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1" r:id="rId1"/>
  </p:sldMasterIdLst>
  <p:notesMasterIdLst>
    <p:notesMasterId r:id="rId20"/>
  </p:notesMasterIdLst>
  <p:sldIdLst>
    <p:sldId id="256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99" r:id="rId10"/>
    <p:sldId id="300" r:id="rId11"/>
    <p:sldId id="266" r:id="rId12"/>
    <p:sldId id="267" r:id="rId13"/>
    <p:sldId id="269" r:id="rId14"/>
    <p:sldId id="276" r:id="rId15"/>
    <p:sldId id="297" r:id="rId16"/>
    <p:sldId id="298" r:id="rId17"/>
    <p:sldId id="278" r:id="rId18"/>
    <p:sldId id="279" r:id="rId1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10AEAA6D-26E8-4B8C-B137-684D71A456E0}">
  <a:tblStyle styleId="{10AEAA6D-26E8-4B8C-B137-684D71A456E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3" autoAdjust="0"/>
    <p:restoredTop sz="94624" autoAdjust="0"/>
  </p:normalViewPr>
  <p:slideViewPr>
    <p:cSldViewPr>
      <p:cViewPr varScale="1">
        <p:scale>
          <a:sx n="93" d="100"/>
          <a:sy n="93" d="100"/>
        </p:scale>
        <p:origin x="-720" y="-9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06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0250364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Google Shape;481;g6ddc34463b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2" name="Google Shape;482;g6ddc34463b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g6d69c37ea5_0_52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1" name="Google Shape;511;g6d69c37ea5_0_52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Google Shape;527;g6d69c37ea5_0_53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8" name="Google Shape;528;g6d69c37ea5_0_53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Google Shape;546;g6d69c37ea5_0_49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7" name="Google Shape;547;g6d69c37ea5_0_49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9" name="Google Shape;949;g6d69c37ea5_0_53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0" name="Google Shape;950;g6d69c37ea5_0_53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9" name="Google Shape;969;g6ddc34463b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0" name="Google Shape;970;g6ddc34463b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9" name="Google Shape;969;g6ddc34463b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0" name="Google Shape;970;g6ddc34463b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7" name="Google Shape;997;g6d69c37ea5_0_55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8" name="Google Shape;998;g6d69c37ea5_0_55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3" name="Google Shape;1083;g6d69c37ea5_0_55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4" name="Google Shape;1084;g6d69c37ea5_0_55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6d5491541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6d5491541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6d5491541e_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4" name="Google Shape;214;g6d5491541e_2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g6d69c37ea5_0_54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2" name="Google Shape;262;g6d69c37ea5_0_54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g6d5491541e_2_1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4" name="Google Shape;274;g6d5491541e_2_1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g6d69c37ea5_0_38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9" name="Google Shape;339;g6d69c37ea5_0_38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g6d69c37ea5_0_48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6" name="Google Shape;386;g6d69c37ea5_0_480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Google Shape;481;g6ddc34463b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2" name="Google Shape;482;g6ddc34463b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Google Shape;481;g6ddc34463b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2" name="Google Shape;482;g6ddc34463b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1302600" y="2145450"/>
            <a:ext cx="6538800" cy="1069800"/>
          </a:xfrm>
          <a:prstGeom prst="rect">
            <a:avLst/>
          </a:prstGeom>
          <a:effectLst>
            <a:outerShdw dist="28575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1000"/>
              <a:buFont typeface="Clicker Script"/>
              <a:buNone/>
              <a:defRPr sz="11000">
                <a:solidFill>
                  <a:schemeClr val="accent4"/>
                </a:solidFill>
                <a:latin typeface="Clicker Script"/>
                <a:ea typeface="Clicker Script"/>
                <a:cs typeface="Clicker Script"/>
                <a:sym typeface="Clicker Scrip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5200">
                <a:solidFill>
                  <a:srgbClr val="000000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5200">
                <a:solidFill>
                  <a:srgbClr val="000000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5200">
                <a:solidFill>
                  <a:srgbClr val="000000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5200">
                <a:solidFill>
                  <a:srgbClr val="000000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5200">
                <a:solidFill>
                  <a:srgbClr val="000000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5200">
                <a:solidFill>
                  <a:srgbClr val="000000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5200">
                <a:solidFill>
                  <a:srgbClr val="000000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52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1940400" y="3913050"/>
            <a:ext cx="52632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Montserrat"/>
              <a:buNone/>
              <a:defRPr sz="1600">
                <a:solidFill>
                  <a:schemeClr val="accent3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>
                <a:solidFill>
                  <a:srgbClr val="000000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>
                <a:solidFill>
                  <a:srgbClr val="000000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>
                <a:solidFill>
                  <a:srgbClr val="000000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>
                <a:solidFill>
                  <a:srgbClr val="000000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>
                <a:solidFill>
                  <a:srgbClr val="000000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>
                <a:solidFill>
                  <a:srgbClr val="000000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>
                <a:solidFill>
                  <a:srgbClr val="000000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Six Columns ">
  <p:cSld name="BIG_NUMBER_1_1_2">
    <p:bg>
      <p:bgPr>
        <a:solidFill>
          <a:schemeClr val="accent1"/>
        </a:solid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0"/>
          <p:cNvSpPr txBox="1">
            <a:spLocks noGrp="1"/>
          </p:cNvSpPr>
          <p:nvPr>
            <p:ph type="title"/>
          </p:nvPr>
        </p:nvSpPr>
        <p:spPr>
          <a:xfrm>
            <a:off x="934581" y="3167400"/>
            <a:ext cx="2075700" cy="568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9pPr>
          </a:lstStyle>
          <a:p>
            <a:endParaRPr/>
          </a:p>
        </p:txBody>
      </p:sp>
      <p:sp>
        <p:nvSpPr>
          <p:cNvPr id="90" name="Google Shape;90;p20"/>
          <p:cNvSpPr txBox="1">
            <a:spLocks noGrp="1"/>
          </p:cNvSpPr>
          <p:nvPr>
            <p:ph type="subTitle" idx="1"/>
          </p:nvPr>
        </p:nvSpPr>
        <p:spPr>
          <a:xfrm>
            <a:off x="934581" y="3685275"/>
            <a:ext cx="2075700" cy="66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sz="1400">
                <a:solidFill>
                  <a:schemeClr val="accent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91" name="Google Shape;91;p20"/>
          <p:cNvSpPr txBox="1">
            <a:spLocks noGrp="1"/>
          </p:cNvSpPr>
          <p:nvPr>
            <p:ph type="title" idx="2"/>
          </p:nvPr>
        </p:nvSpPr>
        <p:spPr>
          <a:xfrm>
            <a:off x="3534144" y="3167400"/>
            <a:ext cx="2075700" cy="568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9pPr>
          </a:lstStyle>
          <a:p>
            <a:endParaRPr/>
          </a:p>
        </p:txBody>
      </p:sp>
      <p:sp>
        <p:nvSpPr>
          <p:cNvPr id="92" name="Google Shape;92;p20"/>
          <p:cNvSpPr txBox="1">
            <a:spLocks noGrp="1"/>
          </p:cNvSpPr>
          <p:nvPr>
            <p:ph type="subTitle" idx="3"/>
          </p:nvPr>
        </p:nvSpPr>
        <p:spPr>
          <a:xfrm>
            <a:off x="3534144" y="3685275"/>
            <a:ext cx="2075700" cy="66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sz="1400">
                <a:solidFill>
                  <a:schemeClr val="accent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93" name="Google Shape;93;p20"/>
          <p:cNvSpPr txBox="1">
            <a:spLocks noGrp="1"/>
          </p:cNvSpPr>
          <p:nvPr>
            <p:ph type="title" idx="4"/>
          </p:nvPr>
        </p:nvSpPr>
        <p:spPr>
          <a:xfrm>
            <a:off x="6133719" y="3167400"/>
            <a:ext cx="2075700" cy="568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9pPr>
          </a:lstStyle>
          <a:p>
            <a:endParaRPr/>
          </a:p>
        </p:txBody>
      </p:sp>
      <p:sp>
        <p:nvSpPr>
          <p:cNvPr id="94" name="Google Shape;94;p20"/>
          <p:cNvSpPr txBox="1">
            <a:spLocks noGrp="1"/>
          </p:cNvSpPr>
          <p:nvPr>
            <p:ph type="subTitle" idx="5"/>
          </p:nvPr>
        </p:nvSpPr>
        <p:spPr>
          <a:xfrm>
            <a:off x="6133719" y="3685275"/>
            <a:ext cx="2075700" cy="66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sz="1400">
                <a:solidFill>
                  <a:schemeClr val="accent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95" name="Google Shape;95;p20"/>
          <p:cNvSpPr txBox="1">
            <a:spLocks noGrp="1"/>
          </p:cNvSpPr>
          <p:nvPr>
            <p:ph type="title" idx="6"/>
          </p:nvPr>
        </p:nvSpPr>
        <p:spPr>
          <a:xfrm>
            <a:off x="656575" y="339500"/>
            <a:ext cx="8175600" cy="9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9E98"/>
              </a:buClr>
              <a:buSzPts val="4800"/>
              <a:buNone/>
              <a:defRPr sz="4800">
                <a:solidFill>
                  <a:srgbClr val="FF9E98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9E98"/>
              </a:buClr>
              <a:buSzPts val="4800"/>
              <a:buNone/>
              <a:defRPr sz="4800">
                <a:solidFill>
                  <a:srgbClr val="FF9E98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9E98"/>
              </a:buClr>
              <a:buSzPts val="4800"/>
              <a:buNone/>
              <a:defRPr sz="4800">
                <a:solidFill>
                  <a:srgbClr val="FF9E98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9E98"/>
              </a:buClr>
              <a:buSzPts val="4800"/>
              <a:buNone/>
              <a:defRPr sz="4800">
                <a:solidFill>
                  <a:srgbClr val="FF9E98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9E98"/>
              </a:buClr>
              <a:buSzPts val="4800"/>
              <a:buNone/>
              <a:defRPr sz="4800">
                <a:solidFill>
                  <a:srgbClr val="FF9E98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9E98"/>
              </a:buClr>
              <a:buSzPts val="4800"/>
              <a:buNone/>
              <a:defRPr sz="4800">
                <a:solidFill>
                  <a:srgbClr val="FF9E98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9E98"/>
              </a:buClr>
              <a:buSzPts val="4800"/>
              <a:buNone/>
              <a:defRPr sz="4800">
                <a:solidFill>
                  <a:srgbClr val="FF9E98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9E98"/>
              </a:buClr>
              <a:buSzPts val="4800"/>
              <a:buNone/>
              <a:defRPr sz="4800">
                <a:solidFill>
                  <a:srgbClr val="FF9E98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9E98"/>
              </a:buClr>
              <a:buSzPts val="4800"/>
              <a:buNone/>
              <a:defRPr sz="4800">
                <a:solidFill>
                  <a:srgbClr val="FF9E98"/>
                </a:solidFill>
              </a:defRPr>
            </a:lvl9pPr>
          </a:lstStyle>
          <a:p>
            <a:endParaRPr/>
          </a:p>
        </p:txBody>
      </p:sp>
      <p:sp>
        <p:nvSpPr>
          <p:cNvPr id="96" name="Google Shape;96;p20"/>
          <p:cNvSpPr txBox="1">
            <a:spLocks noGrp="1"/>
          </p:cNvSpPr>
          <p:nvPr>
            <p:ph type="title" idx="7"/>
          </p:nvPr>
        </p:nvSpPr>
        <p:spPr>
          <a:xfrm>
            <a:off x="934581" y="1706475"/>
            <a:ext cx="2075700" cy="568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9pPr>
          </a:lstStyle>
          <a:p>
            <a:endParaRPr/>
          </a:p>
        </p:txBody>
      </p:sp>
      <p:sp>
        <p:nvSpPr>
          <p:cNvPr id="97" name="Google Shape;97;p20"/>
          <p:cNvSpPr txBox="1">
            <a:spLocks noGrp="1"/>
          </p:cNvSpPr>
          <p:nvPr>
            <p:ph type="subTitle" idx="8"/>
          </p:nvPr>
        </p:nvSpPr>
        <p:spPr>
          <a:xfrm>
            <a:off x="934581" y="2224350"/>
            <a:ext cx="2075700" cy="66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sz="1400">
                <a:solidFill>
                  <a:schemeClr val="accent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98" name="Google Shape;98;p20"/>
          <p:cNvSpPr txBox="1">
            <a:spLocks noGrp="1"/>
          </p:cNvSpPr>
          <p:nvPr>
            <p:ph type="title" idx="9"/>
          </p:nvPr>
        </p:nvSpPr>
        <p:spPr>
          <a:xfrm>
            <a:off x="3534144" y="1706475"/>
            <a:ext cx="2075700" cy="568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9pPr>
          </a:lstStyle>
          <a:p>
            <a:endParaRPr/>
          </a:p>
        </p:txBody>
      </p:sp>
      <p:sp>
        <p:nvSpPr>
          <p:cNvPr id="99" name="Google Shape;99;p20"/>
          <p:cNvSpPr txBox="1">
            <a:spLocks noGrp="1"/>
          </p:cNvSpPr>
          <p:nvPr>
            <p:ph type="subTitle" idx="13"/>
          </p:nvPr>
        </p:nvSpPr>
        <p:spPr>
          <a:xfrm>
            <a:off x="3534144" y="2224350"/>
            <a:ext cx="2075700" cy="66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sz="1400">
                <a:solidFill>
                  <a:schemeClr val="accent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100" name="Google Shape;100;p20"/>
          <p:cNvSpPr txBox="1">
            <a:spLocks noGrp="1"/>
          </p:cNvSpPr>
          <p:nvPr>
            <p:ph type="title" idx="14"/>
          </p:nvPr>
        </p:nvSpPr>
        <p:spPr>
          <a:xfrm>
            <a:off x="6133719" y="1706475"/>
            <a:ext cx="2075700" cy="568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9pPr>
          </a:lstStyle>
          <a:p>
            <a:endParaRPr/>
          </a:p>
        </p:txBody>
      </p:sp>
      <p:sp>
        <p:nvSpPr>
          <p:cNvPr id="101" name="Google Shape;101;p20"/>
          <p:cNvSpPr txBox="1">
            <a:spLocks noGrp="1"/>
          </p:cNvSpPr>
          <p:nvPr>
            <p:ph type="subTitle" idx="15"/>
          </p:nvPr>
        </p:nvSpPr>
        <p:spPr>
          <a:xfrm>
            <a:off x="6133719" y="2224350"/>
            <a:ext cx="2075700" cy="66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sz="1400">
                <a:solidFill>
                  <a:schemeClr val="accent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ext">
  <p:cSld name="ONE_COLUMN_TEXT_1">
    <p:bg>
      <p:bgPr>
        <a:solidFill>
          <a:schemeClr val="accent1"/>
        </a:solidFill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1"/>
          <p:cNvSpPr txBox="1">
            <a:spLocks noGrp="1"/>
          </p:cNvSpPr>
          <p:nvPr>
            <p:ph type="body" idx="1"/>
          </p:nvPr>
        </p:nvSpPr>
        <p:spPr>
          <a:xfrm>
            <a:off x="5422775" y="2373900"/>
            <a:ext cx="2711700" cy="177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Char char="●"/>
              <a:defRPr sz="1400">
                <a:solidFill>
                  <a:schemeClr val="accent2"/>
                </a:solidFill>
              </a:defRPr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Char char="○"/>
              <a:defRPr>
                <a:solidFill>
                  <a:schemeClr val="accent2"/>
                </a:solidFill>
              </a:defRPr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Char char="■"/>
              <a:defRPr>
                <a:solidFill>
                  <a:schemeClr val="accent2"/>
                </a:solidFill>
              </a:defRPr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Char char="●"/>
              <a:defRPr>
                <a:solidFill>
                  <a:schemeClr val="accent2"/>
                </a:solidFill>
              </a:defRPr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Char char="○"/>
              <a:defRPr>
                <a:solidFill>
                  <a:schemeClr val="accent2"/>
                </a:solidFill>
              </a:defRPr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Char char="■"/>
              <a:defRPr>
                <a:solidFill>
                  <a:schemeClr val="accent2"/>
                </a:solidFill>
              </a:defRPr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Char char="●"/>
              <a:defRPr>
                <a:solidFill>
                  <a:schemeClr val="accent2"/>
                </a:solidFill>
              </a:defRPr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Char char="○"/>
              <a:defRPr>
                <a:solidFill>
                  <a:schemeClr val="accent2"/>
                </a:solidFill>
              </a:defRPr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1400"/>
              <a:buChar char="■"/>
              <a:defRPr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104" name="Google Shape;104;p21"/>
          <p:cNvSpPr txBox="1">
            <a:spLocks noGrp="1"/>
          </p:cNvSpPr>
          <p:nvPr>
            <p:ph type="title"/>
          </p:nvPr>
        </p:nvSpPr>
        <p:spPr>
          <a:xfrm>
            <a:off x="656575" y="339500"/>
            <a:ext cx="8175600" cy="9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9E98"/>
              </a:buClr>
              <a:buSzPts val="4800"/>
              <a:buNone/>
              <a:defRPr sz="4800">
                <a:solidFill>
                  <a:srgbClr val="FF9E98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9E98"/>
              </a:buClr>
              <a:buSzPts val="4800"/>
              <a:buNone/>
              <a:defRPr sz="4800">
                <a:solidFill>
                  <a:srgbClr val="FF9E98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9E98"/>
              </a:buClr>
              <a:buSzPts val="4800"/>
              <a:buNone/>
              <a:defRPr sz="4800">
                <a:solidFill>
                  <a:srgbClr val="FF9E98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9E98"/>
              </a:buClr>
              <a:buSzPts val="4800"/>
              <a:buNone/>
              <a:defRPr sz="4800">
                <a:solidFill>
                  <a:srgbClr val="FF9E98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9E98"/>
              </a:buClr>
              <a:buSzPts val="4800"/>
              <a:buNone/>
              <a:defRPr sz="4800">
                <a:solidFill>
                  <a:srgbClr val="FF9E98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9E98"/>
              </a:buClr>
              <a:buSzPts val="4800"/>
              <a:buNone/>
              <a:defRPr sz="4800">
                <a:solidFill>
                  <a:srgbClr val="FF9E98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9E98"/>
              </a:buClr>
              <a:buSzPts val="4800"/>
              <a:buNone/>
              <a:defRPr sz="4800">
                <a:solidFill>
                  <a:srgbClr val="FF9E98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9E98"/>
              </a:buClr>
              <a:buSzPts val="4800"/>
              <a:buNone/>
              <a:defRPr sz="4800">
                <a:solidFill>
                  <a:srgbClr val="FF9E98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9E98"/>
              </a:buClr>
              <a:buSzPts val="4800"/>
              <a:buNone/>
              <a:defRPr sz="4800">
                <a:solidFill>
                  <a:srgbClr val="FF9E98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 + Credits">
  <p:cSld name="CAPTION_ONLY_1">
    <p:bg>
      <p:bgPr>
        <a:solidFill>
          <a:schemeClr val="accent1"/>
        </a:solidFill>
        <a:effectLst/>
      </p:bgPr>
    </p:bg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2"/>
          <p:cNvSpPr txBox="1">
            <a:spLocks noGrp="1"/>
          </p:cNvSpPr>
          <p:nvPr>
            <p:ph type="body" idx="1"/>
          </p:nvPr>
        </p:nvSpPr>
        <p:spPr>
          <a:xfrm>
            <a:off x="656575" y="1448000"/>
            <a:ext cx="2966700" cy="163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endParaRPr/>
          </a:p>
        </p:txBody>
      </p:sp>
      <p:sp>
        <p:nvSpPr>
          <p:cNvPr id="107" name="Google Shape;107;p22"/>
          <p:cNvSpPr txBox="1">
            <a:spLocks noGrp="1"/>
          </p:cNvSpPr>
          <p:nvPr>
            <p:ph type="title"/>
          </p:nvPr>
        </p:nvSpPr>
        <p:spPr>
          <a:xfrm>
            <a:off x="656575" y="339500"/>
            <a:ext cx="8175600" cy="9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9E98"/>
              </a:buClr>
              <a:buSzPts val="4800"/>
              <a:buNone/>
              <a:defRPr sz="4800">
                <a:solidFill>
                  <a:srgbClr val="FF9E98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9E98"/>
              </a:buClr>
              <a:buSzPts val="4800"/>
              <a:buNone/>
              <a:defRPr sz="4800">
                <a:solidFill>
                  <a:srgbClr val="FF9E98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9E98"/>
              </a:buClr>
              <a:buSzPts val="4800"/>
              <a:buNone/>
              <a:defRPr sz="4800">
                <a:solidFill>
                  <a:srgbClr val="FF9E98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9E98"/>
              </a:buClr>
              <a:buSzPts val="4800"/>
              <a:buNone/>
              <a:defRPr sz="4800">
                <a:solidFill>
                  <a:srgbClr val="FF9E98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9E98"/>
              </a:buClr>
              <a:buSzPts val="4800"/>
              <a:buNone/>
              <a:defRPr sz="4800">
                <a:solidFill>
                  <a:srgbClr val="FF9E98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9E98"/>
              </a:buClr>
              <a:buSzPts val="4800"/>
              <a:buNone/>
              <a:defRPr sz="4800">
                <a:solidFill>
                  <a:srgbClr val="FF9E98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9E98"/>
              </a:buClr>
              <a:buSzPts val="4800"/>
              <a:buNone/>
              <a:defRPr sz="4800">
                <a:solidFill>
                  <a:srgbClr val="FF9E98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9E98"/>
              </a:buClr>
              <a:buSzPts val="4800"/>
              <a:buNone/>
              <a:defRPr sz="4800">
                <a:solidFill>
                  <a:srgbClr val="FF9E98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9E98"/>
              </a:buClr>
              <a:buSzPts val="4800"/>
              <a:buNone/>
              <a:defRPr sz="4800">
                <a:solidFill>
                  <a:srgbClr val="FF9E98"/>
                </a:solidFill>
              </a:defRPr>
            </a:lvl9pPr>
          </a:lstStyle>
          <a:p>
            <a:endParaRPr/>
          </a:p>
        </p:txBody>
      </p:sp>
      <p:sp>
        <p:nvSpPr>
          <p:cNvPr id="108" name="Google Shape;108;p22"/>
          <p:cNvSpPr txBox="1"/>
          <p:nvPr/>
        </p:nvSpPr>
        <p:spPr>
          <a:xfrm>
            <a:off x="656575" y="3585125"/>
            <a:ext cx="3532800" cy="6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rPr>
              <a:t>CREDITS: This presentation template was created by </a:t>
            </a:r>
            <a:r>
              <a:rPr lang="en" sz="1100">
                <a:solidFill>
                  <a:schemeClr val="accent2"/>
                </a:solidFill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2"/>
              </a:rPr>
              <a:t>Slidesgo</a:t>
            </a:r>
            <a:r>
              <a:rPr lang="en" sz="1100"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rPr>
              <a:t>, including icons by </a:t>
            </a:r>
            <a:r>
              <a:rPr lang="en" sz="1100">
                <a:solidFill>
                  <a:schemeClr val="accent2"/>
                </a:solidFill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3"/>
              </a:rPr>
              <a:t>Flaticon</a:t>
            </a:r>
            <a:r>
              <a:rPr lang="en" sz="1100"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rPr>
              <a:t>, and infographics &amp; images by </a:t>
            </a:r>
            <a:r>
              <a:rPr lang="en" sz="1100">
                <a:solidFill>
                  <a:schemeClr val="accent2"/>
                </a:solidFill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4"/>
              </a:rPr>
              <a:t>Freepik</a:t>
            </a:r>
            <a:r>
              <a:rPr lang="en" sz="1100"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rPr>
              <a:t>. </a:t>
            </a:r>
            <a:endParaRPr sz="1100">
              <a:solidFill>
                <a:schemeClr val="accent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None/>
            </a:pPr>
            <a:endParaRPr sz="1100">
              <a:solidFill>
                <a:schemeClr val="accent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>
              <a:solidFill>
                <a:schemeClr val="accent2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"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bg>
      <p:bgPr>
        <a:solidFill>
          <a:schemeClr val="accent1"/>
        </a:solidFill>
        <a:effectLst/>
      </p:bgPr>
    </p:bg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>
            <a:spLocks noGrp="1"/>
          </p:cNvSpPr>
          <p:nvPr>
            <p:ph type="title"/>
          </p:nvPr>
        </p:nvSpPr>
        <p:spPr>
          <a:xfrm>
            <a:off x="656575" y="339500"/>
            <a:ext cx="8175600" cy="9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9E98"/>
              </a:buClr>
              <a:buSzPts val="4800"/>
              <a:buNone/>
              <a:defRPr sz="4800">
                <a:solidFill>
                  <a:srgbClr val="FF9E98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9E98"/>
              </a:buClr>
              <a:buSzPts val="4800"/>
              <a:buNone/>
              <a:defRPr sz="4800">
                <a:solidFill>
                  <a:srgbClr val="FF9E98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9E98"/>
              </a:buClr>
              <a:buSzPts val="4800"/>
              <a:buNone/>
              <a:defRPr sz="4800">
                <a:solidFill>
                  <a:srgbClr val="FF9E98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9E98"/>
              </a:buClr>
              <a:buSzPts val="4800"/>
              <a:buNone/>
              <a:defRPr sz="4800">
                <a:solidFill>
                  <a:srgbClr val="FF9E98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9E98"/>
              </a:buClr>
              <a:buSzPts val="4800"/>
              <a:buNone/>
              <a:defRPr sz="4800">
                <a:solidFill>
                  <a:srgbClr val="FF9E98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9E98"/>
              </a:buClr>
              <a:buSzPts val="4800"/>
              <a:buNone/>
              <a:defRPr sz="4800">
                <a:solidFill>
                  <a:srgbClr val="FF9E98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9E98"/>
              </a:buClr>
              <a:buSzPts val="4800"/>
              <a:buNone/>
              <a:defRPr sz="4800">
                <a:solidFill>
                  <a:srgbClr val="FF9E98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9E98"/>
              </a:buClr>
              <a:buSzPts val="4800"/>
              <a:buNone/>
              <a:defRPr sz="4800">
                <a:solidFill>
                  <a:srgbClr val="FF9E98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9E98"/>
              </a:buClr>
              <a:buSzPts val="4800"/>
              <a:buNone/>
              <a:defRPr sz="4800">
                <a:solidFill>
                  <a:srgbClr val="FF9E98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bg>
      <p:bgPr>
        <a:solidFill>
          <a:schemeClr val="accent1"/>
        </a:solidFill>
        <a:effectLst/>
      </p:bgPr>
    </p:bg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>
            <a:spLocks noGrp="1"/>
          </p:cNvSpPr>
          <p:nvPr>
            <p:ph type="title"/>
          </p:nvPr>
        </p:nvSpPr>
        <p:spPr>
          <a:xfrm>
            <a:off x="816500" y="1249200"/>
            <a:ext cx="32916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9E98"/>
              </a:buClr>
              <a:buSzPts val="3600"/>
              <a:buNone/>
              <a:defRPr sz="3600">
                <a:solidFill>
                  <a:srgbClr val="FF9E9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body" idx="1"/>
          </p:nvPr>
        </p:nvSpPr>
        <p:spPr>
          <a:xfrm>
            <a:off x="816500" y="2053900"/>
            <a:ext cx="3291600" cy="198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Char char="●"/>
              <a:defRPr sz="1400">
                <a:solidFill>
                  <a:schemeClr val="accent2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Char char="○"/>
              <a:defRPr>
                <a:solidFill>
                  <a:schemeClr val="accent2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Char char="■"/>
              <a:defRPr>
                <a:solidFill>
                  <a:schemeClr val="accent2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Char char="●"/>
              <a:defRPr>
                <a:solidFill>
                  <a:schemeClr val="accent2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Char char="○"/>
              <a:defRPr>
                <a:solidFill>
                  <a:schemeClr val="accent2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Char char="■"/>
              <a:defRPr>
                <a:solidFill>
                  <a:schemeClr val="accent2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Char char="●"/>
              <a:defRPr>
                <a:solidFill>
                  <a:schemeClr val="accent2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Char char="○"/>
              <a:defRPr>
                <a:solidFill>
                  <a:schemeClr val="accent2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1400"/>
              <a:buChar char="■"/>
              <a:defRPr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accent1"/>
        </a:solid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4109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2000">
                <a:solidFill>
                  <a:schemeClr val="accen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2000">
                <a:solidFill>
                  <a:schemeClr val="accen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2000">
                <a:solidFill>
                  <a:schemeClr val="accen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2000">
                <a:solidFill>
                  <a:schemeClr val="accen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2000">
                <a:solidFill>
                  <a:schemeClr val="accen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2000">
                <a:solidFill>
                  <a:schemeClr val="accen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2000">
                <a:solidFill>
                  <a:schemeClr val="accen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2000">
                <a:solidFill>
                  <a:schemeClr val="accen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2000">
                <a:solidFill>
                  <a:schemeClr val="accen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39" name="Google Shape;39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Char char="●"/>
              <a:defRPr>
                <a:solidFill>
                  <a:schemeClr val="accent2"/>
                </a:solidFill>
              </a:defRPr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Char char="○"/>
              <a:defRPr>
                <a:solidFill>
                  <a:schemeClr val="accent2"/>
                </a:solidFill>
              </a:defRPr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Char char="■"/>
              <a:defRPr>
                <a:solidFill>
                  <a:schemeClr val="accent2"/>
                </a:solidFill>
              </a:defRPr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Char char="●"/>
              <a:defRPr>
                <a:solidFill>
                  <a:schemeClr val="accent2"/>
                </a:solidFill>
              </a:defRPr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Char char="○"/>
              <a:defRPr>
                <a:solidFill>
                  <a:schemeClr val="accent2"/>
                </a:solidFill>
              </a:defRPr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Char char="■"/>
              <a:defRPr>
                <a:solidFill>
                  <a:schemeClr val="accent2"/>
                </a:solidFill>
              </a:defRPr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Char char="●"/>
              <a:defRPr>
                <a:solidFill>
                  <a:schemeClr val="accent2"/>
                </a:solidFill>
              </a:defRPr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Char char="○"/>
              <a:defRPr>
                <a:solidFill>
                  <a:schemeClr val="accent2"/>
                </a:solidFill>
              </a:defRPr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1400"/>
              <a:buChar char="■"/>
              <a:defRPr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IG_NUMBER_1">
    <p:bg>
      <p:bgPr>
        <a:solidFill>
          <a:schemeClr val="accent1"/>
        </a:solidFill>
        <a:effectLst/>
      </p:bgPr>
    </p:bg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3"/>
          <p:cNvSpPr txBox="1">
            <a:spLocks noGrp="1"/>
          </p:cNvSpPr>
          <p:nvPr>
            <p:ph type="title"/>
          </p:nvPr>
        </p:nvSpPr>
        <p:spPr>
          <a:xfrm>
            <a:off x="1935263" y="1267567"/>
            <a:ext cx="2205900" cy="568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None/>
              <a:defRPr sz="4200">
                <a:solidFill>
                  <a:schemeClr val="accen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None/>
              <a:defRPr sz="4200">
                <a:solidFill>
                  <a:schemeClr val="accen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None/>
              <a:defRPr sz="4200">
                <a:solidFill>
                  <a:schemeClr val="accen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None/>
              <a:defRPr sz="4200">
                <a:solidFill>
                  <a:schemeClr val="accen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None/>
              <a:defRPr sz="4200">
                <a:solidFill>
                  <a:schemeClr val="accen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None/>
              <a:defRPr sz="4200">
                <a:solidFill>
                  <a:schemeClr val="accen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None/>
              <a:defRPr sz="4200">
                <a:solidFill>
                  <a:schemeClr val="accen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None/>
              <a:defRPr sz="42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43" name="Google Shape;43;p13"/>
          <p:cNvSpPr txBox="1">
            <a:spLocks noGrp="1"/>
          </p:cNvSpPr>
          <p:nvPr>
            <p:ph type="title" idx="2" hasCustomPrompt="1"/>
          </p:nvPr>
        </p:nvSpPr>
        <p:spPr>
          <a:xfrm>
            <a:off x="2338013" y="763667"/>
            <a:ext cx="1400400" cy="66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800"/>
              <a:buNone/>
              <a:defRPr sz="48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2000"/>
              <a:buNone/>
              <a:defRPr sz="12000">
                <a:solidFill>
                  <a:schemeClr val="accent5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2000"/>
              <a:buNone/>
              <a:defRPr sz="12000">
                <a:solidFill>
                  <a:schemeClr val="accent5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2000"/>
              <a:buNone/>
              <a:defRPr sz="12000">
                <a:solidFill>
                  <a:schemeClr val="accent5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2000"/>
              <a:buNone/>
              <a:defRPr sz="12000">
                <a:solidFill>
                  <a:schemeClr val="accent5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2000"/>
              <a:buNone/>
              <a:defRPr sz="12000">
                <a:solidFill>
                  <a:schemeClr val="accent5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2000"/>
              <a:buNone/>
              <a:defRPr sz="12000">
                <a:solidFill>
                  <a:schemeClr val="accent5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2000"/>
              <a:buNone/>
              <a:defRPr sz="12000">
                <a:solidFill>
                  <a:schemeClr val="accent5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2000"/>
              <a:buNone/>
              <a:defRPr sz="12000">
                <a:solidFill>
                  <a:schemeClr val="accent5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44" name="Google Shape;44;p13"/>
          <p:cNvSpPr txBox="1">
            <a:spLocks noGrp="1"/>
          </p:cNvSpPr>
          <p:nvPr>
            <p:ph type="subTitle" idx="1"/>
          </p:nvPr>
        </p:nvSpPr>
        <p:spPr>
          <a:xfrm>
            <a:off x="1935263" y="1785442"/>
            <a:ext cx="2205900" cy="66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sz="1400">
                <a:solidFill>
                  <a:schemeClr val="accent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45" name="Google Shape;45;p13"/>
          <p:cNvSpPr txBox="1">
            <a:spLocks noGrp="1"/>
          </p:cNvSpPr>
          <p:nvPr>
            <p:ph type="title" idx="3"/>
          </p:nvPr>
        </p:nvSpPr>
        <p:spPr>
          <a:xfrm>
            <a:off x="1935263" y="3333817"/>
            <a:ext cx="2205900" cy="568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None/>
              <a:defRPr sz="4200">
                <a:solidFill>
                  <a:schemeClr val="accen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None/>
              <a:defRPr sz="4200">
                <a:solidFill>
                  <a:schemeClr val="accen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None/>
              <a:defRPr sz="4200">
                <a:solidFill>
                  <a:schemeClr val="accen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None/>
              <a:defRPr sz="4200">
                <a:solidFill>
                  <a:schemeClr val="accen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None/>
              <a:defRPr sz="4200">
                <a:solidFill>
                  <a:schemeClr val="accen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None/>
              <a:defRPr sz="4200">
                <a:solidFill>
                  <a:schemeClr val="accen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None/>
              <a:defRPr sz="4200">
                <a:solidFill>
                  <a:schemeClr val="accen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None/>
              <a:defRPr sz="42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46" name="Google Shape;46;p13"/>
          <p:cNvSpPr txBox="1">
            <a:spLocks noGrp="1"/>
          </p:cNvSpPr>
          <p:nvPr>
            <p:ph type="title" idx="4" hasCustomPrompt="1"/>
          </p:nvPr>
        </p:nvSpPr>
        <p:spPr>
          <a:xfrm>
            <a:off x="2338013" y="2829917"/>
            <a:ext cx="1400400" cy="66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800"/>
              <a:buNone/>
              <a:defRPr sz="48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2000"/>
              <a:buNone/>
              <a:defRPr sz="12000">
                <a:solidFill>
                  <a:schemeClr val="accent5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2000"/>
              <a:buNone/>
              <a:defRPr sz="12000">
                <a:solidFill>
                  <a:schemeClr val="accent5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2000"/>
              <a:buNone/>
              <a:defRPr sz="12000">
                <a:solidFill>
                  <a:schemeClr val="accent5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2000"/>
              <a:buNone/>
              <a:defRPr sz="12000">
                <a:solidFill>
                  <a:schemeClr val="accent5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2000"/>
              <a:buNone/>
              <a:defRPr sz="12000">
                <a:solidFill>
                  <a:schemeClr val="accent5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2000"/>
              <a:buNone/>
              <a:defRPr sz="12000">
                <a:solidFill>
                  <a:schemeClr val="accent5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2000"/>
              <a:buNone/>
              <a:defRPr sz="12000">
                <a:solidFill>
                  <a:schemeClr val="accent5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2000"/>
              <a:buNone/>
              <a:defRPr sz="12000">
                <a:solidFill>
                  <a:schemeClr val="accent5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47" name="Google Shape;47;p13"/>
          <p:cNvSpPr txBox="1">
            <a:spLocks noGrp="1"/>
          </p:cNvSpPr>
          <p:nvPr>
            <p:ph type="subTitle" idx="5"/>
          </p:nvPr>
        </p:nvSpPr>
        <p:spPr>
          <a:xfrm>
            <a:off x="1935263" y="3851692"/>
            <a:ext cx="2205900" cy="66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sz="1400">
                <a:solidFill>
                  <a:schemeClr val="accent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48" name="Google Shape;48;p13"/>
          <p:cNvSpPr txBox="1">
            <a:spLocks noGrp="1"/>
          </p:cNvSpPr>
          <p:nvPr>
            <p:ph type="title" idx="6"/>
          </p:nvPr>
        </p:nvSpPr>
        <p:spPr>
          <a:xfrm>
            <a:off x="5002838" y="1267567"/>
            <a:ext cx="2205900" cy="568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None/>
              <a:defRPr sz="4200">
                <a:solidFill>
                  <a:schemeClr val="accen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None/>
              <a:defRPr sz="4200">
                <a:solidFill>
                  <a:schemeClr val="accen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None/>
              <a:defRPr sz="4200">
                <a:solidFill>
                  <a:schemeClr val="accen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None/>
              <a:defRPr sz="4200">
                <a:solidFill>
                  <a:schemeClr val="accen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None/>
              <a:defRPr sz="4200">
                <a:solidFill>
                  <a:schemeClr val="accen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None/>
              <a:defRPr sz="4200">
                <a:solidFill>
                  <a:schemeClr val="accen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None/>
              <a:defRPr sz="4200">
                <a:solidFill>
                  <a:schemeClr val="accen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None/>
              <a:defRPr sz="42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49" name="Google Shape;49;p13"/>
          <p:cNvSpPr txBox="1">
            <a:spLocks noGrp="1"/>
          </p:cNvSpPr>
          <p:nvPr>
            <p:ph type="title" idx="7" hasCustomPrompt="1"/>
          </p:nvPr>
        </p:nvSpPr>
        <p:spPr>
          <a:xfrm>
            <a:off x="5405588" y="763667"/>
            <a:ext cx="1400400" cy="66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800"/>
              <a:buNone/>
              <a:defRPr sz="48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2000"/>
              <a:buNone/>
              <a:defRPr sz="12000">
                <a:solidFill>
                  <a:schemeClr val="accent5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2000"/>
              <a:buNone/>
              <a:defRPr sz="12000">
                <a:solidFill>
                  <a:schemeClr val="accent5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2000"/>
              <a:buNone/>
              <a:defRPr sz="12000">
                <a:solidFill>
                  <a:schemeClr val="accent5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2000"/>
              <a:buNone/>
              <a:defRPr sz="12000">
                <a:solidFill>
                  <a:schemeClr val="accent5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2000"/>
              <a:buNone/>
              <a:defRPr sz="12000">
                <a:solidFill>
                  <a:schemeClr val="accent5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2000"/>
              <a:buNone/>
              <a:defRPr sz="12000">
                <a:solidFill>
                  <a:schemeClr val="accent5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2000"/>
              <a:buNone/>
              <a:defRPr sz="12000">
                <a:solidFill>
                  <a:schemeClr val="accent5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2000"/>
              <a:buNone/>
              <a:defRPr sz="12000">
                <a:solidFill>
                  <a:schemeClr val="accent5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3"/>
          <p:cNvSpPr txBox="1">
            <a:spLocks noGrp="1"/>
          </p:cNvSpPr>
          <p:nvPr>
            <p:ph type="subTitle" idx="8"/>
          </p:nvPr>
        </p:nvSpPr>
        <p:spPr>
          <a:xfrm>
            <a:off x="5002838" y="1785442"/>
            <a:ext cx="2205900" cy="66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sz="1400">
                <a:solidFill>
                  <a:schemeClr val="accent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p13"/>
          <p:cNvSpPr txBox="1">
            <a:spLocks noGrp="1"/>
          </p:cNvSpPr>
          <p:nvPr>
            <p:ph type="title" idx="9"/>
          </p:nvPr>
        </p:nvSpPr>
        <p:spPr>
          <a:xfrm>
            <a:off x="5002838" y="3333817"/>
            <a:ext cx="2205900" cy="568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None/>
              <a:defRPr sz="4200">
                <a:solidFill>
                  <a:schemeClr val="accen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None/>
              <a:defRPr sz="4200">
                <a:solidFill>
                  <a:schemeClr val="accen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None/>
              <a:defRPr sz="4200">
                <a:solidFill>
                  <a:schemeClr val="accen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None/>
              <a:defRPr sz="4200">
                <a:solidFill>
                  <a:schemeClr val="accen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None/>
              <a:defRPr sz="4200">
                <a:solidFill>
                  <a:schemeClr val="accen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None/>
              <a:defRPr sz="4200">
                <a:solidFill>
                  <a:schemeClr val="accen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None/>
              <a:defRPr sz="4200">
                <a:solidFill>
                  <a:schemeClr val="accen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None/>
              <a:defRPr sz="42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title" idx="13" hasCustomPrompt="1"/>
          </p:nvPr>
        </p:nvSpPr>
        <p:spPr>
          <a:xfrm>
            <a:off x="5405588" y="2829917"/>
            <a:ext cx="1400400" cy="66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800"/>
              <a:buNone/>
              <a:defRPr sz="48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2000"/>
              <a:buNone/>
              <a:defRPr sz="12000">
                <a:solidFill>
                  <a:schemeClr val="accent5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2000"/>
              <a:buNone/>
              <a:defRPr sz="12000">
                <a:solidFill>
                  <a:schemeClr val="accent5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2000"/>
              <a:buNone/>
              <a:defRPr sz="12000">
                <a:solidFill>
                  <a:schemeClr val="accent5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2000"/>
              <a:buNone/>
              <a:defRPr sz="12000">
                <a:solidFill>
                  <a:schemeClr val="accent5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2000"/>
              <a:buNone/>
              <a:defRPr sz="12000">
                <a:solidFill>
                  <a:schemeClr val="accent5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2000"/>
              <a:buNone/>
              <a:defRPr sz="12000">
                <a:solidFill>
                  <a:schemeClr val="accent5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2000"/>
              <a:buNone/>
              <a:defRPr sz="12000">
                <a:solidFill>
                  <a:schemeClr val="accent5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2000"/>
              <a:buNone/>
              <a:defRPr sz="12000">
                <a:solidFill>
                  <a:schemeClr val="accent5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3" name="Google Shape;53;p13"/>
          <p:cNvSpPr txBox="1">
            <a:spLocks noGrp="1"/>
          </p:cNvSpPr>
          <p:nvPr>
            <p:ph type="subTitle" idx="14"/>
          </p:nvPr>
        </p:nvSpPr>
        <p:spPr>
          <a:xfrm>
            <a:off x="5002838" y="3851692"/>
            <a:ext cx="2205900" cy="66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sz="1400">
                <a:solidFill>
                  <a:schemeClr val="accent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hree Columns">
  <p:cSld name="BIG_NUMBER_1_1">
    <p:bg>
      <p:bgPr>
        <a:solidFill>
          <a:schemeClr val="accent1"/>
        </a:solidFill>
        <a:effectLst/>
      </p:bgPr>
    </p:bg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>
            <a:spLocks noGrp="1"/>
          </p:cNvSpPr>
          <p:nvPr>
            <p:ph type="title"/>
          </p:nvPr>
        </p:nvSpPr>
        <p:spPr>
          <a:xfrm>
            <a:off x="934581" y="3102850"/>
            <a:ext cx="2075700" cy="568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subTitle" idx="1"/>
          </p:nvPr>
        </p:nvSpPr>
        <p:spPr>
          <a:xfrm>
            <a:off x="934581" y="3620725"/>
            <a:ext cx="2075700" cy="66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sz="1400">
                <a:solidFill>
                  <a:schemeClr val="accent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title" idx="2"/>
          </p:nvPr>
        </p:nvSpPr>
        <p:spPr>
          <a:xfrm>
            <a:off x="3534144" y="3102850"/>
            <a:ext cx="2075700" cy="568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subTitle" idx="3"/>
          </p:nvPr>
        </p:nvSpPr>
        <p:spPr>
          <a:xfrm>
            <a:off x="3534144" y="3620725"/>
            <a:ext cx="2075700" cy="66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sz="1400">
                <a:solidFill>
                  <a:schemeClr val="accent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title" idx="4"/>
          </p:nvPr>
        </p:nvSpPr>
        <p:spPr>
          <a:xfrm>
            <a:off x="6133719" y="3102850"/>
            <a:ext cx="2075700" cy="568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subTitle" idx="5"/>
          </p:nvPr>
        </p:nvSpPr>
        <p:spPr>
          <a:xfrm>
            <a:off x="6133719" y="3620725"/>
            <a:ext cx="2075700" cy="66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sz="1400">
                <a:solidFill>
                  <a:schemeClr val="accent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title" idx="6"/>
          </p:nvPr>
        </p:nvSpPr>
        <p:spPr>
          <a:xfrm>
            <a:off x="656575" y="339500"/>
            <a:ext cx="8175600" cy="9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9E98"/>
              </a:buClr>
              <a:buSzPts val="4800"/>
              <a:buNone/>
              <a:defRPr sz="4800">
                <a:solidFill>
                  <a:srgbClr val="FF9E98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9E98"/>
              </a:buClr>
              <a:buSzPts val="4800"/>
              <a:buNone/>
              <a:defRPr sz="4800">
                <a:solidFill>
                  <a:srgbClr val="FF9E98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9E98"/>
              </a:buClr>
              <a:buSzPts val="4800"/>
              <a:buNone/>
              <a:defRPr sz="4800">
                <a:solidFill>
                  <a:srgbClr val="FF9E98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9E98"/>
              </a:buClr>
              <a:buSzPts val="4800"/>
              <a:buNone/>
              <a:defRPr sz="4800">
                <a:solidFill>
                  <a:srgbClr val="FF9E98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9E98"/>
              </a:buClr>
              <a:buSzPts val="4800"/>
              <a:buNone/>
              <a:defRPr sz="4800">
                <a:solidFill>
                  <a:srgbClr val="FF9E98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9E98"/>
              </a:buClr>
              <a:buSzPts val="4800"/>
              <a:buNone/>
              <a:defRPr sz="4800">
                <a:solidFill>
                  <a:srgbClr val="FF9E98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9E98"/>
              </a:buClr>
              <a:buSzPts val="4800"/>
              <a:buNone/>
              <a:defRPr sz="4800">
                <a:solidFill>
                  <a:srgbClr val="FF9E98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9E98"/>
              </a:buClr>
              <a:buSzPts val="4800"/>
              <a:buNone/>
              <a:defRPr sz="4800">
                <a:solidFill>
                  <a:srgbClr val="FF9E98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9E98"/>
              </a:buClr>
              <a:buSzPts val="4800"/>
              <a:buNone/>
              <a:defRPr sz="4800">
                <a:solidFill>
                  <a:srgbClr val="FF9E98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wo Columns ">
  <p:cSld name="BIG_NUMBER_1_1_1">
    <p:bg>
      <p:bgPr>
        <a:solidFill>
          <a:schemeClr val="accent1"/>
        </a:solidFill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 txBox="1">
            <a:spLocks noGrp="1"/>
          </p:cNvSpPr>
          <p:nvPr>
            <p:ph type="title"/>
          </p:nvPr>
        </p:nvSpPr>
        <p:spPr>
          <a:xfrm>
            <a:off x="1700968" y="3179050"/>
            <a:ext cx="2075700" cy="568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9pPr>
          </a:lstStyle>
          <a:p>
            <a:endParaRPr/>
          </a:p>
        </p:txBody>
      </p:sp>
      <p:sp>
        <p:nvSpPr>
          <p:cNvPr id="64" name="Google Shape;64;p15"/>
          <p:cNvSpPr txBox="1">
            <a:spLocks noGrp="1"/>
          </p:cNvSpPr>
          <p:nvPr>
            <p:ph type="subTitle" idx="1"/>
          </p:nvPr>
        </p:nvSpPr>
        <p:spPr>
          <a:xfrm>
            <a:off x="1700975" y="3696925"/>
            <a:ext cx="2075700" cy="114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sz="1400">
                <a:solidFill>
                  <a:schemeClr val="accent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65" name="Google Shape;65;p15"/>
          <p:cNvSpPr txBox="1">
            <a:spLocks noGrp="1"/>
          </p:cNvSpPr>
          <p:nvPr>
            <p:ph type="title" idx="2"/>
          </p:nvPr>
        </p:nvSpPr>
        <p:spPr>
          <a:xfrm>
            <a:off x="5367332" y="3179050"/>
            <a:ext cx="2075700" cy="568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subTitle" idx="3"/>
          </p:nvPr>
        </p:nvSpPr>
        <p:spPr>
          <a:xfrm>
            <a:off x="5367330" y="3696925"/>
            <a:ext cx="2075700" cy="114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sz="1400">
                <a:solidFill>
                  <a:schemeClr val="accent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100"/>
              <a:buNone/>
              <a:defRPr sz="21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title" idx="4"/>
          </p:nvPr>
        </p:nvSpPr>
        <p:spPr>
          <a:xfrm>
            <a:off x="656575" y="339500"/>
            <a:ext cx="8175600" cy="9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9E98"/>
              </a:buClr>
              <a:buSzPts val="4800"/>
              <a:buNone/>
              <a:defRPr sz="4800">
                <a:solidFill>
                  <a:srgbClr val="FF9E98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9E98"/>
              </a:buClr>
              <a:buSzPts val="4800"/>
              <a:buNone/>
              <a:defRPr sz="4800">
                <a:solidFill>
                  <a:srgbClr val="FF9E98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9E98"/>
              </a:buClr>
              <a:buSzPts val="4800"/>
              <a:buNone/>
              <a:defRPr sz="4800">
                <a:solidFill>
                  <a:srgbClr val="FF9E98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9E98"/>
              </a:buClr>
              <a:buSzPts val="4800"/>
              <a:buNone/>
              <a:defRPr sz="4800">
                <a:solidFill>
                  <a:srgbClr val="FF9E98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9E98"/>
              </a:buClr>
              <a:buSzPts val="4800"/>
              <a:buNone/>
              <a:defRPr sz="4800">
                <a:solidFill>
                  <a:srgbClr val="FF9E98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9E98"/>
              </a:buClr>
              <a:buSzPts val="4800"/>
              <a:buNone/>
              <a:defRPr sz="4800">
                <a:solidFill>
                  <a:srgbClr val="FF9E98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9E98"/>
              </a:buClr>
              <a:buSzPts val="4800"/>
              <a:buNone/>
              <a:defRPr sz="4800">
                <a:solidFill>
                  <a:srgbClr val="FF9E98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9E98"/>
              </a:buClr>
              <a:buSzPts val="4800"/>
              <a:buNone/>
              <a:defRPr sz="4800">
                <a:solidFill>
                  <a:srgbClr val="FF9E98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9E98"/>
              </a:buClr>
              <a:buSzPts val="4800"/>
              <a:buNone/>
              <a:defRPr sz="4800">
                <a:solidFill>
                  <a:srgbClr val="FF9E98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title">
  <p:cSld name="MAIN_POINT_1">
    <p:bg>
      <p:bgPr>
        <a:solidFill>
          <a:schemeClr val="accent1"/>
        </a:solidFill>
        <a:effectLst/>
      </p:bgPr>
    </p:bg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>
            <a:spLocks noGrp="1"/>
          </p:cNvSpPr>
          <p:nvPr>
            <p:ph type="title"/>
          </p:nvPr>
        </p:nvSpPr>
        <p:spPr>
          <a:xfrm>
            <a:off x="4612652" y="3457438"/>
            <a:ext cx="3722700" cy="846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600"/>
              <a:buNone/>
              <a:defRPr sz="3600">
                <a:solidFill>
                  <a:schemeClr val="accent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title" idx="2"/>
          </p:nvPr>
        </p:nvSpPr>
        <p:spPr>
          <a:xfrm>
            <a:off x="4306375" y="1983425"/>
            <a:ext cx="4029000" cy="184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7200"/>
              <a:buFont typeface="Clicker Script"/>
              <a:buNone/>
              <a:defRPr sz="7200" b="1">
                <a:solidFill>
                  <a:schemeClr val="accent4"/>
                </a:solidFill>
                <a:latin typeface="Clicker Script"/>
                <a:ea typeface="Clicker Script"/>
                <a:cs typeface="Clicker Script"/>
                <a:sym typeface="Clicker Script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Patrick Hand"/>
              <a:buNone/>
              <a:defRPr sz="2800">
                <a:solidFill>
                  <a:schemeClr val="accent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ontserrat"/>
              <a:buChar char="●"/>
              <a:defRPr sz="1800"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ontserrat"/>
              <a:buChar char="○"/>
              <a:defRPr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ontserrat"/>
              <a:buChar char="■"/>
              <a:defRPr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ontserrat"/>
              <a:buChar char="●"/>
              <a:defRPr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ontserrat"/>
              <a:buChar char="○"/>
              <a:defRPr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ontserrat"/>
              <a:buChar char="■"/>
              <a:defRPr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ontserrat"/>
              <a:buChar char="●"/>
              <a:defRPr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ontserrat"/>
              <a:buChar char="○"/>
              <a:defRPr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1400"/>
              <a:buFont typeface="Montserrat"/>
              <a:buChar char="■"/>
              <a:defRPr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2" r:id="rId2"/>
    <p:sldLayoutId id="2147483653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6" r:id="rId10"/>
    <p:sldLayoutId id="2147483667" r:id="rId11"/>
    <p:sldLayoutId id="2147483668" r:id="rId12"/>
    <p:sldLayoutId id="2147483669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D4D4D"/>
        </a:solidFill>
        <a:effectLst/>
      </p:bgPr>
    </p:bg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9" name="Google Shape;119;p26"/>
          <p:cNvGrpSpPr/>
          <p:nvPr/>
        </p:nvGrpSpPr>
        <p:grpSpPr>
          <a:xfrm rot="9905798">
            <a:off x="4541358" y="967985"/>
            <a:ext cx="992340" cy="1002566"/>
            <a:chOff x="4479325" y="838125"/>
            <a:chExt cx="992300" cy="1002525"/>
          </a:xfrm>
        </p:grpSpPr>
        <p:sp>
          <p:nvSpPr>
            <p:cNvPr id="120" name="Google Shape;120;p26"/>
            <p:cNvSpPr/>
            <p:nvPr/>
          </p:nvSpPr>
          <p:spPr>
            <a:xfrm>
              <a:off x="4507125" y="876150"/>
              <a:ext cx="964500" cy="9645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26"/>
            <p:cNvSpPr/>
            <p:nvPr/>
          </p:nvSpPr>
          <p:spPr>
            <a:xfrm>
              <a:off x="4479325" y="962100"/>
              <a:ext cx="792600" cy="7926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26"/>
            <p:cNvSpPr/>
            <p:nvPr/>
          </p:nvSpPr>
          <p:spPr>
            <a:xfrm>
              <a:off x="4679025" y="1015250"/>
              <a:ext cx="792600" cy="7926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26"/>
            <p:cNvSpPr/>
            <p:nvPr/>
          </p:nvSpPr>
          <p:spPr>
            <a:xfrm>
              <a:off x="4593075" y="838125"/>
              <a:ext cx="792600" cy="7926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5" name="Google Shape;125;p26"/>
          <p:cNvSpPr txBox="1">
            <a:spLocks noGrp="1"/>
          </p:cNvSpPr>
          <p:nvPr>
            <p:ph type="ctrTitle"/>
          </p:nvPr>
        </p:nvSpPr>
        <p:spPr>
          <a:xfrm>
            <a:off x="2285984" y="1357304"/>
            <a:ext cx="4500594" cy="2631176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id-ID" sz="9600" dirty="0" smtClean="0"/>
              <a:t> </a:t>
            </a:r>
            <a:r>
              <a:rPr lang="en-US" sz="9600" dirty="0" smtClean="0"/>
              <a:t/>
            </a:r>
            <a:br>
              <a:rPr lang="en-US" sz="9600" dirty="0" smtClean="0"/>
            </a:br>
            <a:r>
              <a:rPr lang="id-ID" sz="3600" b="1" dirty="0" smtClean="0"/>
              <a:t>KONSEP DASAR STRATEGI PEMBELAJARAN EFEKTIF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" sz="2800" dirty="0" smtClean="0">
                <a:solidFill>
                  <a:schemeClr val="accent5"/>
                </a:solidFill>
                <a:latin typeface="Patrick Hand"/>
                <a:ea typeface="Patrick Hand"/>
                <a:cs typeface="Patrick Hand"/>
                <a:sym typeface="Patrick Hand"/>
              </a:rPr>
              <a:t> </a:t>
            </a:r>
            <a:endParaRPr sz="4800" dirty="0">
              <a:solidFill>
                <a:schemeClr val="accent5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127" name="Google Shape;127;p26"/>
          <p:cNvSpPr/>
          <p:nvPr/>
        </p:nvSpPr>
        <p:spPr>
          <a:xfrm rot="-792729" flipH="1">
            <a:off x="3608905" y="3494685"/>
            <a:ext cx="1887822" cy="542720"/>
          </a:xfrm>
          <a:custGeom>
            <a:avLst/>
            <a:gdLst/>
            <a:ahLst/>
            <a:cxnLst/>
            <a:rect l="l" t="t" r="r" b="b"/>
            <a:pathLst>
              <a:path w="116615" h="33525" extrusionOk="0">
                <a:moveTo>
                  <a:pt x="104263" y="0"/>
                </a:moveTo>
                <a:cubicBezTo>
                  <a:pt x="102302" y="0"/>
                  <a:pt x="100338" y="147"/>
                  <a:pt x="98378" y="340"/>
                </a:cubicBezTo>
                <a:cubicBezTo>
                  <a:pt x="93591" y="815"/>
                  <a:pt x="88895" y="1779"/>
                  <a:pt x="84270" y="3110"/>
                </a:cubicBezTo>
                <a:cubicBezTo>
                  <a:pt x="70659" y="7026"/>
                  <a:pt x="57397" y="11916"/>
                  <a:pt x="44432" y="17592"/>
                </a:cubicBezTo>
                <a:cubicBezTo>
                  <a:pt x="35458" y="21519"/>
                  <a:pt x="26514" y="25503"/>
                  <a:pt x="17239" y="28683"/>
                </a:cubicBezTo>
                <a:cubicBezTo>
                  <a:pt x="13690" y="29900"/>
                  <a:pt x="10106" y="30967"/>
                  <a:pt x="6363" y="31385"/>
                </a:cubicBezTo>
                <a:cubicBezTo>
                  <a:pt x="4674" y="31573"/>
                  <a:pt x="2976" y="31681"/>
                  <a:pt x="1282" y="31835"/>
                </a:cubicBezTo>
                <a:cubicBezTo>
                  <a:pt x="1006" y="31859"/>
                  <a:pt x="699" y="31868"/>
                  <a:pt x="469" y="31996"/>
                </a:cubicBezTo>
                <a:cubicBezTo>
                  <a:pt x="259" y="32113"/>
                  <a:pt x="9" y="32380"/>
                  <a:pt x="5" y="32584"/>
                </a:cubicBezTo>
                <a:cubicBezTo>
                  <a:pt x="1" y="32797"/>
                  <a:pt x="228" y="33097"/>
                  <a:pt x="433" y="33209"/>
                </a:cubicBezTo>
                <a:cubicBezTo>
                  <a:pt x="704" y="33355"/>
                  <a:pt x="1051" y="33377"/>
                  <a:pt x="1371" y="33412"/>
                </a:cubicBezTo>
                <a:cubicBezTo>
                  <a:pt x="2057" y="33489"/>
                  <a:pt x="2741" y="33524"/>
                  <a:pt x="3423" y="33524"/>
                </a:cubicBezTo>
                <a:cubicBezTo>
                  <a:pt x="5130" y="33524"/>
                  <a:pt x="6823" y="33302"/>
                  <a:pt x="8495" y="32945"/>
                </a:cubicBezTo>
                <a:cubicBezTo>
                  <a:pt x="10910" y="32427"/>
                  <a:pt x="13293" y="31760"/>
                  <a:pt x="15686" y="31138"/>
                </a:cubicBezTo>
                <a:cubicBezTo>
                  <a:pt x="23221" y="29180"/>
                  <a:pt x="30549" y="26619"/>
                  <a:pt x="37692" y="23529"/>
                </a:cubicBezTo>
                <a:cubicBezTo>
                  <a:pt x="43240" y="21130"/>
                  <a:pt x="48738" y="18636"/>
                  <a:pt x="54452" y="16604"/>
                </a:cubicBezTo>
                <a:cubicBezTo>
                  <a:pt x="60740" y="14377"/>
                  <a:pt x="67165" y="12703"/>
                  <a:pt x="73724" y="11584"/>
                </a:cubicBezTo>
                <a:cubicBezTo>
                  <a:pt x="81323" y="10288"/>
                  <a:pt x="89005" y="9927"/>
                  <a:pt x="96704" y="9925"/>
                </a:cubicBezTo>
                <a:cubicBezTo>
                  <a:pt x="97391" y="9925"/>
                  <a:pt x="98078" y="9933"/>
                  <a:pt x="98765" y="9933"/>
                </a:cubicBezTo>
                <a:cubicBezTo>
                  <a:pt x="99177" y="9933"/>
                  <a:pt x="99589" y="9930"/>
                  <a:pt x="100000" y="9920"/>
                </a:cubicBezTo>
                <a:cubicBezTo>
                  <a:pt x="103636" y="9836"/>
                  <a:pt x="107272" y="9771"/>
                  <a:pt x="110905" y="9621"/>
                </a:cubicBezTo>
                <a:cubicBezTo>
                  <a:pt x="112173" y="9568"/>
                  <a:pt x="113418" y="9238"/>
                  <a:pt x="114535" y="8573"/>
                </a:cubicBezTo>
                <a:cubicBezTo>
                  <a:pt x="116105" y="7639"/>
                  <a:pt x="116614" y="6082"/>
                  <a:pt x="115893" y="4403"/>
                </a:cubicBezTo>
                <a:cubicBezTo>
                  <a:pt x="115326" y="3085"/>
                  <a:pt x="114408" y="2046"/>
                  <a:pt x="113091" y="1494"/>
                </a:cubicBezTo>
                <a:cubicBezTo>
                  <a:pt x="112009" y="1039"/>
                  <a:pt x="110863" y="669"/>
                  <a:pt x="109710" y="458"/>
                </a:cubicBezTo>
                <a:cubicBezTo>
                  <a:pt x="107900" y="126"/>
                  <a:pt x="106082" y="0"/>
                  <a:pt x="104263" y="0"/>
                </a:cubicBezTo>
                <a:close/>
              </a:path>
            </a:pathLst>
          </a:custGeom>
          <a:solidFill>
            <a:srgbClr val="ABE5D9"/>
          </a:solidFill>
          <a:ln>
            <a:noFill/>
          </a:ln>
          <a:effectLst>
            <a:outerShdw dist="57150" dir="5400000" algn="bl" rotWithShape="0">
              <a:schemeClr val="accent6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p26"/>
          <p:cNvSpPr/>
          <p:nvPr/>
        </p:nvSpPr>
        <p:spPr>
          <a:xfrm>
            <a:off x="5643570" y="785800"/>
            <a:ext cx="682925" cy="271050"/>
          </a:xfrm>
          <a:custGeom>
            <a:avLst/>
            <a:gdLst/>
            <a:ahLst/>
            <a:cxnLst/>
            <a:rect l="l" t="t" r="r" b="b"/>
            <a:pathLst>
              <a:path w="27317" h="10842" extrusionOk="0">
                <a:moveTo>
                  <a:pt x="27178" y="0"/>
                </a:moveTo>
                <a:cubicBezTo>
                  <a:pt x="26920" y="116"/>
                  <a:pt x="26648" y="207"/>
                  <a:pt x="26412" y="354"/>
                </a:cubicBezTo>
                <a:cubicBezTo>
                  <a:pt x="26214" y="478"/>
                  <a:pt x="26055" y="664"/>
                  <a:pt x="25884" y="828"/>
                </a:cubicBezTo>
                <a:cubicBezTo>
                  <a:pt x="23986" y="2654"/>
                  <a:pt x="21809" y="4070"/>
                  <a:pt x="19421" y="5156"/>
                </a:cubicBezTo>
                <a:cubicBezTo>
                  <a:pt x="17170" y="6180"/>
                  <a:pt x="14845" y="6946"/>
                  <a:pt x="12372" y="6946"/>
                </a:cubicBezTo>
                <a:cubicBezTo>
                  <a:pt x="12021" y="6946"/>
                  <a:pt x="11666" y="6930"/>
                  <a:pt x="11308" y="6898"/>
                </a:cubicBezTo>
                <a:cubicBezTo>
                  <a:pt x="9036" y="6692"/>
                  <a:pt x="7286" y="5711"/>
                  <a:pt x="6529" y="3391"/>
                </a:cubicBezTo>
                <a:cubicBezTo>
                  <a:pt x="6377" y="2925"/>
                  <a:pt x="6204" y="2427"/>
                  <a:pt x="5905" y="2053"/>
                </a:cubicBezTo>
                <a:cubicBezTo>
                  <a:pt x="5527" y="1582"/>
                  <a:pt x="5069" y="1095"/>
                  <a:pt x="4538" y="841"/>
                </a:cubicBezTo>
                <a:cubicBezTo>
                  <a:pt x="4146" y="653"/>
                  <a:pt x="3744" y="566"/>
                  <a:pt x="3350" y="566"/>
                </a:cubicBezTo>
                <a:cubicBezTo>
                  <a:pt x="1921" y="566"/>
                  <a:pt x="608" y="1718"/>
                  <a:pt x="305" y="3421"/>
                </a:cubicBezTo>
                <a:cubicBezTo>
                  <a:pt x="0" y="5146"/>
                  <a:pt x="647" y="6553"/>
                  <a:pt x="1789" y="7769"/>
                </a:cubicBezTo>
                <a:cubicBezTo>
                  <a:pt x="3925" y="10047"/>
                  <a:pt x="6673" y="10780"/>
                  <a:pt x="9942" y="10842"/>
                </a:cubicBezTo>
                <a:cubicBezTo>
                  <a:pt x="10434" y="10801"/>
                  <a:pt x="11189" y="10775"/>
                  <a:pt x="11933" y="10669"/>
                </a:cubicBezTo>
                <a:cubicBezTo>
                  <a:pt x="17502" y="9876"/>
                  <a:pt x="22205" y="7462"/>
                  <a:pt x="25846" y="3126"/>
                </a:cubicBezTo>
                <a:cubicBezTo>
                  <a:pt x="26392" y="2477"/>
                  <a:pt x="26798" y="1698"/>
                  <a:pt x="27190" y="939"/>
                </a:cubicBezTo>
                <a:cubicBezTo>
                  <a:pt x="27316" y="694"/>
                  <a:pt x="27189" y="318"/>
                  <a:pt x="27178" y="0"/>
                </a:cubicBezTo>
                <a:close/>
              </a:path>
            </a:pathLst>
          </a:custGeom>
          <a:solidFill>
            <a:srgbClr val="ABE5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p26"/>
          <p:cNvSpPr/>
          <p:nvPr/>
        </p:nvSpPr>
        <p:spPr>
          <a:xfrm>
            <a:off x="6442425" y="3247613"/>
            <a:ext cx="401575" cy="164775"/>
          </a:xfrm>
          <a:custGeom>
            <a:avLst/>
            <a:gdLst/>
            <a:ahLst/>
            <a:cxnLst/>
            <a:rect l="l" t="t" r="r" b="b"/>
            <a:pathLst>
              <a:path w="16063" h="6591" extrusionOk="0">
                <a:moveTo>
                  <a:pt x="11560" y="1"/>
                </a:moveTo>
                <a:cubicBezTo>
                  <a:pt x="6987" y="1"/>
                  <a:pt x="3536" y="2408"/>
                  <a:pt x="410" y="5437"/>
                </a:cubicBezTo>
                <a:cubicBezTo>
                  <a:pt x="0" y="5834"/>
                  <a:pt x="305" y="6531"/>
                  <a:pt x="899" y="6586"/>
                </a:cubicBezTo>
                <a:cubicBezTo>
                  <a:pt x="932" y="6589"/>
                  <a:pt x="966" y="6590"/>
                  <a:pt x="999" y="6590"/>
                </a:cubicBezTo>
                <a:cubicBezTo>
                  <a:pt x="1276" y="6590"/>
                  <a:pt x="1563" y="6492"/>
                  <a:pt x="1841" y="6433"/>
                </a:cubicBezTo>
                <a:cubicBezTo>
                  <a:pt x="3185" y="6150"/>
                  <a:pt x="4516" y="5743"/>
                  <a:pt x="5875" y="5601"/>
                </a:cubicBezTo>
                <a:cubicBezTo>
                  <a:pt x="8012" y="5376"/>
                  <a:pt x="10168" y="5345"/>
                  <a:pt x="12315" y="5198"/>
                </a:cubicBezTo>
                <a:cubicBezTo>
                  <a:pt x="13379" y="5124"/>
                  <a:pt x="14388" y="4838"/>
                  <a:pt x="15260" y="4176"/>
                </a:cubicBezTo>
                <a:cubicBezTo>
                  <a:pt x="15776" y="3784"/>
                  <a:pt x="16053" y="3280"/>
                  <a:pt x="16063" y="2539"/>
                </a:cubicBezTo>
                <a:cubicBezTo>
                  <a:pt x="15961" y="1645"/>
                  <a:pt x="15450" y="875"/>
                  <a:pt x="14542" y="565"/>
                </a:cubicBezTo>
                <a:cubicBezTo>
                  <a:pt x="13621" y="251"/>
                  <a:pt x="12624" y="8"/>
                  <a:pt x="11657" y="1"/>
                </a:cubicBezTo>
                <a:cubicBezTo>
                  <a:pt x="11625" y="1"/>
                  <a:pt x="11593" y="1"/>
                  <a:pt x="11560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26"/>
          <p:cNvSpPr/>
          <p:nvPr/>
        </p:nvSpPr>
        <p:spPr>
          <a:xfrm>
            <a:off x="2370000" y="3219150"/>
            <a:ext cx="314775" cy="157625"/>
          </a:xfrm>
          <a:custGeom>
            <a:avLst/>
            <a:gdLst/>
            <a:ahLst/>
            <a:cxnLst/>
            <a:rect l="l" t="t" r="r" b="b"/>
            <a:pathLst>
              <a:path w="12591" h="6305" extrusionOk="0">
                <a:moveTo>
                  <a:pt x="5323" y="1"/>
                </a:moveTo>
                <a:cubicBezTo>
                  <a:pt x="3726" y="29"/>
                  <a:pt x="2346" y="456"/>
                  <a:pt x="1202" y="1467"/>
                </a:cubicBezTo>
                <a:cubicBezTo>
                  <a:pt x="0" y="2526"/>
                  <a:pt x="49" y="4110"/>
                  <a:pt x="1314" y="5090"/>
                </a:cubicBezTo>
                <a:cubicBezTo>
                  <a:pt x="1711" y="5397"/>
                  <a:pt x="2202" y="5659"/>
                  <a:pt x="2687" y="5759"/>
                </a:cubicBezTo>
                <a:cubicBezTo>
                  <a:pt x="3524" y="5930"/>
                  <a:pt x="4388" y="6000"/>
                  <a:pt x="5244" y="6038"/>
                </a:cubicBezTo>
                <a:cubicBezTo>
                  <a:pt x="6941" y="6114"/>
                  <a:pt x="8640" y="6132"/>
                  <a:pt x="10337" y="6190"/>
                </a:cubicBezTo>
                <a:cubicBezTo>
                  <a:pt x="10819" y="6206"/>
                  <a:pt x="11301" y="6305"/>
                  <a:pt x="11781" y="6305"/>
                </a:cubicBezTo>
                <a:cubicBezTo>
                  <a:pt x="11792" y="6305"/>
                  <a:pt x="11802" y="6305"/>
                  <a:pt x="11812" y="6305"/>
                </a:cubicBezTo>
                <a:cubicBezTo>
                  <a:pt x="12254" y="6300"/>
                  <a:pt x="12590" y="6049"/>
                  <a:pt x="12475" y="5565"/>
                </a:cubicBezTo>
                <a:cubicBezTo>
                  <a:pt x="12332" y="4966"/>
                  <a:pt x="12160" y="4357"/>
                  <a:pt x="11884" y="3811"/>
                </a:cubicBezTo>
                <a:cubicBezTo>
                  <a:pt x="10510" y="1097"/>
                  <a:pt x="8092" y="165"/>
                  <a:pt x="5323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26"/>
          <p:cNvSpPr/>
          <p:nvPr/>
        </p:nvSpPr>
        <p:spPr>
          <a:xfrm>
            <a:off x="2435425" y="3411525"/>
            <a:ext cx="233875" cy="167100"/>
          </a:xfrm>
          <a:custGeom>
            <a:avLst/>
            <a:gdLst/>
            <a:ahLst/>
            <a:cxnLst/>
            <a:rect l="l" t="t" r="r" b="b"/>
            <a:pathLst>
              <a:path w="9355" h="6684" extrusionOk="0">
                <a:moveTo>
                  <a:pt x="6009" y="1"/>
                </a:moveTo>
                <a:cubicBezTo>
                  <a:pt x="4210" y="103"/>
                  <a:pt x="2262" y="876"/>
                  <a:pt x="1148" y="2218"/>
                </a:cubicBezTo>
                <a:cubicBezTo>
                  <a:pt x="688" y="2770"/>
                  <a:pt x="348" y="3503"/>
                  <a:pt x="194" y="4205"/>
                </a:cubicBezTo>
                <a:cubicBezTo>
                  <a:pt x="0" y="5087"/>
                  <a:pt x="300" y="5940"/>
                  <a:pt x="1136" y="6437"/>
                </a:cubicBezTo>
                <a:cubicBezTo>
                  <a:pt x="1427" y="6610"/>
                  <a:pt x="1713" y="6684"/>
                  <a:pt x="1995" y="6684"/>
                </a:cubicBezTo>
                <a:cubicBezTo>
                  <a:pt x="2470" y="6684"/>
                  <a:pt x="2931" y="6474"/>
                  <a:pt x="3371" y="6179"/>
                </a:cubicBezTo>
                <a:cubicBezTo>
                  <a:pt x="3496" y="6095"/>
                  <a:pt x="3614" y="6002"/>
                  <a:pt x="3738" y="5915"/>
                </a:cubicBezTo>
                <a:cubicBezTo>
                  <a:pt x="5388" y="4752"/>
                  <a:pt x="7034" y="3584"/>
                  <a:pt x="8690" y="2431"/>
                </a:cubicBezTo>
                <a:cubicBezTo>
                  <a:pt x="9274" y="2025"/>
                  <a:pt x="9354" y="1808"/>
                  <a:pt x="8946" y="1233"/>
                </a:cubicBezTo>
                <a:cubicBezTo>
                  <a:pt x="8779" y="999"/>
                  <a:pt x="8534" y="758"/>
                  <a:pt x="8272" y="665"/>
                </a:cubicBezTo>
                <a:cubicBezTo>
                  <a:pt x="7531" y="403"/>
                  <a:pt x="6765" y="216"/>
                  <a:pt x="6009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26"/>
          <p:cNvSpPr/>
          <p:nvPr/>
        </p:nvSpPr>
        <p:spPr>
          <a:xfrm>
            <a:off x="6518325" y="3417188"/>
            <a:ext cx="263075" cy="133000"/>
          </a:xfrm>
          <a:custGeom>
            <a:avLst/>
            <a:gdLst/>
            <a:ahLst/>
            <a:cxnLst/>
            <a:rect l="l" t="t" r="r" b="b"/>
            <a:pathLst>
              <a:path w="10523" h="5320" extrusionOk="0">
                <a:moveTo>
                  <a:pt x="4579" y="0"/>
                </a:moveTo>
                <a:cubicBezTo>
                  <a:pt x="3262" y="0"/>
                  <a:pt x="1945" y="338"/>
                  <a:pt x="638" y="937"/>
                </a:cubicBezTo>
                <a:cubicBezTo>
                  <a:pt x="369" y="1060"/>
                  <a:pt x="0" y="1408"/>
                  <a:pt x="23" y="1613"/>
                </a:cubicBezTo>
                <a:cubicBezTo>
                  <a:pt x="52" y="1865"/>
                  <a:pt x="406" y="2153"/>
                  <a:pt x="686" y="2287"/>
                </a:cubicBezTo>
                <a:cubicBezTo>
                  <a:pt x="1283" y="2573"/>
                  <a:pt x="1935" y="2744"/>
                  <a:pt x="2543" y="3009"/>
                </a:cubicBezTo>
                <a:cubicBezTo>
                  <a:pt x="4097" y="3686"/>
                  <a:pt x="5624" y="4432"/>
                  <a:pt x="7198" y="5057"/>
                </a:cubicBezTo>
                <a:cubicBezTo>
                  <a:pt x="7653" y="5236"/>
                  <a:pt x="8181" y="5320"/>
                  <a:pt x="8688" y="5320"/>
                </a:cubicBezTo>
                <a:cubicBezTo>
                  <a:pt x="8819" y="5320"/>
                  <a:pt x="8950" y="5314"/>
                  <a:pt x="9077" y="5303"/>
                </a:cubicBezTo>
                <a:cubicBezTo>
                  <a:pt x="9944" y="5228"/>
                  <a:pt x="10410" y="4562"/>
                  <a:pt x="10523" y="3633"/>
                </a:cubicBezTo>
                <a:cubicBezTo>
                  <a:pt x="10305" y="3154"/>
                  <a:pt x="10185" y="2588"/>
                  <a:pt x="9848" y="2219"/>
                </a:cubicBezTo>
                <a:cubicBezTo>
                  <a:pt x="9368" y="1691"/>
                  <a:pt x="8779" y="1208"/>
                  <a:pt x="8146" y="884"/>
                </a:cubicBezTo>
                <a:cubicBezTo>
                  <a:pt x="6961" y="276"/>
                  <a:pt x="5770" y="0"/>
                  <a:pt x="457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26"/>
          <p:cNvSpPr/>
          <p:nvPr/>
        </p:nvSpPr>
        <p:spPr>
          <a:xfrm>
            <a:off x="2460938" y="2215600"/>
            <a:ext cx="132900" cy="1329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p26"/>
          <p:cNvSpPr/>
          <p:nvPr/>
        </p:nvSpPr>
        <p:spPr>
          <a:xfrm>
            <a:off x="6518313" y="3665175"/>
            <a:ext cx="132900" cy="1329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26"/>
          <p:cNvSpPr/>
          <p:nvPr/>
        </p:nvSpPr>
        <p:spPr>
          <a:xfrm>
            <a:off x="6892638" y="2667975"/>
            <a:ext cx="132900" cy="1329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26"/>
          <p:cNvSpPr/>
          <p:nvPr/>
        </p:nvSpPr>
        <p:spPr>
          <a:xfrm>
            <a:off x="3643306" y="1643056"/>
            <a:ext cx="132900" cy="1329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26"/>
          <p:cNvSpPr/>
          <p:nvPr/>
        </p:nvSpPr>
        <p:spPr>
          <a:xfrm>
            <a:off x="2501500" y="3832000"/>
            <a:ext cx="132900" cy="1329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26"/>
          <p:cNvSpPr/>
          <p:nvPr/>
        </p:nvSpPr>
        <p:spPr>
          <a:xfrm>
            <a:off x="5682163" y="1244625"/>
            <a:ext cx="132900" cy="1329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35"/>
          <p:cNvSpPr/>
          <p:nvPr/>
        </p:nvSpPr>
        <p:spPr>
          <a:xfrm flipH="1">
            <a:off x="8501090" y="214296"/>
            <a:ext cx="423992" cy="196750"/>
          </a:xfrm>
          <a:custGeom>
            <a:avLst/>
            <a:gdLst/>
            <a:ahLst/>
            <a:cxnLst/>
            <a:rect l="l" t="t" r="r" b="b"/>
            <a:pathLst>
              <a:path w="9157" h="4249" extrusionOk="0">
                <a:moveTo>
                  <a:pt x="950" y="1"/>
                </a:moveTo>
                <a:cubicBezTo>
                  <a:pt x="607" y="1"/>
                  <a:pt x="393" y="235"/>
                  <a:pt x="301" y="542"/>
                </a:cubicBezTo>
                <a:cubicBezTo>
                  <a:pt x="173" y="967"/>
                  <a:pt x="98" y="1408"/>
                  <a:pt x="1" y="1842"/>
                </a:cubicBezTo>
                <a:cubicBezTo>
                  <a:pt x="67" y="2897"/>
                  <a:pt x="682" y="3751"/>
                  <a:pt x="1673" y="4088"/>
                </a:cubicBezTo>
                <a:cubicBezTo>
                  <a:pt x="1988" y="4196"/>
                  <a:pt x="2297" y="4248"/>
                  <a:pt x="2599" y="4248"/>
                </a:cubicBezTo>
                <a:cubicBezTo>
                  <a:pt x="3149" y="4248"/>
                  <a:pt x="3675" y="4074"/>
                  <a:pt x="4171" y="3746"/>
                </a:cubicBezTo>
                <a:cubicBezTo>
                  <a:pt x="4654" y="3425"/>
                  <a:pt x="5093" y="3041"/>
                  <a:pt x="5555" y="2686"/>
                </a:cubicBezTo>
                <a:cubicBezTo>
                  <a:pt x="6081" y="2281"/>
                  <a:pt x="6466" y="2080"/>
                  <a:pt x="6859" y="2080"/>
                </a:cubicBezTo>
                <a:cubicBezTo>
                  <a:pt x="7229" y="2080"/>
                  <a:pt x="7607" y="2258"/>
                  <a:pt x="8118" y="2612"/>
                </a:cubicBezTo>
                <a:cubicBezTo>
                  <a:pt x="8276" y="2723"/>
                  <a:pt x="8437" y="2830"/>
                  <a:pt x="8612" y="2830"/>
                </a:cubicBezTo>
                <a:cubicBezTo>
                  <a:pt x="8689" y="2830"/>
                  <a:pt x="8770" y="2810"/>
                  <a:pt x="8854" y="2759"/>
                </a:cubicBezTo>
                <a:cubicBezTo>
                  <a:pt x="9153" y="2580"/>
                  <a:pt x="9157" y="2287"/>
                  <a:pt x="9084" y="1987"/>
                </a:cubicBezTo>
                <a:cubicBezTo>
                  <a:pt x="8899" y="1219"/>
                  <a:pt x="8440" y="671"/>
                  <a:pt x="7726" y="342"/>
                </a:cubicBezTo>
                <a:cubicBezTo>
                  <a:pt x="7359" y="174"/>
                  <a:pt x="6978" y="96"/>
                  <a:pt x="6586" y="96"/>
                </a:cubicBezTo>
                <a:cubicBezTo>
                  <a:pt x="6444" y="96"/>
                  <a:pt x="6299" y="107"/>
                  <a:pt x="6154" y="127"/>
                </a:cubicBezTo>
                <a:cubicBezTo>
                  <a:pt x="5332" y="239"/>
                  <a:pt x="4623" y="598"/>
                  <a:pt x="3971" y="1092"/>
                </a:cubicBezTo>
                <a:cubicBezTo>
                  <a:pt x="3578" y="1389"/>
                  <a:pt x="3194" y="1702"/>
                  <a:pt x="2771" y="1949"/>
                </a:cubicBezTo>
                <a:cubicBezTo>
                  <a:pt x="2601" y="2049"/>
                  <a:pt x="2447" y="2097"/>
                  <a:pt x="2311" y="2097"/>
                </a:cubicBezTo>
                <a:cubicBezTo>
                  <a:pt x="2026" y="2097"/>
                  <a:pt x="1823" y="1885"/>
                  <a:pt x="1728" y="1487"/>
                </a:cubicBezTo>
                <a:cubicBezTo>
                  <a:pt x="1661" y="1205"/>
                  <a:pt x="1642" y="912"/>
                  <a:pt x="1582" y="628"/>
                </a:cubicBezTo>
                <a:cubicBezTo>
                  <a:pt x="1512" y="303"/>
                  <a:pt x="1363" y="18"/>
                  <a:pt x="985" y="2"/>
                </a:cubicBezTo>
                <a:cubicBezTo>
                  <a:pt x="973" y="1"/>
                  <a:pt x="962" y="1"/>
                  <a:pt x="950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6" name="Google Shape;486;p35"/>
          <p:cNvSpPr/>
          <p:nvPr/>
        </p:nvSpPr>
        <p:spPr>
          <a:xfrm>
            <a:off x="1714480" y="4714890"/>
            <a:ext cx="6177000" cy="921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2" name="Google Shape;492;p35"/>
          <p:cNvSpPr txBox="1"/>
          <p:nvPr/>
        </p:nvSpPr>
        <p:spPr>
          <a:xfrm>
            <a:off x="928662" y="142858"/>
            <a:ext cx="8072494" cy="45005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b="1" dirty="0" smtClean="0">
                <a:solidFill>
                  <a:schemeClr val="bg1"/>
                </a:solidFill>
              </a:rPr>
              <a:t>2. </a:t>
            </a:r>
            <a:r>
              <a:rPr lang="en-US" b="1" dirty="0" err="1" smtClean="0">
                <a:solidFill>
                  <a:schemeClr val="bg1"/>
                </a:solidFill>
              </a:rPr>
              <a:t>Pendekatan</a:t>
            </a:r>
            <a:r>
              <a:rPr lang="en-US" b="1" dirty="0" smtClean="0">
                <a:solidFill>
                  <a:schemeClr val="bg1"/>
                </a:solidFill>
              </a:rPr>
              <a:t> Inquiry</a:t>
            </a:r>
          </a:p>
          <a:p>
            <a:r>
              <a:rPr lang="en-US" dirty="0" err="1" smtClean="0">
                <a:solidFill>
                  <a:schemeClr val="bg1"/>
                </a:solidFill>
              </a:rPr>
              <a:t>Istilah</a:t>
            </a:r>
            <a:r>
              <a:rPr lang="en-US" dirty="0" smtClean="0">
                <a:solidFill>
                  <a:schemeClr val="bg1"/>
                </a:solidFill>
              </a:rPr>
              <a:t> Inquiry </a:t>
            </a:r>
            <a:r>
              <a:rPr lang="en-US" dirty="0" err="1" smtClean="0">
                <a:solidFill>
                  <a:schemeClr val="bg1"/>
                </a:solidFill>
              </a:rPr>
              <a:t>mempunyai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kesamaan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konsep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dengan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istilah</a:t>
            </a:r>
            <a:r>
              <a:rPr lang="en-US" dirty="0" smtClean="0">
                <a:solidFill>
                  <a:schemeClr val="bg1"/>
                </a:solidFill>
              </a:rPr>
              <a:t> lain </a:t>
            </a:r>
            <a:r>
              <a:rPr lang="en-US" dirty="0" err="1" smtClean="0">
                <a:solidFill>
                  <a:schemeClr val="bg1"/>
                </a:solidFill>
              </a:rPr>
              <a:t>seperti</a:t>
            </a:r>
            <a:r>
              <a:rPr lang="en-US" dirty="0" smtClean="0">
                <a:solidFill>
                  <a:schemeClr val="bg1"/>
                </a:solidFill>
              </a:rPr>
              <a:t> Discovery, Problem solving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Reflektif</a:t>
            </a:r>
            <a:r>
              <a:rPr lang="en-US" dirty="0" smtClean="0">
                <a:solidFill>
                  <a:schemeClr val="bg1"/>
                </a:solidFill>
              </a:rPr>
              <a:t> Thinking. </a:t>
            </a:r>
            <a:r>
              <a:rPr lang="en-US" dirty="0" err="1" smtClean="0">
                <a:solidFill>
                  <a:schemeClr val="bg1"/>
                </a:solidFill>
              </a:rPr>
              <a:t>Semua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istilah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ini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sama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dalam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penerapannya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yaitu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berusaha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untuk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memberikan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kesempatan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kepada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warga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untuk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dapat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melalui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kegiatan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pengajuan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berbagai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permasalahan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secara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sistimatis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sehingga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dalam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pembelajaran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lebih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berpusat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pada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keaktifan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warga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r>
              <a:rPr lang="en-US" dirty="0" smtClean="0">
                <a:solidFill>
                  <a:schemeClr val="bg1"/>
                </a:solidFill>
              </a:rPr>
              <a:t>. </a:t>
            </a:r>
            <a:r>
              <a:rPr lang="en-US" dirty="0" err="1" smtClean="0">
                <a:solidFill>
                  <a:schemeClr val="bg1"/>
                </a:solidFill>
              </a:rPr>
              <a:t>Dalam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kegiatan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pembelajaran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dengan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menggunakan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pendekatan</a:t>
            </a:r>
            <a:r>
              <a:rPr lang="en-US" dirty="0" smtClean="0">
                <a:solidFill>
                  <a:schemeClr val="bg1"/>
                </a:solidFill>
              </a:rPr>
              <a:t> Inquiry, </a:t>
            </a:r>
            <a:r>
              <a:rPr lang="en-US" dirty="0" err="1" smtClean="0">
                <a:solidFill>
                  <a:schemeClr val="bg1"/>
                </a:solidFill>
              </a:rPr>
              <a:t>sumber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menyajikan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bahan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tidak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sampai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tuntas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tetapi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memberi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peluang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kepada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warga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untuk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mencari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menemukannya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sendiri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dengan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menggunakan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berbagai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cara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pendekatan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masalah</a:t>
            </a:r>
            <a:r>
              <a:rPr lang="en-US" dirty="0" smtClean="0">
                <a:solidFill>
                  <a:schemeClr val="bg1"/>
                </a:solidFill>
              </a:rPr>
              <a:t>. </a:t>
            </a:r>
            <a:r>
              <a:rPr lang="en-US" dirty="0" err="1" smtClean="0">
                <a:solidFill>
                  <a:schemeClr val="bg1"/>
                </a:solidFill>
              </a:rPr>
              <a:t>Sebagaimana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dikemukakan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oleh</a:t>
            </a:r>
            <a:r>
              <a:rPr lang="en-US" dirty="0" smtClean="0">
                <a:solidFill>
                  <a:schemeClr val="bg1"/>
                </a:solidFill>
              </a:rPr>
              <a:t> Bruner </a:t>
            </a:r>
            <a:r>
              <a:rPr lang="en-US" dirty="0" err="1" smtClean="0">
                <a:solidFill>
                  <a:schemeClr val="bg1"/>
                </a:solidFill>
              </a:rPr>
              <a:t>bahwa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landasan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mendasari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pendekatan</a:t>
            </a:r>
            <a:r>
              <a:rPr lang="en-US" dirty="0" smtClean="0">
                <a:solidFill>
                  <a:schemeClr val="bg1"/>
                </a:solidFill>
              </a:rPr>
              <a:t> inquiry </a:t>
            </a:r>
            <a:r>
              <a:rPr lang="en-US" dirty="0" err="1" smtClean="0">
                <a:solidFill>
                  <a:schemeClr val="bg1"/>
                </a:solidFill>
              </a:rPr>
              <a:t>ini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adalah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hasil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dengan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cara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ini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lebih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mudah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diingat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mudah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ditransfer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oleh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warga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r>
              <a:rPr lang="en-US" dirty="0" smtClean="0">
                <a:solidFill>
                  <a:schemeClr val="bg1"/>
                </a:solidFill>
              </a:rPr>
              <a:t>. </a:t>
            </a:r>
            <a:r>
              <a:rPr lang="en-US" dirty="0" err="1" smtClean="0">
                <a:solidFill>
                  <a:schemeClr val="bg1"/>
                </a:solidFill>
              </a:rPr>
              <a:t>Pengetahuan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kecakapan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warga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bersangkutan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dapat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menumbuhkan</a:t>
            </a:r>
            <a:r>
              <a:rPr lang="en-US" dirty="0" smtClean="0">
                <a:solidFill>
                  <a:schemeClr val="bg1"/>
                </a:solidFill>
              </a:rPr>
              <a:t> motif </a:t>
            </a:r>
            <a:r>
              <a:rPr lang="en-US" dirty="0" err="1" smtClean="0">
                <a:solidFill>
                  <a:schemeClr val="bg1"/>
                </a:solidFill>
              </a:rPr>
              <a:t>intrinsik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karena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warga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merasa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puas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atas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penemuannya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sendiri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 </a:t>
            </a:r>
          </a:p>
          <a:p>
            <a:r>
              <a:rPr lang="en-US" dirty="0" err="1" smtClean="0">
                <a:solidFill>
                  <a:schemeClr val="bg1"/>
                </a:solidFill>
              </a:rPr>
              <a:t>Pendekatan</a:t>
            </a:r>
            <a:r>
              <a:rPr lang="en-US" dirty="0" smtClean="0">
                <a:solidFill>
                  <a:schemeClr val="bg1"/>
                </a:solidFill>
              </a:rPr>
              <a:t> Inquiry </a:t>
            </a:r>
            <a:r>
              <a:rPr lang="en-US" dirty="0" err="1" smtClean="0">
                <a:solidFill>
                  <a:schemeClr val="bg1"/>
                </a:solidFill>
              </a:rPr>
              <a:t>ditujukan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kepada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cara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menggunakan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cara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penelaahan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atau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pencarian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terhadap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sesuatu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objek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secara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kritis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analitis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sehingga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dapat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membentuk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pengalaman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bermakna</a:t>
            </a:r>
            <a:r>
              <a:rPr lang="en-US" dirty="0" smtClean="0">
                <a:solidFill>
                  <a:schemeClr val="bg1"/>
                </a:solidFill>
              </a:rPr>
              <a:t>. </a:t>
            </a:r>
            <a:r>
              <a:rPr lang="en-US" dirty="0" err="1" smtClean="0">
                <a:solidFill>
                  <a:schemeClr val="bg1"/>
                </a:solidFill>
              </a:rPr>
              <a:t>Warga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dituntut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untuk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dapat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mengungkapkan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sejumlah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pertanyaan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secara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sistimatis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terhadap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objek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dipelajarinya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sehingga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dapat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mengambil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kesimpulan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dari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hasil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informasi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diperolehnya</a:t>
            </a:r>
            <a:r>
              <a:rPr lang="en-US" dirty="0" smtClean="0">
                <a:solidFill>
                  <a:schemeClr val="bg1"/>
                </a:solidFill>
              </a:rPr>
              <a:t>. </a:t>
            </a:r>
            <a:r>
              <a:rPr lang="en-US" dirty="0" err="1" smtClean="0">
                <a:solidFill>
                  <a:schemeClr val="bg1"/>
                </a:solidFill>
              </a:rPr>
              <a:t>Peran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sumber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dalam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penggunaan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pendekatan</a:t>
            </a:r>
            <a:r>
              <a:rPr lang="en-US" dirty="0" smtClean="0">
                <a:solidFill>
                  <a:schemeClr val="bg1"/>
                </a:solidFill>
              </a:rPr>
              <a:t> Inquiry </a:t>
            </a:r>
            <a:r>
              <a:rPr lang="en-US" dirty="0" err="1" smtClean="0">
                <a:solidFill>
                  <a:schemeClr val="bg1"/>
                </a:solidFill>
              </a:rPr>
              <a:t>ini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adalah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sebagai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pembimbing</a:t>
            </a:r>
            <a:r>
              <a:rPr lang="en-US" dirty="0" smtClean="0">
                <a:solidFill>
                  <a:schemeClr val="bg1"/>
                </a:solidFill>
              </a:rPr>
              <a:t>/</a:t>
            </a:r>
            <a:r>
              <a:rPr lang="en-US" dirty="0" err="1" smtClean="0">
                <a:solidFill>
                  <a:schemeClr val="bg1"/>
                </a:solidFill>
              </a:rPr>
              <a:t>fasilitator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dapat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mengarahkan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warga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dalam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kegiatan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pembelajarannya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secara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efektif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efisien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 </a:t>
            </a:r>
          </a:p>
          <a:p>
            <a:pPr algn="just"/>
            <a:endParaRPr lang="en-US" dirty="0" smtClean="0">
              <a:solidFill>
                <a:schemeClr val="bg1"/>
              </a:solidFill>
            </a:endParaRPr>
          </a:p>
          <a:p>
            <a:pPr lvl="0" algn="just"/>
            <a:endParaRPr lang="en-US" dirty="0" smtClean="0">
              <a:solidFill>
                <a:schemeClr val="bg1"/>
              </a:solidFill>
            </a:endParaRPr>
          </a:p>
          <a:p>
            <a:pPr algn="just"/>
            <a:endParaRPr lang="en-US" dirty="0" smtClean="0">
              <a:solidFill>
                <a:schemeClr val="bg1"/>
              </a:solidFill>
            </a:endParaRPr>
          </a:p>
          <a:p>
            <a:pPr algn="just"/>
            <a:endParaRPr lang="en-US" dirty="0" smtClean="0">
              <a:solidFill>
                <a:schemeClr val="bg1"/>
              </a:solidFill>
            </a:endParaRPr>
          </a:p>
          <a:p>
            <a:pPr lvl="0" algn="just"/>
            <a:endParaRPr lang="en-US" dirty="0" smtClean="0"/>
          </a:p>
          <a:p>
            <a:pPr lvl="0" algn="just"/>
            <a:endParaRPr lang="en-GB" dirty="0" smtClean="0"/>
          </a:p>
          <a:p>
            <a:pPr lvl="0" algn="just"/>
            <a:endParaRPr lang="en-US" dirty="0" smtClean="0"/>
          </a:p>
          <a:p>
            <a:r>
              <a:rPr lang="en-US" dirty="0" smtClean="0"/>
              <a:t> </a:t>
            </a:r>
          </a:p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endParaRPr dirty="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36"/>
          <p:cNvSpPr txBox="1">
            <a:spLocks noGrp="1"/>
          </p:cNvSpPr>
          <p:nvPr>
            <p:ph type="title"/>
          </p:nvPr>
        </p:nvSpPr>
        <p:spPr>
          <a:xfrm>
            <a:off x="357158" y="142858"/>
            <a:ext cx="8175600" cy="9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 smtClean="0"/>
              <a:t>D. Metode Pembelajaran</a:t>
            </a:r>
            <a:endParaRPr sz="1800" dirty="0"/>
          </a:p>
        </p:txBody>
      </p:sp>
      <p:sp>
        <p:nvSpPr>
          <p:cNvPr id="521" name="Google Shape;521;p36"/>
          <p:cNvSpPr txBox="1">
            <a:spLocks noGrp="1"/>
          </p:cNvSpPr>
          <p:nvPr>
            <p:ph type="subTitle" idx="4294967295"/>
          </p:nvPr>
        </p:nvSpPr>
        <p:spPr>
          <a:xfrm>
            <a:off x="142844" y="500048"/>
            <a:ext cx="7715304" cy="9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just">
              <a:buNone/>
            </a:pPr>
            <a:r>
              <a:rPr lang="en-US" sz="1400" dirty="0" err="1" smtClean="0"/>
              <a:t>Metode</a:t>
            </a:r>
            <a:r>
              <a:rPr lang="en-US" sz="1400" dirty="0" smtClean="0"/>
              <a:t> </a:t>
            </a:r>
            <a:r>
              <a:rPr lang="en-US" sz="1400" dirty="0" err="1" smtClean="0"/>
              <a:t>merupakan</a:t>
            </a:r>
            <a:r>
              <a:rPr lang="en-US" sz="1400" dirty="0" smtClean="0"/>
              <a:t> </a:t>
            </a:r>
            <a:r>
              <a:rPr lang="en-US" sz="1400" dirty="0" err="1" smtClean="0"/>
              <a:t>langkah</a:t>
            </a:r>
            <a:r>
              <a:rPr lang="en-US" sz="1400" dirty="0" smtClean="0"/>
              <a:t> </a:t>
            </a:r>
            <a:r>
              <a:rPr lang="en-US" sz="1400" dirty="0" err="1" smtClean="0"/>
              <a:t>operasional</a:t>
            </a:r>
            <a:r>
              <a:rPr lang="en-US" sz="1400" dirty="0" smtClean="0"/>
              <a:t> </a:t>
            </a:r>
            <a:r>
              <a:rPr lang="en-US" sz="1400" dirty="0" err="1" smtClean="0"/>
              <a:t>dari</a:t>
            </a:r>
            <a:r>
              <a:rPr lang="en-US" sz="1400" dirty="0" smtClean="0"/>
              <a:t> </a:t>
            </a:r>
            <a:r>
              <a:rPr lang="en-US" sz="1400" dirty="0" err="1" smtClean="0"/>
              <a:t>strategi</a:t>
            </a:r>
            <a:r>
              <a:rPr lang="en-US" sz="1400" dirty="0" smtClean="0"/>
              <a:t> </a:t>
            </a:r>
            <a:r>
              <a:rPr lang="en-US" sz="1400" dirty="0" err="1" smtClean="0"/>
              <a:t>pembelajaran</a:t>
            </a:r>
            <a:r>
              <a:rPr lang="en-US" sz="1400" dirty="0" smtClean="0"/>
              <a:t> yang </a:t>
            </a:r>
            <a:r>
              <a:rPr lang="en-US" sz="1400" dirty="0" err="1" smtClean="0"/>
              <a:t>dipilih</a:t>
            </a:r>
            <a:r>
              <a:rPr lang="en-US" sz="1400" dirty="0" smtClean="0"/>
              <a:t> </a:t>
            </a:r>
            <a:r>
              <a:rPr lang="en-US" sz="1400" dirty="0" err="1" smtClean="0"/>
              <a:t>dalam</a:t>
            </a:r>
            <a:r>
              <a:rPr lang="en-US" sz="1400" dirty="0" smtClean="0"/>
              <a:t> </a:t>
            </a:r>
            <a:r>
              <a:rPr lang="en-US" sz="1400" dirty="0" err="1" smtClean="0"/>
              <a:t>mencapai</a:t>
            </a:r>
            <a:r>
              <a:rPr lang="en-US" sz="1400" dirty="0" smtClean="0"/>
              <a:t> </a:t>
            </a:r>
            <a:r>
              <a:rPr lang="en-US" sz="1400" dirty="0" err="1" smtClean="0"/>
              <a:t>tujuan</a:t>
            </a:r>
            <a:r>
              <a:rPr lang="en-US" sz="1400" dirty="0" smtClean="0"/>
              <a:t> </a:t>
            </a:r>
            <a:r>
              <a:rPr lang="en-US" sz="1400" dirty="0" err="1" smtClean="0"/>
              <a:t>belajar</a:t>
            </a:r>
            <a:r>
              <a:rPr lang="en-US" sz="1400" dirty="0" smtClean="0"/>
              <a:t>, </a:t>
            </a:r>
            <a:r>
              <a:rPr lang="en-US" sz="1400" dirty="0" err="1" smtClean="0"/>
              <a:t>sehingga</a:t>
            </a:r>
            <a:r>
              <a:rPr lang="en-US" sz="1400" dirty="0" smtClean="0"/>
              <a:t> </a:t>
            </a:r>
            <a:r>
              <a:rPr lang="en-US" sz="1400" dirty="0" err="1" smtClean="0"/>
              <a:t>bagi</a:t>
            </a:r>
            <a:r>
              <a:rPr lang="en-US" sz="1400" dirty="0" smtClean="0"/>
              <a:t> </a:t>
            </a:r>
            <a:r>
              <a:rPr lang="en-US" sz="1400" dirty="0" err="1" smtClean="0"/>
              <a:t>sumber</a:t>
            </a:r>
            <a:r>
              <a:rPr lang="en-US" sz="1400" dirty="0" smtClean="0"/>
              <a:t> </a:t>
            </a:r>
            <a:r>
              <a:rPr lang="en-US" sz="1400" dirty="0" err="1" smtClean="0"/>
              <a:t>belajar</a:t>
            </a:r>
            <a:r>
              <a:rPr lang="en-US" sz="1400" dirty="0" smtClean="0"/>
              <a:t> </a:t>
            </a:r>
            <a:r>
              <a:rPr lang="en-US" sz="1400" dirty="0" err="1" smtClean="0"/>
              <a:t>dalam</a:t>
            </a:r>
            <a:r>
              <a:rPr lang="en-US" sz="1400" dirty="0" smtClean="0"/>
              <a:t> </a:t>
            </a:r>
            <a:r>
              <a:rPr lang="en-US" sz="1400" dirty="0" err="1" smtClean="0"/>
              <a:t>menggunakan</a:t>
            </a:r>
            <a:r>
              <a:rPr lang="en-US" sz="1400" dirty="0" smtClean="0"/>
              <a:t> </a:t>
            </a:r>
            <a:r>
              <a:rPr lang="en-US" sz="1400" dirty="0" err="1" smtClean="0"/>
              <a:t>suatu</a:t>
            </a:r>
            <a:r>
              <a:rPr lang="en-US" sz="1400" dirty="0" smtClean="0"/>
              <a:t> </a:t>
            </a:r>
            <a:r>
              <a:rPr lang="en-US" sz="1400" dirty="0" err="1" smtClean="0"/>
              <a:t>metode</a:t>
            </a:r>
            <a:r>
              <a:rPr lang="en-US" sz="1400" dirty="0" smtClean="0"/>
              <a:t> </a:t>
            </a:r>
            <a:r>
              <a:rPr lang="en-US" sz="1400" dirty="0" err="1" smtClean="0"/>
              <a:t>pembelajaran</a:t>
            </a:r>
            <a:r>
              <a:rPr lang="en-US" sz="1400" dirty="0" smtClean="0"/>
              <a:t> </a:t>
            </a:r>
            <a:r>
              <a:rPr lang="en-US" sz="1400" dirty="0" err="1" smtClean="0"/>
              <a:t>harus</a:t>
            </a:r>
            <a:r>
              <a:rPr lang="en-US" sz="1400" dirty="0" smtClean="0"/>
              <a:t> </a:t>
            </a:r>
            <a:r>
              <a:rPr lang="en-US" sz="1400" dirty="0" err="1" smtClean="0"/>
              <a:t>disesuaikan</a:t>
            </a:r>
            <a:r>
              <a:rPr lang="en-US" sz="1400" dirty="0" smtClean="0"/>
              <a:t> </a:t>
            </a:r>
            <a:r>
              <a:rPr lang="en-US" sz="1400" dirty="0" err="1" smtClean="0"/>
              <a:t>dengan</a:t>
            </a:r>
            <a:r>
              <a:rPr lang="en-US" sz="1400" dirty="0" smtClean="0"/>
              <a:t> </a:t>
            </a:r>
            <a:r>
              <a:rPr lang="en-US" sz="1400" dirty="0" err="1" smtClean="0"/>
              <a:t>jenis</a:t>
            </a:r>
            <a:r>
              <a:rPr lang="en-US" sz="1400" dirty="0" smtClean="0"/>
              <a:t> </a:t>
            </a:r>
            <a:r>
              <a:rPr lang="en-US" sz="1400" dirty="0" err="1" smtClean="0"/>
              <a:t>strategi</a:t>
            </a:r>
            <a:r>
              <a:rPr lang="en-US" sz="1400" dirty="0" smtClean="0"/>
              <a:t> yang </a:t>
            </a:r>
            <a:r>
              <a:rPr lang="en-US" sz="1400" dirty="0" err="1" smtClean="0"/>
              <a:t>digunakan</a:t>
            </a:r>
            <a:r>
              <a:rPr lang="en-US" sz="1400" dirty="0" smtClean="0"/>
              <a:t>. </a:t>
            </a:r>
            <a:r>
              <a:rPr lang="en-US" sz="1400" dirty="0" err="1" smtClean="0"/>
              <a:t>Ketepatan</a:t>
            </a:r>
            <a:r>
              <a:rPr lang="en-US" sz="1400" dirty="0" smtClean="0"/>
              <a:t> </a:t>
            </a:r>
            <a:r>
              <a:rPr lang="en-US" sz="1400" dirty="0" err="1" smtClean="0"/>
              <a:t>penggunaan</a:t>
            </a:r>
            <a:r>
              <a:rPr lang="en-US" sz="1400" dirty="0" smtClean="0"/>
              <a:t> </a:t>
            </a:r>
            <a:r>
              <a:rPr lang="en-US" sz="1400" dirty="0" err="1" smtClean="0"/>
              <a:t>suatu</a:t>
            </a:r>
            <a:r>
              <a:rPr lang="en-US" sz="1400" dirty="0" smtClean="0"/>
              <a:t> </a:t>
            </a:r>
            <a:r>
              <a:rPr lang="en-US" sz="1400" dirty="0" err="1" smtClean="0"/>
              <a:t>metode</a:t>
            </a:r>
            <a:r>
              <a:rPr lang="en-US" sz="1400" dirty="0" smtClean="0"/>
              <a:t> </a:t>
            </a:r>
            <a:r>
              <a:rPr lang="en-US" sz="1400" dirty="0" err="1" smtClean="0"/>
              <a:t>akan</a:t>
            </a:r>
            <a:r>
              <a:rPr lang="en-US" sz="1400" dirty="0" smtClean="0"/>
              <a:t> </a:t>
            </a:r>
            <a:r>
              <a:rPr lang="en-US" sz="1400" dirty="0" err="1" smtClean="0"/>
              <a:t>menunjukkan</a:t>
            </a:r>
            <a:r>
              <a:rPr lang="en-US" sz="1400" dirty="0" smtClean="0"/>
              <a:t> </a:t>
            </a:r>
            <a:r>
              <a:rPr lang="en-US" sz="1400" dirty="0" err="1" smtClean="0"/>
              <a:t>fungsionalnya</a:t>
            </a:r>
            <a:r>
              <a:rPr lang="en-US" sz="1400" dirty="0" smtClean="0"/>
              <a:t> </a:t>
            </a:r>
            <a:r>
              <a:rPr lang="en-US" sz="1400" dirty="0" err="1" smtClean="0"/>
              <a:t>strategi</a:t>
            </a:r>
            <a:r>
              <a:rPr lang="en-US" sz="1400" dirty="0" smtClean="0"/>
              <a:t> </a:t>
            </a:r>
            <a:r>
              <a:rPr lang="en-US" sz="1400" dirty="0" err="1" smtClean="0"/>
              <a:t>dalam</a:t>
            </a:r>
            <a:r>
              <a:rPr lang="en-US" sz="1400" dirty="0" smtClean="0"/>
              <a:t> </a:t>
            </a:r>
            <a:r>
              <a:rPr lang="en-US" sz="1400" dirty="0" err="1" smtClean="0"/>
              <a:t>kegiatan</a:t>
            </a:r>
            <a:r>
              <a:rPr lang="en-US" sz="1400" dirty="0" smtClean="0"/>
              <a:t> </a:t>
            </a:r>
            <a:r>
              <a:rPr lang="en-US" sz="1400" dirty="0" err="1" smtClean="0"/>
              <a:t>pembelajaran</a:t>
            </a:r>
            <a:r>
              <a:rPr lang="en-US" sz="1400" dirty="0" smtClean="0"/>
              <a:t>.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lt1"/>
              </a:solidFill>
            </a:endParaRPr>
          </a:p>
          <a:p>
            <a:pPr marL="0" lvl="0" indent="0" algn="ctr" rtl="0">
              <a:spcBef>
                <a:spcPts val="1600"/>
              </a:spcBef>
              <a:spcAft>
                <a:spcPts val="1600"/>
              </a:spcAft>
              <a:buNone/>
            </a:pPr>
            <a:endParaRPr sz="1200" dirty="0">
              <a:solidFill>
                <a:schemeClr val="lt1"/>
              </a:solidFill>
            </a:endParaRPr>
          </a:p>
        </p:txBody>
      </p:sp>
      <p:grpSp>
        <p:nvGrpSpPr>
          <p:cNvPr id="523" name="Google Shape;523;p36"/>
          <p:cNvGrpSpPr/>
          <p:nvPr/>
        </p:nvGrpSpPr>
        <p:grpSpPr>
          <a:xfrm>
            <a:off x="3071802" y="214296"/>
            <a:ext cx="357190" cy="285752"/>
            <a:chOff x="5137675" y="4677800"/>
            <a:chExt cx="401575" cy="302575"/>
          </a:xfrm>
        </p:grpSpPr>
        <p:sp>
          <p:nvSpPr>
            <p:cNvPr id="524" name="Google Shape;524;p36"/>
            <p:cNvSpPr/>
            <p:nvPr/>
          </p:nvSpPr>
          <p:spPr>
            <a:xfrm>
              <a:off x="5137675" y="4677800"/>
              <a:ext cx="401575" cy="164775"/>
            </a:xfrm>
            <a:custGeom>
              <a:avLst/>
              <a:gdLst/>
              <a:ahLst/>
              <a:cxnLst/>
              <a:rect l="l" t="t" r="r" b="b"/>
              <a:pathLst>
                <a:path w="16063" h="6591" extrusionOk="0">
                  <a:moveTo>
                    <a:pt x="11560" y="1"/>
                  </a:moveTo>
                  <a:cubicBezTo>
                    <a:pt x="6987" y="1"/>
                    <a:pt x="3536" y="2408"/>
                    <a:pt x="410" y="5437"/>
                  </a:cubicBezTo>
                  <a:cubicBezTo>
                    <a:pt x="0" y="5834"/>
                    <a:pt x="305" y="6531"/>
                    <a:pt x="899" y="6586"/>
                  </a:cubicBezTo>
                  <a:cubicBezTo>
                    <a:pt x="932" y="6589"/>
                    <a:pt x="966" y="6590"/>
                    <a:pt x="999" y="6590"/>
                  </a:cubicBezTo>
                  <a:cubicBezTo>
                    <a:pt x="1276" y="6590"/>
                    <a:pt x="1563" y="6492"/>
                    <a:pt x="1841" y="6433"/>
                  </a:cubicBezTo>
                  <a:cubicBezTo>
                    <a:pt x="3185" y="6150"/>
                    <a:pt x="4516" y="5743"/>
                    <a:pt x="5875" y="5601"/>
                  </a:cubicBezTo>
                  <a:cubicBezTo>
                    <a:pt x="8012" y="5376"/>
                    <a:pt x="10168" y="5345"/>
                    <a:pt x="12315" y="5198"/>
                  </a:cubicBezTo>
                  <a:cubicBezTo>
                    <a:pt x="13379" y="5124"/>
                    <a:pt x="14388" y="4838"/>
                    <a:pt x="15260" y="4176"/>
                  </a:cubicBezTo>
                  <a:cubicBezTo>
                    <a:pt x="15776" y="3784"/>
                    <a:pt x="16053" y="3280"/>
                    <a:pt x="16063" y="2539"/>
                  </a:cubicBezTo>
                  <a:cubicBezTo>
                    <a:pt x="15961" y="1645"/>
                    <a:pt x="15450" y="875"/>
                    <a:pt x="14542" y="565"/>
                  </a:cubicBezTo>
                  <a:cubicBezTo>
                    <a:pt x="13621" y="251"/>
                    <a:pt x="12624" y="8"/>
                    <a:pt x="11657" y="1"/>
                  </a:cubicBezTo>
                  <a:cubicBezTo>
                    <a:pt x="11625" y="1"/>
                    <a:pt x="11593" y="1"/>
                    <a:pt x="11560" y="1"/>
                  </a:cubicBezTo>
                  <a:close/>
                </a:path>
              </a:pathLst>
            </a:custGeom>
            <a:solidFill>
              <a:srgbClr val="ABE5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36"/>
            <p:cNvSpPr/>
            <p:nvPr/>
          </p:nvSpPr>
          <p:spPr>
            <a:xfrm>
              <a:off x="5213575" y="4847375"/>
              <a:ext cx="263075" cy="133000"/>
            </a:xfrm>
            <a:custGeom>
              <a:avLst/>
              <a:gdLst/>
              <a:ahLst/>
              <a:cxnLst/>
              <a:rect l="l" t="t" r="r" b="b"/>
              <a:pathLst>
                <a:path w="10523" h="5320" extrusionOk="0">
                  <a:moveTo>
                    <a:pt x="4579" y="0"/>
                  </a:moveTo>
                  <a:cubicBezTo>
                    <a:pt x="3262" y="0"/>
                    <a:pt x="1945" y="338"/>
                    <a:pt x="638" y="937"/>
                  </a:cubicBezTo>
                  <a:cubicBezTo>
                    <a:pt x="369" y="1060"/>
                    <a:pt x="0" y="1408"/>
                    <a:pt x="23" y="1613"/>
                  </a:cubicBezTo>
                  <a:cubicBezTo>
                    <a:pt x="52" y="1865"/>
                    <a:pt x="406" y="2153"/>
                    <a:pt x="686" y="2287"/>
                  </a:cubicBezTo>
                  <a:cubicBezTo>
                    <a:pt x="1283" y="2573"/>
                    <a:pt x="1935" y="2744"/>
                    <a:pt x="2543" y="3009"/>
                  </a:cubicBezTo>
                  <a:cubicBezTo>
                    <a:pt x="4097" y="3686"/>
                    <a:pt x="5624" y="4432"/>
                    <a:pt x="7198" y="5057"/>
                  </a:cubicBezTo>
                  <a:cubicBezTo>
                    <a:pt x="7653" y="5236"/>
                    <a:pt x="8181" y="5320"/>
                    <a:pt x="8688" y="5320"/>
                  </a:cubicBezTo>
                  <a:cubicBezTo>
                    <a:pt x="8819" y="5320"/>
                    <a:pt x="8950" y="5314"/>
                    <a:pt x="9077" y="5303"/>
                  </a:cubicBezTo>
                  <a:cubicBezTo>
                    <a:pt x="9944" y="5228"/>
                    <a:pt x="10410" y="4562"/>
                    <a:pt x="10523" y="3633"/>
                  </a:cubicBezTo>
                  <a:cubicBezTo>
                    <a:pt x="10305" y="3154"/>
                    <a:pt x="10185" y="2588"/>
                    <a:pt x="9848" y="2219"/>
                  </a:cubicBezTo>
                  <a:cubicBezTo>
                    <a:pt x="9368" y="1691"/>
                    <a:pt x="8779" y="1208"/>
                    <a:pt x="8146" y="884"/>
                  </a:cubicBezTo>
                  <a:cubicBezTo>
                    <a:pt x="6961" y="276"/>
                    <a:pt x="5770" y="0"/>
                    <a:pt x="4579" y="0"/>
                  </a:cubicBezTo>
                  <a:close/>
                </a:path>
              </a:pathLst>
            </a:custGeom>
            <a:solidFill>
              <a:srgbClr val="ABE5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" name="Google Shape;521;p36"/>
          <p:cNvSpPr txBox="1">
            <a:spLocks/>
          </p:cNvSpPr>
          <p:nvPr/>
        </p:nvSpPr>
        <p:spPr>
          <a:xfrm>
            <a:off x="214282" y="1428742"/>
            <a:ext cx="8715436" cy="9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>
              <a:buClr>
                <a:schemeClr val="accent2"/>
              </a:buClr>
              <a:buSzPts val="1800"/>
            </a:pPr>
            <a:r>
              <a:rPr lang="en-US" dirty="0" err="1" smtClean="0">
                <a:solidFill>
                  <a:schemeClr val="bg1"/>
                </a:solidFill>
              </a:rPr>
              <a:t>Istilah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metode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dapat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digunakan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dalam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berbagai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bidang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kehidupan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sebab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secara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umum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menurut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kamus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Purwadarminta</a:t>
            </a:r>
            <a:r>
              <a:rPr lang="en-US" dirty="0" smtClean="0">
                <a:solidFill>
                  <a:schemeClr val="bg1"/>
                </a:solidFill>
              </a:rPr>
              <a:t> (1976), </a:t>
            </a:r>
            <a:r>
              <a:rPr lang="en-US" dirty="0" err="1" smtClean="0">
                <a:solidFill>
                  <a:schemeClr val="bg1"/>
                </a:solidFill>
              </a:rPr>
              <a:t>metode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adalah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cara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telah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teratur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terfikir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baik-baik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untuk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mencapai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sesuatu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maksud</a:t>
            </a:r>
            <a:r>
              <a:rPr lang="en-US" dirty="0" smtClean="0">
                <a:solidFill>
                  <a:schemeClr val="bg1"/>
                </a:solidFill>
              </a:rPr>
              <a:t>. </a:t>
            </a:r>
            <a:r>
              <a:rPr lang="en-US" dirty="0" err="1" smtClean="0">
                <a:solidFill>
                  <a:schemeClr val="bg1"/>
                </a:solidFill>
              </a:rPr>
              <a:t>Sedangkan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menurut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Kamus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Besar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Bahasa</a:t>
            </a:r>
            <a:r>
              <a:rPr lang="en-US" dirty="0" smtClean="0">
                <a:solidFill>
                  <a:schemeClr val="bg1"/>
                </a:solidFill>
              </a:rPr>
              <a:t> Indonesia, </a:t>
            </a:r>
            <a:r>
              <a:rPr lang="en-US" dirty="0" err="1" smtClean="0">
                <a:solidFill>
                  <a:schemeClr val="bg1"/>
                </a:solidFill>
              </a:rPr>
              <a:t>metode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adalah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cara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kerja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bersistem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untuk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memudahkan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pelaksanaan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suatu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kegiatan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guna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mencapai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tujuan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ditentukan</a:t>
            </a:r>
            <a:r>
              <a:rPr lang="en-US" dirty="0" smtClean="0">
                <a:solidFill>
                  <a:schemeClr val="bg1"/>
                </a:solidFill>
              </a:rPr>
              <a:t>. </a:t>
            </a:r>
            <a:r>
              <a:rPr lang="en-US" dirty="0" err="1" smtClean="0">
                <a:solidFill>
                  <a:schemeClr val="bg1"/>
                </a:solidFill>
              </a:rPr>
              <a:t>Metode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berasal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dari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kata</a:t>
            </a:r>
            <a:r>
              <a:rPr lang="en-US" dirty="0" smtClean="0">
                <a:solidFill>
                  <a:schemeClr val="bg1"/>
                </a:solidFill>
              </a:rPr>
              <a:t> method (</a:t>
            </a:r>
            <a:r>
              <a:rPr lang="en-US" dirty="0" err="1" smtClean="0">
                <a:solidFill>
                  <a:schemeClr val="bg1"/>
                </a:solidFill>
              </a:rPr>
              <a:t>Inggris</a:t>
            </a:r>
            <a:r>
              <a:rPr lang="en-US" dirty="0" smtClean="0">
                <a:solidFill>
                  <a:schemeClr val="bg1"/>
                </a:solidFill>
              </a:rPr>
              <a:t>), </a:t>
            </a:r>
            <a:r>
              <a:rPr lang="en-US" dirty="0" err="1" smtClean="0">
                <a:solidFill>
                  <a:schemeClr val="bg1"/>
                </a:solidFill>
              </a:rPr>
              <a:t>artinya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melalui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melewati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jalan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atau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cara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untuk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memeroleh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sesuatu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ontserrat"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ontserrat"/>
              <a:buNone/>
              <a:tabLst/>
              <a:defRPr/>
            </a:pPr>
            <a:endParaRPr kumimoji="0" lang="en-US" sz="1200" b="0" i="0" u="none" strike="noStrike" kern="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1800"/>
              <a:buFont typeface="Montserrat"/>
              <a:buNone/>
              <a:tabLst/>
              <a:defRPr/>
            </a:pP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7" name="Google Shape;521;p36"/>
          <p:cNvSpPr txBox="1">
            <a:spLocks/>
          </p:cNvSpPr>
          <p:nvPr/>
        </p:nvSpPr>
        <p:spPr>
          <a:xfrm>
            <a:off x="214282" y="2571750"/>
            <a:ext cx="8715436" cy="9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/>
            <a:r>
              <a:rPr lang="en-US" dirty="0" err="1" smtClean="0">
                <a:solidFill>
                  <a:schemeClr val="bg1"/>
                </a:solidFill>
              </a:rPr>
              <a:t>Berdasarkan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pengertian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tersebut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atas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jelas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bahwa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pengertian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Metode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pada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prinsipnya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sama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yaitu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merupakan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suatu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cara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dalam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rangka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pencapaian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tujuan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dalam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hal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ini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dapat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menyangkut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dalam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kehidupan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ekonomi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sosial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politik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maupun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keagamaan</a:t>
            </a:r>
            <a:r>
              <a:rPr lang="en-US" dirty="0" smtClean="0">
                <a:solidFill>
                  <a:schemeClr val="bg1"/>
                </a:solidFill>
              </a:rPr>
              <a:t>. </a:t>
            </a:r>
            <a:r>
              <a:rPr lang="en-US" dirty="0" err="1" smtClean="0">
                <a:solidFill>
                  <a:schemeClr val="bg1"/>
                </a:solidFill>
              </a:rPr>
              <a:t>Unsur–unsur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metode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dapat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mencakup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prosedur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sistimatik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logis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terencana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aktivitas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untuk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mencapai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tujuan</a:t>
            </a:r>
            <a:r>
              <a:rPr lang="en-US" dirty="0" smtClean="0">
                <a:solidFill>
                  <a:schemeClr val="bg1"/>
                </a:solidFill>
              </a:rPr>
              <a:t>. </a:t>
            </a:r>
            <a:r>
              <a:rPr lang="en-US" dirty="0" err="1" smtClean="0">
                <a:solidFill>
                  <a:schemeClr val="bg1"/>
                </a:solidFill>
              </a:rPr>
              <a:t>Adapun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metode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dalam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pembahasan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ini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yaitu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metode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digunakan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dalam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proses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pembelajaran</a:t>
            </a:r>
            <a:r>
              <a:rPr lang="en-US" dirty="0" smtClean="0">
                <a:solidFill>
                  <a:schemeClr val="bg1"/>
                </a:solidFill>
              </a:rPr>
              <a:t>. </a:t>
            </a:r>
            <a:r>
              <a:rPr lang="en-US" dirty="0" err="1" smtClean="0">
                <a:solidFill>
                  <a:schemeClr val="bg1"/>
                </a:solidFill>
              </a:rPr>
              <a:t>Pembelajaran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dapat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diartikan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sebagai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setiap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upaya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sistimatik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disengaja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untuk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menciptakan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kondisi-kondisi</a:t>
            </a:r>
            <a:r>
              <a:rPr lang="en-US" dirty="0" smtClean="0">
                <a:solidFill>
                  <a:schemeClr val="bg1"/>
                </a:solidFill>
              </a:rPr>
              <a:t> agar </a:t>
            </a:r>
            <a:r>
              <a:rPr lang="en-US" dirty="0" err="1" smtClean="0">
                <a:solidFill>
                  <a:schemeClr val="bg1"/>
                </a:solidFill>
              </a:rPr>
              <a:t>kegiatan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pembelajaran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dapat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berjalan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secara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efektif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efisien</a:t>
            </a:r>
            <a:r>
              <a:rPr lang="en-US" dirty="0" smtClean="0">
                <a:solidFill>
                  <a:schemeClr val="bg1"/>
                </a:solidFill>
              </a:rPr>
              <a:t>. </a:t>
            </a:r>
            <a:r>
              <a:rPr lang="en-US" dirty="0" err="1" smtClean="0">
                <a:solidFill>
                  <a:schemeClr val="bg1"/>
                </a:solidFill>
              </a:rPr>
              <a:t>Dalam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kegiatan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pembelajaran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tersebut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tidak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dapat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lepas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dari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interaksi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antara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sumber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dengan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warga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sehingga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untuk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melaksanakan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interaksi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tersebut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diperlukan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berbagai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cara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dalam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pelaksanaannya</a:t>
            </a:r>
            <a:r>
              <a:rPr lang="en-US" dirty="0" smtClean="0">
                <a:solidFill>
                  <a:schemeClr val="bg1"/>
                </a:solidFill>
              </a:rPr>
              <a:t>. </a:t>
            </a:r>
            <a:r>
              <a:rPr lang="en-US" dirty="0" err="1" smtClean="0">
                <a:solidFill>
                  <a:schemeClr val="bg1"/>
                </a:solidFill>
              </a:rPr>
              <a:t>Interaksi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dalam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pembelajaran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tersebut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dapat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diciptakan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interaksi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satu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arah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dua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arah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atau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banyak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arah</a:t>
            </a:r>
            <a:r>
              <a:rPr lang="en-US" dirty="0" smtClean="0">
                <a:solidFill>
                  <a:schemeClr val="bg1"/>
                </a:solidFill>
              </a:rPr>
              <a:t>. </a:t>
            </a:r>
            <a:r>
              <a:rPr lang="en-US" dirty="0" err="1" smtClean="0">
                <a:solidFill>
                  <a:schemeClr val="bg1"/>
                </a:solidFill>
              </a:rPr>
              <a:t>Untuk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masing-masing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jenis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interaksi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tersebut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maka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jelas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diperlukan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berbagai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metode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tepat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sehingga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tujuan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akhir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dari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pembelajaran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tersebut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dapat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tercapai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</a:p>
          <a:p>
            <a:r>
              <a:rPr lang="en-US" dirty="0" smtClean="0"/>
              <a:t> </a:t>
            </a:r>
          </a:p>
          <a:p>
            <a:pPr algn="just">
              <a:buClr>
                <a:schemeClr val="accent2"/>
              </a:buClr>
              <a:buSzPts val="1800"/>
            </a:pPr>
            <a:endParaRPr lang="en-US" dirty="0" smtClean="0">
              <a:solidFill>
                <a:schemeClr val="bg1"/>
              </a:solidFill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ontserrat"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ontserrat"/>
              <a:buNone/>
              <a:tabLst/>
              <a:defRPr/>
            </a:pPr>
            <a:endParaRPr kumimoji="0" lang="en-US" sz="1200" b="0" i="0" u="none" strike="noStrike" kern="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1800"/>
              <a:buFont typeface="Montserrat"/>
              <a:buNone/>
              <a:tabLst/>
              <a:defRPr/>
            </a:pP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" name="Google Shape;532;p37"/>
          <p:cNvSpPr/>
          <p:nvPr/>
        </p:nvSpPr>
        <p:spPr>
          <a:xfrm>
            <a:off x="8666126" y="0"/>
            <a:ext cx="477874" cy="477874"/>
          </a:xfrm>
          <a:custGeom>
            <a:avLst/>
            <a:gdLst/>
            <a:ahLst/>
            <a:cxnLst/>
            <a:rect l="l" t="t" r="r" b="b"/>
            <a:pathLst>
              <a:path w="19273" h="19273" extrusionOk="0">
                <a:moveTo>
                  <a:pt x="12728" y="5990"/>
                </a:moveTo>
                <a:cubicBezTo>
                  <a:pt x="13161" y="5990"/>
                  <a:pt x="13595" y="6156"/>
                  <a:pt x="13925" y="6487"/>
                </a:cubicBezTo>
                <a:cubicBezTo>
                  <a:pt x="14587" y="7149"/>
                  <a:pt x="14587" y="8221"/>
                  <a:pt x="13928" y="8884"/>
                </a:cubicBezTo>
                <a:lnTo>
                  <a:pt x="10028" y="12780"/>
                </a:lnTo>
                <a:cubicBezTo>
                  <a:pt x="9709" y="13100"/>
                  <a:pt x="9278" y="13280"/>
                  <a:pt x="8830" y="13280"/>
                </a:cubicBezTo>
                <a:lnTo>
                  <a:pt x="8815" y="13280"/>
                </a:lnTo>
                <a:cubicBezTo>
                  <a:pt x="8811" y="13280"/>
                  <a:pt x="8807" y="13280"/>
                  <a:pt x="8804" y="13280"/>
                </a:cubicBezTo>
                <a:cubicBezTo>
                  <a:pt x="8362" y="13280"/>
                  <a:pt x="7936" y="13103"/>
                  <a:pt x="7622" y="12789"/>
                </a:cubicBezTo>
                <a:lnTo>
                  <a:pt x="5346" y="10528"/>
                </a:lnTo>
                <a:cubicBezTo>
                  <a:pt x="4632" y="9877"/>
                  <a:pt x="4605" y="8760"/>
                  <a:pt x="5288" y="8077"/>
                </a:cubicBezTo>
                <a:cubicBezTo>
                  <a:pt x="5620" y="7745"/>
                  <a:pt x="6053" y="7581"/>
                  <a:pt x="6485" y="7581"/>
                </a:cubicBezTo>
                <a:cubicBezTo>
                  <a:pt x="6944" y="7581"/>
                  <a:pt x="7402" y="7766"/>
                  <a:pt x="7737" y="8134"/>
                </a:cubicBezTo>
                <a:lnTo>
                  <a:pt x="8812" y="9206"/>
                </a:lnTo>
                <a:lnTo>
                  <a:pt x="11531" y="6487"/>
                </a:lnTo>
                <a:cubicBezTo>
                  <a:pt x="11861" y="6156"/>
                  <a:pt x="12294" y="5990"/>
                  <a:pt x="12728" y="5990"/>
                </a:cubicBezTo>
                <a:close/>
                <a:moveTo>
                  <a:pt x="9637" y="1"/>
                </a:moveTo>
                <a:cubicBezTo>
                  <a:pt x="7095" y="1"/>
                  <a:pt x="4686" y="1012"/>
                  <a:pt x="2849" y="2849"/>
                </a:cubicBezTo>
                <a:cubicBezTo>
                  <a:pt x="1013" y="4686"/>
                  <a:pt x="1" y="7098"/>
                  <a:pt x="1" y="9637"/>
                </a:cubicBezTo>
                <a:cubicBezTo>
                  <a:pt x="1" y="12175"/>
                  <a:pt x="1013" y="14587"/>
                  <a:pt x="2849" y="16424"/>
                </a:cubicBezTo>
                <a:cubicBezTo>
                  <a:pt x="4686" y="18261"/>
                  <a:pt x="7095" y="19273"/>
                  <a:pt x="9637" y="19273"/>
                </a:cubicBezTo>
                <a:cubicBezTo>
                  <a:pt x="12175" y="19273"/>
                  <a:pt x="14584" y="18261"/>
                  <a:pt x="16421" y="16424"/>
                </a:cubicBezTo>
                <a:cubicBezTo>
                  <a:pt x="18258" y="14587"/>
                  <a:pt x="19273" y="12175"/>
                  <a:pt x="19273" y="9637"/>
                </a:cubicBezTo>
                <a:cubicBezTo>
                  <a:pt x="19273" y="7098"/>
                  <a:pt x="18258" y="4686"/>
                  <a:pt x="16421" y="2849"/>
                </a:cubicBezTo>
                <a:cubicBezTo>
                  <a:pt x="14584" y="1012"/>
                  <a:pt x="12175" y="1"/>
                  <a:pt x="9637" y="1"/>
                </a:cubicBezTo>
                <a:close/>
              </a:path>
            </a:pathLst>
          </a:custGeom>
          <a:solidFill>
            <a:srgbClr val="F1C36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435D74"/>
              </a:solidFill>
            </a:endParaRPr>
          </a:p>
        </p:txBody>
      </p:sp>
      <p:sp>
        <p:nvSpPr>
          <p:cNvPr id="533" name="Google Shape;533;p37"/>
          <p:cNvSpPr/>
          <p:nvPr/>
        </p:nvSpPr>
        <p:spPr>
          <a:xfrm>
            <a:off x="0" y="0"/>
            <a:ext cx="477874" cy="477874"/>
          </a:xfrm>
          <a:custGeom>
            <a:avLst/>
            <a:gdLst/>
            <a:ahLst/>
            <a:cxnLst/>
            <a:rect l="l" t="t" r="r" b="b"/>
            <a:pathLst>
              <a:path w="19273" h="19273" extrusionOk="0">
                <a:moveTo>
                  <a:pt x="12728" y="5990"/>
                </a:moveTo>
                <a:cubicBezTo>
                  <a:pt x="13161" y="5990"/>
                  <a:pt x="13595" y="6156"/>
                  <a:pt x="13925" y="6487"/>
                </a:cubicBezTo>
                <a:cubicBezTo>
                  <a:pt x="14587" y="7149"/>
                  <a:pt x="14587" y="8221"/>
                  <a:pt x="13928" y="8884"/>
                </a:cubicBezTo>
                <a:lnTo>
                  <a:pt x="10028" y="12780"/>
                </a:lnTo>
                <a:cubicBezTo>
                  <a:pt x="9709" y="13100"/>
                  <a:pt x="9278" y="13280"/>
                  <a:pt x="8830" y="13280"/>
                </a:cubicBezTo>
                <a:lnTo>
                  <a:pt x="8815" y="13280"/>
                </a:lnTo>
                <a:cubicBezTo>
                  <a:pt x="8811" y="13280"/>
                  <a:pt x="8807" y="13280"/>
                  <a:pt x="8804" y="13280"/>
                </a:cubicBezTo>
                <a:cubicBezTo>
                  <a:pt x="8362" y="13280"/>
                  <a:pt x="7936" y="13103"/>
                  <a:pt x="7622" y="12789"/>
                </a:cubicBezTo>
                <a:lnTo>
                  <a:pt x="5346" y="10528"/>
                </a:lnTo>
                <a:cubicBezTo>
                  <a:pt x="4632" y="9877"/>
                  <a:pt x="4605" y="8760"/>
                  <a:pt x="5288" y="8077"/>
                </a:cubicBezTo>
                <a:cubicBezTo>
                  <a:pt x="5620" y="7745"/>
                  <a:pt x="6053" y="7581"/>
                  <a:pt x="6485" y="7581"/>
                </a:cubicBezTo>
                <a:cubicBezTo>
                  <a:pt x="6944" y="7581"/>
                  <a:pt x="7402" y="7766"/>
                  <a:pt x="7737" y="8134"/>
                </a:cubicBezTo>
                <a:lnTo>
                  <a:pt x="8812" y="9206"/>
                </a:lnTo>
                <a:lnTo>
                  <a:pt x="11531" y="6487"/>
                </a:lnTo>
                <a:cubicBezTo>
                  <a:pt x="11861" y="6156"/>
                  <a:pt x="12294" y="5990"/>
                  <a:pt x="12728" y="5990"/>
                </a:cubicBezTo>
                <a:close/>
                <a:moveTo>
                  <a:pt x="9637" y="1"/>
                </a:moveTo>
                <a:cubicBezTo>
                  <a:pt x="7095" y="1"/>
                  <a:pt x="4686" y="1012"/>
                  <a:pt x="2849" y="2849"/>
                </a:cubicBezTo>
                <a:cubicBezTo>
                  <a:pt x="1013" y="4686"/>
                  <a:pt x="1" y="7098"/>
                  <a:pt x="1" y="9637"/>
                </a:cubicBezTo>
                <a:cubicBezTo>
                  <a:pt x="1" y="12175"/>
                  <a:pt x="1013" y="14587"/>
                  <a:pt x="2849" y="16424"/>
                </a:cubicBezTo>
                <a:cubicBezTo>
                  <a:pt x="4686" y="18261"/>
                  <a:pt x="7095" y="19273"/>
                  <a:pt x="9637" y="19273"/>
                </a:cubicBezTo>
                <a:cubicBezTo>
                  <a:pt x="12175" y="19273"/>
                  <a:pt x="14584" y="18261"/>
                  <a:pt x="16421" y="16424"/>
                </a:cubicBezTo>
                <a:cubicBezTo>
                  <a:pt x="18258" y="14587"/>
                  <a:pt x="19273" y="12175"/>
                  <a:pt x="19273" y="9637"/>
                </a:cubicBezTo>
                <a:cubicBezTo>
                  <a:pt x="19273" y="7098"/>
                  <a:pt x="18258" y="4686"/>
                  <a:pt x="16421" y="2849"/>
                </a:cubicBezTo>
                <a:cubicBezTo>
                  <a:pt x="14584" y="1012"/>
                  <a:pt x="12175" y="1"/>
                  <a:pt x="9637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435D74"/>
              </a:solidFill>
            </a:endParaRPr>
          </a:p>
        </p:txBody>
      </p:sp>
      <p:sp>
        <p:nvSpPr>
          <p:cNvPr id="534" name="Google Shape;534;p37"/>
          <p:cNvSpPr/>
          <p:nvPr/>
        </p:nvSpPr>
        <p:spPr>
          <a:xfrm>
            <a:off x="8666126" y="4665626"/>
            <a:ext cx="477874" cy="477874"/>
          </a:xfrm>
          <a:custGeom>
            <a:avLst/>
            <a:gdLst/>
            <a:ahLst/>
            <a:cxnLst/>
            <a:rect l="l" t="t" r="r" b="b"/>
            <a:pathLst>
              <a:path w="19273" h="19273" extrusionOk="0">
                <a:moveTo>
                  <a:pt x="12313" y="5263"/>
                </a:moveTo>
                <a:cubicBezTo>
                  <a:pt x="12748" y="5263"/>
                  <a:pt x="13183" y="5429"/>
                  <a:pt x="13515" y="5761"/>
                </a:cubicBezTo>
                <a:cubicBezTo>
                  <a:pt x="14174" y="6424"/>
                  <a:pt x="14171" y="7496"/>
                  <a:pt x="13509" y="8155"/>
                </a:cubicBezTo>
                <a:lnTo>
                  <a:pt x="12030" y="9637"/>
                </a:lnTo>
                <a:lnTo>
                  <a:pt x="13512" y="11118"/>
                </a:lnTo>
                <a:cubicBezTo>
                  <a:pt x="14174" y="11778"/>
                  <a:pt x="14177" y="12850"/>
                  <a:pt x="13515" y="13512"/>
                </a:cubicBezTo>
                <a:cubicBezTo>
                  <a:pt x="13184" y="13844"/>
                  <a:pt x="12749" y="14011"/>
                  <a:pt x="12315" y="14011"/>
                </a:cubicBezTo>
                <a:cubicBezTo>
                  <a:pt x="11883" y="14011"/>
                  <a:pt x="11451" y="13847"/>
                  <a:pt x="11121" y="13518"/>
                </a:cubicBezTo>
                <a:lnTo>
                  <a:pt x="9636" y="12088"/>
                </a:lnTo>
                <a:lnTo>
                  <a:pt x="8152" y="13518"/>
                </a:lnTo>
                <a:cubicBezTo>
                  <a:pt x="7822" y="13847"/>
                  <a:pt x="7390" y="14011"/>
                  <a:pt x="6958" y="14011"/>
                </a:cubicBezTo>
                <a:cubicBezTo>
                  <a:pt x="6523" y="14011"/>
                  <a:pt x="6087" y="13844"/>
                  <a:pt x="5755" y="13512"/>
                </a:cubicBezTo>
                <a:cubicBezTo>
                  <a:pt x="5095" y="12850"/>
                  <a:pt x="5098" y="11778"/>
                  <a:pt x="5761" y="11118"/>
                </a:cubicBezTo>
                <a:lnTo>
                  <a:pt x="7239" y="9637"/>
                </a:lnTo>
                <a:lnTo>
                  <a:pt x="5758" y="8155"/>
                </a:lnTo>
                <a:cubicBezTo>
                  <a:pt x="5095" y="7496"/>
                  <a:pt x="5092" y="6424"/>
                  <a:pt x="5755" y="5761"/>
                </a:cubicBezTo>
                <a:cubicBezTo>
                  <a:pt x="6085" y="5429"/>
                  <a:pt x="6519" y="5263"/>
                  <a:pt x="6954" y="5263"/>
                </a:cubicBezTo>
                <a:cubicBezTo>
                  <a:pt x="7386" y="5263"/>
                  <a:pt x="7818" y="5428"/>
                  <a:pt x="8149" y="5758"/>
                </a:cubicBezTo>
                <a:lnTo>
                  <a:pt x="9633" y="7188"/>
                </a:lnTo>
                <a:lnTo>
                  <a:pt x="11118" y="5758"/>
                </a:lnTo>
                <a:cubicBezTo>
                  <a:pt x="11448" y="5428"/>
                  <a:pt x="11881" y="5263"/>
                  <a:pt x="12313" y="5263"/>
                </a:cubicBezTo>
                <a:close/>
                <a:moveTo>
                  <a:pt x="9636" y="1"/>
                </a:moveTo>
                <a:cubicBezTo>
                  <a:pt x="7095" y="1"/>
                  <a:pt x="4686" y="1012"/>
                  <a:pt x="2849" y="2849"/>
                </a:cubicBezTo>
                <a:cubicBezTo>
                  <a:pt x="1012" y="4686"/>
                  <a:pt x="0" y="7098"/>
                  <a:pt x="0" y="9637"/>
                </a:cubicBezTo>
                <a:cubicBezTo>
                  <a:pt x="0" y="12175"/>
                  <a:pt x="1012" y="14587"/>
                  <a:pt x="2849" y="16424"/>
                </a:cubicBezTo>
                <a:cubicBezTo>
                  <a:pt x="4686" y="18261"/>
                  <a:pt x="7095" y="19273"/>
                  <a:pt x="9636" y="19273"/>
                </a:cubicBezTo>
                <a:cubicBezTo>
                  <a:pt x="12175" y="19273"/>
                  <a:pt x="14584" y="18261"/>
                  <a:pt x="16421" y="16424"/>
                </a:cubicBezTo>
                <a:cubicBezTo>
                  <a:pt x="18261" y="14587"/>
                  <a:pt x="19272" y="12175"/>
                  <a:pt x="19272" y="9637"/>
                </a:cubicBezTo>
                <a:cubicBezTo>
                  <a:pt x="19272" y="7098"/>
                  <a:pt x="18261" y="4686"/>
                  <a:pt x="16421" y="2849"/>
                </a:cubicBezTo>
                <a:cubicBezTo>
                  <a:pt x="14584" y="1012"/>
                  <a:pt x="12175" y="1"/>
                  <a:pt x="963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435D74"/>
              </a:solidFill>
            </a:endParaRPr>
          </a:p>
        </p:txBody>
      </p:sp>
      <p:sp>
        <p:nvSpPr>
          <p:cNvPr id="535" name="Google Shape;535;p37"/>
          <p:cNvSpPr/>
          <p:nvPr/>
        </p:nvSpPr>
        <p:spPr>
          <a:xfrm>
            <a:off x="0" y="4665626"/>
            <a:ext cx="477874" cy="477874"/>
          </a:xfrm>
          <a:custGeom>
            <a:avLst/>
            <a:gdLst/>
            <a:ahLst/>
            <a:cxnLst/>
            <a:rect l="l" t="t" r="r" b="b"/>
            <a:pathLst>
              <a:path w="19273" h="19273" extrusionOk="0">
                <a:moveTo>
                  <a:pt x="12313" y="5263"/>
                </a:moveTo>
                <a:cubicBezTo>
                  <a:pt x="12748" y="5263"/>
                  <a:pt x="13183" y="5429"/>
                  <a:pt x="13515" y="5761"/>
                </a:cubicBezTo>
                <a:cubicBezTo>
                  <a:pt x="14174" y="6424"/>
                  <a:pt x="14171" y="7496"/>
                  <a:pt x="13509" y="8155"/>
                </a:cubicBezTo>
                <a:lnTo>
                  <a:pt x="12030" y="9637"/>
                </a:lnTo>
                <a:lnTo>
                  <a:pt x="13512" y="11118"/>
                </a:lnTo>
                <a:cubicBezTo>
                  <a:pt x="14174" y="11778"/>
                  <a:pt x="14177" y="12850"/>
                  <a:pt x="13515" y="13512"/>
                </a:cubicBezTo>
                <a:cubicBezTo>
                  <a:pt x="13184" y="13844"/>
                  <a:pt x="12749" y="14011"/>
                  <a:pt x="12315" y="14011"/>
                </a:cubicBezTo>
                <a:cubicBezTo>
                  <a:pt x="11883" y="14011"/>
                  <a:pt x="11451" y="13847"/>
                  <a:pt x="11121" y="13518"/>
                </a:cubicBezTo>
                <a:lnTo>
                  <a:pt x="9636" y="12088"/>
                </a:lnTo>
                <a:lnTo>
                  <a:pt x="8152" y="13518"/>
                </a:lnTo>
                <a:cubicBezTo>
                  <a:pt x="7822" y="13847"/>
                  <a:pt x="7390" y="14011"/>
                  <a:pt x="6958" y="14011"/>
                </a:cubicBezTo>
                <a:cubicBezTo>
                  <a:pt x="6523" y="14011"/>
                  <a:pt x="6087" y="13844"/>
                  <a:pt x="5755" y="13512"/>
                </a:cubicBezTo>
                <a:cubicBezTo>
                  <a:pt x="5095" y="12850"/>
                  <a:pt x="5098" y="11778"/>
                  <a:pt x="5761" y="11118"/>
                </a:cubicBezTo>
                <a:lnTo>
                  <a:pt x="7239" y="9637"/>
                </a:lnTo>
                <a:lnTo>
                  <a:pt x="5758" y="8155"/>
                </a:lnTo>
                <a:cubicBezTo>
                  <a:pt x="5095" y="7496"/>
                  <a:pt x="5092" y="6424"/>
                  <a:pt x="5755" y="5761"/>
                </a:cubicBezTo>
                <a:cubicBezTo>
                  <a:pt x="6085" y="5429"/>
                  <a:pt x="6519" y="5263"/>
                  <a:pt x="6954" y="5263"/>
                </a:cubicBezTo>
                <a:cubicBezTo>
                  <a:pt x="7386" y="5263"/>
                  <a:pt x="7818" y="5428"/>
                  <a:pt x="8149" y="5758"/>
                </a:cubicBezTo>
                <a:lnTo>
                  <a:pt x="9633" y="7188"/>
                </a:lnTo>
                <a:lnTo>
                  <a:pt x="11118" y="5758"/>
                </a:lnTo>
                <a:cubicBezTo>
                  <a:pt x="11448" y="5428"/>
                  <a:pt x="11881" y="5263"/>
                  <a:pt x="12313" y="5263"/>
                </a:cubicBezTo>
                <a:close/>
                <a:moveTo>
                  <a:pt x="9636" y="1"/>
                </a:moveTo>
                <a:cubicBezTo>
                  <a:pt x="7095" y="1"/>
                  <a:pt x="4686" y="1012"/>
                  <a:pt x="2849" y="2849"/>
                </a:cubicBezTo>
                <a:cubicBezTo>
                  <a:pt x="1012" y="4686"/>
                  <a:pt x="0" y="7098"/>
                  <a:pt x="0" y="9637"/>
                </a:cubicBezTo>
                <a:cubicBezTo>
                  <a:pt x="0" y="12175"/>
                  <a:pt x="1012" y="14587"/>
                  <a:pt x="2849" y="16424"/>
                </a:cubicBezTo>
                <a:cubicBezTo>
                  <a:pt x="4686" y="18261"/>
                  <a:pt x="7095" y="19273"/>
                  <a:pt x="9636" y="19273"/>
                </a:cubicBezTo>
                <a:cubicBezTo>
                  <a:pt x="12175" y="19273"/>
                  <a:pt x="14584" y="18261"/>
                  <a:pt x="16421" y="16424"/>
                </a:cubicBezTo>
                <a:cubicBezTo>
                  <a:pt x="18261" y="14587"/>
                  <a:pt x="19272" y="12175"/>
                  <a:pt x="19272" y="9637"/>
                </a:cubicBezTo>
                <a:cubicBezTo>
                  <a:pt x="19272" y="7098"/>
                  <a:pt x="18261" y="4686"/>
                  <a:pt x="16421" y="2849"/>
                </a:cubicBezTo>
                <a:cubicBezTo>
                  <a:pt x="14584" y="1012"/>
                  <a:pt x="12175" y="1"/>
                  <a:pt x="963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435D74"/>
              </a:solidFill>
            </a:endParaRPr>
          </a:p>
        </p:txBody>
      </p:sp>
      <p:sp>
        <p:nvSpPr>
          <p:cNvPr id="12" name="Google Shape;521;p36"/>
          <p:cNvSpPr txBox="1">
            <a:spLocks/>
          </p:cNvSpPr>
          <p:nvPr/>
        </p:nvSpPr>
        <p:spPr>
          <a:xfrm>
            <a:off x="571472" y="214296"/>
            <a:ext cx="7715304" cy="9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dirty="0" smtClean="0"/>
              <a:t> </a:t>
            </a:r>
          </a:p>
          <a:p>
            <a:r>
              <a:rPr lang="en-US" dirty="0" err="1" smtClean="0">
                <a:solidFill>
                  <a:schemeClr val="bg1"/>
                </a:solidFill>
              </a:rPr>
              <a:t>Berdasarkan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hal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tersebut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maka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kedudukan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metode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dalam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pembelajaran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mempunyai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ruang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lingkup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sebagai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cara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dalam</a:t>
            </a:r>
            <a:r>
              <a:rPr lang="en-US" dirty="0" smtClean="0">
                <a:solidFill>
                  <a:schemeClr val="bg1"/>
                </a:solidFill>
              </a:rPr>
              <a:t>: </a:t>
            </a: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1. </a:t>
            </a:r>
            <a:r>
              <a:rPr lang="en-US" dirty="0" err="1" smtClean="0">
                <a:solidFill>
                  <a:schemeClr val="bg1"/>
                </a:solidFill>
              </a:rPr>
              <a:t>Pemberian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dorongan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yaitu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cara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digunakan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sumber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dalam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rangka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memberikan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dorongan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kepada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warga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untuk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terus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mau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endParaRPr lang="en-US" dirty="0" smtClean="0">
              <a:solidFill>
                <a:schemeClr val="bg1"/>
              </a:solidFill>
            </a:endParaRP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2. </a:t>
            </a:r>
            <a:r>
              <a:rPr lang="en-US" dirty="0" err="1" smtClean="0">
                <a:solidFill>
                  <a:schemeClr val="bg1"/>
                </a:solidFill>
              </a:rPr>
              <a:t>Pengungkap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tumbuhnya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minat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yaitu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cara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dalam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menumbuhkan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rangsangan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untuk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tumbuhnya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minat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warga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didasarkan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pada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kebutuhannya</a:t>
            </a:r>
            <a:endParaRPr lang="en-US" dirty="0" smtClean="0">
              <a:solidFill>
                <a:schemeClr val="bg1"/>
              </a:solidFill>
            </a:endParaRP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3. </a:t>
            </a:r>
            <a:r>
              <a:rPr lang="en-US" dirty="0" err="1" smtClean="0">
                <a:solidFill>
                  <a:schemeClr val="bg1"/>
                </a:solidFill>
              </a:rPr>
              <a:t>Penyampaian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bahan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yaitu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cara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digunakan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sumber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dalam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menyampaikan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bahan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dalam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kegiatan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pembelajaran</a:t>
            </a:r>
            <a:endParaRPr lang="en-US" dirty="0" smtClean="0">
              <a:solidFill>
                <a:schemeClr val="bg1"/>
              </a:solidFill>
            </a:endParaRP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4. </a:t>
            </a:r>
            <a:r>
              <a:rPr lang="en-US" dirty="0" err="1" smtClean="0">
                <a:solidFill>
                  <a:schemeClr val="bg1"/>
                </a:solidFill>
              </a:rPr>
              <a:t>Pencipta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iklim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kondusif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yaitu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cara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untuk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menciptakan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suasana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menyenangkan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bagi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warga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abelajar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untuk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endParaRPr lang="en-US" dirty="0" smtClean="0">
              <a:solidFill>
                <a:schemeClr val="bg1"/>
              </a:solidFill>
            </a:endParaRP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5. </a:t>
            </a:r>
            <a:r>
              <a:rPr lang="en-US" dirty="0" err="1" smtClean="0">
                <a:solidFill>
                  <a:schemeClr val="bg1"/>
                </a:solidFill>
              </a:rPr>
              <a:t>Tenaga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untuk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melahirkan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kreativitas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yaitu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cara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untuk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menumbuhkan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kreativitas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warga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sesuai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dengan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potensi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dimilikinya</a:t>
            </a:r>
            <a:endParaRPr lang="en-US" dirty="0" smtClean="0">
              <a:solidFill>
                <a:schemeClr val="bg1"/>
              </a:solidFill>
            </a:endParaRP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6.Pendorong </a:t>
            </a:r>
            <a:r>
              <a:rPr lang="en-US" dirty="0" err="1" smtClean="0">
                <a:solidFill>
                  <a:schemeClr val="bg1"/>
                </a:solidFill>
              </a:rPr>
              <a:t>untuk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penilaian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diri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dalam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proses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hasil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yaitu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cara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untuk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mengetahui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keberhasilan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pembelajaran</a:t>
            </a:r>
            <a:endParaRPr lang="en-US" dirty="0" smtClean="0">
              <a:solidFill>
                <a:schemeClr val="bg1"/>
              </a:solidFill>
            </a:endParaRP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7. </a:t>
            </a:r>
            <a:r>
              <a:rPr lang="en-US" dirty="0" err="1" smtClean="0">
                <a:solidFill>
                  <a:schemeClr val="bg1"/>
                </a:solidFill>
              </a:rPr>
              <a:t>Pendorong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dalam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melengkapi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kelemahan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hasil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cara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untuk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untuk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mencari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pemecahan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masalah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dihadapi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dalam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kegiatan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pembelajaran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 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1800"/>
              <a:buFont typeface="Montserrat"/>
              <a:buNone/>
              <a:tabLst/>
              <a:defRPr/>
            </a:pP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" name="Google Shape;583;p39"/>
          <p:cNvSpPr/>
          <p:nvPr/>
        </p:nvSpPr>
        <p:spPr>
          <a:xfrm>
            <a:off x="500034" y="285734"/>
            <a:ext cx="376476" cy="747005"/>
          </a:xfrm>
          <a:custGeom>
            <a:avLst/>
            <a:gdLst/>
            <a:ahLst/>
            <a:cxnLst/>
            <a:rect l="l" t="t" r="r" b="b"/>
            <a:pathLst>
              <a:path w="8991" h="17840" extrusionOk="0">
                <a:moveTo>
                  <a:pt x="8990" y="8926"/>
                </a:moveTo>
                <a:cubicBezTo>
                  <a:pt x="8965" y="8932"/>
                  <a:pt x="8940" y="8937"/>
                  <a:pt x="8915" y="8943"/>
                </a:cubicBezTo>
                <a:lnTo>
                  <a:pt x="8915" y="8943"/>
                </a:lnTo>
                <a:cubicBezTo>
                  <a:pt x="8948" y="8937"/>
                  <a:pt x="8974" y="8931"/>
                  <a:pt x="8990" y="8926"/>
                </a:cubicBezTo>
                <a:close/>
                <a:moveTo>
                  <a:pt x="4452" y="0"/>
                </a:moveTo>
                <a:cubicBezTo>
                  <a:pt x="4452" y="8120"/>
                  <a:pt x="1622" y="8983"/>
                  <a:pt x="419" y="8983"/>
                </a:cubicBezTo>
                <a:cubicBezTo>
                  <a:pt x="237" y="8983"/>
                  <a:pt x="93" y="8963"/>
                  <a:pt x="0" y="8946"/>
                </a:cubicBezTo>
                <a:lnTo>
                  <a:pt x="0" y="8946"/>
                </a:lnTo>
                <a:cubicBezTo>
                  <a:pt x="4041" y="9773"/>
                  <a:pt x="4452" y="17840"/>
                  <a:pt x="4452" y="17840"/>
                </a:cubicBezTo>
                <a:cubicBezTo>
                  <a:pt x="4452" y="17840"/>
                  <a:pt x="5020" y="9861"/>
                  <a:pt x="8915" y="8943"/>
                </a:cubicBezTo>
                <a:lnTo>
                  <a:pt x="8915" y="8943"/>
                </a:lnTo>
                <a:cubicBezTo>
                  <a:pt x="8824" y="8961"/>
                  <a:pt x="8674" y="8983"/>
                  <a:pt x="8483" y="8983"/>
                </a:cubicBezTo>
                <a:cubicBezTo>
                  <a:pt x="7280" y="8983"/>
                  <a:pt x="4452" y="8120"/>
                  <a:pt x="445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Rectangle 37"/>
          <p:cNvSpPr/>
          <p:nvPr/>
        </p:nvSpPr>
        <p:spPr>
          <a:xfrm>
            <a:off x="1285852" y="500048"/>
            <a:ext cx="692948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>
                <a:solidFill>
                  <a:schemeClr val="bg1"/>
                </a:solidFill>
              </a:rPr>
              <a:t>Strategi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pembelajaran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sifatnya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masih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konseptual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untuk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mengimplementasikannya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digunakan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berbagai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metode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pembelajaran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tertentu</a:t>
            </a:r>
            <a:r>
              <a:rPr lang="en-US" dirty="0" smtClean="0">
                <a:solidFill>
                  <a:schemeClr val="bg1"/>
                </a:solidFill>
              </a:rPr>
              <a:t>. </a:t>
            </a:r>
            <a:r>
              <a:rPr lang="en-US" dirty="0" err="1" smtClean="0">
                <a:solidFill>
                  <a:schemeClr val="bg1"/>
                </a:solidFill>
              </a:rPr>
              <a:t>Dengan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kata</a:t>
            </a:r>
            <a:r>
              <a:rPr lang="en-US" dirty="0" smtClean="0">
                <a:solidFill>
                  <a:schemeClr val="bg1"/>
                </a:solidFill>
              </a:rPr>
              <a:t> lain, </a:t>
            </a:r>
            <a:r>
              <a:rPr lang="en-US" dirty="0" err="1" smtClean="0">
                <a:solidFill>
                  <a:schemeClr val="bg1"/>
                </a:solidFill>
              </a:rPr>
              <a:t>strategi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merupakan</a:t>
            </a:r>
            <a:r>
              <a:rPr lang="en-US" dirty="0" smtClean="0">
                <a:solidFill>
                  <a:schemeClr val="bg1"/>
                </a:solidFill>
              </a:rPr>
              <a:t> “a plan of operation achieving something” </a:t>
            </a:r>
            <a:r>
              <a:rPr lang="en-US" dirty="0" err="1" smtClean="0">
                <a:solidFill>
                  <a:schemeClr val="bg1"/>
                </a:solidFill>
              </a:rPr>
              <a:t>sedangkan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metode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adalah</a:t>
            </a:r>
            <a:r>
              <a:rPr lang="en-US" dirty="0" smtClean="0">
                <a:solidFill>
                  <a:schemeClr val="bg1"/>
                </a:solidFill>
              </a:rPr>
              <a:t> “a way in achieving something” (</a:t>
            </a:r>
            <a:r>
              <a:rPr lang="en-US" dirty="0" err="1" smtClean="0">
                <a:solidFill>
                  <a:schemeClr val="bg1"/>
                </a:solidFill>
              </a:rPr>
              <a:t>Wina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Senjaya</a:t>
            </a:r>
            <a:r>
              <a:rPr lang="en-US" dirty="0" smtClean="0">
                <a:solidFill>
                  <a:schemeClr val="bg1"/>
                </a:solidFill>
              </a:rPr>
              <a:t> (2008). </a:t>
            </a:r>
            <a:r>
              <a:rPr lang="en-US" dirty="0" err="1" smtClean="0">
                <a:solidFill>
                  <a:schemeClr val="bg1"/>
                </a:solidFill>
              </a:rPr>
              <a:t>Jadi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metode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pembelajaran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dapat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diartikan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sebagai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cara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digunakan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untuk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mengimplementasikan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rencana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sudah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disusun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dalam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bentuk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kegiatan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nyata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praktis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untuk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mencapai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tujuan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pembelajaran</a:t>
            </a:r>
            <a:r>
              <a:rPr lang="en-US" dirty="0" smtClean="0">
                <a:solidFill>
                  <a:schemeClr val="bg1"/>
                </a:solidFill>
              </a:rPr>
              <a:t>. </a:t>
            </a:r>
            <a:r>
              <a:rPr lang="en-US" dirty="0" err="1" smtClean="0">
                <a:solidFill>
                  <a:schemeClr val="bg1"/>
                </a:solidFill>
              </a:rPr>
              <a:t>Terdapat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beberapa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metode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pembelajaran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dapat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digunakan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untuk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mengimplementasikan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strategi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pembelajaran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diantaranya</a:t>
            </a:r>
            <a:r>
              <a:rPr lang="en-US" dirty="0" smtClean="0">
                <a:solidFill>
                  <a:schemeClr val="bg1"/>
                </a:solidFill>
              </a:rPr>
              <a:t>: (1) </a:t>
            </a:r>
            <a:r>
              <a:rPr lang="en-US" dirty="0" err="1" smtClean="0">
                <a:solidFill>
                  <a:schemeClr val="bg1"/>
                </a:solidFill>
              </a:rPr>
              <a:t>ceramah</a:t>
            </a:r>
            <a:r>
              <a:rPr lang="en-US" dirty="0" smtClean="0">
                <a:solidFill>
                  <a:schemeClr val="bg1"/>
                </a:solidFill>
              </a:rPr>
              <a:t>; (2) </a:t>
            </a:r>
            <a:r>
              <a:rPr lang="en-US" dirty="0" err="1" smtClean="0">
                <a:solidFill>
                  <a:schemeClr val="bg1"/>
                </a:solidFill>
              </a:rPr>
              <a:t>demonstrasi</a:t>
            </a:r>
            <a:r>
              <a:rPr lang="en-US" dirty="0" smtClean="0">
                <a:solidFill>
                  <a:schemeClr val="bg1"/>
                </a:solidFill>
              </a:rPr>
              <a:t>; (3) </a:t>
            </a:r>
            <a:r>
              <a:rPr lang="en-US" dirty="0" err="1" smtClean="0">
                <a:solidFill>
                  <a:schemeClr val="bg1"/>
                </a:solidFill>
              </a:rPr>
              <a:t>diskusi</a:t>
            </a:r>
            <a:r>
              <a:rPr lang="en-US" dirty="0" smtClean="0">
                <a:solidFill>
                  <a:schemeClr val="bg1"/>
                </a:solidFill>
              </a:rPr>
              <a:t>; (4) </a:t>
            </a:r>
            <a:r>
              <a:rPr lang="en-US" dirty="0" err="1" smtClean="0">
                <a:solidFill>
                  <a:schemeClr val="bg1"/>
                </a:solidFill>
              </a:rPr>
              <a:t>simulasi</a:t>
            </a:r>
            <a:r>
              <a:rPr lang="en-US" dirty="0" smtClean="0">
                <a:solidFill>
                  <a:schemeClr val="bg1"/>
                </a:solidFill>
              </a:rPr>
              <a:t>; (5) </a:t>
            </a:r>
            <a:r>
              <a:rPr lang="en-US" dirty="0" err="1" smtClean="0">
                <a:solidFill>
                  <a:schemeClr val="bg1"/>
                </a:solidFill>
              </a:rPr>
              <a:t>laboratorium</a:t>
            </a:r>
            <a:r>
              <a:rPr lang="en-US" dirty="0" smtClean="0">
                <a:solidFill>
                  <a:schemeClr val="bg1"/>
                </a:solidFill>
              </a:rPr>
              <a:t>; (6) </a:t>
            </a:r>
            <a:r>
              <a:rPr lang="en-US" dirty="0" err="1" smtClean="0">
                <a:solidFill>
                  <a:schemeClr val="bg1"/>
                </a:solidFill>
              </a:rPr>
              <a:t>pengalaman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lapangan</a:t>
            </a:r>
            <a:r>
              <a:rPr lang="en-US" dirty="0" smtClean="0">
                <a:solidFill>
                  <a:schemeClr val="bg1"/>
                </a:solidFill>
              </a:rPr>
              <a:t>; (7) brainstorming; (8) </a:t>
            </a:r>
            <a:r>
              <a:rPr lang="en-US" dirty="0" err="1" smtClean="0">
                <a:solidFill>
                  <a:schemeClr val="bg1"/>
                </a:solidFill>
              </a:rPr>
              <a:t>debat</a:t>
            </a:r>
            <a:r>
              <a:rPr lang="en-US" dirty="0" smtClean="0">
                <a:solidFill>
                  <a:schemeClr val="bg1"/>
                </a:solidFill>
              </a:rPr>
              <a:t>, (9) </a:t>
            </a:r>
            <a:r>
              <a:rPr lang="en-US" dirty="0" err="1" smtClean="0">
                <a:solidFill>
                  <a:schemeClr val="bg1"/>
                </a:solidFill>
              </a:rPr>
              <a:t>simposium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sebagainya</a:t>
            </a:r>
            <a:r>
              <a:rPr lang="en-US" dirty="0" smtClean="0">
                <a:solidFill>
                  <a:schemeClr val="bg1"/>
                </a:solidFill>
              </a:rPr>
              <a:t>.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 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" name="Google Shape;952;p46"/>
          <p:cNvSpPr txBox="1">
            <a:spLocks noGrp="1"/>
          </p:cNvSpPr>
          <p:nvPr>
            <p:ph type="title" idx="6"/>
          </p:nvPr>
        </p:nvSpPr>
        <p:spPr>
          <a:xfrm>
            <a:off x="500034" y="142858"/>
            <a:ext cx="8175600" cy="66061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1800" dirty="0" smtClean="0"/>
              <a:t>E. </a:t>
            </a:r>
            <a:r>
              <a:rPr lang="en-US" sz="1800" b="1" dirty="0" err="1" smtClean="0"/>
              <a:t>Teknik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Dalam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Pembelajaran</a:t>
            </a:r>
            <a:r>
              <a:rPr lang="en-US" sz="1800" b="1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dirty="0"/>
          </a:p>
        </p:txBody>
      </p:sp>
      <p:sp>
        <p:nvSpPr>
          <p:cNvPr id="955" name="Google Shape;955;p46"/>
          <p:cNvSpPr txBox="1">
            <a:spLocks noGrp="1"/>
          </p:cNvSpPr>
          <p:nvPr>
            <p:ph type="title" idx="2"/>
          </p:nvPr>
        </p:nvSpPr>
        <p:spPr>
          <a:xfrm>
            <a:off x="3286116" y="1857370"/>
            <a:ext cx="2786082" cy="2782778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sz="1400" b="1" dirty="0" smtClean="0"/>
              <a:t>2. </a:t>
            </a:r>
            <a:r>
              <a:rPr lang="en-US" sz="1400" b="1" dirty="0" err="1" smtClean="0"/>
              <a:t>Teknik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Diskusi</a:t>
            </a: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400" dirty="0" err="1" smtClean="0"/>
              <a:t>Teknik</a:t>
            </a:r>
            <a:r>
              <a:rPr lang="en-US" sz="1400" dirty="0" smtClean="0"/>
              <a:t> </a:t>
            </a:r>
            <a:r>
              <a:rPr lang="en-US" sz="1400" dirty="0" err="1" smtClean="0"/>
              <a:t>ini</a:t>
            </a:r>
            <a:r>
              <a:rPr lang="en-US" sz="1400" dirty="0" smtClean="0"/>
              <a:t> </a:t>
            </a:r>
            <a:r>
              <a:rPr lang="en-US" sz="1400" dirty="0" err="1" smtClean="0"/>
              <a:t>mengutamakan</a:t>
            </a:r>
            <a:r>
              <a:rPr lang="en-US" sz="1400" dirty="0" smtClean="0"/>
              <a:t> </a:t>
            </a:r>
            <a:r>
              <a:rPr lang="en-US" sz="1400" dirty="0" err="1" smtClean="0"/>
              <a:t>pembelajaran</a:t>
            </a:r>
            <a:r>
              <a:rPr lang="en-US" sz="1400" dirty="0" smtClean="0"/>
              <a:t> </a:t>
            </a:r>
            <a:r>
              <a:rPr lang="en-US" sz="1400" dirty="0" err="1" smtClean="0"/>
              <a:t>dengan</a:t>
            </a:r>
            <a:r>
              <a:rPr lang="en-US" sz="1400" dirty="0" smtClean="0"/>
              <a:t> </a:t>
            </a:r>
            <a:r>
              <a:rPr lang="en-US" sz="1400" dirty="0" err="1" smtClean="0"/>
              <a:t>pemecahan</a:t>
            </a:r>
            <a:r>
              <a:rPr lang="en-US" sz="1400" dirty="0" smtClean="0"/>
              <a:t> </a:t>
            </a:r>
            <a:r>
              <a:rPr lang="en-US" sz="1400" dirty="0" err="1" smtClean="0"/>
              <a:t>masalah</a:t>
            </a:r>
            <a:r>
              <a:rPr lang="en-US" sz="1400" dirty="0" smtClean="0"/>
              <a:t>, yang </a:t>
            </a:r>
            <a:r>
              <a:rPr lang="en-US" sz="1400" dirty="0" err="1" smtClean="0"/>
              <a:t>dilakukan</a:t>
            </a:r>
            <a:r>
              <a:rPr lang="en-US" sz="1400" dirty="0" smtClean="0"/>
              <a:t> </a:t>
            </a:r>
            <a:r>
              <a:rPr lang="en-US" sz="1400" dirty="0" err="1" smtClean="0"/>
              <a:t>secara</a:t>
            </a:r>
            <a:r>
              <a:rPr lang="en-US" sz="1400" dirty="0" smtClean="0"/>
              <a:t> </a:t>
            </a:r>
            <a:r>
              <a:rPr lang="en-US" sz="1400" dirty="0" err="1" smtClean="0"/>
              <a:t>berkelompok</a:t>
            </a:r>
            <a:r>
              <a:rPr lang="en-US" sz="1400" dirty="0" smtClean="0"/>
              <a:t>. </a:t>
            </a:r>
            <a:r>
              <a:rPr lang="en-US" sz="1400" dirty="0" err="1" smtClean="0"/>
              <a:t>Pada</a:t>
            </a:r>
            <a:r>
              <a:rPr lang="en-US" sz="1400" dirty="0" smtClean="0"/>
              <a:t> </a:t>
            </a:r>
            <a:r>
              <a:rPr lang="en-US" sz="1400" dirty="0" err="1" smtClean="0"/>
              <a:t>teknik</a:t>
            </a:r>
            <a:r>
              <a:rPr lang="en-US" sz="1400" dirty="0" smtClean="0"/>
              <a:t> </a:t>
            </a:r>
            <a:r>
              <a:rPr lang="en-US" sz="1400" dirty="0" err="1" smtClean="0"/>
              <a:t>ini</a:t>
            </a:r>
            <a:r>
              <a:rPr lang="en-US" sz="1400" dirty="0" smtClean="0"/>
              <a:t> </a:t>
            </a:r>
            <a:r>
              <a:rPr lang="en-US" sz="1400" dirty="0" err="1" smtClean="0"/>
              <a:t>lebih</a:t>
            </a:r>
            <a:r>
              <a:rPr lang="en-US" sz="1400" dirty="0" smtClean="0"/>
              <a:t> </a:t>
            </a:r>
            <a:r>
              <a:rPr lang="en-US" sz="1400" dirty="0" err="1" smtClean="0"/>
              <a:t>efektif</a:t>
            </a:r>
            <a:r>
              <a:rPr lang="en-US" sz="1400" dirty="0" smtClean="0"/>
              <a:t> </a:t>
            </a:r>
            <a:r>
              <a:rPr lang="en-US" sz="1400" dirty="0" err="1" smtClean="0"/>
              <a:t>dilaksanakan</a:t>
            </a:r>
            <a:r>
              <a:rPr lang="en-US" sz="1400" dirty="0" smtClean="0"/>
              <a:t> </a:t>
            </a:r>
            <a:r>
              <a:rPr lang="en-US" sz="1400" dirty="0" err="1" smtClean="0"/>
              <a:t>dengan</a:t>
            </a:r>
            <a:r>
              <a:rPr lang="en-US" sz="1400" dirty="0" smtClean="0"/>
              <a:t> </a:t>
            </a:r>
            <a:r>
              <a:rPr lang="en-US" sz="1400" dirty="0" err="1" smtClean="0"/>
              <a:t>peserta</a:t>
            </a:r>
            <a:r>
              <a:rPr lang="en-US" sz="1400" dirty="0" smtClean="0"/>
              <a:t> </a:t>
            </a:r>
            <a:r>
              <a:rPr lang="en-US" sz="1400" dirty="0" err="1" smtClean="0"/>
              <a:t>didik</a:t>
            </a:r>
            <a:r>
              <a:rPr lang="en-US" sz="1400" dirty="0" smtClean="0"/>
              <a:t> </a:t>
            </a:r>
            <a:r>
              <a:rPr lang="en-US" sz="1400" dirty="0" err="1" smtClean="0"/>
              <a:t>dikelas</a:t>
            </a:r>
            <a:r>
              <a:rPr lang="en-US" sz="1400" dirty="0" smtClean="0"/>
              <a:t> yang </a:t>
            </a:r>
            <a:r>
              <a:rPr lang="en-US" sz="1400" dirty="0" err="1" smtClean="0"/>
              <a:t>cenderung</a:t>
            </a:r>
            <a:r>
              <a:rPr lang="en-US" sz="1400" dirty="0" smtClean="0"/>
              <a:t> </a:t>
            </a:r>
            <a:r>
              <a:rPr lang="en-US" sz="1400" dirty="0" err="1" smtClean="0"/>
              <a:t>aktif</a:t>
            </a:r>
            <a:r>
              <a:rPr lang="en-US" dirty="0" smtClean="0"/>
              <a:t>. </a:t>
            </a:r>
            <a:br>
              <a:rPr lang="en-US" dirty="0" smtClean="0"/>
            </a:br>
            <a:endParaRPr dirty="0"/>
          </a:p>
        </p:txBody>
      </p:sp>
      <p:sp>
        <p:nvSpPr>
          <p:cNvPr id="960" name="Google Shape;960;p46"/>
          <p:cNvSpPr txBox="1">
            <a:spLocks noGrp="1"/>
          </p:cNvSpPr>
          <p:nvPr>
            <p:ph type="subTitle" idx="8"/>
          </p:nvPr>
        </p:nvSpPr>
        <p:spPr>
          <a:xfrm>
            <a:off x="142844" y="571486"/>
            <a:ext cx="8786842" cy="17859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/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mengerjakan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seni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. KBBI (2005:1158). </a:t>
            </a:r>
          </a:p>
          <a:p>
            <a:pPr algn="just"/>
            <a:r>
              <a:rPr lang="en-US" dirty="0" err="1" smtClean="0"/>
              <a:t>Menurut</a:t>
            </a:r>
            <a:r>
              <a:rPr lang="en-US" dirty="0" smtClean="0"/>
              <a:t> Edward M. Anthony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,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pendidik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meraih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yang </a:t>
            </a:r>
            <a:r>
              <a:rPr lang="en-US" dirty="0" err="1" smtClean="0"/>
              <a:t>maksimal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mengajar</a:t>
            </a:r>
            <a:r>
              <a:rPr lang="en-US" dirty="0" smtClean="0"/>
              <a:t> </a:t>
            </a:r>
            <a:r>
              <a:rPr lang="en-US" dirty="0" err="1" smtClean="0"/>
              <a:t>pelajaran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 Para </a:t>
            </a:r>
            <a:r>
              <a:rPr lang="en-US" dirty="0" err="1" smtClean="0"/>
              <a:t>pendidik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mengerti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macam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penyampaian</a:t>
            </a:r>
            <a:r>
              <a:rPr lang="en-US" dirty="0" smtClean="0"/>
              <a:t> </a:t>
            </a:r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ataupun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tepat</a:t>
            </a:r>
            <a:r>
              <a:rPr lang="en-US" dirty="0" smtClean="0"/>
              <a:t> agar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tersampaikan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didik</a:t>
            </a:r>
            <a:r>
              <a:rPr lang="en-US" dirty="0" smtClean="0"/>
              <a:t>. 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61" name="Google Shape;961;p46"/>
          <p:cNvSpPr txBox="1">
            <a:spLocks noGrp="1"/>
          </p:cNvSpPr>
          <p:nvPr>
            <p:ph type="title" idx="9"/>
          </p:nvPr>
        </p:nvSpPr>
        <p:spPr>
          <a:xfrm>
            <a:off x="214282" y="2143122"/>
            <a:ext cx="3000396" cy="235415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sz="1400" b="1" dirty="0" smtClean="0"/>
              <a:t>1. </a:t>
            </a:r>
            <a:r>
              <a:rPr lang="en-US" sz="1400" b="1" dirty="0" err="1" smtClean="0"/>
              <a:t>Teknik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Ceramah</a:t>
            </a:r>
            <a:r>
              <a:rPr lang="en-US" sz="1400" b="1" dirty="0" smtClean="0"/>
              <a:t>/</a:t>
            </a:r>
            <a:r>
              <a:rPr lang="en-US" sz="1400" b="1" dirty="0" err="1" smtClean="0"/>
              <a:t>Konvensional</a:t>
            </a: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400" dirty="0" err="1" smtClean="0"/>
              <a:t>Metode</a:t>
            </a:r>
            <a:r>
              <a:rPr lang="en-US" sz="1400" dirty="0" smtClean="0"/>
              <a:t> </a:t>
            </a:r>
            <a:r>
              <a:rPr lang="en-US" sz="1400" dirty="0" err="1" smtClean="0"/>
              <a:t>pengajaran</a:t>
            </a:r>
            <a:r>
              <a:rPr lang="en-US" sz="1400" dirty="0" smtClean="0"/>
              <a:t> </a:t>
            </a:r>
            <a:r>
              <a:rPr lang="en-US" sz="1400" dirty="0" err="1" smtClean="0"/>
              <a:t>dengan</a:t>
            </a:r>
            <a:r>
              <a:rPr lang="en-US" sz="1400" dirty="0" smtClean="0"/>
              <a:t> </a:t>
            </a:r>
            <a:r>
              <a:rPr lang="en-US" sz="1400" dirty="0" err="1" smtClean="0"/>
              <a:t>penyampaian</a:t>
            </a:r>
            <a:r>
              <a:rPr lang="en-US" sz="1400" dirty="0" smtClean="0"/>
              <a:t> </a:t>
            </a:r>
            <a:r>
              <a:rPr lang="en-US" sz="1400" dirty="0" err="1" smtClean="0"/>
              <a:t>dengan</a:t>
            </a:r>
            <a:r>
              <a:rPr lang="en-US" sz="1400" dirty="0" smtClean="0"/>
              <a:t> </a:t>
            </a:r>
            <a:r>
              <a:rPr lang="en-US" sz="1400" dirty="0" err="1" smtClean="0"/>
              <a:t>lisan</a:t>
            </a:r>
            <a:r>
              <a:rPr lang="en-US" sz="1400" dirty="0" smtClean="0"/>
              <a:t> </a:t>
            </a:r>
            <a:r>
              <a:rPr lang="en-US" sz="1400" dirty="0" err="1" smtClean="0"/>
              <a:t>pendidik</a:t>
            </a:r>
            <a:r>
              <a:rPr lang="en-US" sz="1400" dirty="0" smtClean="0"/>
              <a:t> </a:t>
            </a:r>
            <a:r>
              <a:rPr lang="en-US" sz="1400" dirty="0" err="1" smtClean="0"/>
              <a:t>kepada</a:t>
            </a:r>
            <a:r>
              <a:rPr lang="en-US" sz="1400" dirty="0" smtClean="0"/>
              <a:t> </a:t>
            </a:r>
            <a:r>
              <a:rPr lang="en-US" sz="1400" dirty="0" err="1" smtClean="0"/>
              <a:t>peserta</a:t>
            </a:r>
            <a:r>
              <a:rPr lang="en-US" sz="1400" dirty="0" smtClean="0"/>
              <a:t> </a:t>
            </a:r>
            <a:r>
              <a:rPr lang="en-US" sz="1400" dirty="0" err="1" smtClean="0"/>
              <a:t>didik</a:t>
            </a:r>
            <a:r>
              <a:rPr lang="en-US" sz="1400" dirty="0" smtClean="0"/>
              <a:t>. </a:t>
            </a:r>
            <a:r>
              <a:rPr lang="en-US" sz="1400" dirty="0" err="1" smtClean="0"/>
              <a:t>Pendidik</a:t>
            </a:r>
            <a:r>
              <a:rPr lang="en-US" sz="1400" dirty="0" smtClean="0"/>
              <a:t> </a:t>
            </a:r>
            <a:r>
              <a:rPr lang="en-US" sz="1400" dirty="0" err="1" smtClean="0"/>
              <a:t>menyampaikan</a:t>
            </a:r>
            <a:r>
              <a:rPr lang="en-US" sz="1400" dirty="0" smtClean="0"/>
              <a:t> </a:t>
            </a:r>
            <a:r>
              <a:rPr lang="en-US" sz="1400" dirty="0" err="1" smtClean="0"/>
              <a:t>materi</a:t>
            </a:r>
            <a:r>
              <a:rPr lang="en-US" sz="1400" dirty="0" smtClean="0"/>
              <a:t> </a:t>
            </a:r>
            <a:r>
              <a:rPr lang="en-US" sz="1400" dirty="0" err="1" smtClean="0"/>
              <a:t>ataupun</a:t>
            </a:r>
            <a:r>
              <a:rPr lang="en-US" sz="1400" dirty="0" smtClean="0"/>
              <a:t> </a:t>
            </a:r>
            <a:r>
              <a:rPr lang="en-US" sz="1400" dirty="0" err="1" smtClean="0"/>
              <a:t>informasi</a:t>
            </a:r>
            <a:r>
              <a:rPr lang="en-US" sz="1400" dirty="0" smtClean="0"/>
              <a:t> </a:t>
            </a:r>
            <a:r>
              <a:rPr lang="en-US" sz="1400" dirty="0" err="1" smtClean="0"/>
              <a:t>kemudian</a:t>
            </a:r>
            <a:r>
              <a:rPr lang="en-US" sz="1400" dirty="0" smtClean="0"/>
              <a:t> peseta </a:t>
            </a:r>
            <a:r>
              <a:rPr lang="en-US" sz="1400" dirty="0" err="1" smtClean="0"/>
              <a:t>didik</a:t>
            </a:r>
            <a:r>
              <a:rPr lang="en-US" sz="1400" dirty="0" smtClean="0"/>
              <a:t> </a:t>
            </a:r>
            <a:r>
              <a:rPr lang="en-US" sz="1400" dirty="0" err="1" smtClean="0"/>
              <a:t>mencatat</a:t>
            </a:r>
            <a:r>
              <a:rPr lang="en-US" sz="1400" dirty="0" smtClean="0"/>
              <a:t> </a:t>
            </a:r>
            <a:r>
              <a:rPr lang="en-US" sz="1400" dirty="0" err="1" smtClean="0"/>
              <a:t>informasi</a:t>
            </a:r>
            <a:r>
              <a:rPr lang="en-US" sz="1400" dirty="0" smtClean="0"/>
              <a:t> yang </a:t>
            </a:r>
            <a:r>
              <a:rPr lang="en-US" sz="1400" dirty="0" err="1" smtClean="0"/>
              <a:t>tekah</a:t>
            </a:r>
            <a:r>
              <a:rPr lang="en-US" sz="1400" dirty="0" smtClean="0"/>
              <a:t> </a:t>
            </a:r>
            <a:r>
              <a:rPr lang="en-US" sz="1400" dirty="0" err="1" smtClean="0"/>
              <a:t>disampaikan</a:t>
            </a:r>
            <a:r>
              <a:rPr lang="en-US" dirty="0" smtClean="0"/>
              <a:t>. </a:t>
            </a:r>
            <a:br>
              <a:rPr lang="en-US" dirty="0" smtClean="0"/>
            </a:br>
            <a:endParaRPr dirty="0"/>
          </a:p>
        </p:txBody>
      </p:sp>
      <p:sp>
        <p:nvSpPr>
          <p:cNvPr id="963" name="Google Shape;963;p46"/>
          <p:cNvSpPr txBox="1">
            <a:spLocks noGrp="1"/>
          </p:cNvSpPr>
          <p:nvPr>
            <p:ph type="title" idx="14"/>
          </p:nvPr>
        </p:nvSpPr>
        <p:spPr>
          <a:xfrm>
            <a:off x="6072198" y="1571618"/>
            <a:ext cx="2571768" cy="2139836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" sz="1400" b="1" dirty="0" smtClean="0"/>
              <a:t>3. </a:t>
            </a:r>
            <a:r>
              <a:rPr lang="en-US" sz="1400" b="1" dirty="0" err="1" smtClean="0"/>
              <a:t>Teknik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Demonstrasi</a:t>
            </a:r>
            <a:r>
              <a:rPr lang="en-US" sz="1400" b="1" dirty="0" smtClean="0"/>
              <a:t> </a:t>
            </a: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400" dirty="0" err="1" smtClean="0"/>
              <a:t>Yaitu</a:t>
            </a:r>
            <a:r>
              <a:rPr lang="en-US" sz="1400" dirty="0" smtClean="0"/>
              <a:t> </a:t>
            </a:r>
            <a:r>
              <a:rPr lang="en-US" sz="1400" dirty="0" err="1" smtClean="0"/>
              <a:t>pengajaran</a:t>
            </a:r>
            <a:r>
              <a:rPr lang="en-US" sz="1400" dirty="0" smtClean="0"/>
              <a:t> </a:t>
            </a:r>
            <a:r>
              <a:rPr lang="en-US" sz="1400" dirty="0" err="1" smtClean="0"/>
              <a:t>melalui</a:t>
            </a:r>
            <a:r>
              <a:rPr lang="en-US" sz="1400" dirty="0" smtClean="0"/>
              <a:t> </a:t>
            </a:r>
            <a:r>
              <a:rPr lang="en-US" sz="1400" dirty="0" err="1" smtClean="0"/>
              <a:t>alat</a:t>
            </a:r>
            <a:r>
              <a:rPr lang="en-US" sz="1400" dirty="0" smtClean="0"/>
              <a:t> bantu </a:t>
            </a:r>
            <a:r>
              <a:rPr lang="en-US" sz="1400" dirty="0" err="1" smtClean="0"/>
              <a:t>berupa</a:t>
            </a:r>
            <a:r>
              <a:rPr lang="en-US" sz="1400" dirty="0" smtClean="0"/>
              <a:t> </a:t>
            </a:r>
            <a:r>
              <a:rPr lang="en-US" sz="1400" dirty="0" err="1" smtClean="0"/>
              <a:t>benda</a:t>
            </a:r>
            <a:r>
              <a:rPr lang="en-US" sz="1400" dirty="0" smtClean="0"/>
              <a:t>. </a:t>
            </a:r>
            <a:r>
              <a:rPr lang="en-US" sz="1400" dirty="0" err="1" smtClean="0"/>
              <a:t>Dimana</a:t>
            </a:r>
            <a:r>
              <a:rPr lang="en-US" sz="1400" dirty="0" smtClean="0"/>
              <a:t> </a:t>
            </a:r>
            <a:r>
              <a:rPr lang="en-US" sz="1400" dirty="0" err="1" smtClean="0"/>
              <a:t>bahan</a:t>
            </a:r>
            <a:r>
              <a:rPr lang="en-US" sz="1400" dirty="0" smtClean="0"/>
              <a:t> ajar </a:t>
            </a:r>
            <a:r>
              <a:rPr lang="en-US" sz="1400" dirty="0" err="1" smtClean="0"/>
              <a:t>dapat</a:t>
            </a:r>
            <a:r>
              <a:rPr lang="en-US" sz="1400" dirty="0" smtClean="0"/>
              <a:t> </a:t>
            </a:r>
            <a:r>
              <a:rPr lang="en-US" sz="1400" dirty="0" err="1" smtClean="0"/>
              <a:t>memberikan</a:t>
            </a:r>
            <a:r>
              <a:rPr lang="en-US" sz="1400" dirty="0" smtClean="0"/>
              <a:t> </a:t>
            </a:r>
            <a:r>
              <a:rPr lang="en-US" sz="1400" dirty="0" err="1" smtClean="0"/>
              <a:t>pandangan</a:t>
            </a:r>
            <a:r>
              <a:rPr lang="en-US" sz="1400" dirty="0" smtClean="0"/>
              <a:t> </a:t>
            </a:r>
            <a:r>
              <a:rPr lang="en-US" sz="1400" dirty="0" err="1" smtClean="0"/>
              <a:t>nyata</a:t>
            </a:r>
            <a:r>
              <a:rPr lang="en-US" sz="1400" dirty="0" smtClean="0"/>
              <a:t> </a:t>
            </a:r>
            <a:r>
              <a:rPr lang="en-US" sz="1400" dirty="0" err="1" smtClean="0"/>
              <a:t>pada</a:t>
            </a:r>
            <a:r>
              <a:rPr lang="en-US" sz="1400" dirty="0" smtClean="0"/>
              <a:t> </a:t>
            </a:r>
            <a:r>
              <a:rPr lang="en-US" sz="1400" dirty="0" err="1" smtClean="0"/>
              <a:t>apa</a:t>
            </a:r>
            <a:r>
              <a:rPr lang="en-US" sz="1400" dirty="0" smtClean="0"/>
              <a:t> yang </a:t>
            </a:r>
            <a:r>
              <a:rPr lang="en-US" sz="1400" dirty="0" err="1" smtClean="0"/>
              <a:t>dipelajari</a:t>
            </a:r>
            <a:r>
              <a:rPr lang="en-US" sz="1400" dirty="0" smtClean="0"/>
              <a:t>,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juga</a:t>
            </a:r>
            <a:r>
              <a:rPr lang="en-US" sz="1400" dirty="0" smtClean="0"/>
              <a:t> </a:t>
            </a:r>
            <a:r>
              <a:rPr lang="en-US" sz="1400" dirty="0" err="1" smtClean="0"/>
              <a:t>bisa</a:t>
            </a:r>
            <a:r>
              <a:rPr lang="en-US" sz="1400" dirty="0" smtClean="0"/>
              <a:t> </a:t>
            </a:r>
            <a:r>
              <a:rPr lang="en-US" sz="1400" dirty="0" err="1" smtClean="0"/>
              <a:t>melalui</a:t>
            </a:r>
            <a:r>
              <a:rPr lang="en-US" sz="1400" dirty="0" smtClean="0"/>
              <a:t> </a:t>
            </a:r>
            <a:r>
              <a:rPr lang="en-US" sz="1400" dirty="0" err="1" smtClean="0"/>
              <a:t>praktikum</a:t>
            </a:r>
            <a:r>
              <a:rPr lang="en-US" sz="1400" dirty="0" smtClean="0"/>
              <a:t>.</a:t>
            </a:r>
            <a:endParaRPr sz="1400" dirty="0"/>
          </a:p>
        </p:txBody>
      </p:sp>
      <p:grpSp>
        <p:nvGrpSpPr>
          <p:cNvPr id="965" name="Google Shape;965;p46"/>
          <p:cNvGrpSpPr/>
          <p:nvPr/>
        </p:nvGrpSpPr>
        <p:grpSpPr>
          <a:xfrm>
            <a:off x="3929058" y="285734"/>
            <a:ext cx="401575" cy="302575"/>
            <a:chOff x="5137675" y="4677800"/>
            <a:chExt cx="401575" cy="302575"/>
          </a:xfrm>
        </p:grpSpPr>
        <p:sp>
          <p:nvSpPr>
            <p:cNvPr id="966" name="Google Shape;966;p46"/>
            <p:cNvSpPr/>
            <p:nvPr/>
          </p:nvSpPr>
          <p:spPr>
            <a:xfrm>
              <a:off x="5137675" y="4677800"/>
              <a:ext cx="401575" cy="164775"/>
            </a:xfrm>
            <a:custGeom>
              <a:avLst/>
              <a:gdLst/>
              <a:ahLst/>
              <a:cxnLst/>
              <a:rect l="l" t="t" r="r" b="b"/>
              <a:pathLst>
                <a:path w="16063" h="6591" extrusionOk="0">
                  <a:moveTo>
                    <a:pt x="11560" y="1"/>
                  </a:moveTo>
                  <a:cubicBezTo>
                    <a:pt x="6987" y="1"/>
                    <a:pt x="3536" y="2408"/>
                    <a:pt x="410" y="5437"/>
                  </a:cubicBezTo>
                  <a:cubicBezTo>
                    <a:pt x="0" y="5834"/>
                    <a:pt x="305" y="6531"/>
                    <a:pt x="899" y="6586"/>
                  </a:cubicBezTo>
                  <a:cubicBezTo>
                    <a:pt x="932" y="6589"/>
                    <a:pt x="966" y="6590"/>
                    <a:pt x="999" y="6590"/>
                  </a:cubicBezTo>
                  <a:cubicBezTo>
                    <a:pt x="1276" y="6590"/>
                    <a:pt x="1563" y="6492"/>
                    <a:pt x="1841" y="6433"/>
                  </a:cubicBezTo>
                  <a:cubicBezTo>
                    <a:pt x="3185" y="6150"/>
                    <a:pt x="4516" y="5743"/>
                    <a:pt x="5875" y="5601"/>
                  </a:cubicBezTo>
                  <a:cubicBezTo>
                    <a:pt x="8012" y="5376"/>
                    <a:pt x="10168" y="5345"/>
                    <a:pt x="12315" y="5198"/>
                  </a:cubicBezTo>
                  <a:cubicBezTo>
                    <a:pt x="13379" y="5124"/>
                    <a:pt x="14388" y="4838"/>
                    <a:pt x="15260" y="4176"/>
                  </a:cubicBezTo>
                  <a:cubicBezTo>
                    <a:pt x="15776" y="3784"/>
                    <a:pt x="16053" y="3280"/>
                    <a:pt x="16063" y="2539"/>
                  </a:cubicBezTo>
                  <a:cubicBezTo>
                    <a:pt x="15961" y="1645"/>
                    <a:pt x="15450" y="875"/>
                    <a:pt x="14542" y="565"/>
                  </a:cubicBezTo>
                  <a:cubicBezTo>
                    <a:pt x="13621" y="251"/>
                    <a:pt x="12624" y="8"/>
                    <a:pt x="11657" y="1"/>
                  </a:cubicBezTo>
                  <a:cubicBezTo>
                    <a:pt x="11625" y="1"/>
                    <a:pt x="11593" y="1"/>
                    <a:pt x="11560" y="1"/>
                  </a:cubicBezTo>
                  <a:close/>
                </a:path>
              </a:pathLst>
            </a:custGeom>
            <a:solidFill>
              <a:srgbClr val="ABE5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" name="Google Shape;967;p46"/>
            <p:cNvSpPr/>
            <p:nvPr/>
          </p:nvSpPr>
          <p:spPr>
            <a:xfrm>
              <a:off x="5213575" y="4847375"/>
              <a:ext cx="263075" cy="133000"/>
            </a:xfrm>
            <a:custGeom>
              <a:avLst/>
              <a:gdLst/>
              <a:ahLst/>
              <a:cxnLst/>
              <a:rect l="l" t="t" r="r" b="b"/>
              <a:pathLst>
                <a:path w="10523" h="5320" extrusionOk="0">
                  <a:moveTo>
                    <a:pt x="4579" y="0"/>
                  </a:moveTo>
                  <a:cubicBezTo>
                    <a:pt x="3262" y="0"/>
                    <a:pt x="1945" y="338"/>
                    <a:pt x="638" y="937"/>
                  </a:cubicBezTo>
                  <a:cubicBezTo>
                    <a:pt x="369" y="1060"/>
                    <a:pt x="0" y="1408"/>
                    <a:pt x="23" y="1613"/>
                  </a:cubicBezTo>
                  <a:cubicBezTo>
                    <a:pt x="52" y="1865"/>
                    <a:pt x="406" y="2153"/>
                    <a:pt x="686" y="2287"/>
                  </a:cubicBezTo>
                  <a:cubicBezTo>
                    <a:pt x="1283" y="2573"/>
                    <a:pt x="1935" y="2744"/>
                    <a:pt x="2543" y="3009"/>
                  </a:cubicBezTo>
                  <a:cubicBezTo>
                    <a:pt x="4097" y="3686"/>
                    <a:pt x="5624" y="4432"/>
                    <a:pt x="7198" y="5057"/>
                  </a:cubicBezTo>
                  <a:cubicBezTo>
                    <a:pt x="7653" y="5236"/>
                    <a:pt x="8181" y="5320"/>
                    <a:pt x="8688" y="5320"/>
                  </a:cubicBezTo>
                  <a:cubicBezTo>
                    <a:pt x="8819" y="5320"/>
                    <a:pt x="8950" y="5314"/>
                    <a:pt x="9077" y="5303"/>
                  </a:cubicBezTo>
                  <a:cubicBezTo>
                    <a:pt x="9944" y="5228"/>
                    <a:pt x="10410" y="4562"/>
                    <a:pt x="10523" y="3633"/>
                  </a:cubicBezTo>
                  <a:cubicBezTo>
                    <a:pt x="10305" y="3154"/>
                    <a:pt x="10185" y="2588"/>
                    <a:pt x="9848" y="2219"/>
                  </a:cubicBezTo>
                  <a:cubicBezTo>
                    <a:pt x="9368" y="1691"/>
                    <a:pt x="8779" y="1208"/>
                    <a:pt x="8146" y="884"/>
                  </a:cubicBezTo>
                  <a:cubicBezTo>
                    <a:pt x="6961" y="276"/>
                    <a:pt x="5770" y="0"/>
                    <a:pt x="4579" y="0"/>
                  </a:cubicBezTo>
                  <a:close/>
                </a:path>
              </a:pathLst>
            </a:custGeom>
            <a:solidFill>
              <a:srgbClr val="ABE5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" name="Subtitle 21"/>
          <p:cNvSpPr>
            <a:spLocks noGrp="1"/>
          </p:cNvSpPr>
          <p:nvPr>
            <p:ph type="subTitle" idx="5"/>
          </p:nvPr>
        </p:nvSpPr>
        <p:spPr>
          <a:xfrm>
            <a:off x="285720" y="4357700"/>
            <a:ext cx="8072494" cy="668400"/>
          </a:xfrm>
        </p:spPr>
        <p:txBody>
          <a:bodyPr/>
          <a:lstStyle/>
          <a:p>
            <a:r>
              <a:rPr lang="en-US" dirty="0" err="1" smtClean="0"/>
              <a:t>Itulah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yang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yang </a:t>
            </a:r>
            <a:r>
              <a:rPr lang="en-US" dirty="0" err="1" smtClean="0"/>
              <a:t>cocok</a:t>
            </a:r>
            <a:r>
              <a:rPr lang="en-US" dirty="0" smtClean="0"/>
              <a:t> </a:t>
            </a:r>
            <a:r>
              <a:rPr lang="en-US" dirty="0" err="1" smtClean="0"/>
              <a:t>didalam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3" name="Google Shape;973;p47"/>
          <p:cNvSpPr txBox="1">
            <a:spLocks noGrp="1"/>
          </p:cNvSpPr>
          <p:nvPr>
            <p:ph type="title"/>
          </p:nvPr>
        </p:nvSpPr>
        <p:spPr>
          <a:xfrm>
            <a:off x="142844" y="142858"/>
            <a:ext cx="8175600" cy="57150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1800" b="1" dirty="0" smtClean="0"/>
              <a:t>F. </a:t>
            </a:r>
            <a:r>
              <a:rPr lang="en-US" sz="1800" b="1" dirty="0" err="1" smtClean="0"/>
              <a:t>Komponen</a:t>
            </a:r>
            <a:r>
              <a:rPr lang="en-US" sz="1800" b="1" dirty="0" smtClean="0"/>
              <a:t> – </a:t>
            </a:r>
            <a:r>
              <a:rPr lang="en-US" sz="1800" b="1" dirty="0" err="1" smtClean="0"/>
              <a:t>komponen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Dalam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Pembelajaran</a:t>
            </a:r>
            <a:r>
              <a:rPr lang="en-US" sz="1800" b="1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dirty="0"/>
          </a:p>
        </p:txBody>
      </p:sp>
      <p:sp>
        <p:nvSpPr>
          <p:cNvPr id="995" name="Google Shape;995;p47"/>
          <p:cNvSpPr/>
          <p:nvPr/>
        </p:nvSpPr>
        <p:spPr>
          <a:xfrm flipH="1">
            <a:off x="5500694" y="357172"/>
            <a:ext cx="423992" cy="196750"/>
          </a:xfrm>
          <a:custGeom>
            <a:avLst/>
            <a:gdLst/>
            <a:ahLst/>
            <a:cxnLst/>
            <a:rect l="l" t="t" r="r" b="b"/>
            <a:pathLst>
              <a:path w="9157" h="4249" extrusionOk="0">
                <a:moveTo>
                  <a:pt x="950" y="1"/>
                </a:moveTo>
                <a:cubicBezTo>
                  <a:pt x="607" y="1"/>
                  <a:pt x="393" y="235"/>
                  <a:pt x="301" y="542"/>
                </a:cubicBezTo>
                <a:cubicBezTo>
                  <a:pt x="173" y="967"/>
                  <a:pt x="98" y="1408"/>
                  <a:pt x="1" y="1842"/>
                </a:cubicBezTo>
                <a:cubicBezTo>
                  <a:pt x="67" y="2897"/>
                  <a:pt x="682" y="3751"/>
                  <a:pt x="1673" y="4088"/>
                </a:cubicBezTo>
                <a:cubicBezTo>
                  <a:pt x="1988" y="4196"/>
                  <a:pt x="2297" y="4248"/>
                  <a:pt x="2599" y="4248"/>
                </a:cubicBezTo>
                <a:cubicBezTo>
                  <a:pt x="3149" y="4248"/>
                  <a:pt x="3675" y="4074"/>
                  <a:pt x="4171" y="3746"/>
                </a:cubicBezTo>
                <a:cubicBezTo>
                  <a:pt x="4654" y="3425"/>
                  <a:pt x="5093" y="3041"/>
                  <a:pt x="5555" y="2686"/>
                </a:cubicBezTo>
                <a:cubicBezTo>
                  <a:pt x="6081" y="2281"/>
                  <a:pt x="6466" y="2080"/>
                  <a:pt x="6859" y="2080"/>
                </a:cubicBezTo>
                <a:cubicBezTo>
                  <a:pt x="7229" y="2080"/>
                  <a:pt x="7607" y="2258"/>
                  <a:pt x="8118" y="2612"/>
                </a:cubicBezTo>
                <a:cubicBezTo>
                  <a:pt x="8276" y="2723"/>
                  <a:pt x="8437" y="2830"/>
                  <a:pt x="8612" y="2830"/>
                </a:cubicBezTo>
                <a:cubicBezTo>
                  <a:pt x="8689" y="2830"/>
                  <a:pt x="8770" y="2810"/>
                  <a:pt x="8854" y="2759"/>
                </a:cubicBezTo>
                <a:cubicBezTo>
                  <a:pt x="9153" y="2580"/>
                  <a:pt x="9157" y="2287"/>
                  <a:pt x="9084" y="1987"/>
                </a:cubicBezTo>
                <a:cubicBezTo>
                  <a:pt x="8899" y="1219"/>
                  <a:pt x="8440" y="671"/>
                  <a:pt x="7726" y="342"/>
                </a:cubicBezTo>
                <a:cubicBezTo>
                  <a:pt x="7359" y="174"/>
                  <a:pt x="6978" y="96"/>
                  <a:pt x="6586" y="96"/>
                </a:cubicBezTo>
                <a:cubicBezTo>
                  <a:pt x="6444" y="96"/>
                  <a:pt x="6299" y="107"/>
                  <a:pt x="6154" y="127"/>
                </a:cubicBezTo>
                <a:cubicBezTo>
                  <a:pt x="5332" y="239"/>
                  <a:pt x="4623" y="598"/>
                  <a:pt x="3971" y="1092"/>
                </a:cubicBezTo>
                <a:cubicBezTo>
                  <a:pt x="3578" y="1389"/>
                  <a:pt x="3194" y="1702"/>
                  <a:pt x="2771" y="1949"/>
                </a:cubicBezTo>
                <a:cubicBezTo>
                  <a:pt x="2601" y="2049"/>
                  <a:pt x="2447" y="2097"/>
                  <a:pt x="2311" y="2097"/>
                </a:cubicBezTo>
                <a:cubicBezTo>
                  <a:pt x="2026" y="2097"/>
                  <a:pt x="1823" y="1885"/>
                  <a:pt x="1728" y="1487"/>
                </a:cubicBezTo>
                <a:cubicBezTo>
                  <a:pt x="1661" y="1205"/>
                  <a:pt x="1642" y="912"/>
                  <a:pt x="1582" y="628"/>
                </a:cubicBezTo>
                <a:cubicBezTo>
                  <a:pt x="1512" y="303"/>
                  <a:pt x="1363" y="18"/>
                  <a:pt x="985" y="2"/>
                </a:cubicBezTo>
                <a:cubicBezTo>
                  <a:pt x="973" y="1"/>
                  <a:pt x="962" y="1"/>
                  <a:pt x="950" y="1"/>
                </a:cubicBezTo>
                <a:close/>
              </a:path>
            </a:pathLst>
          </a:custGeom>
          <a:solidFill>
            <a:srgbClr val="ABE5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972;p47"/>
          <p:cNvSpPr txBox="1">
            <a:spLocks/>
          </p:cNvSpPr>
          <p:nvPr/>
        </p:nvSpPr>
        <p:spPr>
          <a:xfrm>
            <a:off x="4071934" y="500048"/>
            <a:ext cx="4929222" cy="27146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/>
            <a:r>
              <a:rPr lang="en-US" b="1" dirty="0" smtClean="0">
                <a:solidFill>
                  <a:schemeClr val="bg1"/>
                </a:solidFill>
              </a:rPr>
              <a:t>3. </a:t>
            </a:r>
            <a:r>
              <a:rPr lang="en-US" b="1" dirty="0" err="1" smtClean="0">
                <a:solidFill>
                  <a:schemeClr val="bg1"/>
                </a:solidFill>
              </a:rPr>
              <a:t>Pendidik</a:t>
            </a:r>
            <a:endParaRPr lang="en-US" b="1" dirty="0" smtClean="0">
              <a:solidFill>
                <a:schemeClr val="bg1"/>
              </a:solidFill>
            </a:endParaRPr>
          </a:p>
          <a:p>
            <a:pPr algn="just"/>
            <a:r>
              <a:rPr lang="en-US" dirty="0" err="1" smtClean="0">
                <a:solidFill>
                  <a:schemeClr val="bg1"/>
                </a:solidFill>
              </a:rPr>
              <a:t>Pendidik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atau</a:t>
            </a:r>
            <a:r>
              <a:rPr lang="en-US" dirty="0" smtClean="0">
                <a:solidFill>
                  <a:schemeClr val="bg1"/>
                </a:solidFill>
              </a:rPr>
              <a:t> guru </a:t>
            </a:r>
            <a:r>
              <a:rPr lang="en-US" dirty="0" err="1" smtClean="0">
                <a:solidFill>
                  <a:schemeClr val="bg1"/>
                </a:solidFill>
              </a:rPr>
              <a:t>adalah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orang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bertanggung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jawab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mencerdaskan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kehidupan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anak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didik</a:t>
            </a:r>
            <a:r>
              <a:rPr lang="en-US" dirty="0" smtClean="0">
                <a:solidFill>
                  <a:schemeClr val="bg1"/>
                </a:solidFill>
              </a:rPr>
              <a:t>. </a:t>
            </a:r>
            <a:r>
              <a:rPr lang="en-US" dirty="0" err="1" smtClean="0">
                <a:solidFill>
                  <a:schemeClr val="bg1"/>
                </a:solidFill>
              </a:rPr>
              <a:t>Pendidik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harus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mempersiapkan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perangkat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pembelajaran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sebelum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melaksanakan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tugas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profesinya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merumuskan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tujuan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menentukan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metode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menyampaikan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bahan</a:t>
            </a:r>
            <a:r>
              <a:rPr lang="en-US" dirty="0" smtClean="0">
                <a:solidFill>
                  <a:schemeClr val="bg1"/>
                </a:solidFill>
              </a:rPr>
              <a:t> ajar, </a:t>
            </a:r>
            <a:r>
              <a:rPr lang="en-US" dirty="0" err="1" smtClean="0">
                <a:solidFill>
                  <a:schemeClr val="bg1"/>
                </a:solidFill>
              </a:rPr>
              <a:t>menentukan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sumber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yang paling </a:t>
            </a:r>
            <a:r>
              <a:rPr lang="en-US" dirty="0" err="1" smtClean="0">
                <a:solidFill>
                  <a:schemeClr val="bg1"/>
                </a:solidFill>
              </a:rPr>
              <a:t>terakhir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ketika</a:t>
            </a:r>
            <a:r>
              <a:rPr lang="en-US" dirty="0" smtClean="0">
                <a:solidFill>
                  <a:schemeClr val="bg1"/>
                </a:solidFill>
              </a:rPr>
              <a:t>  </a:t>
            </a:r>
            <a:r>
              <a:rPr lang="en-US" dirty="0" err="1" smtClean="0">
                <a:solidFill>
                  <a:schemeClr val="bg1"/>
                </a:solidFill>
              </a:rPr>
              <a:t>pendidik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melihat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hasil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pembelajarannya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adalah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melaksanakan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evaluasi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  <a:endParaRPr lang="en-US" sz="1200" dirty="0" smtClean="0">
              <a:solidFill>
                <a:schemeClr val="bg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chemeClr val="accent2"/>
              </a:buClr>
              <a:buSzPts val="1400"/>
              <a:buFont typeface="Montserrat"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0" name="Google Shape;972;p47"/>
          <p:cNvSpPr txBox="1">
            <a:spLocks/>
          </p:cNvSpPr>
          <p:nvPr/>
        </p:nvSpPr>
        <p:spPr>
          <a:xfrm>
            <a:off x="142844" y="2643188"/>
            <a:ext cx="3857652" cy="17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3"/>
            <a:r>
              <a:rPr lang="en-US" b="1" dirty="0" smtClean="0">
                <a:solidFill>
                  <a:schemeClr val="bg1"/>
                </a:solidFill>
              </a:rPr>
              <a:t>2. </a:t>
            </a:r>
            <a:r>
              <a:rPr lang="en-US" b="1" dirty="0" err="1" smtClean="0">
                <a:solidFill>
                  <a:schemeClr val="bg1"/>
                </a:solidFill>
              </a:rPr>
              <a:t>Peserta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didik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</a:p>
          <a:p>
            <a:pPr algn="just"/>
            <a:r>
              <a:rPr lang="en-US" dirty="0" err="1" smtClean="0">
                <a:solidFill>
                  <a:schemeClr val="bg1"/>
                </a:solidFill>
              </a:rPr>
              <a:t>Peserta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didik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adalah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setiap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orang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menerima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pengaruh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dari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seseorang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atau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sekelompok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orang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menjalankan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kegiatan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pendidikan</a:t>
            </a:r>
            <a:r>
              <a:rPr lang="en-US" dirty="0" smtClean="0">
                <a:solidFill>
                  <a:schemeClr val="bg1"/>
                </a:solidFill>
              </a:rPr>
              <a:t>. </a:t>
            </a:r>
            <a:r>
              <a:rPr lang="en-US" dirty="0" err="1" smtClean="0">
                <a:solidFill>
                  <a:schemeClr val="bg1"/>
                </a:solidFill>
              </a:rPr>
              <a:t>Anak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didik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adalah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unsur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manusiawi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sangat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penting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dalam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kegiatan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interaksi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edukatif</a:t>
            </a:r>
            <a:r>
              <a:rPr lang="en-US" dirty="0" smtClean="0">
                <a:solidFill>
                  <a:schemeClr val="bg1"/>
                </a:solidFill>
              </a:rPr>
              <a:t>. </a:t>
            </a:r>
            <a:r>
              <a:rPr lang="en-US" dirty="0" err="1" smtClean="0">
                <a:solidFill>
                  <a:schemeClr val="bg1"/>
                </a:solidFill>
              </a:rPr>
              <a:t>Ia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dijadikan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sebagai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pokok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persoalan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dalam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semua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gerak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kegiatan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pendidikan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pengajaran</a:t>
            </a:r>
            <a:r>
              <a:rPr lang="en-US" sz="1200" dirty="0" smtClean="0">
                <a:solidFill>
                  <a:schemeClr val="bg1"/>
                </a:solidFill>
              </a:rPr>
              <a:t>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chemeClr val="accent2"/>
              </a:buClr>
              <a:buSzPts val="1400"/>
              <a:buFont typeface="Montserrat"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1" name="Google Shape;972;p47"/>
          <p:cNvSpPr txBox="1">
            <a:spLocks/>
          </p:cNvSpPr>
          <p:nvPr/>
        </p:nvSpPr>
        <p:spPr>
          <a:xfrm>
            <a:off x="4143372" y="2714626"/>
            <a:ext cx="5143504" cy="17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1" algn="just"/>
            <a:r>
              <a:rPr lang="en-US" b="1" dirty="0" smtClean="0">
                <a:solidFill>
                  <a:schemeClr val="bg1"/>
                </a:solidFill>
              </a:rPr>
              <a:t>4. </a:t>
            </a:r>
            <a:r>
              <a:rPr lang="en-US" b="1" dirty="0" err="1" smtClean="0">
                <a:solidFill>
                  <a:schemeClr val="bg1"/>
                </a:solidFill>
              </a:rPr>
              <a:t>Metode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endParaRPr lang="en-US" sz="1200" b="1" dirty="0" smtClean="0">
              <a:solidFill>
                <a:schemeClr val="bg1"/>
              </a:solidFill>
            </a:endParaRPr>
          </a:p>
          <a:p>
            <a:r>
              <a:rPr lang="en-US" dirty="0" err="1" smtClean="0">
                <a:solidFill>
                  <a:schemeClr val="bg1"/>
                </a:solidFill>
              </a:rPr>
              <a:t>Metode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pengajaran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atau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pendidikan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adalah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suatu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cara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digunakan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pendidik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untuk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menyampaikan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materi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pelajaran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keterampilan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atau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sikap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tertentu</a:t>
            </a:r>
            <a:r>
              <a:rPr lang="en-US" dirty="0" smtClean="0">
                <a:solidFill>
                  <a:schemeClr val="bg1"/>
                </a:solidFill>
              </a:rPr>
              <a:t> agar </a:t>
            </a:r>
            <a:r>
              <a:rPr lang="en-US" dirty="0" err="1" smtClean="0">
                <a:solidFill>
                  <a:schemeClr val="bg1"/>
                </a:solidFill>
              </a:rPr>
              <a:t>pembelajaran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pendidikan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berlangsung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efektif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tujuannya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tercapai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denga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baik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  <a:endParaRPr lang="en-US" sz="1200" dirty="0" smtClean="0">
              <a:solidFill>
                <a:schemeClr val="bg1"/>
              </a:solidFill>
            </a:endParaRPr>
          </a:p>
          <a:p>
            <a:pPr algn="just"/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3" name="Google Shape;972;p47"/>
          <p:cNvSpPr txBox="1">
            <a:spLocks/>
          </p:cNvSpPr>
          <p:nvPr/>
        </p:nvSpPr>
        <p:spPr>
          <a:xfrm>
            <a:off x="142844" y="500048"/>
            <a:ext cx="3857652" cy="17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3" algn="just"/>
            <a:r>
              <a:rPr lang="en-US" b="1" dirty="0" smtClean="0">
                <a:solidFill>
                  <a:schemeClr val="bg1"/>
                </a:solidFill>
              </a:rPr>
              <a:t>1. </a:t>
            </a:r>
            <a:r>
              <a:rPr lang="en-US" b="1" dirty="0" err="1" smtClean="0">
                <a:solidFill>
                  <a:schemeClr val="bg1"/>
                </a:solidFill>
              </a:rPr>
              <a:t>Tujuan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Pendidikan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endParaRPr lang="en-US" sz="1200" b="1" dirty="0" smtClean="0">
              <a:solidFill>
                <a:schemeClr val="bg1"/>
              </a:solidFill>
            </a:endParaRPr>
          </a:p>
          <a:p>
            <a:pPr algn="just"/>
            <a:r>
              <a:rPr lang="en-US" dirty="0" err="1" smtClean="0">
                <a:solidFill>
                  <a:schemeClr val="bg1"/>
                </a:solidFill>
              </a:rPr>
              <a:t>Penentuan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ini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penting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untuk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dilakukan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mengingat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pembelajaran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tidak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diawali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dengan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identifikasi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penentuan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tujuan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jelas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menimbulkan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kesalahan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sasaran</a:t>
            </a:r>
            <a:r>
              <a:rPr lang="en-US" dirty="0" smtClean="0">
                <a:solidFill>
                  <a:schemeClr val="bg1"/>
                </a:solidFill>
              </a:rPr>
              <a:t>. </a:t>
            </a:r>
            <a:r>
              <a:rPr lang="en-US" dirty="0" err="1" smtClean="0">
                <a:solidFill>
                  <a:schemeClr val="bg1"/>
                </a:solidFill>
              </a:rPr>
              <a:t>Dalam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hubungannya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dengan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pelaksanaan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pembelajaran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rumusan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tujuan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merupakan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aspek</a:t>
            </a:r>
            <a:r>
              <a:rPr lang="en-US" dirty="0" smtClean="0">
                <a:solidFill>
                  <a:schemeClr val="bg1"/>
                </a:solidFill>
              </a:rPr>
              <a:t> fundamental </a:t>
            </a:r>
            <a:r>
              <a:rPr lang="en-US" dirty="0" err="1" smtClean="0">
                <a:solidFill>
                  <a:schemeClr val="bg1"/>
                </a:solidFill>
              </a:rPr>
              <a:t>dalam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mengarahkan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proses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pembelajaran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baik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  <a:endParaRPr lang="en-US" sz="1200" dirty="0" smtClean="0">
              <a:solidFill>
                <a:schemeClr val="bg1"/>
              </a:solidFill>
            </a:endParaRPr>
          </a:p>
          <a:p>
            <a:r>
              <a:rPr lang="en-US" sz="1200" dirty="0" smtClean="0">
                <a:solidFill>
                  <a:schemeClr val="bg1"/>
                </a:solidFill>
              </a:rPr>
              <a:t>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chemeClr val="accent2"/>
              </a:buClr>
              <a:buSzPts val="1400"/>
              <a:buFont typeface="Montserrat"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5" name="Google Shape;995;p47"/>
          <p:cNvSpPr/>
          <p:nvPr/>
        </p:nvSpPr>
        <p:spPr>
          <a:xfrm flipH="1">
            <a:off x="285720" y="285734"/>
            <a:ext cx="423992" cy="196750"/>
          </a:xfrm>
          <a:custGeom>
            <a:avLst/>
            <a:gdLst/>
            <a:ahLst/>
            <a:cxnLst/>
            <a:rect l="l" t="t" r="r" b="b"/>
            <a:pathLst>
              <a:path w="9157" h="4249" extrusionOk="0">
                <a:moveTo>
                  <a:pt x="950" y="1"/>
                </a:moveTo>
                <a:cubicBezTo>
                  <a:pt x="607" y="1"/>
                  <a:pt x="393" y="235"/>
                  <a:pt x="301" y="542"/>
                </a:cubicBezTo>
                <a:cubicBezTo>
                  <a:pt x="173" y="967"/>
                  <a:pt x="98" y="1408"/>
                  <a:pt x="1" y="1842"/>
                </a:cubicBezTo>
                <a:cubicBezTo>
                  <a:pt x="67" y="2897"/>
                  <a:pt x="682" y="3751"/>
                  <a:pt x="1673" y="4088"/>
                </a:cubicBezTo>
                <a:cubicBezTo>
                  <a:pt x="1988" y="4196"/>
                  <a:pt x="2297" y="4248"/>
                  <a:pt x="2599" y="4248"/>
                </a:cubicBezTo>
                <a:cubicBezTo>
                  <a:pt x="3149" y="4248"/>
                  <a:pt x="3675" y="4074"/>
                  <a:pt x="4171" y="3746"/>
                </a:cubicBezTo>
                <a:cubicBezTo>
                  <a:pt x="4654" y="3425"/>
                  <a:pt x="5093" y="3041"/>
                  <a:pt x="5555" y="2686"/>
                </a:cubicBezTo>
                <a:cubicBezTo>
                  <a:pt x="6081" y="2281"/>
                  <a:pt x="6466" y="2080"/>
                  <a:pt x="6859" y="2080"/>
                </a:cubicBezTo>
                <a:cubicBezTo>
                  <a:pt x="7229" y="2080"/>
                  <a:pt x="7607" y="2258"/>
                  <a:pt x="8118" y="2612"/>
                </a:cubicBezTo>
                <a:cubicBezTo>
                  <a:pt x="8276" y="2723"/>
                  <a:pt x="8437" y="2830"/>
                  <a:pt x="8612" y="2830"/>
                </a:cubicBezTo>
                <a:cubicBezTo>
                  <a:pt x="8689" y="2830"/>
                  <a:pt x="8770" y="2810"/>
                  <a:pt x="8854" y="2759"/>
                </a:cubicBezTo>
                <a:cubicBezTo>
                  <a:pt x="9153" y="2580"/>
                  <a:pt x="9157" y="2287"/>
                  <a:pt x="9084" y="1987"/>
                </a:cubicBezTo>
                <a:cubicBezTo>
                  <a:pt x="8899" y="1219"/>
                  <a:pt x="8440" y="671"/>
                  <a:pt x="7726" y="342"/>
                </a:cubicBezTo>
                <a:cubicBezTo>
                  <a:pt x="7359" y="174"/>
                  <a:pt x="6978" y="96"/>
                  <a:pt x="6586" y="96"/>
                </a:cubicBezTo>
                <a:cubicBezTo>
                  <a:pt x="6444" y="96"/>
                  <a:pt x="6299" y="107"/>
                  <a:pt x="6154" y="127"/>
                </a:cubicBezTo>
                <a:cubicBezTo>
                  <a:pt x="5332" y="239"/>
                  <a:pt x="4623" y="598"/>
                  <a:pt x="3971" y="1092"/>
                </a:cubicBezTo>
                <a:cubicBezTo>
                  <a:pt x="3578" y="1389"/>
                  <a:pt x="3194" y="1702"/>
                  <a:pt x="2771" y="1949"/>
                </a:cubicBezTo>
                <a:cubicBezTo>
                  <a:pt x="2601" y="2049"/>
                  <a:pt x="2447" y="2097"/>
                  <a:pt x="2311" y="2097"/>
                </a:cubicBezTo>
                <a:cubicBezTo>
                  <a:pt x="2026" y="2097"/>
                  <a:pt x="1823" y="1885"/>
                  <a:pt x="1728" y="1487"/>
                </a:cubicBezTo>
                <a:cubicBezTo>
                  <a:pt x="1661" y="1205"/>
                  <a:pt x="1642" y="912"/>
                  <a:pt x="1582" y="628"/>
                </a:cubicBezTo>
                <a:cubicBezTo>
                  <a:pt x="1512" y="303"/>
                  <a:pt x="1363" y="18"/>
                  <a:pt x="985" y="2"/>
                </a:cubicBezTo>
                <a:cubicBezTo>
                  <a:pt x="973" y="1"/>
                  <a:pt x="962" y="1"/>
                  <a:pt x="950" y="1"/>
                </a:cubicBezTo>
                <a:close/>
              </a:path>
            </a:pathLst>
          </a:custGeom>
          <a:solidFill>
            <a:srgbClr val="ABE5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972;p47"/>
          <p:cNvSpPr txBox="1">
            <a:spLocks/>
          </p:cNvSpPr>
          <p:nvPr/>
        </p:nvSpPr>
        <p:spPr>
          <a:xfrm>
            <a:off x="4786314" y="2214560"/>
            <a:ext cx="4357686" cy="27146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/>
            <a:r>
              <a:rPr lang="en-US" b="1" dirty="0" smtClean="0">
                <a:solidFill>
                  <a:schemeClr val="bg1"/>
                </a:solidFill>
              </a:rPr>
              <a:t>7. </a:t>
            </a:r>
            <a:r>
              <a:rPr lang="en-US" b="1" dirty="0" err="1" smtClean="0">
                <a:solidFill>
                  <a:schemeClr val="bg1"/>
                </a:solidFill>
              </a:rPr>
              <a:t>Evaluasi</a:t>
            </a:r>
            <a:endParaRPr lang="en-US" sz="1200" b="1" dirty="0" smtClean="0">
              <a:solidFill>
                <a:schemeClr val="bg1"/>
              </a:solidFill>
            </a:endParaRPr>
          </a:p>
          <a:p>
            <a:pPr algn="just"/>
            <a:r>
              <a:rPr lang="en-US" dirty="0" err="1" smtClean="0">
                <a:solidFill>
                  <a:schemeClr val="bg1"/>
                </a:solidFill>
              </a:rPr>
              <a:t>Evaluasi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hasil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adalah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keseluruhan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kegiatan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pengukuran</a:t>
            </a:r>
            <a:r>
              <a:rPr lang="en-US" dirty="0" smtClean="0">
                <a:solidFill>
                  <a:schemeClr val="bg1"/>
                </a:solidFill>
              </a:rPr>
              <a:t> (</a:t>
            </a:r>
            <a:r>
              <a:rPr lang="en-US" dirty="0" err="1" smtClean="0">
                <a:solidFill>
                  <a:schemeClr val="bg1"/>
                </a:solidFill>
              </a:rPr>
              <a:t>pengumpulan</a:t>
            </a:r>
            <a:r>
              <a:rPr lang="en-US" dirty="0" smtClean="0">
                <a:solidFill>
                  <a:schemeClr val="bg1"/>
                </a:solidFill>
              </a:rPr>
              <a:t> data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informasi</a:t>
            </a:r>
            <a:r>
              <a:rPr lang="en-US" dirty="0" smtClean="0">
                <a:solidFill>
                  <a:schemeClr val="bg1"/>
                </a:solidFill>
              </a:rPr>
              <a:t>), </a:t>
            </a:r>
            <a:r>
              <a:rPr lang="en-US" dirty="0" err="1" smtClean="0">
                <a:solidFill>
                  <a:schemeClr val="bg1"/>
                </a:solidFill>
              </a:rPr>
              <a:t>pengolahan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penafsiran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pertimbangan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untuk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membuat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keputusan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tentang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tingkat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hasil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dicapai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oleh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siswa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setelah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melakukan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kegiatan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dalam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upaya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mencapai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tujuan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pembelajaran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telah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ditetapkan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  <a:endParaRPr lang="en-US" sz="1200" dirty="0" smtClean="0">
              <a:solidFill>
                <a:schemeClr val="bg1"/>
              </a:solidFill>
            </a:endParaRPr>
          </a:p>
          <a:p>
            <a:pPr algn="just"/>
            <a:endParaRPr lang="en-US" sz="1200" dirty="0" smtClean="0">
              <a:solidFill>
                <a:schemeClr val="bg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chemeClr val="accent2"/>
              </a:buClr>
              <a:buSzPts val="1400"/>
              <a:buFont typeface="Montserrat"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1" name="Google Shape;972;p47"/>
          <p:cNvSpPr txBox="1">
            <a:spLocks/>
          </p:cNvSpPr>
          <p:nvPr/>
        </p:nvSpPr>
        <p:spPr>
          <a:xfrm>
            <a:off x="214282" y="642924"/>
            <a:ext cx="4143404" cy="3000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3" algn="just"/>
            <a:r>
              <a:rPr lang="en-US" b="1" dirty="0" smtClean="0">
                <a:solidFill>
                  <a:schemeClr val="bg1"/>
                </a:solidFill>
              </a:rPr>
              <a:t>5. </a:t>
            </a:r>
            <a:r>
              <a:rPr lang="en-US" b="1" dirty="0" err="1" smtClean="0">
                <a:solidFill>
                  <a:schemeClr val="bg1"/>
                </a:solidFill>
              </a:rPr>
              <a:t>Bahan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atau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materi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pelajaran</a:t>
            </a:r>
            <a:endParaRPr lang="en-US" sz="1200" b="1" dirty="0" smtClean="0">
              <a:solidFill>
                <a:schemeClr val="bg1"/>
              </a:solidFill>
            </a:endParaRPr>
          </a:p>
          <a:p>
            <a:pPr algn="just"/>
            <a:r>
              <a:rPr lang="en-US" dirty="0" err="1" smtClean="0">
                <a:solidFill>
                  <a:schemeClr val="bg1"/>
                </a:solidFill>
              </a:rPr>
              <a:t>Bahan</a:t>
            </a:r>
            <a:r>
              <a:rPr lang="en-US" dirty="0" smtClean="0">
                <a:solidFill>
                  <a:schemeClr val="bg1"/>
                </a:solidFill>
              </a:rPr>
              <a:t> ajar </a:t>
            </a:r>
            <a:r>
              <a:rPr lang="en-US" dirty="0" err="1" smtClean="0">
                <a:solidFill>
                  <a:schemeClr val="bg1"/>
                </a:solidFill>
              </a:rPr>
              <a:t>adalah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segala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bentuk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bahan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digunakan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untuk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membantu</a:t>
            </a:r>
            <a:r>
              <a:rPr lang="en-US" dirty="0" smtClean="0">
                <a:solidFill>
                  <a:schemeClr val="bg1"/>
                </a:solidFill>
              </a:rPr>
              <a:t> guru </a:t>
            </a:r>
            <a:r>
              <a:rPr lang="en-US" dirty="0" err="1" smtClean="0">
                <a:solidFill>
                  <a:schemeClr val="bg1"/>
                </a:solidFill>
              </a:rPr>
              <a:t>instructur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dalam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melaksanakan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kegiatan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mengajar</a:t>
            </a:r>
            <a:r>
              <a:rPr lang="en-US" dirty="0" smtClean="0">
                <a:solidFill>
                  <a:schemeClr val="bg1"/>
                </a:solidFill>
              </a:rPr>
              <a:t>. </a:t>
            </a:r>
            <a:r>
              <a:rPr lang="en-US" dirty="0" err="1" smtClean="0">
                <a:solidFill>
                  <a:schemeClr val="bg1"/>
                </a:solidFill>
              </a:rPr>
              <a:t>Bahan</a:t>
            </a:r>
            <a:r>
              <a:rPr lang="en-US" dirty="0" smtClean="0">
                <a:solidFill>
                  <a:schemeClr val="bg1"/>
                </a:solidFill>
              </a:rPr>
              <a:t> ajar </a:t>
            </a:r>
            <a:r>
              <a:rPr lang="en-US" dirty="0" err="1" smtClean="0">
                <a:solidFill>
                  <a:schemeClr val="bg1"/>
                </a:solidFill>
              </a:rPr>
              <a:t>merupakan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informasi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alat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teks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diperlukan</a:t>
            </a:r>
            <a:r>
              <a:rPr lang="en-US" dirty="0" smtClean="0">
                <a:solidFill>
                  <a:schemeClr val="bg1"/>
                </a:solidFill>
              </a:rPr>
              <a:t> guru/</a:t>
            </a:r>
            <a:r>
              <a:rPr lang="en-US" dirty="0" err="1" smtClean="0">
                <a:solidFill>
                  <a:schemeClr val="bg1"/>
                </a:solidFill>
              </a:rPr>
              <a:t>instructur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untuk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perencanaan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penelaahan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implementasi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pembelajaran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  <a:endParaRPr lang="en-US" sz="1200" dirty="0" smtClean="0">
              <a:solidFill>
                <a:schemeClr val="bg1"/>
              </a:solidFill>
            </a:endParaRPr>
          </a:p>
          <a:p>
            <a:pPr algn="just"/>
            <a:r>
              <a:rPr lang="en-US" dirty="0" err="1" smtClean="0">
                <a:solidFill>
                  <a:schemeClr val="bg1"/>
                </a:solidFill>
              </a:rPr>
              <a:t>Sebuah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bahan</a:t>
            </a:r>
            <a:r>
              <a:rPr lang="en-US" dirty="0" smtClean="0">
                <a:solidFill>
                  <a:schemeClr val="bg1"/>
                </a:solidFill>
              </a:rPr>
              <a:t> ajar paling </a:t>
            </a:r>
            <a:r>
              <a:rPr lang="en-US" dirty="0" err="1" smtClean="0">
                <a:solidFill>
                  <a:schemeClr val="bg1"/>
                </a:solidFill>
              </a:rPr>
              <a:t>tidak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mencakup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antara</a:t>
            </a:r>
            <a:r>
              <a:rPr lang="en-US" dirty="0" smtClean="0">
                <a:solidFill>
                  <a:schemeClr val="bg1"/>
                </a:solidFill>
              </a:rPr>
              <a:t> lain:</a:t>
            </a:r>
            <a:endParaRPr lang="en-US" sz="1200" dirty="0" smtClean="0">
              <a:solidFill>
                <a:schemeClr val="bg1"/>
              </a:solidFill>
            </a:endParaRPr>
          </a:p>
          <a:p>
            <a:pPr lvl="1" algn="just"/>
            <a:r>
              <a:rPr lang="en-US" dirty="0" smtClean="0">
                <a:solidFill>
                  <a:schemeClr val="bg1"/>
                </a:solidFill>
              </a:rPr>
              <a:t>1. </a:t>
            </a:r>
            <a:r>
              <a:rPr lang="en-US" dirty="0" err="1" smtClean="0">
                <a:solidFill>
                  <a:schemeClr val="bg1"/>
                </a:solidFill>
              </a:rPr>
              <a:t>Petunjuk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r>
              <a:rPr lang="en-US" dirty="0" smtClean="0">
                <a:solidFill>
                  <a:schemeClr val="bg1"/>
                </a:solidFill>
              </a:rPr>
              <a:t> (</a:t>
            </a:r>
            <a:r>
              <a:rPr lang="en-US" dirty="0" err="1" smtClean="0">
                <a:solidFill>
                  <a:schemeClr val="bg1"/>
                </a:solidFill>
              </a:rPr>
              <a:t>petunjuk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siswa</a:t>
            </a:r>
            <a:r>
              <a:rPr lang="en-US" dirty="0" smtClean="0">
                <a:solidFill>
                  <a:schemeClr val="bg1"/>
                </a:solidFill>
              </a:rPr>
              <a:t>/guru)</a:t>
            </a:r>
            <a:endParaRPr lang="en-US" sz="1200" dirty="0" smtClean="0">
              <a:solidFill>
                <a:schemeClr val="bg1"/>
              </a:solidFill>
            </a:endParaRPr>
          </a:p>
          <a:p>
            <a:pPr lvl="1" algn="just"/>
            <a:r>
              <a:rPr lang="en-US" dirty="0" smtClean="0">
                <a:solidFill>
                  <a:schemeClr val="bg1"/>
                </a:solidFill>
              </a:rPr>
              <a:t>2. </a:t>
            </a:r>
            <a:r>
              <a:rPr lang="en-US" dirty="0" err="1" smtClean="0">
                <a:solidFill>
                  <a:schemeClr val="bg1"/>
                </a:solidFill>
              </a:rPr>
              <a:t>Kompetensi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dicapai</a:t>
            </a:r>
            <a:endParaRPr lang="en-US" sz="1200" dirty="0" smtClean="0">
              <a:solidFill>
                <a:schemeClr val="bg1"/>
              </a:solidFill>
            </a:endParaRPr>
          </a:p>
          <a:p>
            <a:pPr lvl="1" algn="just"/>
            <a:r>
              <a:rPr lang="en-US" dirty="0" smtClean="0">
                <a:solidFill>
                  <a:schemeClr val="bg1"/>
                </a:solidFill>
              </a:rPr>
              <a:t>3. </a:t>
            </a:r>
            <a:r>
              <a:rPr lang="en-US" dirty="0" err="1" smtClean="0">
                <a:solidFill>
                  <a:schemeClr val="bg1"/>
                </a:solidFill>
              </a:rPr>
              <a:t>Informasi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pendukung</a:t>
            </a:r>
            <a:endParaRPr lang="en-US" sz="1200" dirty="0" smtClean="0">
              <a:solidFill>
                <a:schemeClr val="bg1"/>
              </a:solidFill>
            </a:endParaRPr>
          </a:p>
          <a:p>
            <a:pPr lvl="1" algn="just"/>
            <a:r>
              <a:rPr lang="en-US" dirty="0" smtClean="0">
                <a:solidFill>
                  <a:schemeClr val="bg1"/>
                </a:solidFill>
              </a:rPr>
              <a:t>4. </a:t>
            </a:r>
            <a:r>
              <a:rPr lang="en-US" dirty="0" err="1" smtClean="0">
                <a:solidFill>
                  <a:schemeClr val="bg1"/>
                </a:solidFill>
              </a:rPr>
              <a:t>Latihan</a:t>
            </a:r>
            <a:r>
              <a:rPr lang="en-US" dirty="0" smtClean="0">
                <a:solidFill>
                  <a:schemeClr val="bg1"/>
                </a:solidFill>
              </a:rPr>
              <a:t>-</a:t>
            </a:r>
            <a:r>
              <a:rPr lang="en-US" dirty="0" err="1" smtClean="0">
                <a:solidFill>
                  <a:schemeClr val="bg1"/>
                </a:solidFill>
              </a:rPr>
              <a:t>latihan</a:t>
            </a:r>
            <a:endParaRPr lang="en-US" sz="1200" dirty="0" smtClean="0">
              <a:solidFill>
                <a:schemeClr val="bg1"/>
              </a:solidFill>
            </a:endParaRPr>
          </a:p>
          <a:p>
            <a:pPr lvl="1" algn="just"/>
            <a:r>
              <a:rPr lang="en-US" dirty="0" smtClean="0">
                <a:solidFill>
                  <a:schemeClr val="bg1"/>
                </a:solidFill>
              </a:rPr>
              <a:t>5. </a:t>
            </a:r>
            <a:r>
              <a:rPr lang="en-US" dirty="0" err="1" smtClean="0">
                <a:solidFill>
                  <a:schemeClr val="bg1"/>
                </a:solidFill>
              </a:rPr>
              <a:t>Petunjuk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kerja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dapat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berupa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Lembar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Kerja</a:t>
            </a:r>
            <a:r>
              <a:rPr lang="en-US" dirty="0" smtClean="0">
                <a:solidFill>
                  <a:schemeClr val="bg1"/>
                </a:solidFill>
              </a:rPr>
              <a:t> (LK)</a:t>
            </a:r>
            <a:endParaRPr lang="en-US" sz="1200" dirty="0" smtClean="0">
              <a:solidFill>
                <a:schemeClr val="bg1"/>
              </a:solidFill>
            </a:endParaRPr>
          </a:p>
          <a:p>
            <a:pPr algn="just"/>
            <a:r>
              <a:rPr lang="en-US" dirty="0" smtClean="0">
                <a:solidFill>
                  <a:schemeClr val="bg1"/>
                </a:solidFill>
              </a:rPr>
              <a:t>6. </a:t>
            </a:r>
            <a:r>
              <a:rPr lang="en-US" dirty="0" err="1" smtClean="0">
                <a:solidFill>
                  <a:schemeClr val="bg1"/>
                </a:solidFill>
              </a:rPr>
              <a:t>Evaluasi</a:t>
            </a:r>
            <a:r>
              <a:rPr lang="en-US" dirty="0" smtClean="0"/>
              <a:t> 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3" name="Google Shape;972;p47"/>
          <p:cNvSpPr txBox="1">
            <a:spLocks/>
          </p:cNvSpPr>
          <p:nvPr/>
        </p:nvSpPr>
        <p:spPr>
          <a:xfrm>
            <a:off x="4786314" y="714362"/>
            <a:ext cx="3857652" cy="17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3" algn="just"/>
            <a:r>
              <a:rPr lang="en-US" b="1" dirty="0" smtClean="0">
                <a:solidFill>
                  <a:schemeClr val="bg1"/>
                </a:solidFill>
              </a:rPr>
              <a:t>6.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chemeClr val="bg1"/>
                </a:solidFill>
              </a:rPr>
              <a:t>Media </a:t>
            </a:r>
            <a:endParaRPr lang="en-US" sz="1200" b="1" dirty="0" smtClean="0">
              <a:solidFill>
                <a:schemeClr val="bg1"/>
              </a:solidFill>
            </a:endParaRPr>
          </a:p>
          <a:p>
            <a:pPr algn="just"/>
            <a:r>
              <a:rPr lang="en-US" dirty="0" smtClean="0">
                <a:solidFill>
                  <a:schemeClr val="bg1"/>
                </a:solidFill>
              </a:rPr>
              <a:t>Media </a:t>
            </a:r>
            <a:r>
              <a:rPr lang="en-US" dirty="0" err="1" smtClean="0">
                <a:solidFill>
                  <a:schemeClr val="bg1"/>
                </a:solidFill>
              </a:rPr>
              <a:t>tidak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bisa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dipisahkan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dari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metode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digunakan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oleh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seorang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pendidik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dalam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menyampaikan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bahan</a:t>
            </a:r>
            <a:r>
              <a:rPr lang="en-US" dirty="0" smtClean="0">
                <a:solidFill>
                  <a:schemeClr val="bg1"/>
                </a:solidFill>
              </a:rPr>
              <a:t> ajar </a:t>
            </a:r>
            <a:r>
              <a:rPr lang="en-US" dirty="0" err="1" smtClean="0">
                <a:solidFill>
                  <a:schemeClr val="bg1"/>
                </a:solidFill>
              </a:rPr>
              <a:t>karena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metode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merupakan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rangkaian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dari</a:t>
            </a:r>
            <a:r>
              <a:rPr lang="en-US" dirty="0" smtClean="0">
                <a:solidFill>
                  <a:schemeClr val="bg1"/>
                </a:solidFill>
              </a:rPr>
              <a:t> media </a:t>
            </a:r>
            <a:r>
              <a:rPr lang="en-US" dirty="0" err="1" smtClean="0">
                <a:solidFill>
                  <a:schemeClr val="bg1"/>
                </a:solidFill>
              </a:rPr>
              <a:t>tersebut</a:t>
            </a:r>
            <a:r>
              <a:rPr lang="en-US" dirty="0" smtClean="0"/>
              <a:t>.</a:t>
            </a:r>
            <a:endParaRPr lang="en-US" sz="1200" dirty="0" smtClean="0"/>
          </a:p>
          <a:p>
            <a:pPr algn="just"/>
            <a:endParaRPr lang="en-US" sz="1200" dirty="0" smtClean="0">
              <a:solidFill>
                <a:schemeClr val="bg1"/>
              </a:solidFill>
            </a:endParaRPr>
          </a:p>
          <a:p>
            <a:r>
              <a:rPr lang="en-US" sz="1200" dirty="0" smtClean="0">
                <a:solidFill>
                  <a:schemeClr val="bg1"/>
                </a:solidFill>
              </a:rPr>
              <a:t>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chemeClr val="accent2"/>
              </a:buClr>
              <a:buSzPts val="1400"/>
              <a:buFont typeface="Montserrat"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0" name="Google Shape;1000;p48"/>
          <p:cNvSpPr txBox="1">
            <a:spLocks noGrp="1"/>
          </p:cNvSpPr>
          <p:nvPr>
            <p:ph type="body" idx="1"/>
          </p:nvPr>
        </p:nvSpPr>
        <p:spPr>
          <a:xfrm>
            <a:off x="571472" y="571486"/>
            <a:ext cx="8201705" cy="31954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 smtClean="0"/>
              <a:t>Kemp (</a:t>
            </a:r>
            <a:r>
              <a:rPr lang="en-US" dirty="0" err="1" smtClean="0"/>
              <a:t>Wina</a:t>
            </a:r>
            <a:r>
              <a:rPr lang="en-US" dirty="0" smtClean="0"/>
              <a:t> </a:t>
            </a:r>
            <a:r>
              <a:rPr lang="en-US" dirty="0" err="1" smtClean="0"/>
              <a:t>Senjaya</a:t>
            </a:r>
            <a:r>
              <a:rPr lang="en-US" dirty="0" smtClean="0"/>
              <a:t>, 2008) </a:t>
            </a:r>
            <a:r>
              <a:rPr lang="en-US" dirty="0" err="1" smtClean="0"/>
              <a:t>mengemukakan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dikerjakan</a:t>
            </a:r>
            <a:r>
              <a:rPr lang="en-US" dirty="0" smtClean="0"/>
              <a:t> guru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siswa</a:t>
            </a:r>
            <a:r>
              <a:rPr lang="en-US" dirty="0" smtClean="0"/>
              <a:t> agar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dicapai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efisien</a:t>
            </a:r>
            <a:r>
              <a:rPr lang="en-US" dirty="0" smtClean="0"/>
              <a:t>. </a:t>
            </a:r>
            <a:r>
              <a:rPr lang="en-US" dirty="0" err="1" smtClean="0"/>
              <a:t>Selanjutnya</a:t>
            </a:r>
            <a:r>
              <a:rPr lang="en-US" dirty="0" smtClean="0"/>
              <a:t>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mengutip</a:t>
            </a:r>
            <a:r>
              <a:rPr lang="en-US" dirty="0" smtClean="0"/>
              <a:t> </a:t>
            </a:r>
            <a:r>
              <a:rPr lang="en-US" dirty="0" err="1" smtClean="0"/>
              <a:t>pemikiran</a:t>
            </a:r>
            <a:r>
              <a:rPr lang="en-US" dirty="0" smtClean="0"/>
              <a:t> J. R David, </a:t>
            </a:r>
            <a:r>
              <a:rPr lang="en-US" dirty="0" err="1" smtClean="0"/>
              <a:t>Wina</a:t>
            </a:r>
            <a:r>
              <a:rPr lang="en-US" dirty="0" smtClean="0"/>
              <a:t> </a:t>
            </a:r>
            <a:r>
              <a:rPr lang="en-US" dirty="0" err="1" smtClean="0"/>
              <a:t>Senjaya</a:t>
            </a:r>
            <a:r>
              <a:rPr lang="en-US" dirty="0" smtClean="0"/>
              <a:t> (2008) </a:t>
            </a:r>
            <a:r>
              <a:rPr lang="en-US" dirty="0" err="1" smtClean="0"/>
              <a:t>menyebutkan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terkandung</a:t>
            </a:r>
            <a:r>
              <a:rPr lang="en-US" dirty="0" smtClean="0"/>
              <a:t> </a:t>
            </a:r>
            <a:r>
              <a:rPr lang="en-US" dirty="0" err="1" smtClean="0"/>
              <a:t>makna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. </a:t>
            </a:r>
            <a:r>
              <a:rPr lang="en-US" dirty="0" err="1" smtClean="0"/>
              <a:t>Artinya</a:t>
            </a:r>
            <a:r>
              <a:rPr lang="en-US" dirty="0" smtClean="0"/>
              <a:t>,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dasarnya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konseptual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keputusan-keputusan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diambil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-US" dirty="0" smtClean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diartikan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titik</a:t>
            </a:r>
            <a:r>
              <a:rPr lang="en-US" dirty="0" smtClean="0"/>
              <a:t> </a:t>
            </a:r>
            <a:r>
              <a:rPr lang="en-US" dirty="0" err="1" smtClean="0"/>
              <a:t>tolak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sudut</a:t>
            </a:r>
            <a:r>
              <a:rPr lang="en-US" dirty="0" smtClean="0"/>
              <a:t> </a:t>
            </a:r>
            <a:r>
              <a:rPr lang="en-US" dirty="0" err="1" smtClean="0"/>
              <a:t>pandang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, yang </a:t>
            </a:r>
            <a:r>
              <a:rPr lang="en-US" dirty="0" err="1" smtClean="0"/>
              <a:t>merujuk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pandangan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yang </a:t>
            </a:r>
            <a:r>
              <a:rPr lang="en-US" dirty="0" err="1" smtClean="0"/>
              <a:t>sifatnya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,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dalamnya</a:t>
            </a:r>
            <a:r>
              <a:rPr lang="en-US" dirty="0" smtClean="0"/>
              <a:t> </a:t>
            </a:r>
            <a:r>
              <a:rPr lang="en-US" dirty="0" err="1" smtClean="0"/>
              <a:t>mewadahi</a:t>
            </a:r>
            <a:r>
              <a:rPr lang="en-US" dirty="0" smtClean="0"/>
              <a:t>, </a:t>
            </a:r>
            <a:r>
              <a:rPr lang="en-US" dirty="0" err="1" smtClean="0"/>
              <a:t>menginsiprasi</a:t>
            </a:r>
            <a:r>
              <a:rPr lang="en-US" dirty="0" smtClean="0"/>
              <a:t>, </a:t>
            </a:r>
            <a:r>
              <a:rPr lang="en-US" dirty="0" err="1" smtClean="0"/>
              <a:t>menguatkan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melatari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cakupan</a:t>
            </a:r>
            <a:r>
              <a:rPr lang="en-US" dirty="0" smtClean="0"/>
              <a:t> </a:t>
            </a:r>
            <a:r>
              <a:rPr lang="en-US" dirty="0" err="1" smtClean="0"/>
              <a:t>teoretis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 </a:t>
            </a:r>
            <a:r>
              <a:rPr lang="en-US" dirty="0" err="1" smtClean="0"/>
              <a:t>Dilihat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pendekatannya</a:t>
            </a:r>
            <a:r>
              <a:rPr lang="en-US" dirty="0" smtClean="0"/>
              <a:t>,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: (1)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yang </a:t>
            </a:r>
            <a:r>
              <a:rPr lang="en-US" dirty="0" err="1" smtClean="0"/>
              <a:t>berorientasi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berpusat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siswa</a:t>
            </a:r>
            <a:r>
              <a:rPr lang="en-US" dirty="0" smtClean="0"/>
              <a:t> (student centered approach) </a:t>
            </a:r>
            <a:r>
              <a:rPr lang="en-US" dirty="0" err="1" smtClean="0"/>
              <a:t>dan</a:t>
            </a:r>
            <a:r>
              <a:rPr lang="en-US" dirty="0" smtClean="0"/>
              <a:t> (2)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yang </a:t>
            </a:r>
            <a:r>
              <a:rPr lang="en-US" dirty="0" err="1" smtClean="0"/>
              <a:t>berorientasi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berpusat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guru (teacher centered approach). Dari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, </a:t>
            </a:r>
            <a:r>
              <a:rPr lang="en-US" dirty="0" err="1" smtClean="0"/>
              <a:t>selanjutnya</a:t>
            </a:r>
            <a:r>
              <a:rPr lang="en-US" dirty="0" smtClean="0"/>
              <a:t> </a:t>
            </a:r>
            <a:r>
              <a:rPr lang="en-US" dirty="0" err="1" smtClean="0"/>
              <a:t>diturunkan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-US" dirty="0" smtClean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kompleks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komponen</a:t>
            </a:r>
            <a:r>
              <a:rPr lang="en-US" dirty="0" smtClean="0"/>
              <a:t> – </a:t>
            </a:r>
            <a:r>
              <a:rPr lang="en-US" dirty="0" err="1" smtClean="0"/>
              <a:t>komponen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didalamnya</a:t>
            </a:r>
            <a:r>
              <a:rPr lang="en-US" dirty="0" smtClean="0"/>
              <a:t>, </a:t>
            </a:r>
            <a:r>
              <a:rPr lang="en-US" dirty="0" err="1" smtClean="0"/>
              <a:t>diantaranya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,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didik</a:t>
            </a:r>
            <a:r>
              <a:rPr lang="en-US" dirty="0" smtClean="0"/>
              <a:t>, </a:t>
            </a:r>
            <a:r>
              <a:rPr lang="en-US" dirty="0" err="1" smtClean="0"/>
              <a:t>pendidik</a:t>
            </a:r>
            <a:r>
              <a:rPr lang="en-US" dirty="0" smtClean="0"/>
              <a:t>,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pelajaran</a:t>
            </a:r>
            <a:r>
              <a:rPr lang="en-US" dirty="0" smtClean="0"/>
              <a:t>,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, media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,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r>
              <a:rPr lang="en-US" dirty="0" smtClean="0"/>
              <a:t>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01" name="Google Shape;1001;p48"/>
          <p:cNvSpPr txBox="1">
            <a:spLocks noGrp="1"/>
          </p:cNvSpPr>
          <p:nvPr>
            <p:ph type="title"/>
          </p:nvPr>
        </p:nvSpPr>
        <p:spPr>
          <a:xfrm>
            <a:off x="500034" y="-214332"/>
            <a:ext cx="8175600" cy="9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 smtClean="0"/>
              <a:t>Kesimpulan</a:t>
            </a:r>
            <a:r>
              <a:rPr lang="en" dirty="0" smtClean="0"/>
              <a:t> </a:t>
            </a:r>
            <a:endParaRPr dirty="0"/>
          </a:p>
        </p:txBody>
      </p:sp>
      <p:grpSp>
        <p:nvGrpSpPr>
          <p:cNvPr id="1015" name="Google Shape;1015;p48"/>
          <p:cNvGrpSpPr/>
          <p:nvPr/>
        </p:nvGrpSpPr>
        <p:grpSpPr>
          <a:xfrm>
            <a:off x="8143900" y="4143386"/>
            <a:ext cx="857256" cy="857256"/>
            <a:chOff x="1536175" y="238125"/>
            <a:chExt cx="4545300" cy="5237675"/>
          </a:xfrm>
        </p:grpSpPr>
        <p:sp>
          <p:nvSpPr>
            <p:cNvPr id="1016" name="Google Shape;1016;p48"/>
            <p:cNvSpPr/>
            <p:nvPr/>
          </p:nvSpPr>
          <p:spPr>
            <a:xfrm>
              <a:off x="1536175" y="1181650"/>
              <a:ext cx="1278700" cy="2022525"/>
            </a:xfrm>
            <a:custGeom>
              <a:avLst/>
              <a:gdLst/>
              <a:ahLst/>
              <a:cxnLst/>
              <a:rect l="l" t="t" r="r" b="b"/>
              <a:pathLst>
                <a:path w="51148" h="80901" extrusionOk="0">
                  <a:moveTo>
                    <a:pt x="38053" y="0"/>
                  </a:moveTo>
                  <a:cubicBezTo>
                    <a:pt x="38033" y="0"/>
                    <a:pt x="38012" y="1"/>
                    <a:pt x="37992" y="1"/>
                  </a:cubicBezTo>
                  <a:cubicBezTo>
                    <a:pt x="36928" y="11"/>
                    <a:pt x="35967" y="739"/>
                    <a:pt x="35675" y="1762"/>
                  </a:cubicBezTo>
                  <a:cubicBezTo>
                    <a:pt x="34430" y="6122"/>
                    <a:pt x="35650" y="10315"/>
                    <a:pt x="37130" y="14138"/>
                  </a:cubicBezTo>
                  <a:cubicBezTo>
                    <a:pt x="37319" y="18641"/>
                    <a:pt x="36769" y="22827"/>
                    <a:pt x="34776" y="26687"/>
                  </a:cubicBezTo>
                  <a:cubicBezTo>
                    <a:pt x="34452" y="27314"/>
                    <a:pt x="33952" y="28184"/>
                    <a:pt x="33353" y="28505"/>
                  </a:cubicBezTo>
                  <a:cubicBezTo>
                    <a:pt x="33159" y="28608"/>
                    <a:pt x="32946" y="28656"/>
                    <a:pt x="32718" y="28656"/>
                  </a:cubicBezTo>
                  <a:cubicBezTo>
                    <a:pt x="31505" y="28656"/>
                    <a:pt x="29901" y="27295"/>
                    <a:pt x="28848" y="25701"/>
                  </a:cubicBezTo>
                  <a:cubicBezTo>
                    <a:pt x="25651" y="20866"/>
                    <a:pt x="23860" y="15197"/>
                    <a:pt x="23664" y="9297"/>
                  </a:cubicBezTo>
                  <a:cubicBezTo>
                    <a:pt x="24217" y="9101"/>
                    <a:pt x="24683" y="8713"/>
                    <a:pt x="24975" y="8203"/>
                  </a:cubicBezTo>
                  <a:cubicBezTo>
                    <a:pt x="25613" y="7095"/>
                    <a:pt x="25243" y="5740"/>
                    <a:pt x="24150" y="5178"/>
                  </a:cubicBezTo>
                  <a:cubicBezTo>
                    <a:pt x="23720" y="4958"/>
                    <a:pt x="23254" y="4848"/>
                    <a:pt x="22785" y="4848"/>
                  </a:cubicBezTo>
                  <a:cubicBezTo>
                    <a:pt x="22200" y="4848"/>
                    <a:pt x="21611" y="5019"/>
                    <a:pt x="21082" y="5356"/>
                  </a:cubicBezTo>
                  <a:cubicBezTo>
                    <a:pt x="19654" y="6268"/>
                    <a:pt x="19044" y="8143"/>
                    <a:pt x="19080" y="9498"/>
                  </a:cubicBezTo>
                  <a:cubicBezTo>
                    <a:pt x="19267" y="16263"/>
                    <a:pt x="21302" y="22766"/>
                    <a:pt x="24963" y="28305"/>
                  </a:cubicBezTo>
                  <a:cubicBezTo>
                    <a:pt x="26743" y="30994"/>
                    <a:pt x="29532" y="33168"/>
                    <a:pt x="32478" y="33168"/>
                  </a:cubicBezTo>
                  <a:cubicBezTo>
                    <a:pt x="33431" y="33168"/>
                    <a:pt x="34400" y="32941"/>
                    <a:pt x="35357" y="32429"/>
                  </a:cubicBezTo>
                  <a:cubicBezTo>
                    <a:pt x="37171" y="31460"/>
                    <a:pt x="38211" y="29742"/>
                    <a:pt x="38835" y="28535"/>
                  </a:cubicBezTo>
                  <a:cubicBezTo>
                    <a:pt x="39660" y="26940"/>
                    <a:pt x="40275" y="25299"/>
                    <a:pt x="40721" y="23635"/>
                  </a:cubicBezTo>
                  <a:cubicBezTo>
                    <a:pt x="43018" y="30582"/>
                    <a:pt x="44614" y="37778"/>
                    <a:pt x="45481" y="45112"/>
                  </a:cubicBezTo>
                  <a:cubicBezTo>
                    <a:pt x="46188" y="51102"/>
                    <a:pt x="46511" y="58741"/>
                    <a:pt x="42706" y="64700"/>
                  </a:cubicBezTo>
                  <a:cubicBezTo>
                    <a:pt x="40404" y="68304"/>
                    <a:pt x="36434" y="71411"/>
                    <a:pt x="31226" y="73687"/>
                  </a:cubicBezTo>
                  <a:cubicBezTo>
                    <a:pt x="28120" y="75044"/>
                    <a:pt x="23910" y="76401"/>
                    <a:pt x="19501" y="76401"/>
                  </a:cubicBezTo>
                  <a:cubicBezTo>
                    <a:pt x="17808" y="76401"/>
                    <a:pt x="16085" y="76201"/>
                    <a:pt x="14383" y="75724"/>
                  </a:cubicBezTo>
                  <a:cubicBezTo>
                    <a:pt x="8910" y="74189"/>
                    <a:pt x="4954" y="69704"/>
                    <a:pt x="4761" y="64814"/>
                  </a:cubicBezTo>
                  <a:cubicBezTo>
                    <a:pt x="4626" y="61363"/>
                    <a:pt x="6290" y="57567"/>
                    <a:pt x="9328" y="54402"/>
                  </a:cubicBezTo>
                  <a:cubicBezTo>
                    <a:pt x="13083" y="50489"/>
                    <a:pt x="18288" y="48071"/>
                    <a:pt x="23608" y="47765"/>
                  </a:cubicBezTo>
                  <a:cubicBezTo>
                    <a:pt x="24874" y="47693"/>
                    <a:pt x="25898" y="46629"/>
                    <a:pt x="25898" y="45388"/>
                  </a:cubicBezTo>
                  <a:cubicBezTo>
                    <a:pt x="25898" y="44205"/>
                    <a:pt x="24966" y="43268"/>
                    <a:pt x="23782" y="43268"/>
                  </a:cubicBezTo>
                  <a:cubicBezTo>
                    <a:pt x="23725" y="43268"/>
                    <a:pt x="23667" y="43270"/>
                    <a:pt x="23608" y="43274"/>
                  </a:cubicBezTo>
                  <a:cubicBezTo>
                    <a:pt x="17079" y="43648"/>
                    <a:pt x="10692" y="46617"/>
                    <a:pt x="6084" y="51418"/>
                  </a:cubicBezTo>
                  <a:cubicBezTo>
                    <a:pt x="2151" y="55515"/>
                    <a:pt x="0" y="60556"/>
                    <a:pt x="184" y="65250"/>
                  </a:cubicBezTo>
                  <a:cubicBezTo>
                    <a:pt x="447" y="71944"/>
                    <a:pt x="5673" y="78034"/>
                    <a:pt x="12893" y="80057"/>
                  </a:cubicBezTo>
                  <a:cubicBezTo>
                    <a:pt x="15008" y="80650"/>
                    <a:pt x="17129" y="80898"/>
                    <a:pt x="19198" y="80901"/>
                  </a:cubicBezTo>
                  <a:cubicBezTo>
                    <a:pt x="19206" y="80901"/>
                    <a:pt x="19214" y="80901"/>
                    <a:pt x="19222" y="80901"/>
                  </a:cubicBezTo>
                  <a:cubicBezTo>
                    <a:pt x="24425" y="80901"/>
                    <a:pt x="29297" y="79345"/>
                    <a:pt x="32878" y="77782"/>
                  </a:cubicBezTo>
                  <a:cubicBezTo>
                    <a:pt x="38989" y="75111"/>
                    <a:pt x="43716" y="71359"/>
                    <a:pt x="46545" y="66929"/>
                  </a:cubicBezTo>
                  <a:cubicBezTo>
                    <a:pt x="51147" y="59724"/>
                    <a:pt x="50824" y="51071"/>
                    <a:pt x="50030" y="44339"/>
                  </a:cubicBezTo>
                  <a:cubicBezTo>
                    <a:pt x="48838" y="34252"/>
                    <a:pt x="46319" y="24418"/>
                    <a:pt x="42541" y="15107"/>
                  </a:cubicBezTo>
                  <a:lnTo>
                    <a:pt x="42266" y="14429"/>
                  </a:lnTo>
                  <a:cubicBezTo>
                    <a:pt x="42067" y="13942"/>
                    <a:pt x="41867" y="13452"/>
                    <a:pt x="41672" y="12961"/>
                  </a:cubicBezTo>
                  <a:cubicBezTo>
                    <a:pt x="41458" y="8917"/>
                    <a:pt x="40745" y="5052"/>
                    <a:pt x="40132" y="1727"/>
                  </a:cubicBezTo>
                  <a:cubicBezTo>
                    <a:pt x="39947" y="728"/>
                    <a:pt x="39070" y="0"/>
                    <a:pt x="3805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7" name="Google Shape;1017;p48"/>
            <p:cNvSpPr/>
            <p:nvPr/>
          </p:nvSpPr>
          <p:spPr>
            <a:xfrm>
              <a:off x="2658250" y="1223525"/>
              <a:ext cx="471425" cy="648525"/>
            </a:xfrm>
            <a:custGeom>
              <a:avLst/>
              <a:gdLst/>
              <a:ahLst/>
              <a:cxnLst/>
              <a:rect l="l" t="t" r="r" b="b"/>
              <a:pathLst>
                <a:path w="18857" h="25941" extrusionOk="0">
                  <a:moveTo>
                    <a:pt x="8449" y="4609"/>
                  </a:moveTo>
                  <a:cubicBezTo>
                    <a:pt x="10715" y="5106"/>
                    <a:pt x="12611" y="7091"/>
                    <a:pt x="13226" y="9222"/>
                  </a:cubicBezTo>
                  <a:cubicBezTo>
                    <a:pt x="14079" y="12179"/>
                    <a:pt x="13238" y="15840"/>
                    <a:pt x="10919" y="19267"/>
                  </a:cubicBezTo>
                  <a:cubicBezTo>
                    <a:pt x="10003" y="20621"/>
                    <a:pt x="9009" y="21440"/>
                    <a:pt x="8299" y="21440"/>
                  </a:cubicBezTo>
                  <a:cubicBezTo>
                    <a:pt x="8281" y="21440"/>
                    <a:pt x="8263" y="21439"/>
                    <a:pt x="8246" y="21438"/>
                  </a:cubicBezTo>
                  <a:cubicBezTo>
                    <a:pt x="7498" y="21387"/>
                    <a:pt x="6688" y="20334"/>
                    <a:pt x="6132" y="18688"/>
                  </a:cubicBezTo>
                  <a:cubicBezTo>
                    <a:pt x="4925" y="15126"/>
                    <a:pt x="4640" y="11234"/>
                    <a:pt x="5304" y="7434"/>
                  </a:cubicBezTo>
                  <a:cubicBezTo>
                    <a:pt x="5344" y="7203"/>
                    <a:pt x="5389" y="6963"/>
                    <a:pt x="5446" y="6729"/>
                  </a:cubicBezTo>
                  <a:cubicBezTo>
                    <a:pt x="5600" y="6721"/>
                    <a:pt x="5753" y="6699"/>
                    <a:pt x="5904" y="6663"/>
                  </a:cubicBezTo>
                  <a:cubicBezTo>
                    <a:pt x="6742" y="6459"/>
                    <a:pt x="7388" y="5835"/>
                    <a:pt x="7646" y="5080"/>
                  </a:cubicBezTo>
                  <a:cubicBezTo>
                    <a:pt x="7940" y="4975"/>
                    <a:pt x="8212" y="4815"/>
                    <a:pt x="8449" y="4609"/>
                  </a:cubicBezTo>
                  <a:close/>
                  <a:moveTo>
                    <a:pt x="7555" y="0"/>
                  </a:moveTo>
                  <a:cubicBezTo>
                    <a:pt x="6916" y="0"/>
                    <a:pt x="6273" y="65"/>
                    <a:pt x="5635" y="200"/>
                  </a:cubicBezTo>
                  <a:cubicBezTo>
                    <a:pt x="5061" y="323"/>
                    <a:pt x="4550" y="646"/>
                    <a:pt x="4193" y="1109"/>
                  </a:cubicBezTo>
                  <a:cubicBezTo>
                    <a:pt x="4112" y="1215"/>
                    <a:pt x="4035" y="1325"/>
                    <a:pt x="3963" y="1437"/>
                  </a:cubicBezTo>
                  <a:cubicBezTo>
                    <a:pt x="3336" y="1823"/>
                    <a:pt x="2788" y="2321"/>
                    <a:pt x="2345" y="2908"/>
                  </a:cubicBezTo>
                  <a:cubicBezTo>
                    <a:pt x="1368" y="4199"/>
                    <a:pt x="1011" y="5664"/>
                    <a:pt x="790" y="6925"/>
                  </a:cubicBezTo>
                  <a:cubicBezTo>
                    <a:pt x="0" y="11451"/>
                    <a:pt x="341" y="16085"/>
                    <a:pt x="1776" y="20328"/>
                  </a:cubicBezTo>
                  <a:cubicBezTo>
                    <a:pt x="2936" y="23758"/>
                    <a:pt x="5028" y="25746"/>
                    <a:pt x="7665" y="25927"/>
                  </a:cubicBezTo>
                  <a:cubicBezTo>
                    <a:pt x="7790" y="25935"/>
                    <a:pt x="7916" y="25940"/>
                    <a:pt x="8041" y="25940"/>
                  </a:cubicBezTo>
                  <a:cubicBezTo>
                    <a:pt x="8043" y="25940"/>
                    <a:pt x="8045" y="25940"/>
                    <a:pt x="8046" y="25940"/>
                  </a:cubicBezTo>
                  <a:cubicBezTo>
                    <a:pt x="10440" y="25940"/>
                    <a:pt x="12784" y="24413"/>
                    <a:pt x="14686" y="21603"/>
                  </a:cubicBezTo>
                  <a:cubicBezTo>
                    <a:pt x="17780" y="17032"/>
                    <a:pt x="18857" y="11988"/>
                    <a:pt x="17637" y="7765"/>
                  </a:cubicBezTo>
                  <a:cubicBezTo>
                    <a:pt x="16312" y="3171"/>
                    <a:pt x="12025" y="0"/>
                    <a:pt x="755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8" name="Google Shape;1018;p48"/>
            <p:cNvSpPr/>
            <p:nvPr/>
          </p:nvSpPr>
          <p:spPr>
            <a:xfrm>
              <a:off x="3104200" y="1160000"/>
              <a:ext cx="394700" cy="635600"/>
            </a:xfrm>
            <a:custGeom>
              <a:avLst/>
              <a:gdLst/>
              <a:ahLst/>
              <a:cxnLst/>
              <a:rect l="l" t="t" r="r" b="b"/>
              <a:pathLst>
                <a:path w="15788" h="25424" extrusionOk="0">
                  <a:moveTo>
                    <a:pt x="3688" y="1"/>
                  </a:moveTo>
                  <a:cubicBezTo>
                    <a:pt x="2552" y="1"/>
                    <a:pt x="1530" y="835"/>
                    <a:pt x="1315" y="1968"/>
                  </a:cubicBezTo>
                  <a:cubicBezTo>
                    <a:pt x="0" y="8934"/>
                    <a:pt x="663" y="15994"/>
                    <a:pt x="3232" y="22388"/>
                  </a:cubicBezTo>
                  <a:cubicBezTo>
                    <a:pt x="4134" y="24633"/>
                    <a:pt x="5634" y="25422"/>
                    <a:pt x="6987" y="25424"/>
                  </a:cubicBezTo>
                  <a:cubicBezTo>
                    <a:pt x="7304" y="25424"/>
                    <a:pt x="7620" y="25381"/>
                    <a:pt x="7927" y="25297"/>
                  </a:cubicBezTo>
                  <a:cubicBezTo>
                    <a:pt x="9523" y="24861"/>
                    <a:pt x="10326" y="23480"/>
                    <a:pt x="10629" y="22960"/>
                  </a:cubicBezTo>
                  <a:cubicBezTo>
                    <a:pt x="14293" y="16664"/>
                    <a:pt x="15787" y="9367"/>
                    <a:pt x="14837" y="2413"/>
                  </a:cubicBezTo>
                  <a:cubicBezTo>
                    <a:pt x="14690" y="1336"/>
                    <a:pt x="13777" y="588"/>
                    <a:pt x="12704" y="588"/>
                  </a:cubicBezTo>
                  <a:cubicBezTo>
                    <a:pt x="12560" y="588"/>
                    <a:pt x="12414" y="602"/>
                    <a:pt x="12266" y="630"/>
                  </a:cubicBezTo>
                  <a:cubicBezTo>
                    <a:pt x="11012" y="865"/>
                    <a:pt x="10131" y="2044"/>
                    <a:pt x="10298" y="3265"/>
                  </a:cubicBezTo>
                  <a:cubicBezTo>
                    <a:pt x="11062" y="8861"/>
                    <a:pt x="9982" y="14716"/>
                    <a:pt x="7252" y="19879"/>
                  </a:cubicBezTo>
                  <a:cubicBezTo>
                    <a:pt x="5231" y="14480"/>
                    <a:pt x="4720" y="8352"/>
                    <a:pt x="5818" y="2537"/>
                  </a:cubicBezTo>
                  <a:cubicBezTo>
                    <a:pt x="6050" y="1305"/>
                    <a:pt x="5232" y="179"/>
                    <a:pt x="3989" y="20"/>
                  </a:cubicBezTo>
                  <a:cubicBezTo>
                    <a:pt x="3888" y="7"/>
                    <a:pt x="3788" y="1"/>
                    <a:pt x="36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9" name="Google Shape;1019;p48"/>
            <p:cNvSpPr/>
            <p:nvPr/>
          </p:nvSpPr>
          <p:spPr>
            <a:xfrm>
              <a:off x="3498225" y="1114975"/>
              <a:ext cx="380975" cy="642275"/>
            </a:xfrm>
            <a:custGeom>
              <a:avLst/>
              <a:gdLst/>
              <a:ahLst/>
              <a:cxnLst/>
              <a:rect l="l" t="t" r="r" b="b"/>
              <a:pathLst>
                <a:path w="15239" h="25691" extrusionOk="0">
                  <a:moveTo>
                    <a:pt x="11065" y="1"/>
                  </a:moveTo>
                  <a:cubicBezTo>
                    <a:pt x="9386" y="1"/>
                    <a:pt x="7598" y="685"/>
                    <a:pt x="6211" y="1981"/>
                  </a:cubicBezTo>
                  <a:cubicBezTo>
                    <a:pt x="5758" y="2404"/>
                    <a:pt x="5350" y="2874"/>
                    <a:pt x="4992" y="3380"/>
                  </a:cubicBezTo>
                  <a:cubicBezTo>
                    <a:pt x="5002" y="3169"/>
                    <a:pt x="5013" y="2957"/>
                    <a:pt x="5025" y="2746"/>
                  </a:cubicBezTo>
                  <a:cubicBezTo>
                    <a:pt x="5091" y="1508"/>
                    <a:pt x="4129" y="510"/>
                    <a:pt x="2874" y="508"/>
                  </a:cubicBezTo>
                  <a:lnTo>
                    <a:pt x="2858" y="508"/>
                  </a:lnTo>
                  <a:cubicBezTo>
                    <a:pt x="1596" y="516"/>
                    <a:pt x="518" y="1528"/>
                    <a:pt x="451" y="2770"/>
                  </a:cubicBezTo>
                  <a:cubicBezTo>
                    <a:pt x="80" y="9708"/>
                    <a:pt x="0" y="16729"/>
                    <a:pt x="211" y="23638"/>
                  </a:cubicBezTo>
                  <a:cubicBezTo>
                    <a:pt x="246" y="24805"/>
                    <a:pt x="1188" y="25689"/>
                    <a:pt x="2362" y="25690"/>
                  </a:cubicBezTo>
                  <a:cubicBezTo>
                    <a:pt x="2408" y="25690"/>
                    <a:pt x="2454" y="25689"/>
                    <a:pt x="2502" y="25686"/>
                  </a:cubicBezTo>
                  <a:cubicBezTo>
                    <a:pt x="3740" y="25615"/>
                    <a:pt x="4753" y="24589"/>
                    <a:pt x="4788" y="23373"/>
                  </a:cubicBezTo>
                  <a:cubicBezTo>
                    <a:pt x="4930" y="18468"/>
                    <a:pt x="5788" y="13576"/>
                    <a:pt x="7338" y="8832"/>
                  </a:cubicBezTo>
                  <a:cubicBezTo>
                    <a:pt x="7869" y="7208"/>
                    <a:pt x="8399" y="5961"/>
                    <a:pt x="9263" y="5156"/>
                  </a:cubicBezTo>
                  <a:cubicBezTo>
                    <a:pt x="9703" y="4743"/>
                    <a:pt x="10335" y="4491"/>
                    <a:pt x="10809" y="4491"/>
                  </a:cubicBezTo>
                  <a:cubicBezTo>
                    <a:pt x="10990" y="4491"/>
                    <a:pt x="11149" y="4528"/>
                    <a:pt x="11265" y="4607"/>
                  </a:cubicBezTo>
                  <a:cubicBezTo>
                    <a:pt x="11641" y="4865"/>
                    <a:pt x="12076" y="4989"/>
                    <a:pt x="12513" y="4989"/>
                  </a:cubicBezTo>
                  <a:cubicBezTo>
                    <a:pt x="13249" y="4989"/>
                    <a:pt x="13993" y="4639"/>
                    <a:pt x="14473" y="3992"/>
                  </a:cubicBezTo>
                  <a:cubicBezTo>
                    <a:pt x="15238" y="2962"/>
                    <a:pt x="15041" y="1564"/>
                    <a:pt x="14034" y="870"/>
                  </a:cubicBezTo>
                  <a:cubicBezTo>
                    <a:pt x="13181" y="284"/>
                    <a:pt x="12146" y="1"/>
                    <a:pt x="1106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0" name="Google Shape;1020;p48"/>
            <p:cNvSpPr/>
            <p:nvPr/>
          </p:nvSpPr>
          <p:spPr>
            <a:xfrm>
              <a:off x="4070250" y="902950"/>
              <a:ext cx="692550" cy="804675"/>
            </a:xfrm>
            <a:custGeom>
              <a:avLst/>
              <a:gdLst/>
              <a:ahLst/>
              <a:cxnLst/>
              <a:rect l="l" t="t" r="r" b="b"/>
              <a:pathLst>
                <a:path w="27702" h="32187" extrusionOk="0">
                  <a:moveTo>
                    <a:pt x="16834" y="4507"/>
                  </a:moveTo>
                  <a:cubicBezTo>
                    <a:pt x="17821" y="4507"/>
                    <a:pt x="18829" y="4769"/>
                    <a:pt x="19664" y="5300"/>
                  </a:cubicBezTo>
                  <a:cubicBezTo>
                    <a:pt x="21422" y="6419"/>
                    <a:pt x="22619" y="8610"/>
                    <a:pt x="22864" y="11160"/>
                  </a:cubicBezTo>
                  <a:cubicBezTo>
                    <a:pt x="23077" y="13380"/>
                    <a:pt x="22641" y="15956"/>
                    <a:pt x="21529" y="19034"/>
                  </a:cubicBezTo>
                  <a:cubicBezTo>
                    <a:pt x="20260" y="22544"/>
                    <a:pt x="18690" y="24910"/>
                    <a:pt x="16730" y="26268"/>
                  </a:cubicBezTo>
                  <a:cubicBezTo>
                    <a:pt x="15394" y="27190"/>
                    <a:pt x="13763" y="27689"/>
                    <a:pt x="12172" y="27689"/>
                  </a:cubicBezTo>
                  <a:cubicBezTo>
                    <a:pt x="11708" y="27689"/>
                    <a:pt x="11248" y="27647"/>
                    <a:pt x="10800" y="27561"/>
                  </a:cubicBezTo>
                  <a:cubicBezTo>
                    <a:pt x="8810" y="27179"/>
                    <a:pt x="7037" y="25927"/>
                    <a:pt x="6055" y="24216"/>
                  </a:cubicBezTo>
                  <a:cubicBezTo>
                    <a:pt x="4942" y="22272"/>
                    <a:pt x="4715" y="19548"/>
                    <a:pt x="5417" y="16549"/>
                  </a:cubicBezTo>
                  <a:cubicBezTo>
                    <a:pt x="5911" y="14437"/>
                    <a:pt x="6783" y="12388"/>
                    <a:pt x="7973" y="10525"/>
                  </a:cubicBezTo>
                  <a:cubicBezTo>
                    <a:pt x="8240" y="12337"/>
                    <a:pt x="9018" y="14028"/>
                    <a:pt x="10208" y="15297"/>
                  </a:cubicBezTo>
                  <a:cubicBezTo>
                    <a:pt x="10629" y="15746"/>
                    <a:pt x="11208" y="15972"/>
                    <a:pt x="11800" y="15972"/>
                  </a:cubicBezTo>
                  <a:cubicBezTo>
                    <a:pt x="12378" y="15972"/>
                    <a:pt x="12969" y="15757"/>
                    <a:pt x="13440" y="15327"/>
                  </a:cubicBezTo>
                  <a:cubicBezTo>
                    <a:pt x="14392" y="14456"/>
                    <a:pt x="14490" y="13032"/>
                    <a:pt x="13658" y="12145"/>
                  </a:cubicBezTo>
                  <a:cubicBezTo>
                    <a:pt x="12780" y="11208"/>
                    <a:pt x="12335" y="9794"/>
                    <a:pt x="12470" y="8364"/>
                  </a:cubicBezTo>
                  <a:cubicBezTo>
                    <a:pt x="12525" y="7769"/>
                    <a:pt x="12678" y="7218"/>
                    <a:pt x="12916" y="6730"/>
                  </a:cubicBezTo>
                  <a:cubicBezTo>
                    <a:pt x="13382" y="6433"/>
                    <a:pt x="13746" y="5982"/>
                    <a:pt x="13923" y="5447"/>
                  </a:cubicBezTo>
                  <a:cubicBezTo>
                    <a:pt x="14697" y="4823"/>
                    <a:pt x="15753" y="4507"/>
                    <a:pt x="16834" y="4507"/>
                  </a:cubicBezTo>
                  <a:close/>
                  <a:moveTo>
                    <a:pt x="17108" y="1"/>
                  </a:moveTo>
                  <a:cubicBezTo>
                    <a:pt x="14914" y="1"/>
                    <a:pt x="12733" y="714"/>
                    <a:pt x="11048" y="2115"/>
                  </a:cubicBezTo>
                  <a:cubicBezTo>
                    <a:pt x="10797" y="2323"/>
                    <a:pt x="10558" y="2546"/>
                    <a:pt x="10334" y="2782"/>
                  </a:cubicBezTo>
                  <a:cubicBezTo>
                    <a:pt x="8985" y="3123"/>
                    <a:pt x="7363" y="4038"/>
                    <a:pt x="5683" y="6133"/>
                  </a:cubicBezTo>
                  <a:cubicBezTo>
                    <a:pt x="3403" y="8976"/>
                    <a:pt x="1768" y="12314"/>
                    <a:pt x="956" y="15787"/>
                  </a:cubicBezTo>
                  <a:cubicBezTo>
                    <a:pt x="1" y="19875"/>
                    <a:pt x="383" y="23712"/>
                    <a:pt x="2034" y="26593"/>
                  </a:cubicBezTo>
                  <a:cubicBezTo>
                    <a:pt x="3613" y="29350"/>
                    <a:pt x="6468" y="31363"/>
                    <a:pt x="9671" y="31980"/>
                  </a:cubicBezTo>
                  <a:cubicBezTo>
                    <a:pt x="10395" y="32117"/>
                    <a:pt x="11130" y="32187"/>
                    <a:pt x="11866" y="32187"/>
                  </a:cubicBezTo>
                  <a:cubicBezTo>
                    <a:pt x="11870" y="32187"/>
                    <a:pt x="11874" y="32187"/>
                    <a:pt x="11878" y="32187"/>
                  </a:cubicBezTo>
                  <a:cubicBezTo>
                    <a:pt x="14441" y="32187"/>
                    <a:pt x="17068" y="31384"/>
                    <a:pt x="19218" y="29897"/>
                  </a:cubicBezTo>
                  <a:cubicBezTo>
                    <a:pt x="22049" y="27937"/>
                    <a:pt x="24213" y="24804"/>
                    <a:pt x="25834" y="20316"/>
                  </a:cubicBezTo>
                  <a:cubicBezTo>
                    <a:pt x="27181" y="16588"/>
                    <a:pt x="27702" y="13371"/>
                    <a:pt x="27424" y="10480"/>
                  </a:cubicBezTo>
                  <a:cubicBezTo>
                    <a:pt x="27050" y="6592"/>
                    <a:pt x="25185" y="3312"/>
                    <a:pt x="22307" y="1480"/>
                  </a:cubicBezTo>
                  <a:cubicBezTo>
                    <a:pt x="20747" y="489"/>
                    <a:pt x="18923" y="1"/>
                    <a:pt x="1710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1" name="Google Shape;1021;p48"/>
            <p:cNvSpPr/>
            <p:nvPr/>
          </p:nvSpPr>
          <p:spPr>
            <a:xfrm>
              <a:off x="4768875" y="977525"/>
              <a:ext cx="365725" cy="677325"/>
            </a:xfrm>
            <a:custGeom>
              <a:avLst/>
              <a:gdLst/>
              <a:ahLst/>
              <a:cxnLst/>
              <a:rect l="l" t="t" r="r" b="b"/>
              <a:pathLst>
                <a:path w="14629" h="27093" extrusionOk="0">
                  <a:moveTo>
                    <a:pt x="11455" y="0"/>
                  </a:moveTo>
                  <a:cubicBezTo>
                    <a:pt x="11229" y="0"/>
                    <a:pt x="10998" y="34"/>
                    <a:pt x="10769" y="103"/>
                  </a:cubicBezTo>
                  <a:cubicBezTo>
                    <a:pt x="8319" y="839"/>
                    <a:pt x="6965" y="2977"/>
                    <a:pt x="6177" y="4430"/>
                  </a:cubicBezTo>
                  <a:lnTo>
                    <a:pt x="6314" y="2335"/>
                  </a:lnTo>
                  <a:cubicBezTo>
                    <a:pt x="6395" y="1093"/>
                    <a:pt x="5438" y="81"/>
                    <a:pt x="4176" y="73"/>
                  </a:cubicBezTo>
                  <a:lnTo>
                    <a:pt x="4165" y="73"/>
                  </a:lnTo>
                  <a:cubicBezTo>
                    <a:pt x="4164" y="73"/>
                    <a:pt x="4164" y="73"/>
                    <a:pt x="4163" y="73"/>
                  </a:cubicBezTo>
                  <a:cubicBezTo>
                    <a:pt x="2905" y="73"/>
                    <a:pt x="1824" y="1072"/>
                    <a:pt x="1744" y="2310"/>
                  </a:cubicBezTo>
                  <a:lnTo>
                    <a:pt x="734" y="17801"/>
                  </a:lnTo>
                  <a:cubicBezTo>
                    <a:pt x="210" y="20224"/>
                    <a:pt x="1" y="22708"/>
                    <a:pt x="286" y="25220"/>
                  </a:cubicBezTo>
                  <a:cubicBezTo>
                    <a:pt x="410" y="26308"/>
                    <a:pt x="1322" y="27091"/>
                    <a:pt x="2424" y="27092"/>
                  </a:cubicBezTo>
                  <a:cubicBezTo>
                    <a:pt x="2487" y="27092"/>
                    <a:pt x="2551" y="27090"/>
                    <a:pt x="2615" y="27083"/>
                  </a:cubicBezTo>
                  <a:cubicBezTo>
                    <a:pt x="3802" y="26988"/>
                    <a:pt x="4771" y="26021"/>
                    <a:pt x="4847" y="24853"/>
                  </a:cubicBezTo>
                  <a:lnTo>
                    <a:pt x="5279" y="18215"/>
                  </a:lnTo>
                  <a:cubicBezTo>
                    <a:pt x="6164" y="14352"/>
                    <a:pt x="8006" y="10540"/>
                    <a:pt x="9818" y="7071"/>
                  </a:cubicBezTo>
                  <a:lnTo>
                    <a:pt x="9818" y="7071"/>
                  </a:lnTo>
                  <a:cubicBezTo>
                    <a:pt x="9806" y="7316"/>
                    <a:pt x="9792" y="7567"/>
                    <a:pt x="9776" y="7824"/>
                  </a:cubicBezTo>
                  <a:lnTo>
                    <a:pt x="8752" y="24477"/>
                  </a:lnTo>
                  <a:cubicBezTo>
                    <a:pt x="8681" y="25635"/>
                    <a:pt x="9514" y="26605"/>
                    <a:pt x="10677" y="26721"/>
                  </a:cubicBezTo>
                  <a:cubicBezTo>
                    <a:pt x="10759" y="26730"/>
                    <a:pt x="10841" y="26735"/>
                    <a:pt x="10922" y="26735"/>
                  </a:cubicBezTo>
                  <a:cubicBezTo>
                    <a:pt x="11985" y="26735"/>
                    <a:pt x="12976" y="25980"/>
                    <a:pt x="13253" y="24925"/>
                  </a:cubicBezTo>
                  <a:lnTo>
                    <a:pt x="13797" y="22858"/>
                  </a:lnTo>
                  <a:cubicBezTo>
                    <a:pt x="13961" y="22230"/>
                    <a:pt x="13848" y="21610"/>
                    <a:pt x="13531" y="21124"/>
                  </a:cubicBezTo>
                  <a:lnTo>
                    <a:pt x="14347" y="7835"/>
                  </a:lnTo>
                  <a:cubicBezTo>
                    <a:pt x="14465" y="5908"/>
                    <a:pt x="14628" y="3269"/>
                    <a:pt x="13319" y="1043"/>
                  </a:cubicBezTo>
                  <a:cubicBezTo>
                    <a:pt x="12930" y="382"/>
                    <a:pt x="12219" y="0"/>
                    <a:pt x="1145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2" name="Google Shape;1022;p48"/>
            <p:cNvSpPr/>
            <p:nvPr/>
          </p:nvSpPr>
          <p:spPr>
            <a:xfrm>
              <a:off x="5179050" y="982950"/>
              <a:ext cx="311450" cy="655575"/>
            </a:xfrm>
            <a:custGeom>
              <a:avLst/>
              <a:gdLst/>
              <a:ahLst/>
              <a:cxnLst/>
              <a:rect l="l" t="t" r="r" b="b"/>
              <a:pathLst>
                <a:path w="12458" h="26223" extrusionOk="0">
                  <a:moveTo>
                    <a:pt x="3692" y="0"/>
                  </a:moveTo>
                  <a:cubicBezTo>
                    <a:pt x="2819" y="0"/>
                    <a:pt x="1970" y="494"/>
                    <a:pt x="1540" y="1304"/>
                  </a:cubicBezTo>
                  <a:lnTo>
                    <a:pt x="1047" y="2232"/>
                  </a:lnTo>
                  <a:cubicBezTo>
                    <a:pt x="680" y="2921"/>
                    <a:pt x="695" y="3691"/>
                    <a:pt x="1018" y="4305"/>
                  </a:cubicBezTo>
                  <a:cubicBezTo>
                    <a:pt x="362" y="10039"/>
                    <a:pt x="25" y="15807"/>
                    <a:pt x="9" y="21579"/>
                  </a:cubicBezTo>
                  <a:cubicBezTo>
                    <a:pt x="0" y="24660"/>
                    <a:pt x="1431" y="25727"/>
                    <a:pt x="2636" y="26081"/>
                  </a:cubicBezTo>
                  <a:cubicBezTo>
                    <a:pt x="2958" y="26175"/>
                    <a:pt x="3293" y="26222"/>
                    <a:pt x="3629" y="26222"/>
                  </a:cubicBezTo>
                  <a:cubicBezTo>
                    <a:pt x="3630" y="26222"/>
                    <a:pt x="3631" y="26222"/>
                    <a:pt x="3633" y="26222"/>
                  </a:cubicBezTo>
                  <a:cubicBezTo>
                    <a:pt x="4883" y="26222"/>
                    <a:pt x="5947" y="25594"/>
                    <a:pt x="6461" y="25288"/>
                  </a:cubicBezTo>
                  <a:lnTo>
                    <a:pt x="10937" y="22642"/>
                  </a:lnTo>
                  <a:cubicBezTo>
                    <a:pt x="12047" y="21984"/>
                    <a:pt x="12458" y="20595"/>
                    <a:pt x="11852" y="19542"/>
                  </a:cubicBezTo>
                  <a:cubicBezTo>
                    <a:pt x="11460" y="18858"/>
                    <a:pt x="10735" y="18481"/>
                    <a:pt x="9971" y="18481"/>
                  </a:cubicBezTo>
                  <a:cubicBezTo>
                    <a:pt x="9559" y="18481"/>
                    <a:pt x="9135" y="18591"/>
                    <a:pt x="8746" y="18822"/>
                  </a:cubicBezTo>
                  <a:lnTo>
                    <a:pt x="4588" y="21282"/>
                  </a:lnTo>
                  <a:cubicBezTo>
                    <a:pt x="4610" y="14969"/>
                    <a:pt x="5024" y="8664"/>
                    <a:pt x="5829" y="2403"/>
                  </a:cubicBezTo>
                  <a:cubicBezTo>
                    <a:pt x="5969" y="1321"/>
                    <a:pt x="5305" y="339"/>
                    <a:pt x="4255" y="71"/>
                  </a:cubicBezTo>
                  <a:cubicBezTo>
                    <a:pt x="4069" y="23"/>
                    <a:pt x="3880" y="0"/>
                    <a:pt x="369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3" name="Google Shape;1023;p48"/>
            <p:cNvSpPr/>
            <p:nvPr/>
          </p:nvSpPr>
          <p:spPr>
            <a:xfrm>
              <a:off x="5343600" y="997800"/>
              <a:ext cx="552925" cy="1086300"/>
            </a:xfrm>
            <a:custGeom>
              <a:avLst/>
              <a:gdLst/>
              <a:ahLst/>
              <a:cxnLst/>
              <a:rect l="l" t="t" r="r" b="b"/>
              <a:pathLst>
                <a:path w="22117" h="43452" extrusionOk="0">
                  <a:moveTo>
                    <a:pt x="10610" y="0"/>
                  </a:moveTo>
                  <a:cubicBezTo>
                    <a:pt x="9594" y="0"/>
                    <a:pt x="8622" y="667"/>
                    <a:pt x="8293" y="1680"/>
                  </a:cubicBezTo>
                  <a:cubicBezTo>
                    <a:pt x="7037" y="5547"/>
                    <a:pt x="6724" y="9652"/>
                    <a:pt x="7385" y="13551"/>
                  </a:cubicBezTo>
                  <a:cubicBezTo>
                    <a:pt x="7904" y="16610"/>
                    <a:pt x="9510" y="18528"/>
                    <a:pt x="11793" y="18815"/>
                  </a:cubicBezTo>
                  <a:cubicBezTo>
                    <a:pt x="11986" y="18841"/>
                    <a:pt x="12180" y="18853"/>
                    <a:pt x="12375" y="18853"/>
                  </a:cubicBezTo>
                  <a:cubicBezTo>
                    <a:pt x="13651" y="18853"/>
                    <a:pt x="14978" y="18316"/>
                    <a:pt x="16323" y="17265"/>
                  </a:cubicBezTo>
                  <a:cubicBezTo>
                    <a:pt x="16653" y="17008"/>
                    <a:pt x="16970" y="16736"/>
                    <a:pt x="17273" y="16450"/>
                  </a:cubicBezTo>
                  <a:lnTo>
                    <a:pt x="17273" y="16450"/>
                  </a:lnTo>
                  <a:cubicBezTo>
                    <a:pt x="17190" y="22630"/>
                    <a:pt x="16528" y="28337"/>
                    <a:pt x="14871" y="33931"/>
                  </a:cubicBezTo>
                  <a:cubicBezTo>
                    <a:pt x="14097" y="36543"/>
                    <a:pt x="13188" y="38035"/>
                    <a:pt x="12010" y="38628"/>
                  </a:cubicBezTo>
                  <a:cubicBezTo>
                    <a:pt x="11578" y="38845"/>
                    <a:pt x="11059" y="38952"/>
                    <a:pt x="10490" y="38952"/>
                  </a:cubicBezTo>
                  <a:cubicBezTo>
                    <a:pt x="9740" y="38952"/>
                    <a:pt x="8905" y="38766"/>
                    <a:pt x="8072" y="38397"/>
                  </a:cubicBezTo>
                  <a:cubicBezTo>
                    <a:pt x="7155" y="37992"/>
                    <a:pt x="6517" y="37512"/>
                    <a:pt x="6174" y="36972"/>
                  </a:cubicBezTo>
                  <a:cubicBezTo>
                    <a:pt x="5231" y="35488"/>
                    <a:pt x="6272" y="33055"/>
                    <a:pt x="7821" y="31560"/>
                  </a:cubicBezTo>
                  <a:cubicBezTo>
                    <a:pt x="9085" y="30342"/>
                    <a:pt x="10686" y="29403"/>
                    <a:pt x="12381" y="28409"/>
                  </a:cubicBezTo>
                  <a:cubicBezTo>
                    <a:pt x="13347" y="27843"/>
                    <a:pt x="14346" y="27257"/>
                    <a:pt x="15318" y="26597"/>
                  </a:cubicBezTo>
                  <a:cubicBezTo>
                    <a:pt x="16386" y="25871"/>
                    <a:pt x="16702" y="24465"/>
                    <a:pt x="16024" y="23457"/>
                  </a:cubicBezTo>
                  <a:cubicBezTo>
                    <a:pt x="15614" y="22846"/>
                    <a:pt x="14933" y="22521"/>
                    <a:pt x="14222" y="22521"/>
                  </a:cubicBezTo>
                  <a:cubicBezTo>
                    <a:pt x="13760" y="22521"/>
                    <a:pt x="13285" y="22658"/>
                    <a:pt x="12865" y="22943"/>
                  </a:cubicBezTo>
                  <a:cubicBezTo>
                    <a:pt x="12030" y="23511"/>
                    <a:pt x="11144" y="24029"/>
                    <a:pt x="10207" y="24579"/>
                  </a:cubicBezTo>
                  <a:cubicBezTo>
                    <a:pt x="8336" y="25677"/>
                    <a:pt x="6400" y="26811"/>
                    <a:pt x="4711" y="28441"/>
                  </a:cubicBezTo>
                  <a:cubicBezTo>
                    <a:pt x="1787" y="31263"/>
                    <a:pt x="1" y="35972"/>
                    <a:pt x="2248" y="39511"/>
                  </a:cubicBezTo>
                  <a:cubicBezTo>
                    <a:pt x="3040" y="40759"/>
                    <a:pt x="4301" y="41773"/>
                    <a:pt x="5995" y="42520"/>
                  </a:cubicBezTo>
                  <a:cubicBezTo>
                    <a:pt x="7394" y="43140"/>
                    <a:pt x="8833" y="43450"/>
                    <a:pt x="10211" y="43451"/>
                  </a:cubicBezTo>
                  <a:cubicBezTo>
                    <a:pt x="10213" y="43451"/>
                    <a:pt x="10216" y="43451"/>
                    <a:pt x="10219" y="43451"/>
                  </a:cubicBezTo>
                  <a:cubicBezTo>
                    <a:pt x="11530" y="43451"/>
                    <a:pt x="12788" y="43172"/>
                    <a:pt x="13903" y="42609"/>
                  </a:cubicBezTo>
                  <a:cubicBezTo>
                    <a:pt x="17160" y="40972"/>
                    <a:pt x="18522" y="37455"/>
                    <a:pt x="19263" y="34953"/>
                  </a:cubicBezTo>
                  <a:cubicBezTo>
                    <a:pt x="21887" y="26095"/>
                    <a:pt x="22117" y="16838"/>
                    <a:pt x="21676" y="7918"/>
                  </a:cubicBezTo>
                  <a:cubicBezTo>
                    <a:pt x="21943" y="6046"/>
                    <a:pt x="21825" y="4150"/>
                    <a:pt x="21271" y="2387"/>
                  </a:cubicBezTo>
                  <a:cubicBezTo>
                    <a:pt x="20989" y="1485"/>
                    <a:pt x="20152" y="914"/>
                    <a:pt x="19210" y="914"/>
                  </a:cubicBezTo>
                  <a:cubicBezTo>
                    <a:pt x="19031" y="914"/>
                    <a:pt x="18849" y="935"/>
                    <a:pt x="18665" y="978"/>
                  </a:cubicBezTo>
                  <a:cubicBezTo>
                    <a:pt x="17519" y="1251"/>
                    <a:pt x="16714" y="2315"/>
                    <a:pt x="16795" y="3452"/>
                  </a:cubicBezTo>
                  <a:cubicBezTo>
                    <a:pt x="16910" y="5014"/>
                    <a:pt x="17007" y="6544"/>
                    <a:pt x="17084" y="8041"/>
                  </a:cubicBezTo>
                  <a:cubicBezTo>
                    <a:pt x="16662" y="10256"/>
                    <a:pt x="15435" y="12377"/>
                    <a:pt x="13606" y="13805"/>
                  </a:cubicBezTo>
                  <a:cubicBezTo>
                    <a:pt x="12937" y="14327"/>
                    <a:pt x="12642" y="14350"/>
                    <a:pt x="12645" y="14355"/>
                  </a:cubicBezTo>
                  <a:cubicBezTo>
                    <a:pt x="12496" y="14283"/>
                    <a:pt x="12103" y="13733"/>
                    <a:pt x="11904" y="12562"/>
                  </a:cubicBezTo>
                  <a:cubicBezTo>
                    <a:pt x="11362" y="9361"/>
                    <a:pt x="11618" y="5993"/>
                    <a:pt x="12650" y="2818"/>
                  </a:cubicBezTo>
                  <a:cubicBezTo>
                    <a:pt x="13040" y="1615"/>
                    <a:pt x="12381" y="386"/>
                    <a:pt x="11178" y="72"/>
                  </a:cubicBezTo>
                  <a:cubicBezTo>
                    <a:pt x="10990" y="23"/>
                    <a:pt x="10799" y="0"/>
                    <a:pt x="1061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4" name="Google Shape;1024;p48"/>
            <p:cNvSpPr/>
            <p:nvPr/>
          </p:nvSpPr>
          <p:spPr>
            <a:xfrm>
              <a:off x="2831200" y="1917325"/>
              <a:ext cx="388250" cy="1137950"/>
            </a:xfrm>
            <a:custGeom>
              <a:avLst/>
              <a:gdLst/>
              <a:ahLst/>
              <a:cxnLst/>
              <a:rect l="l" t="t" r="r" b="b"/>
              <a:pathLst>
                <a:path w="15530" h="45518" extrusionOk="0">
                  <a:moveTo>
                    <a:pt x="2606" y="1"/>
                  </a:moveTo>
                  <a:cubicBezTo>
                    <a:pt x="2435" y="1"/>
                    <a:pt x="2261" y="20"/>
                    <a:pt x="2085" y="59"/>
                  </a:cubicBezTo>
                  <a:cubicBezTo>
                    <a:pt x="838" y="341"/>
                    <a:pt x="0" y="1548"/>
                    <a:pt x="213" y="2760"/>
                  </a:cubicBezTo>
                  <a:cubicBezTo>
                    <a:pt x="2545" y="16025"/>
                    <a:pt x="3319" y="29654"/>
                    <a:pt x="2515" y="43267"/>
                  </a:cubicBezTo>
                  <a:cubicBezTo>
                    <a:pt x="2473" y="43988"/>
                    <a:pt x="2784" y="44664"/>
                    <a:pt x="3351" y="45088"/>
                  </a:cubicBezTo>
                  <a:cubicBezTo>
                    <a:pt x="3729" y="45370"/>
                    <a:pt x="4190" y="45517"/>
                    <a:pt x="4665" y="45517"/>
                  </a:cubicBezTo>
                  <a:cubicBezTo>
                    <a:pt x="4909" y="45517"/>
                    <a:pt x="5152" y="45479"/>
                    <a:pt x="5383" y="45406"/>
                  </a:cubicBezTo>
                  <a:lnTo>
                    <a:pt x="13576" y="42825"/>
                  </a:lnTo>
                  <a:cubicBezTo>
                    <a:pt x="14799" y="42439"/>
                    <a:pt x="15530" y="41170"/>
                    <a:pt x="15208" y="39989"/>
                  </a:cubicBezTo>
                  <a:cubicBezTo>
                    <a:pt x="14949" y="39039"/>
                    <a:pt x="14090" y="38435"/>
                    <a:pt x="13128" y="38435"/>
                  </a:cubicBezTo>
                  <a:cubicBezTo>
                    <a:pt x="12892" y="38435"/>
                    <a:pt x="12651" y="38471"/>
                    <a:pt x="12410" y="38547"/>
                  </a:cubicBezTo>
                  <a:lnTo>
                    <a:pt x="7244" y="40174"/>
                  </a:lnTo>
                  <a:cubicBezTo>
                    <a:pt x="7786" y="27251"/>
                    <a:pt x="6941" y="14339"/>
                    <a:pt x="4727" y="1745"/>
                  </a:cubicBezTo>
                  <a:cubicBezTo>
                    <a:pt x="4545" y="704"/>
                    <a:pt x="3647" y="1"/>
                    <a:pt x="260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5" name="Google Shape;1025;p48"/>
            <p:cNvSpPr/>
            <p:nvPr/>
          </p:nvSpPr>
          <p:spPr>
            <a:xfrm>
              <a:off x="3238050" y="2105275"/>
              <a:ext cx="169725" cy="879900"/>
            </a:xfrm>
            <a:custGeom>
              <a:avLst/>
              <a:gdLst/>
              <a:ahLst/>
              <a:cxnLst/>
              <a:rect l="l" t="t" r="r" b="b"/>
              <a:pathLst>
                <a:path w="6789" h="35196" extrusionOk="0">
                  <a:moveTo>
                    <a:pt x="2483" y="1"/>
                  </a:moveTo>
                  <a:cubicBezTo>
                    <a:pt x="2400" y="1"/>
                    <a:pt x="2316" y="5"/>
                    <a:pt x="2231" y="14"/>
                  </a:cubicBezTo>
                  <a:cubicBezTo>
                    <a:pt x="969" y="154"/>
                    <a:pt x="1" y="1267"/>
                    <a:pt x="68" y="2502"/>
                  </a:cubicBezTo>
                  <a:lnTo>
                    <a:pt x="1671" y="31599"/>
                  </a:lnTo>
                  <a:cubicBezTo>
                    <a:pt x="1668" y="31709"/>
                    <a:pt x="1674" y="31819"/>
                    <a:pt x="1689" y="31928"/>
                  </a:cubicBezTo>
                  <a:lnTo>
                    <a:pt x="1758" y="33197"/>
                  </a:lnTo>
                  <a:cubicBezTo>
                    <a:pt x="1809" y="34122"/>
                    <a:pt x="2436" y="34886"/>
                    <a:pt x="3337" y="35121"/>
                  </a:cubicBezTo>
                  <a:cubicBezTo>
                    <a:pt x="3524" y="35170"/>
                    <a:pt x="3716" y="35195"/>
                    <a:pt x="3910" y="35196"/>
                  </a:cubicBezTo>
                  <a:cubicBezTo>
                    <a:pt x="4634" y="35196"/>
                    <a:pt x="5349" y="34857"/>
                    <a:pt x="5822" y="34259"/>
                  </a:cubicBezTo>
                  <a:cubicBezTo>
                    <a:pt x="6669" y="33189"/>
                    <a:pt x="6789" y="31773"/>
                    <a:pt x="6220" y="30670"/>
                  </a:cubicBezTo>
                  <a:lnTo>
                    <a:pt x="4642" y="1998"/>
                  </a:lnTo>
                  <a:cubicBezTo>
                    <a:pt x="4578" y="846"/>
                    <a:pt x="3632" y="1"/>
                    <a:pt x="248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6" name="Google Shape;1026;p48"/>
            <p:cNvSpPr/>
            <p:nvPr/>
          </p:nvSpPr>
          <p:spPr>
            <a:xfrm>
              <a:off x="3224975" y="1902225"/>
              <a:ext cx="133250" cy="165400"/>
            </a:xfrm>
            <a:custGeom>
              <a:avLst/>
              <a:gdLst/>
              <a:ahLst/>
              <a:cxnLst/>
              <a:rect l="l" t="t" r="r" b="b"/>
              <a:pathLst>
                <a:path w="5330" h="6616" extrusionOk="0">
                  <a:moveTo>
                    <a:pt x="2641" y="0"/>
                  </a:moveTo>
                  <a:cubicBezTo>
                    <a:pt x="1540" y="0"/>
                    <a:pt x="525" y="780"/>
                    <a:pt x="273" y="1882"/>
                  </a:cubicBezTo>
                  <a:cubicBezTo>
                    <a:pt x="1" y="3077"/>
                    <a:pt x="129" y="4328"/>
                    <a:pt x="633" y="5402"/>
                  </a:cubicBezTo>
                  <a:cubicBezTo>
                    <a:pt x="993" y="6172"/>
                    <a:pt x="1763" y="6614"/>
                    <a:pt x="2588" y="6615"/>
                  </a:cubicBezTo>
                  <a:cubicBezTo>
                    <a:pt x="2960" y="6614"/>
                    <a:pt x="3326" y="6528"/>
                    <a:pt x="3658" y="6361"/>
                  </a:cubicBezTo>
                  <a:cubicBezTo>
                    <a:pt x="4813" y="5787"/>
                    <a:pt x="5329" y="4429"/>
                    <a:pt x="4811" y="3327"/>
                  </a:cubicBezTo>
                  <a:cubicBezTo>
                    <a:pt x="4711" y="3105"/>
                    <a:pt x="4686" y="2856"/>
                    <a:pt x="4740" y="2620"/>
                  </a:cubicBezTo>
                  <a:cubicBezTo>
                    <a:pt x="5020" y="1393"/>
                    <a:pt x="4248" y="233"/>
                    <a:pt x="3014" y="31"/>
                  </a:cubicBezTo>
                  <a:cubicBezTo>
                    <a:pt x="2889" y="10"/>
                    <a:pt x="2764" y="0"/>
                    <a:pt x="264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7" name="Google Shape;1027;p48"/>
            <p:cNvSpPr/>
            <p:nvPr/>
          </p:nvSpPr>
          <p:spPr>
            <a:xfrm>
              <a:off x="3440925" y="1878550"/>
              <a:ext cx="738000" cy="1010325"/>
            </a:xfrm>
            <a:custGeom>
              <a:avLst/>
              <a:gdLst/>
              <a:ahLst/>
              <a:cxnLst/>
              <a:rect l="l" t="t" r="r" b="b"/>
              <a:pathLst>
                <a:path w="29520" h="40413" extrusionOk="0">
                  <a:moveTo>
                    <a:pt x="23464" y="0"/>
                  </a:moveTo>
                  <a:cubicBezTo>
                    <a:pt x="21957" y="0"/>
                    <a:pt x="20418" y="873"/>
                    <a:pt x="19122" y="2493"/>
                  </a:cubicBezTo>
                  <a:cubicBezTo>
                    <a:pt x="17017" y="5121"/>
                    <a:pt x="15744" y="8178"/>
                    <a:pt x="14885" y="11204"/>
                  </a:cubicBezTo>
                  <a:cubicBezTo>
                    <a:pt x="14379" y="8415"/>
                    <a:pt x="13612" y="5682"/>
                    <a:pt x="12429" y="3058"/>
                  </a:cubicBezTo>
                  <a:cubicBezTo>
                    <a:pt x="12119" y="2369"/>
                    <a:pt x="11460" y="1904"/>
                    <a:pt x="10684" y="1828"/>
                  </a:cubicBezTo>
                  <a:cubicBezTo>
                    <a:pt x="10612" y="1821"/>
                    <a:pt x="10541" y="1818"/>
                    <a:pt x="10469" y="1818"/>
                  </a:cubicBezTo>
                  <a:cubicBezTo>
                    <a:pt x="9765" y="1818"/>
                    <a:pt x="9077" y="2131"/>
                    <a:pt x="8606" y="2683"/>
                  </a:cubicBezTo>
                  <a:cubicBezTo>
                    <a:pt x="6901" y="4686"/>
                    <a:pt x="6135" y="7097"/>
                    <a:pt x="5548" y="9199"/>
                  </a:cubicBezTo>
                  <a:cubicBezTo>
                    <a:pt x="5348" y="9921"/>
                    <a:pt x="5157" y="10642"/>
                    <a:pt x="4975" y="11366"/>
                  </a:cubicBezTo>
                  <a:cubicBezTo>
                    <a:pt x="4862" y="9722"/>
                    <a:pt x="4753" y="8080"/>
                    <a:pt x="4649" y="6442"/>
                  </a:cubicBezTo>
                  <a:cubicBezTo>
                    <a:pt x="4578" y="5300"/>
                    <a:pt x="3643" y="4461"/>
                    <a:pt x="2502" y="4461"/>
                  </a:cubicBezTo>
                  <a:cubicBezTo>
                    <a:pt x="2410" y="4461"/>
                    <a:pt x="2317" y="4466"/>
                    <a:pt x="2223" y="4477"/>
                  </a:cubicBezTo>
                  <a:cubicBezTo>
                    <a:pt x="961" y="4626"/>
                    <a:pt x="1" y="5748"/>
                    <a:pt x="79" y="6980"/>
                  </a:cubicBezTo>
                  <a:cubicBezTo>
                    <a:pt x="743" y="17465"/>
                    <a:pt x="1613" y="28074"/>
                    <a:pt x="2668" y="38514"/>
                  </a:cubicBezTo>
                  <a:cubicBezTo>
                    <a:pt x="2779" y="39620"/>
                    <a:pt x="3703" y="40411"/>
                    <a:pt x="4809" y="40412"/>
                  </a:cubicBezTo>
                  <a:cubicBezTo>
                    <a:pt x="4921" y="40412"/>
                    <a:pt x="5035" y="40404"/>
                    <a:pt x="5147" y="40389"/>
                  </a:cubicBezTo>
                  <a:cubicBezTo>
                    <a:pt x="6398" y="40210"/>
                    <a:pt x="7326" y="39081"/>
                    <a:pt x="7230" y="37859"/>
                  </a:cubicBezTo>
                  <a:cubicBezTo>
                    <a:pt x="6500" y="28617"/>
                    <a:pt x="7416" y="19308"/>
                    <a:pt x="9951" y="10188"/>
                  </a:cubicBezTo>
                  <a:cubicBezTo>
                    <a:pt x="11130" y="15079"/>
                    <a:pt x="11254" y="20346"/>
                    <a:pt x="11384" y="25839"/>
                  </a:cubicBezTo>
                  <a:cubicBezTo>
                    <a:pt x="11473" y="29605"/>
                    <a:pt x="11565" y="33499"/>
                    <a:pt x="12029" y="37290"/>
                  </a:cubicBezTo>
                  <a:cubicBezTo>
                    <a:pt x="12161" y="38376"/>
                    <a:pt x="13077" y="39144"/>
                    <a:pt x="14170" y="39144"/>
                  </a:cubicBezTo>
                  <a:cubicBezTo>
                    <a:pt x="14265" y="39144"/>
                    <a:pt x="14361" y="39138"/>
                    <a:pt x="14457" y="39127"/>
                  </a:cubicBezTo>
                  <a:cubicBezTo>
                    <a:pt x="15676" y="38975"/>
                    <a:pt x="16614" y="37919"/>
                    <a:pt x="16592" y="36724"/>
                  </a:cubicBezTo>
                  <a:cubicBezTo>
                    <a:pt x="16473" y="29982"/>
                    <a:pt x="17052" y="23162"/>
                    <a:pt x="18314" y="16455"/>
                  </a:cubicBezTo>
                  <a:cubicBezTo>
                    <a:pt x="19067" y="12459"/>
                    <a:pt x="20112" y="8324"/>
                    <a:pt x="22658" y="5146"/>
                  </a:cubicBezTo>
                  <a:cubicBezTo>
                    <a:pt x="22758" y="5020"/>
                    <a:pt x="22866" y="4900"/>
                    <a:pt x="22979" y="4787"/>
                  </a:cubicBezTo>
                  <a:cubicBezTo>
                    <a:pt x="23020" y="4910"/>
                    <a:pt x="23062" y="5069"/>
                    <a:pt x="23105" y="5265"/>
                  </a:cubicBezTo>
                  <a:cubicBezTo>
                    <a:pt x="24224" y="10394"/>
                    <a:pt x="24036" y="15709"/>
                    <a:pt x="23839" y="21337"/>
                  </a:cubicBezTo>
                  <a:cubicBezTo>
                    <a:pt x="23682" y="25832"/>
                    <a:pt x="23519" y="30479"/>
                    <a:pt x="24079" y="35044"/>
                  </a:cubicBezTo>
                  <a:cubicBezTo>
                    <a:pt x="24212" y="36125"/>
                    <a:pt x="25121" y="36897"/>
                    <a:pt x="26214" y="36897"/>
                  </a:cubicBezTo>
                  <a:cubicBezTo>
                    <a:pt x="26308" y="36897"/>
                    <a:pt x="26403" y="36891"/>
                    <a:pt x="26499" y="36879"/>
                  </a:cubicBezTo>
                  <a:cubicBezTo>
                    <a:pt x="27448" y="36765"/>
                    <a:pt x="28333" y="36200"/>
                    <a:pt x="28866" y="35361"/>
                  </a:cubicBezTo>
                  <a:cubicBezTo>
                    <a:pt x="29400" y="34521"/>
                    <a:pt x="29519" y="33511"/>
                    <a:pt x="29186" y="32654"/>
                  </a:cubicBezTo>
                  <a:cubicBezTo>
                    <a:pt x="29029" y="32252"/>
                    <a:pt x="28751" y="31908"/>
                    <a:pt x="28391" y="31673"/>
                  </a:cubicBezTo>
                  <a:cubicBezTo>
                    <a:pt x="28171" y="28232"/>
                    <a:pt x="28295" y="24683"/>
                    <a:pt x="28416" y="21228"/>
                  </a:cubicBezTo>
                  <a:cubicBezTo>
                    <a:pt x="28614" y="15579"/>
                    <a:pt x="28819" y="9737"/>
                    <a:pt x="27586" y="4081"/>
                  </a:cubicBezTo>
                  <a:cubicBezTo>
                    <a:pt x="27105" y="1872"/>
                    <a:pt x="26046" y="540"/>
                    <a:pt x="24438" y="125"/>
                  </a:cubicBezTo>
                  <a:cubicBezTo>
                    <a:pt x="24117" y="41"/>
                    <a:pt x="23791" y="0"/>
                    <a:pt x="2346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8" name="Google Shape;1028;p48"/>
            <p:cNvSpPr/>
            <p:nvPr/>
          </p:nvSpPr>
          <p:spPr>
            <a:xfrm>
              <a:off x="4222775" y="1956125"/>
              <a:ext cx="168100" cy="887275"/>
            </a:xfrm>
            <a:custGeom>
              <a:avLst/>
              <a:gdLst/>
              <a:ahLst/>
              <a:cxnLst/>
              <a:rect l="l" t="t" r="r" b="b"/>
              <a:pathLst>
                <a:path w="6724" h="35491" extrusionOk="0">
                  <a:moveTo>
                    <a:pt x="4492" y="0"/>
                  </a:moveTo>
                  <a:cubicBezTo>
                    <a:pt x="3234" y="0"/>
                    <a:pt x="2153" y="1000"/>
                    <a:pt x="2074" y="2239"/>
                  </a:cubicBezTo>
                  <a:lnTo>
                    <a:pt x="81" y="33229"/>
                  </a:lnTo>
                  <a:cubicBezTo>
                    <a:pt x="0" y="34472"/>
                    <a:pt x="959" y="35483"/>
                    <a:pt x="2222" y="35490"/>
                  </a:cubicBezTo>
                  <a:lnTo>
                    <a:pt x="2230" y="35490"/>
                  </a:lnTo>
                  <a:cubicBezTo>
                    <a:pt x="2231" y="35490"/>
                    <a:pt x="2232" y="35490"/>
                    <a:pt x="2232" y="35490"/>
                  </a:cubicBezTo>
                  <a:cubicBezTo>
                    <a:pt x="3490" y="35490"/>
                    <a:pt x="4572" y="34490"/>
                    <a:pt x="4651" y="33251"/>
                  </a:cubicBezTo>
                  <a:lnTo>
                    <a:pt x="6644" y="2262"/>
                  </a:lnTo>
                  <a:cubicBezTo>
                    <a:pt x="6724" y="1018"/>
                    <a:pt x="5765" y="7"/>
                    <a:pt x="4503" y="0"/>
                  </a:cubicBezTo>
                  <a:lnTo>
                    <a:pt x="4494" y="0"/>
                  </a:lnTo>
                  <a:cubicBezTo>
                    <a:pt x="4493" y="0"/>
                    <a:pt x="4492" y="0"/>
                    <a:pt x="449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9" name="Google Shape;1029;p48"/>
            <p:cNvSpPr/>
            <p:nvPr/>
          </p:nvSpPr>
          <p:spPr>
            <a:xfrm>
              <a:off x="4461475" y="1758900"/>
              <a:ext cx="860600" cy="1131950"/>
            </a:xfrm>
            <a:custGeom>
              <a:avLst/>
              <a:gdLst/>
              <a:ahLst/>
              <a:cxnLst/>
              <a:rect l="l" t="t" r="r" b="b"/>
              <a:pathLst>
                <a:path w="34424" h="45278" extrusionOk="0">
                  <a:moveTo>
                    <a:pt x="32271" y="1"/>
                  </a:moveTo>
                  <a:cubicBezTo>
                    <a:pt x="32235" y="1"/>
                    <a:pt x="32199" y="1"/>
                    <a:pt x="32163" y="3"/>
                  </a:cubicBezTo>
                  <a:cubicBezTo>
                    <a:pt x="22117" y="324"/>
                    <a:pt x="11998" y="1599"/>
                    <a:pt x="2088" y="3795"/>
                  </a:cubicBezTo>
                  <a:cubicBezTo>
                    <a:pt x="841" y="4071"/>
                    <a:pt x="0" y="5277"/>
                    <a:pt x="208" y="6489"/>
                  </a:cubicBezTo>
                  <a:cubicBezTo>
                    <a:pt x="388" y="7531"/>
                    <a:pt x="1287" y="8238"/>
                    <a:pt x="2329" y="8239"/>
                  </a:cubicBezTo>
                  <a:cubicBezTo>
                    <a:pt x="2503" y="8239"/>
                    <a:pt x="2676" y="8219"/>
                    <a:pt x="2845" y="8181"/>
                  </a:cubicBezTo>
                  <a:cubicBezTo>
                    <a:pt x="4827" y="7742"/>
                    <a:pt x="6820" y="7351"/>
                    <a:pt x="8817" y="6988"/>
                  </a:cubicBezTo>
                  <a:lnTo>
                    <a:pt x="8817" y="6988"/>
                  </a:lnTo>
                  <a:cubicBezTo>
                    <a:pt x="6947" y="15284"/>
                    <a:pt x="5598" y="23724"/>
                    <a:pt x="4816" y="32113"/>
                  </a:cubicBezTo>
                  <a:cubicBezTo>
                    <a:pt x="4463" y="35905"/>
                    <a:pt x="4212" y="39929"/>
                    <a:pt x="5338" y="43765"/>
                  </a:cubicBezTo>
                  <a:cubicBezTo>
                    <a:pt x="5610" y="44694"/>
                    <a:pt x="6459" y="45278"/>
                    <a:pt x="7406" y="45278"/>
                  </a:cubicBezTo>
                  <a:cubicBezTo>
                    <a:pt x="7663" y="45278"/>
                    <a:pt x="7920" y="45236"/>
                    <a:pt x="8165" y="45153"/>
                  </a:cubicBezTo>
                  <a:cubicBezTo>
                    <a:pt x="9382" y="44745"/>
                    <a:pt x="10088" y="43463"/>
                    <a:pt x="9744" y="42290"/>
                  </a:cubicBezTo>
                  <a:cubicBezTo>
                    <a:pt x="8832" y="39183"/>
                    <a:pt x="9063" y="35633"/>
                    <a:pt x="9376" y="32264"/>
                  </a:cubicBezTo>
                  <a:cubicBezTo>
                    <a:pt x="10190" y="23548"/>
                    <a:pt x="11624" y="14777"/>
                    <a:pt x="13634" y="6180"/>
                  </a:cubicBezTo>
                  <a:cubicBezTo>
                    <a:pt x="19733" y="5261"/>
                    <a:pt x="25880" y="4700"/>
                    <a:pt x="32044" y="4501"/>
                  </a:cubicBezTo>
                  <a:cubicBezTo>
                    <a:pt x="33308" y="4461"/>
                    <a:pt x="34359" y="3422"/>
                    <a:pt x="34393" y="2180"/>
                  </a:cubicBezTo>
                  <a:cubicBezTo>
                    <a:pt x="34424" y="974"/>
                    <a:pt x="33478" y="1"/>
                    <a:pt x="3227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0" name="Google Shape;1030;p48"/>
            <p:cNvSpPr/>
            <p:nvPr/>
          </p:nvSpPr>
          <p:spPr>
            <a:xfrm>
              <a:off x="3340875" y="3154375"/>
              <a:ext cx="82575" cy="326625"/>
            </a:xfrm>
            <a:custGeom>
              <a:avLst/>
              <a:gdLst/>
              <a:ahLst/>
              <a:cxnLst/>
              <a:rect l="l" t="t" r="r" b="b"/>
              <a:pathLst>
                <a:path w="3303" h="13065" extrusionOk="0">
                  <a:moveTo>
                    <a:pt x="1061" y="1"/>
                  </a:moveTo>
                  <a:cubicBezTo>
                    <a:pt x="972" y="1"/>
                    <a:pt x="882" y="13"/>
                    <a:pt x="792" y="40"/>
                  </a:cubicBezTo>
                  <a:cubicBezTo>
                    <a:pt x="301" y="187"/>
                    <a:pt x="0" y="691"/>
                    <a:pt x="122" y="1166"/>
                  </a:cubicBezTo>
                  <a:cubicBezTo>
                    <a:pt x="906" y="4260"/>
                    <a:pt x="1338" y="7435"/>
                    <a:pt x="1409" y="10627"/>
                  </a:cubicBezTo>
                  <a:cubicBezTo>
                    <a:pt x="1255" y="10830"/>
                    <a:pt x="1193" y="11087"/>
                    <a:pt x="1236" y="11339"/>
                  </a:cubicBezTo>
                  <a:lnTo>
                    <a:pt x="1430" y="12377"/>
                  </a:lnTo>
                  <a:cubicBezTo>
                    <a:pt x="1506" y="12784"/>
                    <a:pt x="1861" y="13064"/>
                    <a:pt x="2276" y="13064"/>
                  </a:cubicBezTo>
                  <a:cubicBezTo>
                    <a:pt x="2282" y="13064"/>
                    <a:pt x="2287" y="13064"/>
                    <a:pt x="2293" y="13064"/>
                  </a:cubicBezTo>
                  <a:cubicBezTo>
                    <a:pt x="2331" y="13064"/>
                    <a:pt x="2370" y="13061"/>
                    <a:pt x="2409" y="13056"/>
                  </a:cubicBezTo>
                  <a:cubicBezTo>
                    <a:pt x="2879" y="12991"/>
                    <a:pt x="3242" y="12587"/>
                    <a:pt x="3248" y="12124"/>
                  </a:cubicBezTo>
                  <a:cubicBezTo>
                    <a:pt x="3303" y="8227"/>
                    <a:pt x="2850" y="4361"/>
                    <a:pt x="1901" y="635"/>
                  </a:cubicBezTo>
                  <a:cubicBezTo>
                    <a:pt x="1802" y="248"/>
                    <a:pt x="1452" y="1"/>
                    <a:pt x="106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1" name="Google Shape;1031;p48"/>
            <p:cNvSpPr/>
            <p:nvPr/>
          </p:nvSpPr>
          <p:spPr>
            <a:xfrm>
              <a:off x="3308700" y="3071375"/>
              <a:ext cx="59500" cy="49175"/>
            </a:xfrm>
            <a:custGeom>
              <a:avLst/>
              <a:gdLst/>
              <a:ahLst/>
              <a:cxnLst/>
              <a:rect l="l" t="t" r="r" b="b"/>
              <a:pathLst>
                <a:path w="2380" h="1967" extrusionOk="0">
                  <a:moveTo>
                    <a:pt x="1795" y="520"/>
                  </a:moveTo>
                  <a:lnTo>
                    <a:pt x="1795" y="520"/>
                  </a:lnTo>
                  <a:cubicBezTo>
                    <a:pt x="1795" y="520"/>
                    <a:pt x="1796" y="522"/>
                    <a:pt x="1796" y="522"/>
                  </a:cubicBezTo>
                  <a:cubicBezTo>
                    <a:pt x="1795" y="521"/>
                    <a:pt x="1795" y="520"/>
                    <a:pt x="1795" y="520"/>
                  </a:cubicBezTo>
                  <a:close/>
                  <a:moveTo>
                    <a:pt x="1237" y="1"/>
                  </a:moveTo>
                  <a:cubicBezTo>
                    <a:pt x="907" y="1"/>
                    <a:pt x="577" y="132"/>
                    <a:pt x="356" y="375"/>
                  </a:cubicBezTo>
                  <a:cubicBezTo>
                    <a:pt x="38" y="727"/>
                    <a:pt x="0" y="1217"/>
                    <a:pt x="262" y="1593"/>
                  </a:cubicBezTo>
                  <a:cubicBezTo>
                    <a:pt x="428" y="1832"/>
                    <a:pt x="694" y="1956"/>
                    <a:pt x="978" y="1956"/>
                  </a:cubicBezTo>
                  <a:cubicBezTo>
                    <a:pt x="1024" y="1956"/>
                    <a:pt x="1070" y="1953"/>
                    <a:pt x="1117" y="1947"/>
                  </a:cubicBezTo>
                  <a:cubicBezTo>
                    <a:pt x="1181" y="1960"/>
                    <a:pt x="1246" y="1967"/>
                    <a:pt x="1311" y="1967"/>
                  </a:cubicBezTo>
                  <a:cubicBezTo>
                    <a:pt x="1730" y="1967"/>
                    <a:pt x="2125" y="1682"/>
                    <a:pt x="2245" y="1262"/>
                  </a:cubicBezTo>
                  <a:cubicBezTo>
                    <a:pt x="2379" y="792"/>
                    <a:pt x="2180" y="332"/>
                    <a:pt x="1750" y="118"/>
                  </a:cubicBezTo>
                  <a:cubicBezTo>
                    <a:pt x="1591" y="39"/>
                    <a:pt x="1414" y="1"/>
                    <a:pt x="123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2" name="Google Shape;1032;p48"/>
            <p:cNvSpPr/>
            <p:nvPr/>
          </p:nvSpPr>
          <p:spPr>
            <a:xfrm>
              <a:off x="3439850" y="3074425"/>
              <a:ext cx="211225" cy="397800"/>
            </a:xfrm>
            <a:custGeom>
              <a:avLst/>
              <a:gdLst/>
              <a:ahLst/>
              <a:cxnLst/>
              <a:rect l="l" t="t" r="r" b="b"/>
              <a:pathLst>
                <a:path w="8449" h="15912" extrusionOk="0">
                  <a:moveTo>
                    <a:pt x="3342" y="0"/>
                  </a:moveTo>
                  <a:cubicBezTo>
                    <a:pt x="3109" y="0"/>
                    <a:pt x="2868" y="40"/>
                    <a:pt x="2625" y="127"/>
                  </a:cubicBezTo>
                  <a:cubicBezTo>
                    <a:pt x="1455" y="545"/>
                    <a:pt x="1026" y="1774"/>
                    <a:pt x="819" y="2363"/>
                  </a:cubicBezTo>
                  <a:cubicBezTo>
                    <a:pt x="435" y="3456"/>
                    <a:pt x="0" y="4695"/>
                    <a:pt x="33" y="5993"/>
                  </a:cubicBezTo>
                  <a:cubicBezTo>
                    <a:pt x="72" y="7568"/>
                    <a:pt x="893" y="8927"/>
                    <a:pt x="2123" y="9456"/>
                  </a:cubicBezTo>
                  <a:cubicBezTo>
                    <a:pt x="2760" y="9728"/>
                    <a:pt x="3429" y="9765"/>
                    <a:pt x="4049" y="9765"/>
                  </a:cubicBezTo>
                  <a:cubicBezTo>
                    <a:pt x="4176" y="9765"/>
                    <a:pt x="4300" y="9764"/>
                    <a:pt x="4422" y="9762"/>
                  </a:cubicBezTo>
                  <a:cubicBezTo>
                    <a:pt x="4537" y="9759"/>
                    <a:pt x="4654" y="9758"/>
                    <a:pt x="4770" y="9758"/>
                  </a:cubicBezTo>
                  <a:cubicBezTo>
                    <a:pt x="4885" y="9758"/>
                    <a:pt x="5001" y="9759"/>
                    <a:pt x="5116" y="9764"/>
                  </a:cubicBezTo>
                  <a:cubicBezTo>
                    <a:pt x="5693" y="9787"/>
                    <a:pt x="6360" y="9988"/>
                    <a:pt x="6464" y="10376"/>
                  </a:cubicBezTo>
                  <a:cubicBezTo>
                    <a:pt x="6515" y="10567"/>
                    <a:pt x="6451" y="10858"/>
                    <a:pt x="6268" y="11267"/>
                  </a:cubicBezTo>
                  <a:cubicBezTo>
                    <a:pt x="5732" y="12467"/>
                    <a:pt x="4826" y="13537"/>
                    <a:pt x="3714" y="14276"/>
                  </a:cubicBezTo>
                  <a:cubicBezTo>
                    <a:pt x="3285" y="14561"/>
                    <a:pt x="3152" y="15123"/>
                    <a:pt x="3419" y="15530"/>
                  </a:cubicBezTo>
                  <a:cubicBezTo>
                    <a:pt x="3582" y="15778"/>
                    <a:pt x="3856" y="15912"/>
                    <a:pt x="4144" y="15912"/>
                  </a:cubicBezTo>
                  <a:cubicBezTo>
                    <a:pt x="4334" y="15911"/>
                    <a:pt x="4521" y="15853"/>
                    <a:pt x="4678" y="15746"/>
                  </a:cubicBezTo>
                  <a:cubicBezTo>
                    <a:pt x="6098" y="14804"/>
                    <a:pt x="7256" y="13440"/>
                    <a:pt x="7939" y="11906"/>
                  </a:cubicBezTo>
                  <a:cubicBezTo>
                    <a:pt x="8169" y="11392"/>
                    <a:pt x="8449" y="10618"/>
                    <a:pt x="8237" y="9825"/>
                  </a:cubicBezTo>
                  <a:cubicBezTo>
                    <a:pt x="7892" y="8526"/>
                    <a:pt x="6491" y="8012"/>
                    <a:pt x="5297" y="7965"/>
                  </a:cubicBezTo>
                  <a:cubicBezTo>
                    <a:pt x="5166" y="7959"/>
                    <a:pt x="5033" y="7957"/>
                    <a:pt x="4900" y="7957"/>
                  </a:cubicBezTo>
                  <a:cubicBezTo>
                    <a:pt x="4767" y="7957"/>
                    <a:pt x="4634" y="7959"/>
                    <a:pt x="4501" y="7961"/>
                  </a:cubicBezTo>
                  <a:cubicBezTo>
                    <a:pt x="4375" y="7963"/>
                    <a:pt x="4251" y="7965"/>
                    <a:pt x="4129" y="7965"/>
                  </a:cubicBezTo>
                  <a:cubicBezTo>
                    <a:pt x="3681" y="7965"/>
                    <a:pt x="3266" y="7940"/>
                    <a:pt x="2937" y="7798"/>
                  </a:cubicBezTo>
                  <a:cubicBezTo>
                    <a:pt x="2222" y="7491"/>
                    <a:pt x="1883" y="6596"/>
                    <a:pt x="1864" y="5844"/>
                  </a:cubicBezTo>
                  <a:cubicBezTo>
                    <a:pt x="1839" y="4875"/>
                    <a:pt x="2199" y="3848"/>
                    <a:pt x="2547" y="2858"/>
                  </a:cubicBezTo>
                  <a:cubicBezTo>
                    <a:pt x="2637" y="2600"/>
                    <a:pt x="2877" y="1916"/>
                    <a:pt x="3162" y="1813"/>
                  </a:cubicBezTo>
                  <a:cubicBezTo>
                    <a:pt x="3182" y="1806"/>
                    <a:pt x="3204" y="1803"/>
                    <a:pt x="3228" y="1803"/>
                  </a:cubicBezTo>
                  <a:cubicBezTo>
                    <a:pt x="3394" y="1803"/>
                    <a:pt x="3647" y="1961"/>
                    <a:pt x="3772" y="2202"/>
                  </a:cubicBezTo>
                  <a:cubicBezTo>
                    <a:pt x="3992" y="2624"/>
                    <a:pt x="3987" y="3220"/>
                    <a:pt x="3982" y="3796"/>
                  </a:cubicBezTo>
                  <a:cubicBezTo>
                    <a:pt x="3978" y="4272"/>
                    <a:pt x="4348" y="4654"/>
                    <a:pt x="4826" y="4654"/>
                  </a:cubicBezTo>
                  <a:cubicBezTo>
                    <a:pt x="4847" y="4654"/>
                    <a:pt x="4869" y="4653"/>
                    <a:pt x="4890" y="4651"/>
                  </a:cubicBezTo>
                  <a:cubicBezTo>
                    <a:pt x="5395" y="4627"/>
                    <a:pt x="5809" y="4203"/>
                    <a:pt x="5814" y="3708"/>
                  </a:cubicBezTo>
                  <a:cubicBezTo>
                    <a:pt x="5821" y="2993"/>
                    <a:pt x="5828" y="2106"/>
                    <a:pt x="5414" y="1310"/>
                  </a:cubicBezTo>
                  <a:cubicBezTo>
                    <a:pt x="5045" y="600"/>
                    <a:pt x="4251" y="0"/>
                    <a:pt x="334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3" name="Google Shape;1033;p48"/>
            <p:cNvSpPr/>
            <p:nvPr/>
          </p:nvSpPr>
          <p:spPr>
            <a:xfrm>
              <a:off x="3748000" y="3018325"/>
              <a:ext cx="237575" cy="431225"/>
            </a:xfrm>
            <a:custGeom>
              <a:avLst/>
              <a:gdLst/>
              <a:ahLst/>
              <a:cxnLst/>
              <a:rect l="l" t="t" r="r" b="b"/>
              <a:pathLst>
                <a:path w="9503" h="17249" extrusionOk="0">
                  <a:moveTo>
                    <a:pt x="6091" y="0"/>
                  </a:moveTo>
                  <a:cubicBezTo>
                    <a:pt x="5935" y="0"/>
                    <a:pt x="5775" y="40"/>
                    <a:pt x="5626" y="122"/>
                  </a:cubicBezTo>
                  <a:cubicBezTo>
                    <a:pt x="5194" y="360"/>
                    <a:pt x="5006" y="877"/>
                    <a:pt x="5198" y="1302"/>
                  </a:cubicBezTo>
                  <a:cubicBezTo>
                    <a:pt x="5309" y="1549"/>
                    <a:pt x="5416" y="1799"/>
                    <a:pt x="5519" y="2050"/>
                  </a:cubicBezTo>
                  <a:cubicBezTo>
                    <a:pt x="5700" y="2782"/>
                    <a:pt x="5543" y="3606"/>
                    <a:pt x="5072" y="4170"/>
                  </a:cubicBezTo>
                  <a:cubicBezTo>
                    <a:pt x="4666" y="4655"/>
                    <a:pt x="4018" y="4928"/>
                    <a:pt x="3417" y="4928"/>
                  </a:cubicBezTo>
                  <a:cubicBezTo>
                    <a:pt x="3102" y="4928"/>
                    <a:pt x="2800" y="4853"/>
                    <a:pt x="2552" y="4695"/>
                  </a:cubicBezTo>
                  <a:cubicBezTo>
                    <a:pt x="2207" y="4479"/>
                    <a:pt x="1973" y="4069"/>
                    <a:pt x="1922" y="3599"/>
                  </a:cubicBezTo>
                  <a:cubicBezTo>
                    <a:pt x="1876" y="3174"/>
                    <a:pt x="1993" y="2773"/>
                    <a:pt x="2240" y="2498"/>
                  </a:cubicBezTo>
                  <a:cubicBezTo>
                    <a:pt x="2585" y="2115"/>
                    <a:pt x="2562" y="1546"/>
                    <a:pt x="2193" y="1231"/>
                  </a:cubicBezTo>
                  <a:cubicBezTo>
                    <a:pt x="2031" y="1093"/>
                    <a:pt x="1829" y="1026"/>
                    <a:pt x="1623" y="1026"/>
                  </a:cubicBezTo>
                  <a:cubicBezTo>
                    <a:pt x="1360" y="1026"/>
                    <a:pt x="1092" y="1136"/>
                    <a:pt x="898" y="1350"/>
                  </a:cubicBezTo>
                  <a:cubicBezTo>
                    <a:pt x="290" y="2027"/>
                    <a:pt x="0" y="2952"/>
                    <a:pt x="100" y="3890"/>
                  </a:cubicBezTo>
                  <a:cubicBezTo>
                    <a:pt x="206" y="4881"/>
                    <a:pt x="715" y="5730"/>
                    <a:pt x="1497" y="6226"/>
                  </a:cubicBezTo>
                  <a:cubicBezTo>
                    <a:pt x="2035" y="6567"/>
                    <a:pt x="2667" y="6730"/>
                    <a:pt x="3314" y="6730"/>
                  </a:cubicBezTo>
                  <a:cubicBezTo>
                    <a:pt x="4468" y="6730"/>
                    <a:pt x="5667" y="6212"/>
                    <a:pt x="6460" y="5263"/>
                  </a:cubicBezTo>
                  <a:cubicBezTo>
                    <a:pt x="6500" y="5215"/>
                    <a:pt x="6540" y="5165"/>
                    <a:pt x="6578" y="5114"/>
                  </a:cubicBezTo>
                  <a:cubicBezTo>
                    <a:pt x="7204" y="7334"/>
                    <a:pt x="7560" y="9622"/>
                    <a:pt x="7638" y="11927"/>
                  </a:cubicBezTo>
                  <a:cubicBezTo>
                    <a:pt x="7662" y="12705"/>
                    <a:pt x="7659" y="13591"/>
                    <a:pt x="7288" y="14279"/>
                  </a:cubicBezTo>
                  <a:cubicBezTo>
                    <a:pt x="6911" y="14977"/>
                    <a:pt x="6069" y="15448"/>
                    <a:pt x="5280" y="15448"/>
                  </a:cubicBezTo>
                  <a:cubicBezTo>
                    <a:pt x="5145" y="15448"/>
                    <a:pt x="5013" y="15434"/>
                    <a:pt x="4884" y="15406"/>
                  </a:cubicBezTo>
                  <a:cubicBezTo>
                    <a:pt x="3999" y="15211"/>
                    <a:pt x="3319" y="14316"/>
                    <a:pt x="3367" y="13414"/>
                  </a:cubicBezTo>
                  <a:cubicBezTo>
                    <a:pt x="3393" y="12918"/>
                    <a:pt x="3008" y="12519"/>
                    <a:pt x="2505" y="12519"/>
                  </a:cubicBezTo>
                  <a:lnTo>
                    <a:pt x="2500" y="12519"/>
                  </a:lnTo>
                  <a:cubicBezTo>
                    <a:pt x="1994" y="12522"/>
                    <a:pt x="1564" y="12927"/>
                    <a:pt x="1537" y="13423"/>
                  </a:cubicBezTo>
                  <a:cubicBezTo>
                    <a:pt x="1444" y="15178"/>
                    <a:pt x="2669" y="16785"/>
                    <a:pt x="4385" y="17163"/>
                  </a:cubicBezTo>
                  <a:cubicBezTo>
                    <a:pt x="4645" y="17220"/>
                    <a:pt x="4911" y="17249"/>
                    <a:pt x="5177" y="17249"/>
                  </a:cubicBezTo>
                  <a:cubicBezTo>
                    <a:pt x="5178" y="17249"/>
                    <a:pt x="5179" y="17249"/>
                    <a:pt x="5180" y="17249"/>
                  </a:cubicBezTo>
                  <a:cubicBezTo>
                    <a:pt x="6667" y="17249"/>
                    <a:pt x="8172" y="16391"/>
                    <a:pt x="8896" y="15049"/>
                  </a:cubicBezTo>
                  <a:cubicBezTo>
                    <a:pt x="9459" y="14004"/>
                    <a:pt x="9503" y="12854"/>
                    <a:pt x="9467" y="11766"/>
                  </a:cubicBezTo>
                  <a:cubicBezTo>
                    <a:pt x="9349" y="8150"/>
                    <a:pt x="8606" y="4661"/>
                    <a:pt x="7258" y="1377"/>
                  </a:cubicBezTo>
                  <a:cubicBezTo>
                    <a:pt x="7160" y="1033"/>
                    <a:pt x="7017" y="705"/>
                    <a:pt x="6829" y="401"/>
                  </a:cubicBezTo>
                  <a:cubicBezTo>
                    <a:pt x="6669" y="142"/>
                    <a:pt x="6388" y="0"/>
                    <a:pt x="609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4" name="Google Shape;1034;p48"/>
            <p:cNvSpPr/>
            <p:nvPr/>
          </p:nvSpPr>
          <p:spPr>
            <a:xfrm>
              <a:off x="3964525" y="3015800"/>
              <a:ext cx="276050" cy="378850"/>
            </a:xfrm>
            <a:custGeom>
              <a:avLst/>
              <a:gdLst/>
              <a:ahLst/>
              <a:cxnLst/>
              <a:rect l="l" t="t" r="r" b="b"/>
              <a:pathLst>
                <a:path w="11042" h="15154" extrusionOk="0">
                  <a:moveTo>
                    <a:pt x="6259" y="1802"/>
                  </a:moveTo>
                  <a:cubicBezTo>
                    <a:pt x="7114" y="1802"/>
                    <a:pt x="7996" y="2337"/>
                    <a:pt x="8496" y="3197"/>
                  </a:cubicBezTo>
                  <a:cubicBezTo>
                    <a:pt x="9001" y="4065"/>
                    <a:pt x="9185" y="5220"/>
                    <a:pt x="9061" y="6732"/>
                  </a:cubicBezTo>
                  <a:cubicBezTo>
                    <a:pt x="8931" y="8312"/>
                    <a:pt x="8531" y="9862"/>
                    <a:pt x="7871" y="11340"/>
                  </a:cubicBezTo>
                  <a:cubicBezTo>
                    <a:pt x="7359" y="12492"/>
                    <a:pt x="6773" y="13155"/>
                    <a:pt x="6129" y="13313"/>
                  </a:cubicBezTo>
                  <a:cubicBezTo>
                    <a:pt x="6031" y="13336"/>
                    <a:pt x="5933" y="13347"/>
                    <a:pt x="5834" y="13347"/>
                  </a:cubicBezTo>
                  <a:cubicBezTo>
                    <a:pt x="5031" y="13347"/>
                    <a:pt x="4216" y="12616"/>
                    <a:pt x="3719" y="11809"/>
                  </a:cubicBezTo>
                  <a:cubicBezTo>
                    <a:pt x="2464" y="9778"/>
                    <a:pt x="2293" y="7136"/>
                    <a:pt x="3126" y="4801"/>
                  </a:cubicBezTo>
                  <a:lnTo>
                    <a:pt x="3126" y="4801"/>
                  </a:lnTo>
                  <a:cubicBezTo>
                    <a:pt x="3272" y="4905"/>
                    <a:pt x="3451" y="4962"/>
                    <a:pt x="3638" y="4962"/>
                  </a:cubicBezTo>
                  <a:cubicBezTo>
                    <a:pt x="3757" y="4962"/>
                    <a:pt x="3879" y="4939"/>
                    <a:pt x="3998" y="4891"/>
                  </a:cubicBezTo>
                  <a:cubicBezTo>
                    <a:pt x="4474" y="4698"/>
                    <a:pt x="4725" y="4171"/>
                    <a:pt x="4556" y="3712"/>
                  </a:cubicBezTo>
                  <a:cubicBezTo>
                    <a:pt x="4408" y="3311"/>
                    <a:pt x="4596" y="2906"/>
                    <a:pt x="4720" y="2701"/>
                  </a:cubicBezTo>
                  <a:cubicBezTo>
                    <a:pt x="4994" y="2253"/>
                    <a:pt x="5467" y="1912"/>
                    <a:pt x="5927" y="1830"/>
                  </a:cubicBezTo>
                  <a:cubicBezTo>
                    <a:pt x="6037" y="1811"/>
                    <a:pt x="6148" y="1802"/>
                    <a:pt x="6259" y="1802"/>
                  </a:cubicBezTo>
                  <a:close/>
                  <a:moveTo>
                    <a:pt x="6380" y="0"/>
                  </a:moveTo>
                  <a:cubicBezTo>
                    <a:pt x="6155" y="0"/>
                    <a:pt x="5929" y="20"/>
                    <a:pt x="5704" y="60"/>
                  </a:cubicBezTo>
                  <a:cubicBezTo>
                    <a:pt x="5131" y="162"/>
                    <a:pt x="4578" y="417"/>
                    <a:pt x="4104" y="788"/>
                  </a:cubicBezTo>
                  <a:cubicBezTo>
                    <a:pt x="4051" y="778"/>
                    <a:pt x="3996" y="773"/>
                    <a:pt x="3942" y="773"/>
                  </a:cubicBezTo>
                  <a:cubicBezTo>
                    <a:pt x="3667" y="773"/>
                    <a:pt x="3391" y="899"/>
                    <a:pt x="3198" y="1130"/>
                  </a:cubicBezTo>
                  <a:cubicBezTo>
                    <a:pt x="448" y="4439"/>
                    <a:pt x="1" y="9350"/>
                    <a:pt x="2137" y="12808"/>
                  </a:cubicBezTo>
                  <a:cubicBezTo>
                    <a:pt x="2876" y="14006"/>
                    <a:pt x="4157" y="15151"/>
                    <a:pt x="5702" y="15153"/>
                  </a:cubicBezTo>
                  <a:cubicBezTo>
                    <a:pt x="5962" y="15152"/>
                    <a:pt x="6221" y="15121"/>
                    <a:pt x="6473" y="15059"/>
                  </a:cubicBezTo>
                  <a:cubicBezTo>
                    <a:pt x="7738" y="14749"/>
                    <a:pt x="8770" y="13714"/>
                    <a:pt x="9544" y="11980"/>
                  </a:cubicBezTo>
                  <a:cubicBezTo>
                    <a:pt x="10288" y="10311"/>
                    <a:pt x="10741" y="8558"/>
                    <a:pt x="10888" y="6772"/>
                  </a:cubicBezTo>
                  <a:cubicBezTo>
                    <a:pt x="11041" y="4897"/>
                    <a:pt x="10783" y="3414"/>
                    <a:pt x="10100" y="2238"/>
                  </a:cubicBezTo>
                  <a:cubicBezTo>
                    <a:pt x="9290" y="848"/>
                    <a:pt x="7855" y="0"/>
                    <a:pt x="638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5" name="Google Shape;1035;p48"/>
            <p:cNvSpPr/>
            <p:nvPr/>
          </p:nvSpPr>
          <p:spPr>
            <a:xfrm>
              <a:off x="4248175" y="3004950"/>
              <a:ext cx="215025" cy="363750"/>
            </a:xfrm>
            <a:custGeom>
              <a:avLst/>
              <a:gdLst/>
              <a:ahLst/>
              <a:cxnLst/>
              <a:rect l="l" t="t" r="r" b="b"/>
              <a:pathLst>
                <a:path w="8601" h="14550" extrusionOk="0">
                  <a:moveTo>
                    <a:pt x="7557" y="0"/>
                  </a:moveTo>
                  <a:cubicBezTo>
                    <a:pt x="7523" y="0"/>
                    <a:pt x="7490" y="2"/>
                    <a:pt x="7456" y="6"/>
                  </a:cubicBezTo>
                  <a:cubicBezTo>
                    <a:pt x="6951" y="59"/>
                    <a:pt x="6560" y="502"/>
                    <a:pt x="6584" y="996"/>
                  </a:cubicBezTo>
                  <a:cubicBezTo>
                    <a:pt x="6755" y="4581"/>
                    <a:pt x="6026" y="8247"/>
                    <a:pt x="4474" y="11598"/>
                  </a:cubicBezTo>
                  <a:cubicBezTo>
                    <a:pt x="4174" y="12245"/>
                    <a:pt x="3763" y="12750"/>
                    <a:pt x="3500" y="12750"/>
                  </a:cubicBezTo>
                  <a:cubicBezTo>
                    <a:pt x="3486" y="12750"/>
                    <a:pt x="3471" y="12748"/>
                    <a:pt x="3458" y="12745"/>
                  </a:cubicBezTo>
                  <a:cubicBezTo>
                    <a:pt x="3381" y="12732"/>
                    <a:pt x="3112" y="12623"/>
                    <a:pt x="2859" y="11743"/>
                  </a:cubicBezTo>
                  <a:cubicBezTo>
                    <a:pt x="1911" y="8438"/>
                    <a:pt x="1854" y="4876"/>
                    <a:pt x="2694" y="1441"/>
                  </a:cubicBezTo>
                  <a:cubicBezTo>
                    <a:pt x="2813" y="951"/>
                    <a:pt x="2512" y="481"/>
                    <a:pt x="2021" y="393"/>
                  </a:cubicBezTo>
                  <a:cubicBezTo>
                    <a:pt x="1968" y="384"/>
                    <a:pt x="1915" y="379"/>
                    <a:pt x="1862" y="379"/>
                  </a:cubicBezTo>
                  <a:cubicBezTo>
                    <a:pt x="1428" y="379"/>
                    <a:pt x="1021" y="682"/>
                    <a:pt x="914" y="1118"/>
                  </a:cubicBezTo>
                  <a:cubicBezTo>
                    <a:pt x="0" y="4856"/>
                    <a:pt x="62" y="8729"/>
                    <a:pt x="1093" y="12325"/>
                  </a:cubicBezTo>
                  <a:cubicBezTo>
                    <a:pt x="1233" y="12812"/>
                    <a:pt x="1659" y="14293"/>
                    <a:pt x="3056" y="14521"/>
                  </a:cubicBezTo>
                  <a:cubicBezTo>
                    <a:pt x="3164" y="14540"/>
                    <a:pt x="3277" y="14549"/>
                    <a:pt x="3388" y="14550"/>
                  </a:cubicBezTo>
                  <a:cubicBezTo>
                    <a:pt x="4450" y="14550"/>
                    <a:pt x="5459" y="13719"/>
                    <a:pt x="6135" y="12262"/>
                  </a:cubicBezTo>
                  <a:cubicBezTo>
                    <a:pt x="7813" y="8642"/>
                    <a:pt x="8601" y="4680"/>
                    <a:pt x="8414" y="807"/>
                  </a:cubicBezTo>
                  <a:cubicBezTo>
                    <a:pt x="8392" y="346"/>
                    <a:pt x="8011" y="0"/>
                    <a:pt x="755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" name="Google Shape;1036;p48"/>
            <p:cNvSpPr/>
            <p:nvPr/>
          </p:nvSpPr>
          <p:spPr>
            <a:xfrm>
              <a:off x="4496350" y="2997325"/>
              <a:ext cx="218025" cy="354475"/>
            </a:xfrm>
            <a:custGeom>
              <a:avLst/>
              <a:gdLst/>
              <a:ahLst/>
              <a:cxnLst/>
              <a:rect l="l" t="t" r="r" b="b"/>
              <a:pathLst>
                <a:path w="8721" h="14179" extrusionOk="0">
                  <a:moveTo>
                    <a:pt x="1012" y="1"/>
                  </a:moveTo>
                  <a:cubicBezTo>
                    <a:pt x="968" y="1"/>
                    <a:pt x="923" y="4"/>
                    <a:pt x="877" y="11"/>
                  </a:cubicBezTo>
                  <a:cubicBezTo>
                    <a:pt x="373" y="82"/>
                    <a:pt x="1" y="539"/>
                    <a:pt x="45" y="1030"/>
                  </a:cubicBezTo>
                  <a:cubicBezTo>
                    <a:pt x="243" y="3250"/>
                    <a:pt x="392" y="5492"/>
                    <a:pt x="490" y="7738"/>
                  </a:cubicBezTo>
                  <a:cubicBezTo>
                    <a:pt x="52" y="9685"/>
                    <a:pt x="103" y="11707"/>
                    <a:pt x="666" y="13580"/>
                  </a:cubicBezTo>
                  <a:cubicBezTo>
                    <a:pt x="776" y="13944"/>
                    <a:pt x="1110" y="14178"/>
                    <a:pt x="1491" y="14178"/>
                  </a:cubicBezTo>
                  <a:cubicBezTo>
                    <a:pt x="1554" y="14178"/>
                    <a:pt x="1615" y="14172"/>
                    <a:pt x="1677" y="14161"/>
                  </a:cubicBezTo>
                  <a:cubicBezTo>
                    <a:pt x="2130" y="14071"/>
                    <a:pt x="2465" y="13668"/>
                    <a:pt x="2461" y="13220"/>
                  </a:cubicBezTo>
                  <a:cubicBezTo>
                    <a:pt x="2450" y="11416"/>
                    <a:pt x="2407" y="9609"/>
                    <a:pt x="2331" y="7801"/>
                  </a:cubicBezTo>
                  <a:cubicBezTo>
                    <a:pt x="2538" y="6971"/>
                    <a:pt x="2847" y="6172"/>
                    <a:pt x="3251" y="5420"/>
                  </a:cubicBezTo>
                  <a:cubicBezTo>
                    <a:pt x="3788" y="4419"/>
                    <a:pt x="4375" y="3746"/>
                    <a:pt x="5048" y="3361"/>
                  </a:cubicBezTo>
                  <a:cubicBezTo>
                    <a:pt x="5386" y="3168"/>
                    <a:pt x="5816" y="3042"/>
                    <a:pt x="6226" y="3042"/>
                  </a:cubicBezTo>
                  <a:cubicBezTo>
                    <a:pt x="6551" y="3042"/>
                    <a:pt x="6863" y="3121"/>
                    <a:pt x="7107" y="3306"/>
                  </a:cubicBezTo>
                  <a:cubicBezTo>
                    <a:pt x="7264" y="3426"/>
                    <a:pt x="7451" y="3484"/>
                    <a:pt x="7640" y="3484"/>
                  </a:cubicBezTo>
                  <a:cubicBezTo>
                    <a:pt x="7920" y="3484"/>
                    <a:pt x="8203" y="3357"/>
                    <a:pt x="8396" y="3119"/>
                  </a:cubicBezTo>
                  <a:cubicBezTo>
                    <a:pt x="8720" y="2719"/>
                    <a:pt x="8670" y="2156"/>
                    <a:pt x="8280" y="1860"/>
                  </a:cubicBezTo>
                  <a:cubicBezTo>
                    <a:pt x="7738" y="1447"/>
                    <a:pt x="7046" y="1239"/>
                    <a:pt x="6315" y="1239"/>
                  </a:cubicBezTo>
                  <a:cubicBezTo>
                    <a:pt x="5611" y="1239"/>
                    <a:pt x="4872" y="1431"/>
                    <a:pt x="4196" y="1819"/>
                  </a:cubicBezTo>
                  <a:cubicBezTo>
                    <a:pt x="3406" y="2271"/>
                    <a:pt x="2719" y="2943"/>
                    <a:pt x="2113" y="3859"/>
                  </a:cubicBezTo>
                  <a:cubicBezTo>
                    <a:pt x="2042" y="2826"/>
                    <a:pt x="1961" y="1795"/>
                    <a:pt x="1870" y="770"/>
                  </a:cubicBezTo>
                  <a:cubicBezTo>
                    <a:pt x="1830" y="322"/>
                    <a:pt x="1458" y="1"/>
                    <a:pt x="101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" name="Google Shape;1037;p48"/>
            <p:cNvSpPr/>
            <p:nvPr/>
          </p:nvSpPr>
          <p:spPr>
            <a:xfrm>
              <a:off x="2128425" y="3184975"/>
              <a:ext cx="1507225" cy="1875575"/>
            </a:xfrm>
            <a:custGeom>
              <a:avLst/>
              <a:gdLst/>
              <a:ahLst/>
              <a:cxnLst/>
              <a:rect l="l" t="t" r="r" b="b"/>
              <a:pathLst>
                <a:path w="60289" h="75023" extrusionOk="0">
                  <a:moveTo>
                    <a:pt x="30924" y="1"/>
                  </a:moveTo>
                  <a:cubicBezTo>
                    <a:pt x="30779" y="1"/>
                    <a:pt x="30635" y="8"/>
                    <a:pt x="30490" y="21"/>
                  </a:cubicBezTo>
                  <a:cubicBezTo>
                    <a:pt x="27605" y="297"/>
                    <a:pt x="26107" y="3037"/>
                    <a:pt x="25615" y="3939"/>
                  </a:cubicBezTo>
                  <a:cubicBezTo>
                    <a:pt x="23582" y="7652"/>
                    <a:pt x="22209" y="11549"/>
                    <a:pt x="21332" y="15560"/>
                  </a:cubicBezTo>
                  <a:cubicBezTo>
                    <a:pt x="20657" y="13116"/>
                    <a:pt x="19883" y="10702"/>
                    <a:pt x="18981" y="8328"/>
                  </a:cubicBezTo>
                  <a:cubicBezTo>
                    <a:pt x="17950" y="5609"/>
                    <a:pt x="16319" y="2370"/>
                    <a:pt x="12846" y="1458"/>
                  </a:cubicBezTo>
                  <a:cubicBezTo>
                    <a:pt x="12281" y="1310"/>
                    <a:pt x="11696" y="1238"/>
                    <a:pt x="11104" y="1238"/>
                  </a:cubicBezTo>
                  <a:cubicBezTo>
                    <a:pt x="8649" y="1238"/>
                    <a:pt x="6060" y="2476"/>
                    <a:pt x="4139" y="4652"/>
                  </a:cubicBezTo>
                  <a:cubicBezTo>
                    <a:pt x="2234" y="6813"/>
                    <a:pt x="1281" y="9389"/>
                    <a:pt x="440" y="11663"/>
                  </a:cubicBezTo>
                  <a:cubicBezTo>
                    <a:pt x="1" y="12850"/>
                    <a:pt x="605" y="14109"/>
                    <a:pt x="1792" y="14472"/>
                  </a:cubicBezTo>
                  <a:cubicBezTo>
                    <a:pt x="2009" y="14538"/>
                    <a:pt x="2231" y="14570"/>
                    <a:pt x="2451" y="14570"/>
                  </a:cubicBezTo>
                  <a:cubicBezTo>
                    <a:pt x="3429" y="14570"/>
                    <a:pt x="4375" y="13947"/>
                    <a:pt x="4734" y="12978"/>
                  </a:cubicBezTo>
                  <a:cubicBezTo>
                    <a:pt x="5464" y="11006"/>
                    <a:pt x="6219" y="8966"/>
                    <a:pt x="7525" y="7484"/>
                  </a:cubicBezTo>
                  <a:cubicBezTo>
                    <a:pt x="8321" y="6581"/>
                    <a:pt x="9620" y="5737"/>
                    <a:pt x="10828" y="5737"/>
                  </a:cubicBezTo>
                  <a:cubicBezTo>
                    <a:pt x="11031" y="5737"/>
                    <a:pt x="11232" y="5761"/>
                    <a:pt x="11427" y="5812"/>
                  </a:cubicBezTo>
                  <a:cubicBezTo>
                    <a:pt x="13021" y="6230"/>
                    <a:pt x="14003" y="8331"/>
                    <a:pt x="14679" y="10112"/>
                  </a:cubicBezTo>
                  <a:cubicBezTo>
                    <a:pt x="17492" y="17526"/>
                    <a:pt x="19032" y="25478"/>
                    <a:pt x="20139" y="33485"/>
                  </a:cubicBezTo>
                  <a:cubicBezTo>
                    <a:pt x="20360" y="37797"/>
                    <a:pt x="20857" y="42122"/>
                    <a:pt x="21452" y="46386"/>
                  </a:cubicBezTo>
                  <a:cubicBezTo>
                    <a:pt x="21786" y="48778"/>
                    <a:pt x="22141" y="51172"/>
                    <a:pt x="22514" y="53567"/>
                  </a:cubicBezTo>
                  <a:cubicBezTo>
                    <a:pt x="23344" y="60240"/>
                    <a:pt x="24384" y="66960"/>
                    <a:pt x="26105" y="73455"/>
                  </a:cubicBezTo>
                  <a:cubicBezTo>
                    <a:pt x="26357" y="74408"/>
                    <a:pt x="27217" y="75021"/>
                    <a:pt x="28187" y="75022"/>
                  </a:cubicBezTo>
                  <a:cubicBezTo>
                    <a:pt x="28405" y="75021"/>
                    <a:pt x="28621" y="74991"/>
                    <a:pt x="28831" y="74932"/>
                  </a:cubicBezTo>
                  <a:cubicBezTo>
                    <a:pt x="30041" y="74594"/>
                    <a:pt x="30812" y="73385"/>
                    <a:pt x="30570" y="72206"/>
                  </a:cubicBezTo>
                  <a:cubicBezTo>
                    <a:pt x="29256" y="65776"/>
                    <a:pt x="28079" y="59246"/>
                    <a:pt x="27055" y="52707"/>
                  </a:cubicBezTo>
                  <a:cubicBezTo>
                    <a:pt x="26715" y="49969"/>
                    <a:pt x="26412" y="47236"/>
                    <a:pt x="26110" y="44527"/>
                  </a:cubicBezTo>
                  <a:cubicBezTo>
                    <a:pt x="25678" y="40650"/>
                    <a:pt x="25242" y="36730"/>
                    <a:pt x="24705" y="32814"/>
                  </a:cubicBezTo>
                  <a:cubicBezTo>
                    <a:pt x="24237" y="23318"/>
                    <a:pt x="25185" y="13999"/>
                    <a:pt x="29622" y="5886"/>
                  </a:cubicBezTo>
                  <a:cubicBezTo>
                    <a:pt x="30277" y="4686"/>
                    <a:pt x="30664" y="4508"/>
                    <a:pt x="30657" y="4503"/>
                  </a:cubicBezTo>
                  <a:cubicBezTo>
                    <a:pt x="30677" y="4503"/>
                    <a:pt x="30873" y="4522"/>
                    <a:pt x="31346" y="4825"/>
                  </a:cubicBezTo>
                  <a:cubicBezTo>
                    <a:pt x="34913" y="7113"/>
                    <a:pt x="35891" y="12139"/>
                    <a:pt x="36586" y="17089"/>
                  </a:cubicBezTo>
                  <a:lnTo>
                    <a:pt x="42251" y="57380"/>
                  </a:lnTo>
                  <a:cubicBezTo>
                    <a:pt x="42601" y="60099"/>
                    <a:pt x="42992" y="62768"/>
                    <a:pt x="43374" y="65369"/>
                  </a:cubicBezTo>
                  <a:cubicBezTo>
                    <a:pt x="43530" y="66435"/>
                    <a:pt x="44439" y="67172"/>
                    <a:pt x="45504" y="67172"/>
                  </a:cubicBezTo>
                  <a:cubicBezTo>
                    <a:pt x="45653" y="67172"/>
                    <a:pt x="45804" y="67158"/>
                    <a:pt x="45958" y="67128"/>
                  </a:cubicBezTo>
                  <a:cubicBezTo>
                    <a:pt x="47208" y="66886"/>
                    <a:pt x="48081" y="65704"/>
                    <a:pt x="47909" y="64488"/>
                  </a:cubicBezTo>
                  <a:lnTo>
                    <a:pt x="46803" y="56620"/>
                  </a:lnTo>
                  <a:cubicBezTo>
                    <a:pt x="45430" y="45950"/>
                    <a:pt x="44712" y="34544"/>
                    <a:pt x="47915" y="23827"/>
                  </a:cubicBezTo>
                  <a:cubicBezTo>
                    <a:pt x="48554" y="21688"/>
                    <a:pt x="49432" y="20355"/>
                    <a:pt x="50322" y="20170"/>
                  </a:cubicBezTo>
                  <a:cubicBezTo>
                    <a:pt x="50423" y="20150"/>
                    <a:pt x="50516" y="20139"/>
                    <a:pt x="50603" y="20139"/>
                  </a:cubicBezTo>
                  <a:cubicBezTo>
                    <a:pt x="50830" y="20139"/>
                    <a:pt x="51023" y="20211"/>
                    <a:pt x="51235" y="20367"/>
                  </a:cubicBezTo>
                  <a:cubicBezTo>
                    <a:pt x="52254" y="21112"/>
                    <a:pt x="53110" y="23426"/>
                    <a:pt x="53275" y="25867"/>
                  </a:cubicBezTo>
                  <a:lnTo>
                    <a:pt x="55637" y="61281"/>
                  </a:lnTo>
                  <a:cubicBezTo>
                    <a:pt x="55713" y="62416"/>
                    <a:pt x="56646" y="63255"/>
                    <a:pt x="57775" y="63255"/>
                  </a:cubicBezTo>
                  <a:cubicBezTo>
                    <a:pt x="57872" y="63255"/>
                    <a:pt x="57970" y="63249"/>
                    <a:pt x="58070" y="63237"/>
                  </a:cubicBezTo>
                  <a:cubicBezTo>
                    <a:pt x="59332" y="63084"/>
                    <a:pt x="60289" y="61960"/>
                    <a:pt x="60206" y="60727"/>
                  </a:cubicBezTo>
                  <a:lnTo>
                    <a:pt x="57843" y="25315"/>
                  </a:lnTo>
                  <a:cubicBezTo>
                    <a:pt x="57747" y="23864"/>
                    <a:pt x="57191" y="18960"/>
                    <a:pt x="54104" y="16702"/>
                  </a:cubicBezTo>
                  <a:cubicBezTo>
                    <a:pt x="53143" y="16000"/>
                    <a:pt x="52044" y="15641"/>
                    <a:pt x="50874" y="15641"/>
                  </a:cubicBezTo>
                  <a:cubicBezTo>
                    <a:pt x="50468" y="15641"/>
                    <a:pt x="50052" y="15684"/>
                    <a:pt x="49631" y="15772"/>
                  </a:cubicBezTo>
                  <a:cubicBezTo>
                    <a:pt x="46797" y="16357"/>
                    <a:pt x="44743" y="18720"/>
                    <a:pt x="43525" y="22794"/>
                  </a:cubicBezTo>
                  <a:cubicBezTo>
                    <a:pt x="43161" y="24018"/>
                    <a:pt x="42841" y="25247"/>
                    <a:pt x="42565" y="26480"/>
                  </a:cubicBezTo>
                  <a:lnTo>
                    <a:pt x="41124" y="16221"/>
                  </a:lnTo>
                  <a:cubicBezTo>
                    <a:pt x="40329" y="10565"/>
                    <a:pt x="39057" y="4257"/>
                    <a:pt x="34002" y="1013"/>
                  </a:cubicBezTo>
                  <a:cubicBezTo>
                    <a:pt x="32942" y="334"/>
                    <a:pt x="31932" y="1"/>
                    <a:pt x="3092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" name="Google Shape;1038;p48"/>
            <p:cNvSpPr/>
            <p:nvPr/>
          </p:nvSpPr>
          <p:spPr>
            <a:xfrm>
              <a:off x="3747700" y="3770025"/>
              <a:ext cx="198150" cy="933150"/>
            </a:xfrm>
            <a:custGeom>
              <a:avLst/>
              <a:gdLst/>
              <a:ahLst/>
              <a:cxnLst/>
              <a:rect l="l" t="t" r="r" b="b"/>
              <a:pathLst>
                <a:path w="7926" h="37326" extrusionOk="0">
                  <a:moveTo>
                    <a:pt x="2551" y="0"/>
                  </a:moveTo>
                  <a:cubicBezTo>
                    <a:pt x="2431" y="0"/>
                    <a:pt x="2309" y="10"/>
                    <a:pt x="2185" y="29"/>
                  </a:cubicBezTo>
                  <a:cubicBezTo>
                    <a:pt x="927" y="216"/>
                    <a:pt x="0" y="1362"/>
                    <a:pt x="118" y="2591"/>
                  </a:cubicBezTo>
                  <a:lnTo>
                    <a:pt x="3247" y="35414"/>
                  </a:lnTo>
                  <a:cubicBezTo>
                    <a:pt x="3354" y="36527"/>
                    <a:pt x="4280" y="37325"/>
                    <a:pt x="5389" y="37326"/>
                  </a:cubicBezTo>
                  <a:cubicBezTo>
                    <a:pt x="5506" y="37326"/>
                    <a:pt x="5623" y="37318"/>
                    <a:pt x="5739" y="37300"/>
                  </a:cubicBezTo>
                  <a:cubicBezTo>
                    <a:pt x="6999" y="37113"/>
                    <a:pt x="7925" y="35966"/>
                    <a:pt x="7808" y="34738"/>
                  </a:cubicBezTo>
                  <a:lnTo>
                    <a:pt x="4678" y="1915"/>
                  </a:lnTo>
                  <a:cubicBezTo>
                    <a:pt x="4572" y="806"/>
                    <a:pt x="3659" y="0"/>
                    <a:pt x="255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" name="Google Shape;1039;p48"/>
            <p:cNvSpPr/>
            <p:nvPr/>
          </p:nvSpPr>
          <p:spPr>
            <a:xfrm>
              <a:off x="3717100" y="3539500"/>
              <a:ext cx="132100" cy="150875"/>
            </a:xfrm>
            <a:custGeom>
              <a:avLst/>
              <a:gdLst/>
              <a:ahLst/>
              <a:cxnLst/>
              <a:rect l="l" t="t" r="r" b="b"/>
              <a:pathLst>
                <a:path w="5284" h="6035" extrusionOk="0">
                  <a:moveTo>
                    <a:pt x="2879" y="1"/>
                  </a:moveTo>
                  <a:cubicBezTo>
                    <a:pt x="2408" y="1"/>
                    <a:pt x="1924" y="144"/>
                    <a:pt x="1499" y="441"/>
                  </a:cubicBezTo>
                  <a:cubicBezTo>
                    <a:pt x="528" y="1115"/>
                    <a:pt x="0" y="2264"/>
                    <a:pt x="121" y="3439"/>
                  </a:cubicBezTo>
                  <a:cubicBezTo>
                    <a:pt x="243" y="4614"/>
                    <a:pt x="989" y="5564"/>
                    <a:pt x="2068" y="5920"/>
                  </a:cubicBezTo>
                  <a:cubicBezTo>
                    <a:pt x="2296" y="5995"/>
                    <a:pt x="2534" y="6034"/>
                    <a:pt x="2774" y="6034"/>
                  </a:cubicBezTo>
                  <a:cubicBezTo>
                    <a:pt x="2775" y="6034"/>
                    <a:pt x="2776" y="6034"/>
                    <a:pt x="2777" y="6034"/>
                  </a:cubicBezTo>
                  <a:cubicBezTo>
                    <a:pt x="3737" y="6034"/>
                    <a:pt x="4667" y="5434"/>
                    <a:pt x="5039" y="4487"/>
                  </a:cubicBezTo>
                  <a:cubicBezTo>
                    <a:pt x="5284" y="3862"/>
                    <a:pt x="5239" y="3212"/>
                    <a:pt x="4967" y="2681"/>
                  </a:cubicBezTo>
                  <a:cubicBezTo>
                    <a:pt x="5121" y="2084"/>
                    <a:pt x="5032" y="1442"/>
                    <a:pt x="4668" y="914"/>
                  </a:cubicBezTo>
                  <a:cubicBezTo>
                    <a:pt x="4255" y="317"/>
                    <a:pt x="3581" y="1"/>
                    <a:pt x="287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" name="Google Shape;1040;p48"/>
            <p:cNvSpPr/>
            <p:nvPr/>
          </p:nvSpPr>
          <p:spPr>
            <a:xfrm>
              <a:off x="3966200" y="3535225"/>
              <a:ext cx="560750" cy="1167900"/>
            </a:xfrm>
            <a:custGeom>
              <a:avLst/>
              <a:gdLst/>
              <a:ahLst/>
              <a:cxnLst/>
              <a:rect l="l" t="t" r="r" b="b"/>
              <a:pathLst>
                <a:path w="22430" h="46716" extrusionOk="0">
                  <a:moveTo>
                    <a:pt x="2542" y="0"/>
                  </a:moveTo>
                  <a:cubicBezTo>
                    <a:pt x="2426" y="0"/>
                    <a:pt x="2307" y="9"/>
                    <a:pt x="2187" y="28"/>
                  </a:cubicBezTo>
                  <a:cubicBezTo>
                    <a:pt x="928" y="214"/>
                    <a:pt x="0" y="1359"/>
                    <a:pt x="116" y="2590"/>
                  </a:cubicBezTo>
                  <a:lnTo>
                    <a:pt x="3265" y="36010"/>
                  </a:lnTo>
                  <a:cubicBezTo>
                    <a:pt x="3402" y="38257"/>
                    <a:pt x="3623" y="40594"/>
                    <a:pt x="3926" y="43020"/>
                  </a:cubicBezTo>
                  <a:cubicBezTo>
                    <a:pt x="4062" y="44105"/>
                    <a:pt x="4978" y="44868"/>
                    <a:pt x="6063" y="44868"/>
                  </a:cubicBezTo>
                  <a:cubicBezTo>
                    <a:pt x="6187" y="44868"/>
                    <a:pt x="6315" y="44858"/>
                    <a:pt x="6443" y="44837"/>
                  </a:cubicBezTo>
                  <a:cubicBezTo>
                    <a:pt x="7687" y="44636"/>
                    <a:pt x="8594" y="43497"/>
                    <a:pt x="8480" y="42282"/>
                  </a:cubicBezTo>
                  <a:lnTo>
                    <a:pt x="7832" y="35404"/>
                  </a:lnTo>
                  <a:cubicBezTo>
                    <a:pt x="7167" y="24371"/>
                    <a:pt x="8613" y="15561"/>
                    <a:pt x="12274" y="8047"/>
                  </a:cubicBezTo>
                  <a:cubicBezTo>
                    <a:pt x="13197" y="6152"/>
                    <a:pt x="13828" y="5926"/>
                    <a:pt x="14001" y="5903"/>
                  </a:cubicBezTo>
                  <a:cubicBezTo>
                    <a:pt x="14022" y="5899"/>
                    <a:pt x="14043" y="5898"/>
                    <a:pt x="14066" y="5898"/>
                  </a:cubicBezTo>
                  <a:cubicBezTo>
                    <a:pt x="14465" y="5898"/>
                    <a:pt x="15147" y="6433"/>
                    <a:pt x="15670" y="7373"/>
                  </a:cubicBezTo>
                  <a:cubicBezTo>
                    <a:pt x="17295" y="10296"/>
                    <a:pt x="17214" y="14166"/>
                    <a:pt x="17136" y="17909"/>
                  </a:cubicBezTo>
                  <a:lnTo>
                    <a:pt x="17133" y="18077"/>
                  </a:lnTo>
                  <a:cubicBezTo>
                    <a:pt x="16947" y="26954"/>
                    <a:pt x="17147" y="35926"/>
                    <a:pt x="17726" y="44740"/>
                  </a:cubicBezTo>
                  <a:cubicBezTo>
                    <a:pt x="17799" y="45873"/>
                    <a:pt x="18726" y="46714"/>
                    <a:pt x="19873" y="46715"/>
                  </a:cubicBezTo>
                  <a:cubicBezTo>
                    <a:pt x="19915" y="46715"/>
                    <a:pt x="19957" y="46714"/>
                    <a:pt x="19998" y="46712"/>
                  </a:cubicBezTo>
                  <a:cubicBezTo>
                    <a:pt x="21202" y="46649"/>
                    <a:pt x="22204" y="45682"/>
                    <a:pt x="22293" y="44500"/>
                  </a:cubicBezTo>
                  <a:lnTo>
                    <a:pt x="22397" y="43141"/>
                  </a:lnTo>
                  <a:cubicBezTo>
                    <a:pt x="22430" y="42738"/>
                    <a:pt x="22347" y="42333"/>
                    <a:pt x="22158" y="41976"/>
                  </a:cubicBezTo>
                  <a:cubicBezTo>
                    <a:pt x="21694" y="34001"/>
                    <a:pt x="21544" y="25916"/>
                    <a:pt x="21711" y="17907"/>
                  </a:cubicBezTo>
                  <a:lnTo>
                    <a:pt x="21714" y="17739"/>
                  </a:lnTo>
                  <a:cubicBezTo>
                    <a:pt x="21801" y="13624"/>
                    <a:pt x="21898" y="8960"/>
                    <a:pt x="19719" y="5042"/>
                  </a:cubicBezTo>
                  <a:cubicBezTo>
                    <a:pt x="18427" y="2720"/>
                    <a:pt x="16456" y="1397"/>
                    <a:pt x="14340" y="1397"/>
                  </a:cubicBezTo>
                  <a:cubicBezTo>
                    <a:pt x="14097" y="1397"/>
                    <a:pt x="13853" y="1414"/>
                    <a:pt x="13607" y="1449"/>
                  </a:cubicBezTo>
                  <a:cubicBezTo>
                    <a:pt x="10299" y="1917"/>
                    <a:pt x="8693" y="5217"/>
                    <a:pt x="8164" y="6300"/>
                  </a:cubicBezTo>
                  <a:cubicBezTo>
                    <a:pt x="7186" y="8310"/>
                    <a:pt x="6354" y="10387"/>
                    <a:pt x="5675" y="12516"/>
                  </a:cubicBezTo>
                  <a:lnTo>
                    <a:pt x="4677" y="1917"/>
                  </a:lnTo>
                  <a:cubicBezTo>
                    <a:pt x="4572" y="804"/>
                    <a:pt x="3651" y="0"/>
                    <a:pt x="254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" name="Google Shape;1041;p48"/>
            <p:cNvSpPr/>
            <p:nvPr/>
          </p:nvSpPr>
          <p:spPr>
            <a:xfrm>
              <a:off x="4526725" y="3065975"/>
              <a:ext cx="766725" cy="1588500"/>
            </a:xfrm>
            <a:custGeom>
              <a:avLst/>
              <a:gdLst/>
              <a:ahLst/>
              <a:cxnLst/>
              <a:rect l="l" t="t" r="r" b="b"/>
              <a:pathLst>
                <a:path w="30669" h="63540" extrusionOk="0">
                  <a:moveTo>
                    <a:pt x="15801" y="25564"/>
                  </a:moveTo>
                  <a:cubicBezTo>
                    <a:pt x="15803" y="25564"/>
                    <a:pt x="15805" y="25564"/>
                    <a:pt x="15806" y="25564"/>
                  </a:cubicBezTo>
                  <a:cubicBezTo>
                    <a:pt x="16304" y="25566"/>
                    <a:pt x="16770" y="25657"/>
                    <a:pt x="17170" y="25846"/>
                  </a:cubicBezTo>
                  <a:cubicBezTo>
                    <a:pt x="17713" y="26104"/>
                    <a:pt x="18163" y="26656"/>
                    <a:pt x="18344" y="27288"/>
                  </a:cubicBezTo>
                  <a:cubicBezTo>
                    <a:pt x="18419" y="27556"/>
                    <a:pt x="18509" y="28073"/>
                    <a:pt x="18250" y="28517"/>
                  </a:cubicBezTo>
                  <a:cubicBezTo>
                    <a:pt x="17659" y="29523"/>
                    <a:pt x="17905" y="30745"/>
                    <a:pt x="18782" y="31385"/>
                  </a:cubicBezTo>
                  <a:cubicBezTo>
                    <a:pt x="18342" y="35940"/>
                    <a:pt x="17833" y="40522"/>
                    <a:pt x="17233" y="45095"/>
                  </a:cubicBezTo>
                  <a:cubicBezTo>
                    <a:pt x="16761" y="48695"/>
                    <a:pt x="16263" y="51914"/>
                    <a:pt x="14938" y="54857"/>
                  </a:cubicBezTo>
                  <a:cubicBezTo>
                    <a:pt x="14264" y="56353"/>
                    <a:pt x="13512" y="57291"/>
                    <a:pt x="12704" y="57646"/>
                  </a:cubicBezTo>
                  <a:cubicBezTo>
                    <a:pt x="12433" y="57765"/>
                    <a:pt x="12125" y="57822"/>
                    <a:pt x="11803" y="57822"/>
                  </a:cubicBezTo>
                  <a:cubicBezTo>
                    <a:pt x="11054" y="57822"/>
                    <a:pt x="10220" y="57514"/>
                    <a:pt x="9553" y="56955"/>
                  </a:cubicBezTo>
                  <a:cubicBezTo>
                    <a:pt x="8616" y="56168"/>
                    <a:pt x="7866" y="54915"/>
                    <a:pt x="7193" y="53008"/>
                  </a:cubicBezTo>
                  <a:cubicBezTo>
                    <a:pt x="4741" y="46071"/>
                    <a:pt x="5451" y="37886"/>
                    <a:pt x="9094" y="31111"/>
                  </a:cubicBezTo>
                  <a:cubicBezTo>
                    <a:pt x="10274" y="28914"/>
                    <a:pt x="11456" y="27464"/>
                    <a:pt x="12812" y="26546"/>
                  </a:cubicBezTo>
                  <a:cubicBezTo>
                    <a:pt x="13757" y="25906"/>
                    <a:pt x="14840" y="25564"/>
                    <a:pt x="15801" y="25564"/>
                  </a:cubicBezTo>
                  <a:close/>
                  <a:moveTo>
                    <a:pt x="23303" y="0"/>
                  </a:moveTo>
                  <a:cubicBezTo>
                    <a:pt x="22052" y="21"/>
                    <a:pt x="20991" y="1024"/>
                    <a:pt x="20920" y="2255"/>
                  </a:cubicBezTo>
                  <a:cubicBezTo>
                    <a:pt x="20552" y="8624"/>
                    <a:pt x="20140" y="15210"/>
                    <a:pt x="19611" y="21902"/>
                  </a:cubicBezTo>
                  <a:cubicBezTo>
                    <a:pt x="19525" y="21856"/>
                    <a:pt x="19439" y="21813"/>
                    <a:pt x="19351" y="21771"/>
                  </a:cubicBezTo>
                  <a:cubicBezTo>
                    <a:pt x="18360" y="21301"/>
                    <a:pt x="17240" y="21072"/>
                    <a:pt x="16076" y="21072"/>
                  </a:cubicBezTo>
                  <a:cubicBezTo>
                    <a:pt x="14162" y="21072"/>
                    <a:pt x="12131" y="21693"/>
                    <a:pt x="10365" y="22888"/>
                  </a:cubicBezTo>
                  <a:cubicBezTo>
                    <a:pt x="8323" y="24272"/>
                    <a:pt x="6641" y="26275"/>
                    <a:pt x="5071" y="29194"/>
                  </a:cubicBezTo>
                  <a:cubicBezTo>
                    <a:pt x="828" y="37085"/>
                    <a:pt x="1" y="46621"/>
                    <a:pt x="2856" y="54702"/>
                  </a:cubicBezTo>
                  <a:cubicBezTo>
                    <a:pt x="3442" y="56361"/>
                    <a:pt x="4455" y="58762"/>
                    <a:pt x="6463" y="60448"/>
                  </a:cubicBezTo>
                  <a:cubicBezTo>
                    <a:pt x="7927" y="61675"/>
                    <a:pt x="9745" y="62320"/>
                    <a:pt x="11533" y="62320"/>
                  </a:cubicBezTo>
                  <a:cubicBezTo>
                    <a:pt x="12504" y="62320"/>
                    <a:pt x="13466" y="62130"/>
                    <a:pt x="14359" y="61739"/>
                  </a:cubicBezTo>
                  <a:cubicBezTo>
                    <a:pt x="16353" y="60868"/>
                    <a:pt x="17906" y="59143"/>
                    <a:pt x="19110" y="56472"/>
                  </a:cubicBezTo>
                  <a:cubicBezTo>
                    <a:pt x="20694" y="52954"/>
                    <a:pt x="21275" y="49232"/>
                    <a:pt x="21775" y="45413"/>
                  </a:cubicBezTo>
                  <a:cubicBezTo>
                    <a:pt x="21791" y="45283"/>
                    <a:pt x="21809" y="45154"/>
                    <a:pt x="21826" y="45024"/>
                  </a:cubicBezTo>
                  <a:cubicBezTo>
                    <a:pt x="22442" y="50111"/>
                    <a:pt x="23335" y="55163"/>
                    <a:pt x="24599" y="60144"/>
                  </a:cubicBezTo>
                  <a:cubicBezTo>
                    <a:pt x="24685" y="60477"/>
                    <a:pt x="24831" y="60792"/>
                    <a:pt x="25032" y="61071"/>
                  </a:cubicBezTo>
                  <a:lnTo>
                    <a:pt x="25032" y="61140"/>
                  </a:lnTo>
                  <a:cubicBezTo>
                    <a:pt x="25043" y="62208"/>
                    <a:pt x="25804" y="63156"/>
                    <a:pt x="26882" y="63449"/>
                  </a:cubicBezTo>
                  <a:cubicBezTo>
                    <a:pt x="27105" y="63509"/>
                    <a:pt x="27335" y="63540"/>
                    <a:pt x="27566" y="63540"/>
                  </a:cubicBezTo>
                  <a:cubicBezTo>
                    <a:pt x="27567" y="63540"/>
                    <a:pt x="27568" y="63540"/>
                    <a:pt x="27570" y="63540"/>
                  </a:cubicBezTo>
                  <a:cubicBezTo>
                    <a:pt x="28393" y="63540"/>
                    <a:pt x="29185" y="63150"/>
                    <a:pt x="29706" y="62454"/>
                  </a:cubicBezTo>
                  <a:cubicBezTo>
                    <a:pt x="30668" y="61168"/>
                    <a:pt x="30382" y="59437"/>
                    <a:pt x="29034" y="58423"/>
                  </a:cubicBezTo>
                  <a:cubicBezTo>
                    <a:pt x="28999" y="58398"/>
                    <a:pt x="28964" y="58372"/>
                    <a:pt x="28928" y="58347"/>
                  </a:cubicBezTo>
                  <a:cubicBezTo>
                    <a:pt x="24418" y="40225"/>
                    <a:pt x="24966" y="20889"/>
                    <a:pt x="25495" y="2181"/>
                  </a:cubicBezTo>
                  <a:cubicBezTo>
                    <a:pt x="25529" y="966"/>
                    <a:pt x="24575" y="2"/>
                    <a:pt x="2334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" name="Google Shape;1042;p48"/>
            <p:cNvSpPr/>
            <p:nvPr/>
          </p:nvSpPr>
          <p:spPr>
            <a:xfrm>
              <a:off x="3111250" y="4786150"/>
              <a:ext cx="1916275" cy="454500"/>
            </a:xfrm>
            <a:custGeom>
              <a:avLst/>
              <a:gdLst/>
              <a:ahLst/>
              <a:cxnLst/>
              <a:rect l="l" t="t" r="r" b="b"/>
              <a:pathLst>
                <a:path w="76651" h="18180" extrusionOk="0">
                  <a:moveTo>
                    <a:pt x="69635" y="0"/>
                  </a:moveTo>
                  <a:cubicBezTo>
                    <a:pt x="46676" y="0"/>
                    <a:pt x="23321" y="4760"/>
                    <a:pt x="1787" y="13869"/>
                  </a:cubicBezTo>
                  <a:cubicBezTo>
                    <a:pt x="603" y="14371"/>
                    <a:pt x="1" y="15699"/>
                    <a:pt x="442" y="16836"/>
                  </a:cubicBezTo>
                  <a:cubicBezTo>
                    <a:pt x="768" y="17677"/>
                    <a:pt x="1575" y="18178"/>
                    <a:pt x="2453" y="18180"/>
                  </a:cubicBezTo>
                  <a:cubicBezTo>
                    <a:pt x="2775" y="18178"/>
                    <a:pt x="3091" y="18113"/>
                    <a:pt x="3387" y="17987"/>
                  </a:cubicBezTo>
                  <a:cubicBezTo>
                    <a:pt x="24328" y="9129"/>
                    <a:pt x="47039" y="4499"/>
                    <a:pt x="69368" y="4499"/>
                  </a:cubicBezTo>
                  <a:cubicBezTo>
                    <a:pt x="70933" y="4499"/>
                    <a:pt x="72497" y="4522"/>
                    <a:pt x="74058" y="4568"/>
                  </a:cubicBezTo>
                  <a:cubicBezTo>
                    <a:pt x="74076" y="4568"/>
                    <a:pt x="74095" y="4568"/>
                    <a:pt x="74113" y="4568"/>
                  </a:cubicBezTo>
                  <a:cubicBezTo>
                    <a:pt x="75328" y="4568"/>
                    <a:pt x="76430" y="3611"/>
                    <a:pt x="76539" y="2387"/>
                  </a:cubicBezTo>
                  <a:cubicBezTo>
                    <a:pt x="76650" y="1144"/>
                    <a:pt x="75720" y="107"/>
                    <a:pt x="74460" y="71"/>
                  </a:cubicBezTo>
                  <a:cubicBezTo>
                    <a:pt x="72854" y="24"/>
                    <a:pt x="71245" y="0"/>
                    <a:pt x="6963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" name="Google Shape;1043;p48"/>
            <p:cNvSpPr/>
            <p:nvPr/>
          </p:nvSpPr>
          <p:spPr>
            <a:xfrm>
              <a:off x="3593175" y="4999600"/>
              <a:ext cx="776175" cy="266450"/>
            </a:xfrm>
            <a:custGeom>
              <a:avLst/>
              <a:gdLst/>
              <a:ahLst/>
              <a:cxnLst/>
              <a:rect l="l" t="t" r="r" b="b"/>
              <a:pathLst>
                <a:path w="31047" h="10658" extrusionOk="0">
                  <a:moveTo>
                    <a:pt x="28833" y="0"/>
                  </a:moveTo>
                  <a:cubicBezTo>
                    <a:pt x="28759" y="0"/>
                    <a:pt x="28683" y="4"/>
                    <a:pt x="28607" y="11"/>
                  </a:cubicBezTo>
                  <a:cubicBezTo>
                    <a:pt x="19508" y="914"/>
                    <a:pt x="10507" y="3033"/>
                    <a:pt x="1856" y="6313"/>
                  </a:cubicBezTo>
                  <a:cubicBezTo>
                    <a:pt x="654" y="6769"/>
                    <a:pt x="0" y="8074"/>
                    <a:pt x="394" y="9231"/>
                  </a:cubicBezTo>
                  <a:cubicBezTo>
                    <a:pt x="696" y="10116"/>
                    <a:pt x="1524" y="10656"/>
                    <a:pt x="2434" y="10658"/>
                  </a:cubicBezTo>
                  <a:cubicBezTo>
                    <a:pt x="2725" y="10656"/>
                    <a:pt x="3013" y="10603"/>
                    <a:pt x="3284" y="10500"/>
                  </a:cubicBezTo>
                  <a:cubicBezTo>
                    <a:pt x="11536" y="7372"/>
                    <a:pt x="20122" y="5349"/>
                    <a:pt x="28803" y="4489"/>
                  </a:cubicBezTo>
                  <a:cubicBezTo>
                    <a:pt x="30066" y="4364"/>
                    <a:pt x="31046" y="3259"/>
                    <a:pt x="30993" y="2023"/>
                  </a:cubicBezTo>
                  <a:cubicBezTo>
                    <a:pt x="30942" y="861"/>
                    <a:pt x="29997" y="0"/>
                    <a:pt x="2883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" name="Google Shape;1044;p48"/>
            <p:cNvSpPr/>
            <p:nvPr/>
          </p:nvSpPr>
          <p:spPr>
            <a:xfrm>
              <a:off x="4266950" y="1762025"/>
              <a:ext cx="126400" cy="147125"/>
            </a:xfrm>
            <a:custGeom>
              <a:avLst/>
              <a:gdLst/>
              <a:ahLst/>
              <a:cxnLst/>
              <a:rect l="l" t="t" r="r" b="b"/>
              <a:pathLst>
                <a:path w="5056" h="5885" extrusionOk="0">
                  <a:moveTo>
                    <a:pt x="2779" y="0"/>
                  </a:moveTo>
                  <a:cubicBezTo>
                    <a:pt x="2244" y="0"/>
                    <a:pt x="1696" y="184"/>
                    <a:pt x="1240" y="557"/>
                  </a:cubicBezTo>
                  <a:cubicBezTo>
                    <a:pt x="499" y="1164"/>
                    <a:pt x="57" y="2062"/>
                    <a:pt x="28" y="3019"/>
                  </a:cubicBezTo>
                  <a:cubicBezTo>
                    <a:pt x="1" y="3973"/>
                    <a:pt x="393" y="4846"/>
                    <a:pt x="1103" y="5414"/>
                  </a:cubicBezTo>
                  <a:cubicBezTo>
                    <a:pt x="1500" y="5731"/>
                    <a:pt x="1983" y="5885"/>
                    <a:pt x="2470" y="5885"/>
                  </a:cubicBezTo>
                  <a:cubicBezTo>
                    <a:pt x="3155" y="5885"/>
                    <a:pt x="3849" y="5585"/>
                    <a:pt x="4333" y="5012"/>
                  </a:cubicBezTo>
                  <a:cubicBezTo>
                    <a:pt x="4867" y="4382"/>
                    <a:pt x="5017" y="3576"/>
                    <a:pt x="4805" y="2877"/>
                  </a:cubicBezTo>
                  <a:cubicBezTo>
                    <a:pt x="5056" y="2165"/>
                    <a:pt x="4952" y="1366"/>
                    <a:pt x="4454" y="768"/>
                  </a:cubicBezTo>
                  <a:cubicBezTo>
                    <a:pt x="4032" y="260"/>
                    <a:pt x="3415" y="0"/>
                    <a:pt x="277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" name="Google Shape;1045;p48"/>
            <p:cNvSpPr/>
            <p:nvPr/>
          </p:nvSpPr>
          <p:spPr>
            <a:xfrm>
              <a:off x="4985750" y="2412050"/>
              <a:ext cx="364525" cy="195975"/>
            </a:xfrm>
            <a:custGeom>
              <a:avLst/>
              <a:gdLst/>
              <a:ahLst/>
              <a:cxnLst/>
              <a:rect l="l" t="t" r="r" b="b"/>
              <a:pathLst>
                <a:path w="14581" h="7839" extrusionOk="0">
                  <a:moveTo>
                    <a:pt x="13592" y="0"/>
                  </a:moveTo>
                  <a:cubicBezTo>
                    <a:pt x="13454" y="0"/>
                    <a:pt x="13311" y="31"/>
                    <a:pt x="13174" y="98"/>
                  </a:cubicBezTo>
                  <a:lnTo>
                    <a:pt x="678" y="6135"/>
                  </a:lnTo>
                  <a:cubicBezTo>
                    <a:pt x="213" y="6360"/>
                    <a:pt x="0" y="6901"/>
                    <a:pt x="201" y="7345"/>
                  </a:cubicBezTo>
                  <a:cubicBezTo>
                    <a:pt x="344" y="7657"/>
                    <a:pt x="654" y="7838"/>
                    <a:pt x="988" y="7838"/>
                  </a:cubicBezTo>
                  <a:cubicBezTo>
                    <a:pt x="1133" y="7838"/>
                    <a:pt x="1277" y="7805"/>
                    <a:pt x="1407" y="7742"/>
                  </a:cubicBezTo>
                  <a:lnTo>
                    <a:pt x="13904" y="1704"/>
                  </a:lnTo>
                  <a:cubicBezTo>
                    <a:pt x="14368" y="1480"/>
                    <a:pt x="14581" y="938"/>
                    <a:pt x="14380" y="495"/>
                  </a:cubicBezTo>
                  <a:cubicBezTo>
                    <a:pt x="14237" y="182"/>
                    <a:pt x="13926" y="0"/>
                    <a:pt x="135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" name="Google Shape;1046;p48"/>
            <p:cNvSpPr/>
            <p:nvPr/>
          </p:nvSpPr>
          <p:spPr>
            <a:xfrm>
              <a:off x="5391775" y="2343200"/>
              <a:ext cx="97250" cy="62575"/>
            </a:xfrm>
            <a:custGeom>
              <a:avLst/>
              <a:gdLst/>
              <a:ahLst/>
              <a:cxnLst/>
              <a:rect l="l" t="t" r="r" b="b"/>
              <a:pathLst>
                <a:path w="3890" h="2503" extrusionOk="0">
                  <a:moveTo>
                    <a:pt x="2914" y="1"/>
                  </a:moveTo>
                  <a:cubicBezTo>
                    <a:pt x="2801" y="1"/>
                    <a:pt x="2685" y="21"/>
                    <a:pt x="2572" y="65"/>
                  </a:cubicBezTo>
                  <a:lnTo>
                    <a:pt x="741" y="768"/>
                  </a:lnTo>
                  <a:cubicBezTo>
                    <a:pt x="261" y="951"/>
                    <a:pt x="0" y="1475"/>
                    <a:pt x="160" y="1936"/>
                  </a:cubicBezTo>
                  <a:cubicBezTo>
                    <a:pt x="282" y="2289"/>
                    <a:pt x="613" y="2503"/>
                    <a:pt x="975" y="2503"/>
                  </a:cubicBezTo>
                  <a:cubicBezTo>
                    <a:pt x="1092" y="2503"/>
                    <a:pt x="1209" y="2482"/>
                    <a:pt x="1318" y="2439"/>
                  </a:cubicBezTo>
                  <a:lnTo>
                    <a:pt x="3149" y="1738"/>
                  </a:lnTo>
                  <a:cubicBezTo>
                    <a:pt x="3629" y="1553"/>
                    <a:pt x="3889" y="1030"/>
                    <a:pt x="3730" y="568"/>
                  </a:cubicBezTo>
                  <a:cubicBezTo>
                    <a:pt x="3608" y="215"/>
                    <a:pt x="3277" y="1"/>
                    <a:pt x="291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" name="Google Shape;1047;p48"/>
            <p:cNvSpPr/>
            <p:nvPr/>
          </p:nvSpPr>
          <p:spPr>
            <a:xfrm>
              <a:off x="5260450" y="2782225"/>
              <a:ext cx="475900" cy="76325"/>
            </a:xfrm>
            <a:custGeom>
              <a:avLst/>
              <a:gdLst/>
              <a:ahLst/>
              <a:cxnLst/>
              <a:rect l="l" t="t" r="r" b="b"/>
              <a:pathLst>
                <a:path w="19036" h="3053" extrusionOk="0">
                  <a:moveTo>
                    <a:pt x="1017" y="0"/>
                  </a:moveTo>
                  <a:cubicBezTo>
                    <a:pt x="546" y="0"/>
                    <a:pt x="131" y="365"/>
                    <a:pt x="67" y="834"/>
                  </a:cubicBezTo>
                  <a:cubicBezTo>
                    <a:pt x="1" y="1330"/>
                    <a:pt x="353" y="1761"/>
                    <a:pt x="855" y="1798"/>
                  </a:cubicBezTo>
                  <a:lnTo>
                    <a:pt x="17940" y="3051"/>
                  </a:lnTo>
                  <a:cubicBezTo>
                    <a:pt x="17964" y="3052"/>
                    <a:pt x="17985" y="3053"/>
                    <a:pt x="18008" y="3053"/>
                  </a:cubicBezTo>
                  <a:cubicBezTo>
                    <a:pt x="18482" y="3053"/>
                    <a:pt x="18905" y="2693"/>
                    <a:pt x="18969" y="2220"/>
                  </a:cubicBezTo>
                  <a:cubicBezTo>
                    <a:pt x="19036" y="1724"/>
                    <a:pt x="18683" y="1292"/>
                    <a:pt x="18182" y="1255"/>
                  </a:cubicBezTo>
                  <a:lnTo>
                    <a:pt x="1096" y="4"/>
                  </a:lnTo>
                  <a:cubicBezTo>
                    <a:pt x="1069" y="1"/>
                    <a:pt x="1043" y="0"/>
                    <a:pt x="101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" name="Google Shape;1048;p48"/>
            <p:cNvSpPr/>
            <p:nvPr/>
          </p:nvSpPr>
          <p:spPr>
            <a:xfrm>
              <a:off x="5821900" y="2827875"/>
              <a:ext cx="83000" cy="45050"/>
            </a:xfrm>
            <a:custGeom>
              <a:avLst/>
              <a:gdLst/>
              <a:ahLst/>
              <a:cxnLst/>
              <a:rect l="l" t="t" r="r" b="b"/>
              <a:pathLst>
                <a:path w="3320" h="1802" extrusionOk="0">
                  <a:moveTo>
                    <a:pt x="997" y="0"/>
                  </a:moveTo>
                  <a:cubicBezTo>
                    <a:pt x="493" y="0"/>
                    <a:pt x="61" y="402"/>
                    <a:pt x="30" y="899"/>
                  </a:cubicBezTo>
                  <a:cubicBezTo>
                    <a:pt x="1" y="1396"/>
                    <a:pt x="385" y="1801"/>
                    <a:pt x="890" y="1801"/>
                  </a:cubicBezTo>
                  <a:lnTo>
                    <a:pt x="2321" y="1802"/>
                  </a:lnTo>
                  <a:cubicBezTo>
                    <a:pt x="2826" y="1802"/>
                    <a:pt x="3260" y="1400"/>
                    <a:pt x="3290" y="903"/>
                  </a:cubicBezTo>
                  <a:cubicBezTo>
                    <a:pt x="3320" y="405"/>
                    <a:pt x="2935" y="2"/>
                    <a:pt x="2430" y="2"/>
                  </a:cubicBezTo>
                  <a:lnTo>
                    <a:pt x="999" y="0"/>
                  </a:lnTo>
                  <a:cubicBezTo>
                    <a:pt x="998" y="0"/>
                    <a:pt x="997" y="0"/>
                    <a:pt x="99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" name="Google Shape;1049;p48"/>
            <p:cNvSpPr/>
            <p:nvPr/>
          </p:nvSpPr>
          <p:spPr>
            <a:xfrm>
              <a:off x="6022000" y="2889700"/>
              <a:ext cx="59475" cy="53850"/>
            </a:xfrm>
            <a:custGeom>
              <a:avLst/>
              <a:gdLst/>
              <a:ahLst/>
              <a:cxnLst/>
              <a:rect l="l" t="t" r="r" b="b"/>
              <a:pathLst>
                <a:path w="2379" h="2154" extrusionOk="0">
                  <a:moveTo>
                    <a:pt x="1075" y="1"/>
                  </a:moveTo>
                  <a:cubicBezTo>
                    <a:pt x="841" y="1"/>
                    <a:pt x="601" y="89"/>
                    <a:pt x="412" y="264"/>
                  </a:cubicBezTo>
                  <a:cubicBezTo>
                    <a:pt x="35" y="617"/>
                    <a:pt x="1" y="1187"/>
                    <a:pt x="338" y="1537"/>
                  </a:cubicBezTo>
                  <a:lnTo>
                    <a:pt x="675" y="1890"/>
                  </a:lnTo>
                  <a:cubicBezTo>
                    <a:pt x="837" y="2058"/>
                    <a:pt x="1061" y="2153"/>
                    <a:pt x="1295" y="2153"/>
                  </a:cubicBezTo>
                  <a:cubicBezTo>
                    <a:pt x="1298" y="2153"/>
                    <a:pt x="1301" y="2153"/>
                    <a:pt x="1304" y="2153"/>
                  </a:cubicBezTo>
                  <a:cubicBezTo>
                    <a:pt x="1550" y="2152"/>
                    <a:pt x="1788" y="2058"/>
                    <a:pt x="1968" y="1890"/>
                  </a:cubicBezTo>
                  <a:cubicBezTo>
                    <a:pt x="2345" y="1537"/>
                    <a:pt x="2378" y="968"/>
                    <a:pt x="2041" y="617"/>
                  </a:cubicBezTo>
                  <a:lnTo>
                    <a:pt x="1705" y="264"/>
                  </a:lnTo>
                  <a:cubicBezTo>
                    <a:pt x="1537" y="88"/>
                    <a:pt x="1309" y="1"/>
                    <a:pt x="107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" name="Google Shape;1050;p48"/>
            <p:cNvSpPr/>
            <p:nvPr/>
          </p:nvSpPr>
          <p:spPr>
            <a:xfrm>
              <a:off x="2019650" y="3697750"/>
              <a:ext cx="306975" cy="238725"/>
            </a:xfrm>
            <a:custGeom>
              <a:avLst/>
              <a:gdLst/>
              <a:ahLst/>
              <a:cxnLst/>
              <a:rect l="l" t="t" r="r" b="b"/>
              <a:pathLst>
                <a:path w="12279" h="9549" extrusionOk="0">
                  <a:moveTo>
                    <a:pt x="11286" y="1"/>
                  </a:moveTo>
                  <a:cubicBezTo>
                    <a:pt x="11132" y="1"/>
                    <a:pt x="10974" y="39"/>
                    <a:pt x="10826" y="120"/>
                  </a:cubicBezTo>
                  <a:cubicBezTo>
                    <a:pt x="6962" y="2224"/>
                    <a:pt x="3435" y="4896"/>
                    <a:pt x="365" y="8046"/>
                  </a:cubicBezTo>
                  <a:cubicBezTo>
                    <a:pt x="4" y="8416"/>
                    <a:pt x="0" y="8985"/>
                    <a:pt x="355" y="9317"/>
                  </a:cubicBezTo>
                  <a:cubicBezTo>
                    <a:pt x="516" y="9466"/>
                    <a:pt x="728" y="9549"/>
                    <a:pt x="948" y="9549"/>
                  </a:cubicBezTo>
                  <a:cubicBezTo>
                    <a:pt x="949" y="9549"/>
                    <a:pt x="951" y="9549"/>
                    <a:pt x="952" y="9549"/>
                  </a:cubicBezTo>
                  <a:cubicBezTo>
                    <a:pt x="1216" y="9548"/>
                    <a:pt x="1468" y="9441"/>
                    <a:pt x="1650" y="9251"/>
                  </a:cubicBezTo>
                  <a:cubicBezTo>
                    <a:pt x="4584" y="6243"/>
                    <a:pt x="7952" y="3690"/>
                    <a:pt x="11641" y="1681"/>
                  </a:cubicBezTo>
                  <a:cubicBezTo>
                    <a:pt x="12094" y="1435"/>
                    <a:pt x="12279" y="885"/>
                    <a:pt x="12054" y="454"/>
                  </a:cubicBezTo>
                  <a:cubicBezTo>
                    <a:pt x="11903" y="164"/>
                    <a:pt x="11604" y="1"/>
                    <a:pt x="1128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" name="Google Shape;1051;p48"/>
            <p:cNvSpPr/>
            <p:nvPr/>
          </p:nvSpPr>
          <p:spPr>
            <a:xfrm>
              <a:off x="1883025" y="4021500"/>
              <a:ext cx="69925" cy="62650"/>
            </a:xfrm>
            <a:custGeom>
              <a:avLst/>
              <a:gdLst/>
              <a:ahLst/>
              <a:cxnLst/>
              <a:rect l="l" t="t" r="r" b="b"/>
              <a:pathLst>
                <a:path w="2797" h="2506" extrusionOk="0">
                  <a:moveTo>
                    <a:pt x="1831" y="0"/>
                  </a:moveTo>
                  <a:cubicBezTo>
                    <a:pt x="1597" y="0"/>
                    <a:pt x="1357" y="89"/>
                    <a:pt x="1168" y="264"/>
                  </a:cubicBezTo>
                  <a:lnTo>
                    <a:pt x="411" y="971"/>
                  </a:lnTo>
                  <a:cubicBezTo>
                    <a:pt x="34" y="1323"/>
                    <a:pt x="1" y="1892"/>
                    <a:pt x="338" y="2243"/>
                  </a:cubicBezTo>
                  <a:cubicBezTo>
                    <a:pt x="500" y="2412"/>
                    <a:pt x="724" y="2506"/>
                    <a:pt x="958" y="2506"/>
                  </a:cubicBezTo>
                  <a:cubicBezTo>
                    <a:pt x="961" y="2506"/>
                    <a:pt x="964" y="2506"/>
                    <a:pt x="967" y="2506"/>
                  </a:cubicBezTo>
                  <a:cubicBezTo>
                    <a:pt x="1214" y="2506"/>
                    <a:pt x="1452" y="2410"/>
                    <a:pt x="1632" y="2241"/>
                  </a:cubicBezTo>
                  <a:lnTo>
                    <a:pt x="2388" y="1536"/>
                  </a:lnTo>
                  <a:cubicBezTo>
                    <a:pt x="2765" y="1184"/>
                    <a:pt x="2797" y="615"/>
                    <a:pt x="2461" y="263"/>
                  </a:cubicBezTo>
                  <a:cubicBezTo>
                    <a:pt x="2293" y="88"/>
                    <a:pt x="2065" y="0"/>
                    <a:pt x="183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" name="Google Shape;1052;p48"/>
            <p:cNvSpPr/>
            <p:nvPr/>
          </p:nvSpPr>
          <p:spPr>
            <a:xfrm>
              <a:off x="2315225" y="3906650"/>
              <a:ext cx="134775" cy="256725"/>
            </a:xfrm>
            <a:custGeom>
              <a:avLst/>
              <a:gdLst/>
              <a:ahLst/>
              <a:cxnLst/>
              <a:rect l="l" t="t" r="r" b="b"/>
              <a:pathLst>
                <a:path w="5391" h="10269" extrusionOk="0">
                  <a:moveTo>
                    <a:pt x="4409" y="1"/>
                  </a:moveTo>
                  <a:cubicBezTo>
                    <a:pt x="4024" y="1"/>
                    <a:pt x="3650" y="240"/>
                    <a:pt x="3501" y="620"/>
                  </a:cubicBezTo>
                  <a:lnTo>
                    <a:pt x="185" y="9088"/>
                  </a:lnTo>
                  <a:cubicBezTo>
                    <a:pt x="1" y="9560"/>
                    <a:pt x="232" y="10069"/>
                    <a:pt x="703" y="10224"/>
                  </a:cubicBezTo>
                  <a:cubicBezTo>
                    <a:pt x="793" y="10253"/>
                    <a:pt x="889" y="10269"/>
                    <a:pt x="984" y="10269"/>
                  </a:cubicBezTo>
                  <a:cubicBezTo>
                    <a:pt x="1384" y="10265"/>
                    <a:pt x="1743" y="10019"/>
                    <a:pt x="1891" y="9648"/>
                  </a:cubicBezTo>
                  <a:lnTo>
                    <a:pt x="5206" y="1180"/>
                  </a:lnTo>
                  <a:cubicBezTo>
                    <a:pt x="5391" y="708"/>
                    <a:pt x="5159" y="199"/>
                    <a:pt x="4688" y="44"/>
                  </a:cubicBezTo>
                  <a:cubicBezTo>
                    <a:pt x="4596" y="15"/>
                    <a:pt x="4502" y="1"/>
                    <a:pt x="440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" name="Google Shape;1053;p48"/>
            <p:cNvSpPr/>
            <p:nvPr/>
          </p:nvSpPr>
          <p:spPr>
            <a:xfrm>
              <a:off x="2249850" y="4259300"/>
              <a:ext cx="73200" cy="106600"/>
            </a:xfrm>
            <a:custGeom>
              <a:avLst/>
              <a:gdLst/>
              <a:ahLst/>
              <a:cxnLst/>
              <a:rect l="l" t="t" r="r" b="b"/>
              <a:pathLst>
                <a:path w="2928" h="4264" extrusionOk="0">
                  <a:moveTo>
                    <a:pt x="1953" y="0"/>
                  </a:moveTo>
                  <a:cubicBezTo>
                    <a:pt x="1554" y="0"/>
                    <a:pt x="1171" y="255"/>
                    <a:pt x="1032" y="651"/>
                  </a:cubicBezTo>
                  <a:lnTo>
                    <a:pt x="167" y="3116"/>
                  </a:lnTo>
                  <a:cubicBezTo>
                    <a:pt x="0" y="3594"/>
                    <a:pt x="252" y="4092"/>
                    <a:pt x="729" y="4229"/>
                  </a:cubicBezTo>
                  <a:cubicBezTo>
                    <a:pt x="811" y="4252"/>
                    <a:pt x="895" y="4264"/>
                    <a:pt x="979" y="4264"/>
                  </a:cubicBezTo>
                  <a:cubicBezTo>
                    <a:pt x="1391" y="4261"/>
                    <a:pt x="1758" y="4000"/>
                    <a:pt x="1896" y="3612"/>
                  </a:cubicBezTo>
                  <a:lnTo>
                    <a:pt x="2761" y="1147"/>
                  </a:lnTo>
                  <a:cubicBezTo>
                    <a:pt x="2928" y="670"/>
                    <a:pt x="2677" y="171"/>
                    <a:pt x="2199" y="34"/>
                  </a:cubicBezTo>
                  <a:cubicBezTo>
                    <a:pt x="2118" y="11"/>
                    <a:pt x="2035" y="0"/>
                    <a:pt x="195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" name="Google Shape;1054;p48"/>
            <p:cNvSpPr/>
            <p:nvPr/>
          </p:nvSpPr>
          <p:spPr>
            <a:xfrm>
              <a:off x="2297850" y="2192550"/>
              <a:ext cx="166900" cy="84900"/>
            </a:xfrm>
            <a:custGeom>
              <a:avLst/>
              <a:gdLst/>
              <a:ahLst/>
              <a:cxnLst/>
              <a:rect l="l" t="t" r="r" b="b"/>
              <a:pathLst>
                <a:path w="6676" h="3396" extrusionOk="0">
                  <a:moveTo>
                    <a:pt x="1072" y="0"/>
                  </a:moveTo>
                  <a:cubicBezTo>
                    <a:pt x="645" y="0"/>
                    <a:pt x="247" y="291"/>
                    <a:pt x="133" y="715"/>
                  </a:cubicBezTo>
                  <a:cubicBezTo>
                    <a:pt x="0" y="1201"/>
                    <a:pt x="289" y="1679"/>
                    <a:pt x="777" y="1780"/>
                  </a:cubicBezTo>
                  <a:cubicBezTo>
                    <a:pt x="2303" y="2097"/>
                    <a:pt x="3783" y="2608"/>
                    <a:pt x="5178" y="3303"/>
                  </a:cubicBezTo>
                  <a:cubicBezTo>
                    <a:pt x="5299" y="3364"/>
                    <a:pt x="5433" y="3395"/>
                    <a:pt x="5567" y="3395"/>
                  </a:cubicBezTo>
                  <a:cubicBezTo>
                    <a:pt x="5570" y="3395"/>
                    <a:pt x="5572" y="3395"/>
                    <a:pt x="5575" y="3395"/>
                  </a:cubicBezTo>
                  <a:cubicBezTo>
                    <a:pt x="5928" y="3394"/>
                    <a:pt x="6254" y="3203"/>
                    <a:pt x="6426" y="2894"/>
                  </a:cubicBezTo>
                  <a:cubicBezTo>
                    <a:pt x="6676" y="2448"/>
                    <a:pt x="6522" y="1909"/>
                    <a:pt x="6082" y="1689"/>
                  </a:cubicBezTo>
                  <a:cubicBezTo>
                    <a:pt x="4552" y="927"/>
                    <a:pt x="2930" y="365"/>
                    <a:pt x="1256" y="19"/>
                  </a:cubicBezTo>
                  <a:cubicBezTo>
                    <a:pt x="1195" y="6"/>
                    <a:pt x="1133" y="0"/>
                    <a:pt x="107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" name="Google Shape;1055;p48"/>
            <p:cNvSpPr/>
            <p:nvPr/>
          </p:nvSpPr>
          <p:spPr>
            <a:xfrm>
              <a:off x="2090900" y="2102025"/>
              <a:ext cx="83000" cy="45050"/>
            </a:xfrm>
            <a:custGeom>
              <a:avLst/>
              <a:gdLst/>
              <a:ahLst/>
              <a:cxnLst/>
              <a:rect l="l" t="t" r="r" b="b"/>
              <a:pathLst>
                <a:path w="3320" h="1802" extrusionOk="0">
                  <a:moveTo>
                    <a:pt x="999" y="0"/>
                  </a:moveTo>
                  <a:cubicBezTo>
                    <a:pt x="494" y="0"/>
                    <a:pt x="61" y="402"/>
                    <a:pt x="30" y="899"/>
                  </a:cubicBezTo>
                  <a:cubicBezTo>
                    <a:pt x="1" y="1397"/>
                    <a:pt x="385" y="1800"/>
                    <a:pt x="890" y="1800"/>
                  </a:cubicBezTo>
                  <a:lnTo>
                    <a:pt x="2321" y="1801"/>
                  </a:lnTo>
                  <a:cubicBezTo>
                    <a:pt x="2322" y="1801"/>
                    <a:pt x="2323" y="1801"/>
                    <a:pt x="2324" y="1801"/>
                  </a:cubicBezTo>
                  <a:cubicBezTo>
                    <a:pt x="2828" y="1801"/>
                    <a:pt x="3261" y="1400"/>
                    <a:pt x="3290" y="902"/>
                  </a:cubicBezTo>
                  <a:cubicBezTo>
                    <a:pt x="3320" y="405"/>
                    <a:pt x="2935" y="1"/>
                    <a:pt x="2430" y="1"/>
                  </a:cubicBezTo>
                  <a:lnTo>
                    <a:pt x="99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" name="Google Shape;1056;p48"/>
            <p:cNvSpPr/>
            <p:nvPr/>
          </p:nvSpPr>
          <p:spPr>
            <a:xfrm>
              <a:off x="4079425" y="371675"/>
              <a:ext cx="201150" cy="438075"/>
            </a:xfrm>
            <a:custGeom>
              <a:avLst/>
              <a:gdLst/>
              <a:ahLst/>
              <a:cxnLst/>
              <a:rect l="l" t="t" r="r" b="b"/>
              <a:pathLst>
                <a:path w="8046" h="17523" extrusionOk="0">
                  <a:moveTo>
                    <a:pt x="7055" y="0"/>
                  </a:moveTo>
                  <a:cubicBezTo>
                    <a:pt x="6691" y="0"/>
                    <a:pt x="6335" y="216"/>
                    <a:pt x="6172" y="568"/>
                  </a:cubicBezTo>
                  <a:cubicBezTo>
                    <a:pt x="3796" y="5703"/>
                    <a:pt x="1783" y="10999"/>
                    <a:pt x="147" y="16415"/>
                  </a:cubicBezTo>
                  <a:cubicBezTo>
                    <a:pt x="0" y="16897"/>
                    <a:pt x="276" y="17383"/>
                    <a:pt x="760" y="17498"/>
                  </a:cubicBezTo>
                  <a:cubicBezTo>
                    <a:pt x="828" y="17515"/>
                    <a:pt x="899" y="17523"/>
                    <a:pt x="970" y="17523"/>
                  </a:cubicBezTo>
                  <a:cubicBezTo>
                    <a:pt x="1398" y="17519"/>
                    <a:pt x="1774" y="17240"/>
                    <a:pt x="1901" y="16831"/>
                  </a:cubicBezTo>
                  <a:cubicBezTo>
                    <a:pt x="3511" y="11499"/>
                    <a:pt x="5493" y="6287"/>
                    <a:pt x="7833" y="1233"/>
                  </a:cubicBezTo>
                  <a:cubicBezTo>
                    <a:pt x="8046" y="771"/>
                    <a:pt x="7847" y="249"/>
                    <a:pt x="7389" y="65"/>
                  </a:cubicBezTo>
                  <a:cubicBezTo>
                    <a:pt x="7281" y="21"/>
                    <a:pt x="7168" y="0"/>
                    <a:pt x="705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" name="Google Shape;1057;p48"/>
            <p:cNvSpPr/>
            <p:nvPr/>
          </p:nvSpPr>
          <p:spPr>
            <a:xfrm>
              <a:off x="4274525" y="238125"/>
              <a:ext cx="52150" cy="62050"/>
            </a:xfrm>
            <a:custGeom>
              <a:avLst/>
              <a:gdLst/>
              <a:ahLst/>
              <a:cxnLst/>
              <a:rect l="l" t="t" r="r" b="b"/>
              <a:pathLst>
                <a:path w="2086" h="2482" extrusionOk="0">
                  <a:moveTo>
                    <a:pt x="1654" y="1600"/>
                  </a:moveTo>
                  <a:cubicBezTo>
                    <a:pt x="1653" y="1600"/>
                    <a:pt x="1653" y="1601"/>
                    <a:pt x="1653" y="1601"/>
                  </a:cubicBezTo>
                  <a:lnTo>
                    <a:pt x="1653" y="1601"/>
                  </a:lnTo>
                  <a:cubicBezTo>
                    <a:pt x="1653" y="1601"/>
                    <a:pt x="1653" y="1600"/>
                    <a:pt x="1654" y="1600"/>
                  </a:cubicBezTo>
                  <a:close/>
                  <a:moveTo>
                    <a:pt x="1173" y="0"/>
                  </a:moveTo>
                  <a:cubicBezTo>
                    <a:pt x="972" y="0"/>
                    <a:pt x="765" y="65"/>
                    <a:pt x="588" y="200"/>
                  </a:cubicBezTo>
                  <a:cubicBezTo>
                    <a:pt x="263" y="445"/>
                    <a:pt x="61" y="819"/>
                    <a:pt x="30" y="1224"/>
                  </a:cubicBezTo>
                  <a:cubicBezTo>
                    <a:pt x="0" y="1630"/>
                    <a:pt x="147" y="2010"/>
                    <a:pt x="436" y="2265"/>
                  </a:cubicBezTo>
                  <a:cubicBezTo>
                    <a:pt x="594" y="2405"/>
                    <a:pt x="799" y="2482"/>
                    <a:pt x="1012" y="2482"/>
                  </a:cubicBezTo>
                  <a:cubicBezTo>
                    <a:pt x="1013" y="2482"/>
                    <a:pt x="1015" y="2482"/>
                    <a:pt x="1016" y="2482"/>
                  </a:cubicBezTo>
                  <a:cubicBezTo>
                    <a:pt x="1287" y="2480"/>
                    <a:pt x="1546" y="2367"/>
                    <a:pt x="1730" y="2167"/>
                  </a:cubicBezTo>
                  <a:cubicBezTo>
                    <a:pt x="1973" y="1904"/>
                    <a:pt x="2043" y="1552"/>
                    <a:pt x="1941" y="1251"/>
                  </a:cubicBezTo>
                  <a:cubicBezTo>
                    <a:pt x="2086" y="957"/>
                    <a:pt x="2068" y="603"/>
                    <a:pt x="1866" y="335"/>
                  </a:cubicBezTo>
                  <a:cubicBezTo>
                    <a:pt x="1698" y="114"/>
                    <a:pt x="1440" y="0"/>
                    <a:pt x="117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" name="Google Shape;1058;p48"/>
            <p:cNvSpPr/>
            <p:nvPr/>
          </p:nvSpPr>
          <p:spPr>
            <a:xfrm>
              <a:off x="2861775" y="694550"/>
              <a:ext cx="176050" cy="195500"/>
            </a:xfrm>
            <a:custGeom>
              <a:avLst/>
              <a:gdLst/>
              <a:ahLst/>
              <a:cxnLst/>
              <a:rect l="l" t="t" r="r" b="b"/>
              <a:pathLst>
                <a:path w="7042" h="7820" extrusionOk="0">
                  <a:moveTo>
                    <a:pt x="1087" y="0"/>
                  </a:moveTo>
                  <a:cubicBezTo>
                    <a:pt x="874" y="0"/>
                    <a:pt x="656" y="73"/>
                    <a:pt x="475" y="221"/>
                  </a:cubicBezTo>
                  <a:cubicBezTo>
                    <a:pt x="74" y="547"/>
                    <a:pt x="0" y="1116"/>
                    <a:pt x="310" y="1491"/>
                  </a:cubicBezTo>
                  <a:lnTo>
                    <a:pt x="5283" y="7509"/>
                  </a:lnTo>
                  <a:cubicBezTo>
                    <a:pt x="5451" y="7714"/>
                    <a:pt x="5699" y="7819"/>
                    <a:pt x="5954" y="7819"/>
                  </a:cubicBezTo>
                  <a:cubicBezTo>
                    <a:pt x="6178" y="7818"/>
                    <a:pt x="6395" y="7740"/>
                    <a:pt x="6567" y="7597"/>
                  </a:cubicBezTo>
                  <a:cubicBezTo>
                    <a:pt x="6968" y="7270"/>
                    <a:pt x="7042" y="6703"/>
                    <a:pt x="6732" y="6328"/>
                  </a:cubicBezTo>
                  <a:lnTo>
                    <a:pt x="1759" y="307"/>
                  </a:lnTo>
                  <a:cubicBezTo>
                    <a:pt x="1591" y="105"/>
                    <a:pt x="1343" y="0"/>
                    <a:pt x="108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" name="Google Shape;1059;p48"/>
            <p:cNvSpPr/>
            <p:nvPr/>
          </p:nvSpPr>
          <p:spPr>
            <a:xfrm>
              <a:off x="2754075" y="587025"/>
              <a:ext cx="67750" cy="62950"/>
            </a:xfrm>
            <a:custGeom>
              <a:avLst/>
              <a:gdLst/>
              <a:ahLst/>
              <a:cxnLst/>
              <a:rect l="l" t="t" r="r" b="b"/>
              <a:pathLst>
                <a:path w="2710" h="2518" extrusionOk="0">
                  <a:moveTo>
                    <a:pt x="1078" y="1"/>
                  </a:moveTo>
                  <a:cubicBezTo>
                    <a:pt x="848" y="1"/>
                    <a:pt x="614" y="85"/>
                    <a:pt x="426" y="254"/>
                  </a:cubicBezTo>
                  <a:cubicBezTo>
                    <a:pt x="43" y="601"/>
                    <a:pt x="1" y="1170"/>
                    <a:pt x="331" y="1527"/>
                  </a:cubicBezTo>
                  <a:lnTo>
                    <a:pt x="992" y="2244"/>
                  </a:lnTo>
                  <a:cubicBezTo>
                    <a:pt x="1156" y="2418"/>
                    <a:pt x="1384" y="2517"/>
                    <a:pt x="1623" y="2517"/>
                  </a:cubicBezTo>
                  <a:cubicBezTo>
                    <a:pt x="1626" y="2517"/>
                    <a:pt x="1629" y="2517"/>
                    <a:pt x="1632" y="2517"/>
                  </a:cubicBezTo>
                  <a:cubicBezTo>
                    <a:pt x="1873" y="2517"/>
                    <a:pt x="2105" y="2426"/>
                    <a:pt x="2283" y="2264"/>
                  </a:cubicBezTo>
                  <a:cubicBezTo>
                    <a:pt x="2667" y="1918"/>
                    <a:pt x="2709" y="1348"/>
                    <a:pt x="2379" y="991"/>
                  </a:cubicBezTo>
                  <a:lnTo>
                    <a:pt x="1718" y="276"/>
                  </a:lnTo>
                  <a:cubicBezTo>
                    <a:pt x="1550" y="93"/>
                    <a:pt x="1316" y="1"/>
                    <a:pt x="107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" name="Google Shape;1060;p48"/>
            <p:cNvSpPr/>
            <p:nvPr/>
          </p:nvSpPr>
          <p:spPr>
            <a:xfrm>
              <a:off x="5428850" y="696650"/>
              <a:ext cx="79275" cy="89125"/>
            </a:xfrm>
            <a:custGeom>
              <a:avLst/>
              <a:gdLst/>
              <a:ahLst/>
              <a:cxnLst/>
              <a:rect l="l" t="t" r="r" b="b"/>
              <a:pathLst>
                <a:path w="3171" h="3565" extrusionOk="0">
                  <a:moveTo>
                    <a:pt x="2181" y="1"/>
                  </a:moveTo>
                  <a:cubicBezTo>
                    <a:pt x="2035" y="1"/>
                    <a:pt x="1885" y="35"/>
                    <a:pt x="1742" y="108"/>
                  </a:cubicBezTo>
                  <a:cubicBezTo>
                    <a:pt x="772" y="605"/>
                    <a:pt x="100" y="1608"/>
                    <a:pt x="33" y="2660"/>
                  </a:cubicBezTo>
                  <a:cubicBezTo>
                    <a:pt x="1" y="3158"/>
                    <a:pt x="384" y="3562"/>
                    <a:pt x="889" y="3565"/>
                  </a:cubicBezTo>
                  <a:lnTo>
                    <a:pt x="892" y="3565"/>
                  </a:lnTo>
                  <a:cubicBezTo>
                    <a:pt x="1396" y="3565"/>
                    <a:pt x="1829" y="3165"/>
                    <a:pt x="1861" y="2669"/>
                  </a:cubicBezTo>
                  <a:cubicBezTo>
                    <a:pt x="1886" y="2280"/>
                    <a:pt x="2155" y="1878"/>
                    <a:pt x="2514" y="1695"/>
                  </a:cubicBezTo>
                  <a:cubicBezTo>
                    <a:pt x="2972" y="1459"/>
                    <a:pt x="3171" y="915"/>
                    <a:pt x="2959" y="476"/>
                  </a:cubicBezTo>
                  <a:cubicBezTo>
                    <a:pt x="2812" y="173"/>
                    <a:pt x="2507" y="1"/>
                    <a:pt x="218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" name="Google Shape;1061;p48"/>
            <p:cNvSpPr/>
            <p:nvPr/>
          </p:nvSpPr>
          <p:spPr>
            <a:xfrm>
              <a:off x="2223500" y="940075"/>
              <a:ext cx="64900" cy="62475"/>
            </a:xfrm>
            <a:custGeom>
              <a:avLst/>
              <a:gdLst/>
              <a:ahLst/>
              <a:cxnLst/>
              <a:rect l="l" t="t" r="r" b="b"/>
              <a:pathLst>
                <a:path w="2596" h="2499" extrusionOk="0">
                  <a:moveTo>
                    <a:pt x="1063" y="1"/>
                  </a:moveTo>
                  <a:cubicBezTo>
                    <a:pt x="1004" y="1"/>
                    <a:pt x="945" y="4"/>
                    <a:pt x="886" y="11"/>
                  </a:cubicBezTo>
                  <a:cubicBezTo>
                    <a:pt x="381" y="75"/>
                    <a:pt x="1" y="526"/>
                    <a:pt x="36" y="1019"/>
                  </a:cubicBezTo>
                  <a:cubicBezTo>
                    <a:pt x="63" y="1408"/>
                    <a:pt x="341" y="1707"/>
                    <a:pt x="705" y="1786"/>
                  </a:cubicBezTo>
                  <a:cubicBezTo>
                    <a:pt x="761" y="2148"/>
                    <a:pt x="1047" y="2440"/>
                    <a:pt x="1439" y="2491"/>
                  </a:cubicBezTo>
                  <a:cubicBezTo>
                    <a:pt x="1479" y="2495"/>
                    <a:pt x="1518" y="2499"/>
                    <a:pt x="1558" y="2499"/>
                  </a:cubicBezTo>
                  <a:cubicBezTo>
                    <a:pt x="2010" y="2499"/>
                    <a:pt x="2423" y="2169"/>
                    <a:pt x="2510" y="1716"/>
                  </a:cubicBezTo>
                  <a:cubicBezTo>
                    <a:pt x="2596" y="1260"/>
                    <a:pt x="2457" y="792"/>
                    <a:pt x="2137" y="457"/>
                  </a:cubicBezTo>
                  <a:cubicBezTo>
                    <a:pt x="1854" y="164"/>
                    <a:pt x="1465" y="1"/>
                    <a:pt x="106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" name="Google Shape;1062;p48"/>
            <p:cNvSpPr/>
            <p:nvPr/>
          </p:nvSpPr>
          <p:spPr>
            <a:xfrm>
              <a:off x="5320225" y="3799075"/>
              <a:ext cx="172200" cy="148875"/>
            </a:xfrm>
            <a:custGeom>
              <a:avLst/>
              <a:gdLst/>
              <a:ahLst/>
              <a:cxnLst/>
              <a:rect l="l" t="t" r="r" b="b"/>
              <a:pathLst>
                <a:path w="6888" h="5955" extrusionOk="0">
                  <a:moveTo>
                    <a:pt x="1067" y="1"/>
                  </a:moveTo>
                  <a:cubicBezTo>
                    <a:pt x="825" y="1"/>
                    <a:pt x="577" y="95"/>
                    <a:pt x="386" y="282"/>
                  </a:cubicBezTo>
                  <a:cubicBezTo>
                    <a:pt x="18" y="642"/>
                    <a:pt x="0" y="1212"/>
                    <a:pt x="347" y="1554"/>
                  </a:cubicBezTo>
                  <a:cubicBezTo>
                    <a:pt x="1890" y="3075"/>
                    <a:pt x="3539" y="4488"/>
                    <a:pt x="5278" y="5783"/>
                  </a:cubicBezTo>
                  <a:cubicBezTo>
                    <a:pt x="5430" y="5896"/>
                    <a:pt x="5614" y="5955"/>
                    <a:pt x="5803" y="5955"/>
                  </a:cubicBezTo>
                  <a:cubicBezTo>
                    <a:pt x="6101" y="5953"/>
                    <a:pt x="6381" y="5816"/>
                    <a:pt x="6567" y="5582"/>
                  </a:cubicBezTo>
                  <a:cubicBezTo>
                    <a:pt x="6888" y="5180"/>
                    <a:pt x="6828" y="4617"/>
                    <a:pt x="6437" y="4326"/>
                  </a:cubicBezTo>
                  <a:cubicBezTo>
                    <a:pt x="4760" y="3077"/>
                    <a:pt x="3170" y="1714"/>
                    <a:pt x="1681" y="247"/>
                  </a:cubicBezTo>
                  <a:cubicBezTo>
                    <a:pt x="1514" y="82"/>
                    <a:pt x="1293" y="1"/>
                    <a:pt x="106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" name="Google Shape;1063;p48"/>
            <p:cNvSpPr/>
            <p:nvPr/>
          </p:nvSpPr>
          <p:spPr>
            <a:xfrm>
              <a:off x="5551150" y="4016200"/>
              <a:ext cx="77575" cy="62675"/>
            </a:xfrm>
            <a:custGeom>
              <a:avLst/>
              <a:gdLst/>
              <a:ahLst/>
              <a:cxnLst/>
              <a:rect l="l" t="t" r="r" b="b"/>
              <a:pathLst>
                <a:path w="3103" h="2507" extrusionOk="0">
                  <a:moveTo>
                    <a:pt x="1090" y="0"/>
                  </a:moveTo>
                  <a:cubicBezTo>
                    <a:pt x="795" y="0"/>
                    <a:pt x="496" y="141"/>
                    <a:pt x="305" y="401"/>
                  </a:cubicBezTo>
                  <a:cubicBezTo>
                    <a:pt x="1" y="815"/>
                    <a:pt x="81" y="1374"/>
                    <a:pt x="485" y="1650"/>
                  </a:cubicBezTo>
                  <a:lnTo>
                    <a:pt x="1515" y="2355"/>
                  </a:lnTo>
                  <a:cubicBezTo>
                    <a:pt x="1660" y="2453"/>
                    <a:pt x="1832" y="2506"/>
                    <a:pt x="2006" y="2506"/>
                  </a:cubicBezTo>
                  <a:cubicBezTo>
                    <a:pt x="2008" y="2506"/>
                    <a:pt x="2010" y="2506"/>
                    <a:pt x="2012" y="2506"/>
                  </a:cubicBezTo>
                  <a:cubicBezTo>
                    <a:pt x="2323" y="2505"/>
                    <a:pt x="2614" y="2357"/>
                    <a:pt x="2798" y="2106"/>
                  </a:cubicBezTo>
                  <a:cubicBezTo>
                    <a:pt x="3102" y="1692"/>
                    <a:pt x="3023" y="1134"/>
                    <a:pt x="2619" y="859"/>
                  </a:cubicBezTo>
                  <a:lnTo>
                    <a:pt x="1588" y="154"/>
                  </a:lnTo>
                  <a:cubicBezTo>
                    <a:pt x="1438" y="50"/>
                    <a:pt x="1264" y="0"/>
                    <a:pt x="109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" name="Google Shape;1064;p48"/>
            <p:cNvSpPr/>
            <p:nvPr/>
          </p:nvSpPr>
          <p:spPr>
            <a:xfrm>
              <a:off x="5653025" y="4113150"/>
              <a:ext cx="59450" cy="53875"/>
            </a:xfrm>
            <a:custGeom>
              <a:avLst/>
              <a:gdLst/>
              <a:ahLst/>
              <a:cxnLst/>
              <a:rect l="l" t="t" r="r" b="b"/>
              <a:pathLst>
                <a:path w="2378" h="2155" extrusionOk="0">
                  <a:moveTo>
                    <a:pt x="1076" y="1"/>
                  </a:moveTo>
                  <a:cubicBezTo>
                    <a:pt x="843" y="1"/>
                    <a:pt x="604" y="88"/>
                    <a:pt x="415" y="263"/>
                  </a:cubicBezTo>
                  <a:cubicBezTo>
                    <a:pt x="36" y="613"/>
                    <a:pt x="1" y="1183"/>
                    <a:pt x="335" y="1536"/>
                  </a:cubicBezTo>
                  <a:lnTo>
                    <a:pt x="674" y="1890"/>
                  </a:lnTo>
                  <a:cubicBezTo>
                    <a:pt x="842" y="2067"/>
                    <a:pt x="1070" y="2154"/>
                    <a:pt x="1303" y="2154"/>
                  </a:cubicBezTo>
                  <a:cubicBezTo>
                    <a:pt x="1550" y="2153"/>
                    <a:pt x="1788" y="2058"/>
                    <a:pt x="1968" y="1889"/>
                  </a:cubicBezTo>
                  <a:cubicBezTo>
                    <a:pt x="2345" y="1538"/>
                    <a:pt x="2378" y="968"/>
                    <a:pt x="2041" y="618"/>
                  </a:cubicBezTo>
                  <a:lnTo>
                    <a:pt x="1707" y="266"/>
                  </a:lnTo>
                  <a:cubicBezTo>
                    <a:pt x="1540" y="89"/>
                    <a:pt x="1311" y="1"/>
                    <a:pt x="107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5" name="Google Shape;1065;p48"/>
            <p:cNvSpPr/>
            <p:nvPr/>
          </p:nvSpPr>
          <p:spPr>
            <a:xfrm>
              <a:off x="2545325" y="5219575"/>
              <a:ext cx="122650" cy="167800"/>
            </a:xfrm>
            <a:custGeom>
              <a:avLst/>
              <a:gdLst/>
              <a:ahLst/>
              <a:cxnLst/>
              <a:rect l="l" t="t" r="r" b="b"/>
              <a:pathLst>
                <a:path w="4906" h="6712" extrusionOk="0">
                  <a:moveTo>
                    <a:pt x="3933" y="1"/>
                  </a:moveTo>
                  <a:cubicBezTo>
                    <a:pt x="3656" y="1"/>
                    <a:pt x="3374" y="124"/>
                    <a:pt x="3181" y="359"/>
                  </a:cubicBezTo>
                  <a:cubicBezTo>
                    <a:pt x="1898" y="1909"/>
                    <a:pt x="884" y="3662"/>
                    <a:pt x="177" y="5545"/>
                  </a:cubicBezTo>
                  <a:cubicBezTo>
                    <a:pt x="0" y="6020"/>
                    <a:pt x="240" y="6525"/>
                    <a:pt x="713" y="6670"/>
                  </a:cubicBezTo>
                  <a:cubicBezTo>
                    <a:pt x="801" y="6697"/>
                    <a:pt x="891" y="6712"/>
                    <a:pt x="982" y="6712"/>
                  </a:cubicBezTo>
                  <a:cubicBezTo>
                    <a:pt x="1386" y="6708"/>
                    <a:pt x="1748" y="6456"/>
                    <a:pt x="1893" y="6078"/>
                  </a:cubicBezTo>
                  <a:cubicBezTo>
                    <a:pt x="2524" y="4395"/>
                    <a:pt x="3431" y="2827"/>
                    <a:pt x="4578" y="1442"/>
                  </a:cubicBezTo>
                  <a:cubicBezTo>
                    <a:pt x="4905" y="1045"/>
                    <a:pt x="4857" y="479"/>
                    <a:pt x="4471" y="181"/>
                  </a:cubicBezTo>
                  <a:cubicBezTo>
                    <a:pt x="4314" y="60"/>
                    <a:pt x="4125" y="1"/>
                    <a:pt x="39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6" name="Google Shape;1066;p48"/>
            <p:cNvSpPr/>
            <p:nvPr/>
          </p:nvSpPr>
          <p:spPr>
            <a:xfrm>
              <a:off x="2650475" y="5413150"/>
              <a:ext cx="48275" cy="62650"/>
            </a:xfrm>
            <a:custGeom>
              <a:avLst/>
              <a:gdLst/>
              <a:ahLst/>
              <a:cxnLst/>
              <a:rect l="l" t="t" r="r" b="b"/>
              <a:pathLst>
                <a:path w="1931" h="2506" extrusionOk="0">
                  <a:moveTo>
                    <a:pt x="1041" y="0"/>
                  </a:moveTo>
                  <a:cubicBezTo>
                    <a:pt x="536" y="0"/>
                    <a:pt x="102" y="402"/>
                    <a:pt x="72" y="899"/>
                  </a:cubicBezTo>
                  <a:lnTo>
                    <a:pt x="30" y="1604"/>
                  </a:lnTo>
                  <a:cubicBezTo>
                    <a:pt x="0" y="2102"/>
                    <a:pt x="385" y="2505"/>
                    <a:pt x="890" y="2505"/>
                  </a:cubicBezTo>
                  <a:cubicBezTo>
                    <a:pt x="1395" y="2505"/>
                    <a:pt x="1829" y="2103"/>
                    <a:pt x="1858" y="1606"/>
                  </a:cubicBezTo>
                  <a:lnTo>
                    <a:pt x="1901" y="901"/>
                  </a:lnTo>
                  <a:cubicBezTo>
                    <a:pt x="1930" y="403"/>
                    <a:pt x="1546" y="1"/>
                    <a:pt x="104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7" name="Google Shape;1067;p48"/>
            <p:cNvSpPr/>
            <p:nvPr/>
          </p:nvSpPr>
          <p:spPr>
            <a:xfrm>
              <a:off x="1790775" y="3317800"/>
              <a:ext cx="104175" cy="61525"/>
            </a:xfrm>
            <a:custGeom>
              <a:avLst/>
              <a:gdLst/>
              <a:ahLst/>
              <a:cxnLst/>
              <a:rect l="l" t="t" r="r" b="b"/>
              <a:pathLst>
                <a:path w="4167" h="2461" extrusionOk="0">
                  <a:moveTo>
                    <a:pt x="2506" y="1"/>
                  </a:moveTo>
                  <a:cubicBezTo>
                    <a:pt x="1688" y="1"/>
                    <a:pt x="846" y="372"/>
                    <a:pt x="321" y="1033"/>
                  </a:cubicBezTo>
                  <a:cubicBezTo>
                    <a:pt x="0" y="1436"/>
                    <a:pt x="58" y="1999"/>
                    <a:pt x="450" y="2290"/>
                  </a:cubicBezTo>
                  <a:cubicBezTo>
                    <a:pt x="600" y="2400"/>
                    <a:pt x="782" y="2460"/>
                    <a:pt x="969" y="2460"/>
                  </a:cubicBezTo>
                  <a:cubicBezTo>
                    <a:pt x="971" y="2460"/>
                    <a:pt x="973" y="2460"/>
                    <a:pt x="975" y="2460"/>
                  </a:cubicBezTo>
                  <a:cubicBezTo>
                    <a:pt x="1272" y="2459"/>
                    <a:pt x="1553" y="2323"/>
                    <a:pt x="1739" y="2089"/>
                  </a:cubicBezTo>
                  <a:cubicBezTo>
                    <a:pt x="1884" y="1907"/>
                    <a:pt x="2149" y="1798"/>
                    <a:pt x="2393" y="1798"/>
                  </a:cubicBezTo>
                  <a:cubicBezTo>
                    <a:pt x="2496" y="1798"/>
                    <a:pt x="2594" y="1817"/>
                    <a:pt x="2678" y="1858"/>
                  </a:cubicBezTo>
                  <a:cubicBezTo>
                    <a:pt x="2801" y="1917"/>
                    <a:pt x="2933" y="1945"/>
                    <a:pt x="3065" y="1945"/>
                  </a:cubicBezTo>
                  <a:cubicBezTo>
                    <a:pt x="3407" y="1945"/>
                    <a:pt x="3747" y="1757"/>
                    <a:pt x="3922" y="1434"/>
                  </a:cubicBezTo>
                  <a:cubicBezTo>
                    <a:pt x="4166" y="984"/>
                    <a:pt x="4005" y="447"/>
                    <a:pt x="3562" y="233"/>
                  </a:cubicBezTo>
                  <a:cubicBezTo>
                    <a:pt x="3235" y="76"/>
                    <a:pt x="2873" y="1"/>
                    <a:pt x="25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8" name="Google Shape;1068;p48"/>
            <p:cNvSpPr/>
            <p:nvPr/>
          </p:nvSpPr>
          <p:spPr>
            <a:xfrm>
              <a:off x="1651975" y="3370925"/>
              <a:ext cx="52675" cy="52375"/>
            </a:xfrm>
            <a:custGeom>
              <a:avLst/>
              <a:gdLst/>
              <a:ahLst/>
              <a:cxnLst/>
              <a:rect l="l" t="t" r="r" b="b"/>
              <a:pathLst>
                <a:path w="2107" h="2095" extrusionOk="0">
                  <a:moveTo>
                    <a:pt x="1149" y="1"/>
                  </a:moveTo>
                  <a:cubicBezTo>
                    <a:pt x="805" y="1"/>
                    <a:pt x="474" y="175"/>
                    <a:pt x="269" y="468"/>
                  </a:cubicBezTo>
                  <a:cubicBezTo>
                    <a:pt x="14" y="832"/>
                    <a:pt x="0" y="1331"/>
                    <a:pt x="237" y="1681"/>
                  </a:cubicBezTo>
                  <a:cubicBezTo>
                    <a:pt x="415" y="1944"/>
                    <a:pt x="710" y="2094"/>
                    <a:pt x="1029" y="2094"/>
                  </a:cubicBezTo>
                  <a:cubicBezTo>
                    <a:pt x="1113" y="2094"/>
                    <a:pt x="1197" y="2085"/>
                    <a:pt x="1279" y="2065"/>
                  </a:cubicBezTo>
                  <a:cubicBezTo>
                    <a:pt x="1761" y="1949"/>
                    <a:pt x="2084" y="1484"/>
                    <a:pt x="2018" y="1016"/>
                  </a:cubicBezTo>
                  <a:cubicBezTo>
                    <a:pt x="2107" y="544"/>
                    <a:pt x="1808" y="102"/>
                    <a:pt x="1332" y="17"/>
                  </a:cubicBezTo>
                  <a:cubicBezTo>
                    <a:pt x="1271" y="6"/>
                    <a:pt x="1210" y="1"/>
                    <a:pt x="114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9" name="Google Shape;1069;p48"/>
            <p:cNvSpPr/>
            <p:nvPr/>
          </p:nvSpPr>
          <p:spPr>
            <a:xfrm>
              <a:off x="4986150" y="2105775"/>
              <a:ext cx="69025" cy="70275"/>
            </a:xfrm>
            <a:custGeom>
              <a:avLst/>
              <a:gdLst/>
              <a:ahLst/>
              <a:cxnLst/>
              <a:rect l="l" t="t" r="r" b="b"/>
              <a:pathLst>
                <a:path w="2761" h="2811" extrusionOk="0">
                  <a:moveTo>
                    <a:pt x="1827" y="1"/>
                  </a:moveTo>
                  <a:cubicBezTo>
                    <a:pt x="1762" y="1"/>
                    <a:pt x="1696" y="7"/>
                    <a:pt x="1630" y="22"/>
                  </a:cubicBezTo>
                  <a:cubicBezTo>
                    <a:pt x="705" y="220"/>
                    <a:pt x="1" y="1125"/>
                    <a:pt x="62" y="2041"/>
                  </a:cubicBezTo>
                  <a:cubicBezTo>
                    <a:pt x="93" y="2494"/>
                    <a:pt x="476" y="2811"/>
                    <a:pt x="931" y="2811"/>
                  </a:cubicBezTo>
                  <a:cubicBezTo>
                    <a:pt x="971" y="2811"/>
                    <a:pt x="1011" y="2808"/>
                    <a:pt x="1052" y="2803"/>
                  </a:cubicBezTo>
                  <a:cubicBezTo>
                    <a:pt x="1556" y="2741"/>
                    <a:pt x="1954" y="2274"/>
                    <a:pt x="1919" y="1780"/>
                  </a:cubicBezTo>
                  <a:cubicBezTo>
                    <a:pt x="2420" y="1674"/>
                    <a:pt x="2760" y="1194"/>
                    <a:pt x="2680" y="708"/>
                  </a:cubicBezTo>
                  <a:cubicBezTo>
                    <a:pt x="2610" y="286"/>
                    <a:pt x="2247" y="1"/>
                    <a:pt x="182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0" name="Google Shape;1070;p48"/>
            <p:cNvSpPr/>
            <p:nvPr/>
          </p:nvSpPr>
          <p:spPr>
            <a:xfrm>
              <a:off x="5090150" y="2017100"/>
              <a:ext cx="60550" cy="53800"/>
            </a:xfrm>
            <a:custGeom>
              <a:avLst/>
              <a:gdLst/>
              <a:ahLst/>
              <a:cxnLst/>
              <a:rect l="l" t="t" r="r" b="b"/>
              <a:pathLst>
                <a:path w="2422" h="2152" extrusionOk="0">
                  <a:moveTo>
                    <a:pt x="1455" y="0"/>
                  </a:moveTo>
                  <a:cubicBezTo>
                    <a:pt x="1221" y="0"/>
                    <a:pt x="982" y="88"/>
                    <a:pt x="793" y="263"/>
                  </a:cubicBezTo>
                  <a:lnTo>
                    <a:pt x="412" y="616"/>
                  </a:lnTo>
                  <a:cubicBezTo>
                    <a:pt x="35" y="968"/>
                    <a:pt x="1" y="1538"/>
                    <a:pt x="338" y="1889"/>
                  </a:cubicBezTo>
                  <a:cubicBezTo>
                    <a:pt x="506" y="2064"/>
                    <a:pt x="734" y="2152"/>
                    <a:pt x="967" y="2152"/>
                  </a:cubicBezTo>
                  <a:cubicBezTo>
                    <a:pt x="1214" y="2152"/>
                    <a:pt x="1451" y="2057"/>
                    <a:pt x="1631" y="1888"/>
                  </a:cubicBezTo>
                  <a:lnTo>
                    <a:pt x="2007" y="1538"/>
                  </a:lnTo>
                  <a:cubicBezTo>
                    <a:pt x="2386" y="1188"/>
                    <a:pt x="2422" y="619"/>
                    <a:pt x="2086" y="265"/>
                  </a:cubicBezTo>
                  <a:cubicBezTo>
                    <a:pt x="1918" y="88"/>
                    <a:pt x="1689" y="0"/>
                    <a:pt x="145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1" name="Google Shape;1071;p48"/>
            <p:cNvSpPr/>
            <p:nvPr/>
          </p:nvSpPr>
          <p:spPr>
            <a:xfrm>
              <a:off x="5361250" y="3346850"/>
              <a:ext cx="65125" cy="45075"/>
            </a:xfrm>
            <a:custGeom>
              <a:avLst/>
              <a:gdLst/>
              <a:ahLst/>
              <a:cxnLst/>
              <a:rect l="l" t="t" r="r" b="b"/>
              <a:pathLst>
                <a:path w="2605" h="1803" extrusionOk="0">
                  <a:moveTo>
                    <a:pt x="999" y="1"/>
                  </a:moveTo>
                  <a:cubicBezTo>
                    <a:pt x="494" y="1"/>
                    <a:pt x="60" y="403"/>
                    <a:pt x="30" y="900"/>
                  </a:cubicBezTo>
                  <a:cubicBezTo>
                    <a:pt x="1" y="1398"/>
                    <a:pt x="385" y="1801"/>
                    <a:pt x="890" y="1801"/>
                  </a:cubicBezTo>
                  <a:lnTo>
                    <a:pt x="1606" y="1802"/>
                  </a:lnTo>
                  <a:cubicBezTo>
                    <a:pt x="2111" y="1802"/>
                    <a:pt x="2545" y="1400"/>
                    <a:pt x="2575" y="902"/>
                  </a:cubicBezTo>
                  <a:cubicBezTo>
                    <a:pt x="2604" y="405"/>
                    <a:pt x="2220" y="2"/>
                    <a:pt x="1715" y="2"/>
                  </a:cubicBezTo>
                  <a:lnTo>
                    <a:pt x="999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2" name="Google Shape;1072;p48"/>
            <p:cNvSpPr/>
            <p:nvPr/>
          </p:nvSpPr>
          <p:spPr>
            <a:xfrm>
              <a:off x="5533450" y="3426275"/>
              <a:ext cx="59450" cy="53875"/>
            </a:xfrm>
            <a:custGeom>
              <a:avLst/>
              <a:gdLst/>
              <a:ahLst/>
              <a:cxnLst/>
              <a:rect l="l" t="t" r="r" b="b"/>
              <a:pathLst>
                <a:path w="2378" h="2155" extrusionOk="0">
                  <a:moveTo>
                    <a:pt x="1075" y="1"/>
                  </a:moveTo>
                  <a:cubicBezTo>
                    <a:pt x="842" y="1"/>
                    <a:pt x="603" y="88"/>
                    <a:pt x="414" y="262"/>
                  </a:cubicBezTo>
                  <a:cubicBezTo>
                    <a:pt x="35" y="614"/>
                    <a:pt x="0" y="1183"/>
                    <a:pt x="335" y="1535"/>
                  </a:cubicBezTo>
                  <a:lnTo>
                    <a:pt x="671" y="1889"/>
                  </a:lnTo>
                  <a:cubicBezTo>
                    <a:pt x="835" y="2059"/>
                    <a:pt x="1062" y="2155"/>
                    <a:pt x="1299" y="2155"/>
                  </a:cubicBezTo>
                  <a:cubicBezTo>
                    <a:pt x="1301" y="2155"/>
                    <a:pt x="1302" y="2155"/>
                    <a:pt x="1304" y="2155"/>
                  </a:cubicBezTo>
                  <a:cubicBezTo>
                    <a:pt x="1549" y="2152"/>
                    <a:pt x="1785" y="2059"/>
                    <a:pt x="1964" y="1891"/>
                  </a:cubicBezTo>
                  <a:cubicBezTo>
                    <a:pt x="2343" y="1541"/>
                    <a:pt x="2378" y="972"/>
                    <a:pt x="2043" y="618"/>
                  </a:cubicBezTo>
                  <a:lnTo>
                    <a:pt x="1707" y="266"/>
                  </a:lnTo>
                  <a:cubicBezTo>
                    <a:pt x="1539" y="89"/>
                    <a:pt x="1309" y="1"/>
                    <a:pt x="107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3" name="Google Shape;1073;p48"/>
            <p:cNvSpPr/>
            <p:nvPr/>
          </p:nvSpPr>
          <p:spPr>
            <a:xfrm>
              <a:off x="4854300" y="5028875"/>
              <a:ext cx="69675" cy="53875"/>
            </a:xfrm>
            <a:custGeom>
              <a:avLst/>
              <a:gdLst/>
              <a:ahLst/>
              <a:cxnLst/>
              <a:rect l="l" t="t" r="r" b="b"/>
              <a:pathLst>
                <a:path w="2787" h="2155" extrusionOk="0">
                  <a:moveTo>
                    <a:pt x="1099" y="0"/>
                  </a:moveTo>
                  <a:cubicBezTo>
                    <a:pt x="764" y="0"/>
                    <a:pt x="433" y="182"/>
                    <a:pt x="254" y="496"/>
                  </a:cubicBezTo>
                  <a:cubicBezTo>
                    <a:pt x="1" y="940"/>
                    <a:pt x="150" y="1481"/>
                    <a:pt x="587" y="1704"/>
                  </a:cubicBezTo>
                  <a:lnTo>
                    <a:pt x="1280" y="2059"/>
                  </a:lnTo>
                  <a:cubicBezTo>
                    <a:pt x="1406" y="2121"/>
                    <a:pt x="1544" y="2154"/>
                    <a:pt x="1685" y="2154"/>
                  </a:cubicBezTo>
                  <a:cubicBezTo>
                    <a:pt x="2035" y="2152"/>
                    <a:pt x="2358" y="1964"/>
                    <a:pt x="2532" y="1660"/>
                  </a:cubicBezTo>
                  <a:cubicBezTo>
                    <a:pt x="2786" y="1216"/>
                    <a:pt x="2637" y="675"/>
                    <a:pt x="2200" y="451"/>
                  </a:cubicBezTo>
                  <a:lnTo>
                    <a:pt x="1505" y="97"/>
                  </a:lnTo>
                  <a:cubicBezTo>
                    <a:pt x="1376" y="31"/>
                    <a:pt x="1237" y="0"/>
                    <a:pt x="109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4" name="Google Shape;1074;p48"/>
            <p:cNvSpPr/>
            <p:nvPr/>
          </p:nvSpPr>
          <p:spPr>
            <a:xfrm>
              <a:off x="4962275" y="5186625"/>
              <a:ext cx="58150" cy="71450"/>
            </a:xfrm>
            <a:custGeom>
              <a:avLst/>
              <a:gdLst/>
              <a:ahLst/>
              <a:cxnLst/>
              <a:rect l="l" t="t" r="r" b="b"/>
              <a:pathLst>
                <a:path w="2326" h="2858" extrusionOk="0">
                  <a:moveTo>
                    <a:pt x="1067" y="0"/>
                  </a:moveTo>
                  <a:cubicBezTo>
                    <a:pt x="972" y="0"/>
                    <a:pt x="875" y="15"/>
                    <a:pt x="778" y="45"/>
                  </a:cubicBezTo>
                  <a:cubicBezTo>
                    <a:pt x="290" y="202"/>
                    <a:pt x="0" y="712"/>
                    <a:pt x="131" y="1184"/>
                  </a:cubicBezTo>
                  <a:lnTo>
                    <a:pt x="425" y="2241"/>
                  </a:lnTo>
                  <a:cubicBezTo>
                    <a:pt x="531" y="2618"/>
                    <a:pt x="873" y="2857"/>
                    <a:pt x="1255" y="2857"/>
                  </a:cubicBezTo>
                  <a:cubicBezTo>
                    <a:pt x="1354" y="2856"/>
                    <a:pt x="1453" y="2841"/>
                    <a:pt x="1547" y="2810"/>
                  </a:cubicBezTo>
                  <a:cubicBezTo>
                    <a:pt x="2036" y="2653"/>
                    <a:pt x="2326" y="2143"/>
                    <a:pt x="2194" y="1672"/>
                  </a:cubicBezTo>
                  <a:lnTo>
                    <a:pt x="1900" y="616"/>
                  </a:lnTo>
                  <a:cubicBezTo>
                    <a:pt x="1794" y="237"/>
                    <a:pt x="1452" y="0"/>
                    <a:pt x="106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5" name="Google Shape;1075;p48"/>
            <p:cNvSpPr/>
            <p:nvPr/>
          </p:nvSpPr>
          <p:spPr>
            <a:xfrm>
              <a:off x="1789125" y="1731475"/>
              <a:ext cx="67900" cy="54275"/>
            </a:xfrm>
            <a:custGeom>
              <a:avLst/>
              <a:gdLst/>
              <a:ahLst/>
              <a:cxnLst/>
              <a:rect l="l" t="t" r="r" b="b"/>
              <a:pathLst>
                <a:path w="2716" h="2171" extrusionOk="0">
                  <a:moveTo>
                    <a:pt x="1294" y="0"/>
                  </a:moveTo>
                  <a:cubicBezTo>
                    <a:pt x="1085" y="0"/>
                    <a:pt x="876" y="47"/>
                    <a:pt x="683" y="140"/>
                  </a:cubicBezTo>
                  <a:cubicBezTo>
                    <a:pt x="218" y="360"/>
                    <a:pt x="0" y="899"/>
                    <a:pt x="198" y="1345"/>
                  </a:cubicBezTo>
                  <a:cubicBezTo>
                    <a:pt x="338" y="1662"/>
                    <a:pt x="651" y="1847"/>
                    <a:pt x="988" y="1847"/>
                  </a:cubicBezTo>
                  <a:cubicBezTo>
                    <a:pt x="1151" y="2050"/>
                    <a:pt x="1399" y="2171"/>
                    <a:pt x="1661" y="2171"/>
                  </a:cubicBezTo>
                  <a:cubicBezTo>
                    <a:pt x="1664" y="2171"/>
                    <a:pt x="1666" y="2171"/>
                    <a:pt x="1669" y="2171"/>
                  </a:cubicBezTo>
                  <a:cubicBezTo>
                    <a:pt x="1742" y="2171"/>
                    <a:pt x="1814" y="2162"/>
                    <a:pt x="1887" y="2146"/>
                  </a:cubicBezTo>
                  <a:cubicBezTo>
                    <a:pt x="2385" y="2030"/>
                    <a:pt x="2716" y="1544"/>
                    <a:pt x="2627" y="1060"/>
                  </a:cubicBezTo>
                  <a:cubicBezTo>
                    <a:pt x="2553" y="657"/>
                    <a:pt x="2289" y="321"/>
                    <a:pt x="1902" y="137"/>
                  </a:cubicBezTo>
                  <a:cubicBezTo>
                    <a:pt x="1710" y="46"/>
                    <a:pt x="1502" y="0"/>
                    <a:pt x="129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6" name="Google Shape;1076;p48"/>
            <p:cNvSpPr/>
            <p:nvPr/>
          </p:nvSpPr>
          <p:spPr>
            <a:xfrm>
              <a:off x="1643400" y="1602475"/>
              <a:ext cx="70300" cy="52075"/>
            </a:xfrm>
            <a:custGeom>
              <a:avLst/>
              <a:gdLst/>
              <a:ahLst/>
              <a:cxnLst/>
              <a:rect l="l" t="t" r="r" b="b"/>
              <a:pathLst>
                <a:path w="2812" h="2083" extrusionOk="0">
                  <a:moveTo>
                    <a:pt x="1096" y="1"/>
                  </a:moveTo>
                  <a:cubicBezTo>
                    <a:pt x="728" y="1"/>
                    <a:pt x="368" y="223"/>
                    <a:pt x="208" y="580"/>
                  </a:cubicBezTo>
                  <a:cubicBezTo>
                    <a:pt x="0" y="1044"/>
                    <a:pt x="205" y="1564"/>
                    <a:pt x="665" y="1743"/>
                  </a:cubicBezTo>
                  <a:lnTo>
                    <a:pt x="1392" y="2023"/>
                  </a:lnTo>
                  <a:cubicBezTo>
                    <a:pt x="1495" y="2062"/>
                    <a:pt x="1604" y="2083"/>
                    <a:pt x="1715" y="2083"/>
                  </a:cubicBezTo>
                  <a:cubicBezTo>
                    <a:pt x="2098" y="2080"/>
                    <a:pt x="2446" y="1854"/>
                    <a:pt x="2605" y="1504"/>
                  </a:cubicBezTo>
                  <a:cubicBezTo>
                    <a:pt x="2812" y="1041"/>
                    <a:pt x="2607" y="519"/>
                    <a:pt x="2147" y="341"/>
                  </a:cubicBezTo>
                  <a:lnTo>
                    <a:pt x="1421" y="61"/>
                  </a:lnTo>
                  <a:cubicBezTo>
                    <a:pt x="1315" y="20"/>
                    <a:pt x="1205" y="1"/>
                    <a:pt x="109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7" name="Google Shape;1077;p48"/>
            <p:cNvSpPr/>
            <p:nvPr/>
          </p:nvSpPr>
          <p:spPr>
            <a:xfrm>
              <a:off x="2122050" y="2754375"/>
              <a:ext cx="132725" cy="57225"/>
            </a:xfrm>
            <a:custGeom>
              <a:avLst/>
              <a:gdLst/>
              <a:ahLst/>
              <a:cxnLst/>
              <a:rect l="l" t="t" r="r" b="b"/>
              <a:pathLst>
                <a:path w="5309" h="2289" extrusionOk="0">
                  <a:moveTo>
                    <a:pt x="1048" y="1"/>
                  </a:moveTo>
                  <a:cubicBezTo>
                    <a:pt x="608" y="1"/>
                    <a:pt x="197" y="324"/>
                    <a:pt x="104" y="770"/>
                  </a:cubicBezTo>
                  <a:cubicBezTo>
                    <a:pt x="0" y="1262"/>
                    <a:pt x="318" y="1719"/>
                    <a:pt x="814" y="1792"/>
                  </a:cubicBezTo>
                  <a:lnTo>
                    <a:pt x="4120" y="2279"/>
                  </a:lnTo>
                  <a:cubicBezTo>
                    <a:pt x="4165" y="2285"/>
                    <a:pt x="4210" y="2289"/>
                    <a:pt x="4255" y="2289"/>
                  </a:cubicBezTo>
                  <a:cubicBezTo>
                    <a:pt x="4256" y="2289"/>
                    <a:pt x="4257" y="2289"/>
                    <a:pt x="4257" y="2289"/>
                  </a:cubicBezTo>
                  <a:cubicBezTo>
                    <a:pt x="4702" y="2289"/>
                    <a:pt x="5111" y="1967"/>
                    <a:pt x="5205" y="1522"/>
                  </a:cubicBezTo>
                  <a:cubicBezTo>
                    <a:pt x="5309" y="1030"/>
                    <a:pt x="4991" y="574"/>
                    <a:pt x="4495" y="499"/>
                  </a:cubicBezTo>
                  <a:lnTo>
                    <a:pt x="1188" y="12"/>
                  </a:lnTo>
                  <a:cubicBezTo>
                    <a:pt x="1141" y="4"/>
                    <a:pt x="1094" y="1"/>
                    <a:pt x="104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8" name="Google Shape;1078;p48"/>
            <p:cNvSpPr/>
            <p:nvPr/>
          </p:nvSpPr>
          <p:spPr>
            <a:xfrm>
              <a:off x="1970050" y="2709425"/>
              <a:ext cx="47950" cy="56750"/>
            </a:xfrm>
            <a:custGeom>
              <a:avLst/>
              <a:gdLst/>
              <a:ahLst/>
              <a:cxnLst/>
              <a:rect l="l" t="t" r="r" b="b"/>
              <a:pathLst>
                <a:path w="1918" h="2270" extrusionOk="0">
                  <a:moveTo>
                    <a:pt x="1029" y="0"/>
                  </a:moveTo>
                  <a:cubicBezTo>
                    <a:pt x="523" y="0"/>
                    <a:pt x="89" y="402"/>
                    <a:pt x="60" y="899"/>
                  </a:cubicBezTo>
                  <a:lnTo>
                    <a:pt x="31" y="1369"/>
                  </a:lnTo>
                  <a:cubicBezTo>
                    <a:pt x="1" y="1865"/>
                    <a:pt x="386" y="2270"/>
                    <a:pt x="891" y="2270"/>
                  </a:cubicBezTo>
                  <a:cubicBezTo>
                    <a:pt x="1396" y="2270"/>
                    <a:pt x="1830" y="1868"/>
                    <a:pt x="1860" y="1371"/>
                  </a:cubicBezTo>
                  <a:lnTo>
                    <a:pt x="1888" y="901"/>
                  </a:lnTo>
                  <a:cubicBezTo>
                    <a:pt x="1918" y="403"/>
                    <a:pt x="1534" y="0"/>
                    <a:pt x="102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79" name="Google Shape;1079;p48"/>
          <p:cNvGrpSpPr/>
          <p:nvPr/>
        </p:nvGrpSpPr>
        <p:grpSpPr>
          <a:xfrm>
            <a:off x="5403966" y="212162"/>
            <a:ext cx="401575" cy="302575"/>
            <a:chOff x="5137675" y="4677800"/>
            <a:chExt cx="401575" cy="302575"/>
          </a:xfrm>
        </p:grpSpPr>
        <p:sp>
          <p:nvSpPr>
            <p:cNvPr id="1080" name="Google Shape;1080;p48"/>
            <p:cNvSpPr/>
            <p:nvPr/>
          </p:nvSpPr>
          <p:spPr>
            <a:xfrm>
              <a:off x="5137675" y="4677800"/>
              <a:ext cx="401575" cy="164775"/>
            </a:xfrm>
            <a:custGeom>
              <a:avLst/>
              <a:gdLst/>
              <a:ahLst/>
              <a:cxnLst/>
              <a:rect l="l" t="t" r="r" b="b"/>
              <a:pathLst>
                <a:path w="16063" h="6591" extrusionOk="0">
                  <a:moveTo>
                    <a:pt x="11560" y="1"/>
                  </a:moveTo>
                  <a:cubicBezTo>
                    <a:pt x="6987" y="1"/>
                    <a:pt x="3536" y="2408"/>
                    <a:pt x="410" y="5437"/>
                  </a:cubicBezTo>
                  <a:cubicBezTo>
                    <a:pt x="0" y="5834"/>
                    <a:pt x="305" y="6531"/>
                    <a:pt x="899" y="6586"/>
                  </a:cubicBezTo>
                  <a:cubicBezTo>
                    <a:pt x="932" y="6589"/>
                    <a:pt x="966" y="6590"/>
                    <a:pt x="999" y="6590"/>
                  </a:cubicBezTo>
                  <a:cubicBezTo>
                    <a:pt x="1276" y="6590"/>
                    <a:pt x="1563" y="6492"/>
                    <a:pt x="1841" y="6433"/>
                  </a:cubicBezTo>
                  <a:cubicBezTo>
                    <a:pt x="3185" y="6150"/>
                    <a:pt x="4516" y="5743"/>
                    <a:pt x="5875" y="5601"/>
                  </a:cubicBezTo>
                  <a:cubicBezTo>
                    <a:pt x="8012" y="5376"/>
                    <a:pt x="10168" y="5345"/>
                    <a:pt x="12315" y="5198"/>
                  </a:cubicBezTo>
                  <a:cubicBezTo>
                    <a:pt x="13379" y="5124"/>
                    <a:pt x="14388" y="4838"/>
                    <a:pt x="15260" y="4176"/>
                  </a:cubicBezTo>
                  <a:cubicBezTo>
                    <a:pt x="15776" y="3784"/>
                    <a:pt x="16053" y="3280"/>
                    <a:pt x="16063" y="2539"/>
                  </a:cubicBezTo>
                  <a:cubicBezTo>
                    <a:pt x="15961" y="1645"/>
                    <a:pt x="15450" y="875"/>
                    <a:pt x="14542" y="565"/>
                  </a:cubicBezTo>
                  <a:cubicBezTo>
                    <a:pt x="13621" y="251"/>
                    <a:pt x="12624" y="8"/>
                    <a:pt x="11657" y="1"/>
                  </a:cubicBezTo>
                  <a:cubicBezTo>
                    <a:pt x="11625" y="1"/>
                    <a:pt x="11593" y="1"/>
                    <a:pt x="11560" y="1"/>
                  </a:cubicBezTo>
                  <a:close/>
                </a:path>
              </a:pathLst>
            </a:custGeom>
            <a:solidFill>
              <a:srgbClr val="ABE5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1" name="Google Shape;1081;p48"/>
            <p:cNvSpPr/>
            <p:nvPr/>
          </p:nvSpPr>
          <p:spPr>
            <a:xfrm>
              <a:off x="5213575" y="4847375"/>
              <a:ext cx="263075" cy="133000"/>
            </a:xfrm>
            <a:custGeom>
              <a:avLst/>
              <a:gdLst/>
              <a:ahLst/>
              <a:cxnLst/>
              <a:rect l="l" t="t" r="r" b="b"/>
              <a:pathLst>
                <a:path w="10523" h="5320" extrusionOk="0">
                  <a:moveTo>
                    <a:pt x="4579" y="0"/>
                  </a:moveTo>
                  <a:cubicBezTo>
                    <a:pt x="3262" y="0"/>
                    <a:pt x="1945" y="338"/>
                    <a:pt x="638" y="937"/>
                  </a:cubicBezTo>
                  <a:cubicBezTo>
                    <a:pt x="369" y="1060"/>
                    <a:pt x="0" y="1408"/>
                    <a:pt x="23" y="1613"/>
                  </a:cubicBezTo>
                  <a:cubicBezTo>
                    <a:pt x="52" y="1865"/>
                    <a:pt x="406" y="2153"/>
                    <a:pt x="686" y="2287"/>
                  </a:cubicBezTo>
                  <a:cubicBezTo>
                    <a:pt x="1283" y="2573"/>
                    <a:pt x="1935" y="2744"/>
                    <a:pt x="2543" y="3009"/>
                  </a:cubicBezTo>
                  <a:cubicBezTo>
                    <a:pt x="4097" y="3686"/>
                    <a:pt x="5624" y="4432"/>
                    <a:pt x="7198" y="5057"/>
                  </a:cubicBezTo>
                  <a:cubicBezTo>
                    <a:pt x="7653" y="5236"/>
                    <a:pt x="8181" y="5320"/>
                    <a:pt x="8688" y="5320"/>
                  </a:cubicBezTo>
                  <a:cubicBezTo>
                    <a:pt x="8819" y="5320"/>
                    <a:pt x="8950" y="5314"/>
                    <a:pt x="9077" y="5303"/>
                  </a:cubicBezTo>
                  <a:cubicBezTo>
                    <a:pt x="9944" y="5228"/>
                    <a:pt x="10410" y="4562"/>
                    <a:pt x="10523" y="3633"/>
                  </a:cubicBezTo>
                  <a:cubicBezTo>
                    <a:pt x="10305" y="3154"/>
                    <a:pt x="10185" y="2588"/>
                    <a:pt x="9848" y="2219"/>
                  </a:cubicBezTo>
                  <a:cubicBezTo>
                    <a:pt x="9368" y="1691"/>
                    <a:pt x="8779" y="1208"/>
                    <a:pt x="8146" y="884"/>
                  </a:cubicBezTo>
                  <a:cubicBezTo>
                    <a:pt x="6961" y="276"/>
                    <a:pt x="5770" y="0"/>
                    <a:pt x="4579" y="0"/>
                  </a:cubicBezTo>
                  <a:close/>
                </a:path>
              </a:pathLst>
            </a:custGeom>
            <a:solidFill>
              <a:srgbClr val="ABE5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6" name="Google Shape;1086;p49"/>
          <p:cNvSpPr txBox="1">
            <a:spLocks noGrp="1"/>
          </p:cNvSpPr>
          <p:nvPr>
            <p:ph type="title"/>
          </p:nvPr>
        </p:nvSpPr>
        <p:spPr>
          <a:xfrm>
            <a:off x="968400" y="1428742"/>
            <a:ext cx="8175600" cy="244656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THANK YOU FOR YOUR ATTENTION AND STAY HEALTY </a:t>
            </a:r>
            <a:r>
              <a:rPr lang="en" dirty="0" smtClean="0">
                <a:sym typeface="Wingdings" pitchFamily="2" charset="2"/>
              </a:rPr>
              <a:t></a:t>
            </a:r>
            <a:r>
              <a:rPr lang="en" dirty="0" smtClean="0"/>
              <a:t> </a:t>
            </a:r>
            <a:endParaRPr dirty="0"/>
          </a:p>
        </p:txBody>
      </p:sp>
      <p:grpSp>
        <p:nvGrpSpPr>
          <p:cNvPr id="1087" name="Google Shape;1087;p49"/>
          <p:cNvGrpSpPr/>
          <p:nvPr/>
        </p:nvGrpSpPr>
        <p:grpSpPr>
          <a:xfrm>
            <a:off x="214282" y="214296"/>
            <a:ext cx="1214446" cy="857256"/>
            <a:chOff x="1438675" y="238125"/>
            <a:chExt cx="4742375" cy="5237675"/>
          </a:xfrm>
        </p:grpSpPr>
        <p:sp>
          <p:nvSpPr>
            <p:cNvPr id="1088" name="Google Shape;1088;p49"/>
            <p:cNvSpPr/>
            <p:nvPr/>
          </p:nvSpPr>
          <p:spPr>
            <a:xfrm>
              <a:off x="3453525" y="1479000"/>
              <a:ext cx="380300" cy="665175"/>
            </a:xfrm>
            <a:custGeom>
              <a:avLst/>
              <a:gdLst/>
              <a:ahLst/>
              <a:cxnLst/>
              <a:rect l="l" t="t" r="r" b="b"/>
              <a:pathLst>
                <a:path w="15212" h="26607" extrusionOk="0">
                  <a:moveTo>
                    <a:pt x="5612" y="2128"/>
                  </a:moveTo>
                  <a:cubicBezTo>
                    <a:pt x="6996" y="2167"/>
                    <a:pt x="8068" y="2722"/>
                    <a:pt x="9045" y="3525"/>
                  </a:cubicBezTo>
                  <a:cubicBezTo>
                    <a:pt x="11151" y="5256"/>
                    <a:pt x="12448" y="7408"/>
                    <a:pt x="12779" y="10165"/>
                  </a:cubicBezTo>
                  <a:cubicBezTo>
                    <a:pt x="13189" y="13575"/>
                    <a:pt x="12774" y="16826"/>
                    <a:pt x="11101" y="19842"/>
                  </a:cubicBezTo>
                  <a:cubicBezTo>
                    <a:pt x="9949" y="21922"/>
                    <a:pt x="8146" y="23307"/>
                    <a:pt x="5809" y="24329"/>
                  </a:cubicBezTo>
                  <a:cubicBezTo>
                    <a:pt x="6207" y="16833"/>
                    <a:pt x="6374" y="9511"/>
                    <a:pt x="5612" y="2128"/>
                  </a:cubicBezTo>
                  <a:close/>
                  <a:moveTo>
                    <a:pt x="2400" y="0"/>
                  </a:moveTo>
                  <a:cubicBezTo>
                    <a:pt x="1988" y="0"/>
                    <a:pt x="1574" y="9"/>
                    <a:pt x="1160" y="23"/>
                  </a:cubicBezTo>
                  <a:cubicBezTo>
                    <a:pt x="408" y="50"/>
                    <a:pt x="1" y="337"/>
                    <a:pt x="34" y="1239"/>
                  </a:cubicBezTo>
                  <a:cubicBezTo>
                    <a:pt x="136" y="4008"/>
                    <a:pt x="47" y="6778"/>
                    <a:pt x="204" y="9551"/>
                  </a:cubicBezTo>
                  <a:cubicBezTo>
                    <a:pt x="429" y="13536"/>
                    <a:pt x="50" y="17523"/>
                    <a:pt x="57" y="21511"/>
                  </a:cubicBezTo>
                  <a:cubicBezTo>
                    <a:pt x="57" y="22815"/>
                    <a:pt x="43" y="24119"/>
                    <a:pt x="64" y="25424"/>
                  </a:cubicBezTo>
                  <a:cubicBezTo>
                    <a:pt x="72" y="25958"/>
                    <a:pt x="191" y="26350"/>
                    <a:pt x="885" y="26509"/>
                  </a:cubicBezTo>
                  <a:cubicBezTo>
                    <a:pt x="1202" y="26582"/>
                    <a:pt x="1513" y="26606"/>
                    <a:pt x="1821" y="26606"/>
                  </a:cubicBezTo>
                  <a:cubicBezTo>
                    <a:pt x="2477" y="26606"/>
                    <a:pt x="3120" y="26494"/>
                    <a:pt x="3773" y="26490"/>
                  </a:cubicBezTo>
                  <a:cubicBezTo>
                    <a:pt x="7479" y="26466"/>
                    <a:pt x="10208" y="24619"/>
                    <a:pt x="12208" y="21742"/>
                  </a:cubicBezTo>
                  <a:cubicBezTo>
                    <a:pt x="14433" y="18538"/>
                    <a:pt x="15212" y="14872"/>
                    <a:pt x="14857" y="10970"/>
                  </a:cubicBezTo>
                  <a:cubicBezTo>
                    <a:pt x="14655" y="8753"/>
                    <a:pt x="14059" y="6698"/>
                    <a:pt x="12764" y="4852"/>
                  </a:cubicBezTo>
                  <a:cubicBezTo>
                    <a:pt x="11664" y="3287"/>
                    <a:pt x="10407" y="1881"/>
                    <a:pt x="8642" y="1108"/>
                  </a:cubicBezTo>
                  <a:cubicBezTo>
                    <a:pt x="6650" y="234"/>
                    <a:pt x="4538" y="0"/>
                    <a:pt x="240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9" name="Google Shape;1089;p49"/>
            <p:cNvSpPr/>
            <p:nvPr/>
          </p:nvSpPr>
          <p:spPr>
            <a:xfrm>
              <a:off x="2310500" y="1444800"/>
              <a:ext cx="553825" cy="704750"/>
            </a:xfrm>
            <a:custGeom>
              <a:avLst/>
              <a:gdLst/>
              <a:ahLst/>
              <a:cxnLst/>
              <a:rect l="l" t="t" r="r" b="b"/>
              <a:pathLst>
                <a:path w="22153" h="28190" extrusionOk="0">
                  <a:moveTo>
                    <a:pt x="20872" y="0"/>
                  </a:moveTo>
                  <a:cubicBezTo>
                    <a:pt x="20798" y="0"/>
                    <a:pt x="20722" y="4"/>
                    <a:pt x="20646" y="9"/>
                  </a:cubicBezTo>
                  <a:cubicBezTo>
                    <a:pt x="20238" y="32"/>
                    <a:pt x="19992" y="228"/>
                    <a:pt x="20006" y="730"/>
                  </a:cubicBezTo>
                  <a:cubicBezTo>
                    <a:pt x="20019" y="1217"/>
                    <a:pt x="20111" y="1688"/>
                    <a:pt x="20196" y="2205"/>
                  </a:cubicBezTo>
                  <a:cubicBezTo>
                    <a:pt x="18840" y="2260"/>
                    <a:pt x="17485" y="2281"/>
                    <a:pt x="16132" y="2281"/>
                  </a:cubicBezTo>
                  <a:cubicBezTo>
                    <a:pt x="11854" y="2281"/>
                    <a:pt x="7584" y="2072"/>
                    <a:pt x="3282" y="2072"/>
                  </a:cubicBezTo>
                  <a:cubicBezTo>
                    <a:pt x="2842" y="2072"/>
                    <a:pt x="2401" y="2074"/>
                    <a:pt x="1960" y="2079"/>
                  </a:cubicBezTo>
                  <a:cubicBezTo>
                    <a:pt x="1972" y="1611"/>
                    <a:pt x="1688" y="1256"/>
                    <a:pt x="1607" y="861"/>
                  </a:cubicBezTo>
                  <a:cubicBezTo>
                    <a:pt x="1519" y="435"/>
                    <a:pt x="1296" y="336"/>
                    <a:pt x="1014" y="336"/>
                  </a:cubicBezTo>
                  <a:cubicBezTo>
                    <a:pt x="939" y="336"/>
                    <a:pt x="860" y="343"/>
                    <a:pt x="778" y="353"/>
                  </a:cubicBezTo>
                  <a:cubicBezTo>
                    <a:pt x="352" y="405"/>
                    <a:pt x="182" y="633"/>
                    <a:pt x="167" y="1105"/>
                  </a:cubicBezTo>
                  <a:cubicBezTo>
                    <a:pt x="125" y="2309"/>
                    <a:pt x="295" y="3513"/>
                    <a:pt x="66" y="4727"/>
                  </a:cubicBezTo>
                  <a:cubicBezTo>
                    <a:pt x="1" y="5076"/>
                    <a:pt x="212" y="5747"/>
                    <a:pt x="812" y="5903"/>
                  </a:cubicBezTo>
                  <a:cubicBezTo>
                    <a:pt x="918" y="5930"/>
                    <a:pt x="1013" y="5943"/>
                    <a:pt x="1100" y="5943"/>
                  </a:cubicBezTo>
                  <a:cubicBezTo>
                    <a:pt x="1546" y="5943"/>
                    <a:pt x="1757" y="5602"/>
                    <a:pt x="1891" y="5129"/>
                  </a:cubicBezTo>
                  <a:cubicBezTo>
                    <a:pt x="2023" y="4667"/>
                    <a:pt x="2124" y="4201"/>
                    <a:pt x="2124" y="3703"/>
                  </a:cubicBezTo>
                  <a:lnTo>
                    <a:pt x="7854" y="3703"/>
                  </a:lnTo>
                  <a:cubicBezTo>
                    <a:pt x="7754" y="11279"/>
                    <a:pt x="8033" y="18802"/>
                    <a:pt x="7610" y="26446"/>
                  </a:cubicBezTo>
                  <a:cubicBezTo>
                    <a:pt x="7421" y="26446"/>
                    <a:pt x="7247" y="26445"/>
                    <a:pt x="7080" y="26445"/>
                  </a:cubicBezTo>
                  <a:cubicBezTo>
                    <a:pt x="6954" y="26445"/>
                    <a:pt x="6832" y="26446"/>
                    <a:pt x="6709" y="26447"/>
                  </a:cubicBezTo>
                  <a:cubicBezTo>
                    <a:pt x="6176" y="26455"/>
                    <a:pt x="5917" y="26731"/>
                    <a:pt x="5927" y="27259"/>
                  </a:cubicBezTo>
                  <a:cubicBezTo>
                    <a:pt x="5937" y="27725"/>
                    <a:pt x="6176" y="28004"/>
                    <a:pt x="6616" y="28004"/>
                  </a:cubicBezTo>
                  <a:cubicBezTo>
                    <a:pt x="6637" y="28004"/>
                    <a:pt x="6659" y="28003"/>
                    <a:pt x="6681" y="28002"/>
                  </a:cubicBezTo>
                  <a:cubicBezTo>
                    <a:pt x="6715" y="28000"/>
                    <a:pt x="6750" y="27999"/>
                    <a:pt x="6783" y="27999"/>
                  </a:cubicBezTo>
                  <a:cubicBezTo>
                    <a:pt x="7245" y="27999"/>
                    <a:pt x="7677" y="28173"/>
                    <a:pt x="8125" y="28177"/>
                  </a:cubicBezTo>
                  <a:cubicBezTo>
                    <a:pt x="9223" y="28187"/>
                    <a:pt x="10320" y="28189"/>
                    <a:pt x="11418" y="28189"/>
                  </a:cubicBezTo>
                  <a:cubicBezTo>
                    <a:pt x="12100" y="28189"/>
                    <a:pt x="12783" y="28188"/>
                    <a:pt x="13465" y="28188"/>
                  </a:cubicBezTo>
                  <a:cubicBezTo>
                    <a:pt x="13977" y="28188"/>
                    <a:pt x="14488" y="28188"/>
                    <a:pt x="15000" y="28190"/>
                  </a:cubicBezTo>
                  <a:cubicBezTo>
                    <a:pt x="15002" y="28190"/>
                    <a:pt x="15005" y="28190"/>
                    <a:pt x="15008" y="28190"/>
                  </a:cubicBezTo>
                  <a:cubicBezTo>
                    <a:pt x="15405" y="28190"/>
                    <a:pt x="15667" y="28095"/>
                    <a:pt x="15677" y="27620"/>
                  </a:cubicBezTo>
                  <a:cubicBezTo>
                    <a:pt x="15687" y="27142"/>
                    <a:pt x="15606" y="26751"/>
                    <a:pt x="15073" y="26630"/>
                  </a:cubicBezTo>
                  <a:cubicBezTo>
                    <a:pt x="15006" y="26615"/>
                    <a:pt x="14938" y="26610"/>
                    <a:pt x="14869" y="26610"/>
                  </a:cubicBezTo>
                  <a:cubicBezTo>
                    <a:pt x="14776" y="26610"/>
                    <a:pt x="14680" y="26618"/>
                    <a:pt x="14582" y="26618"/>
                  </a:cubicBezTo>
                  <a:cubicBezTo>
                    <a:pt x="14427" y="26618"/>
                    <a:pt x="14267" y="26598"/>
                    <a:pt x="14105" y="26494"/>
                  </a:cubicBezTo>
                  <a:cubicBezTo>
                    <a:pt x="14105" y="26338"/>
                    <a:pt x="14109" y="26168"/>
                    <a:pt x="14105" y="25999"/>
                  </a:cubicBezTo>
                  <a:cubicBezTo>
                    <a:pt x="13977" y="20678"/>
                    <a:pt x="14243" y="15367"/>
                    <a:pt x="14454" y="10056"/>
                  </a:cubicBezTo>
                  <a:cubicBezTo>
                    <a:pt x="14457" y="9968"/>
                    <a:pt x="14450" y="9880"/>
                    <a:pt x="14464" y="9795"/>
                  </a:cubicBezTo>
                  <a:cubicBezTo>
                    <a:pt x="14808" y="7771"/>
                    <a:pt x="14574" y="5741"/>
                    <a:pt x="14591" y="3687"/>
                  </a:cubicBezTo>
                  <a:cubicBezTo>
                    <a:pt x="14931" y="3646"/>
                    <a:pt x="15272" y="3629"/>
                    <a:pt x="15613" y="3629"/>
                  </a:cubicBezTo>
                  <a:cubicBezTo>
                    <a:pt x="16862" y="3629"/>
                    <a:pt x="18120" y="3849"/>
                    <a:pt x="19381" y="3849"/>
                  </a:cubicBezTo>
                  <a:cubicBezTo>
                    <a:pt x="19625" y="3849"/>
                    <a:pt x="19868" y="3841"/>
                    <a:pt x="20112" y="3821"/>
                  </a:cubicBezTo>
                  <a:cubicBezTo>
                    <a:pt x="20213" y="4133"/>
                    <a:pt x="20350" y="4375"/>
                    <a:pt x="20355" y="4618"/>
                  </a:cubicBezTo>
                  <a:cubicBezTo>
                    <a:pt x="20365" y="5185"/>
                    <a:pt x="20529" y="5703"/>
                    <a:pt x="21123" y="5703"/>
                  </a:cubicBezTo>
                  <a:cubicBezTo>
                    <a:pt x="21136" y="5703"/>
                    <a:pt x="21149" y="5703"/>
                    <a:pt x="21162" y="5702"/>
                  </a:cubicBezTo>
                  <a:cubicBezTo>
                    <a:pt x="21843" y="5678"/>
                    <a:pt x="22153" y="5021"/>
                    <a:pt x="22078" y="4475"/>
                  </a:cubicBezTo>
                  <a:cubicBezTo>
                    <a:pt x="21898" y="3180"/>
                    <a:pt x="21932" y="1862"/>
                    <a:pt x="21609" y="578"/>
                  </a:cubicBezTo>
                  <a:cubicBezTo>
                    <a:pt x="21485" y="80"/>
                    <a:pt x="21198" y="0"/>
                    <a:pt x="2087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0" name="Google Shape;1090;p49"/>
            <p:cNvSpPr/>
            <p:nvPr/>
          </p:nvSpPr>
          <p:spPr>
            <a:xfrm>
              <a:off x="4803475" y="1431725"/>
              <a:ext cx="553825" cy="704975"/>
            </a:xfrm>
            <a:custGeom>
              <a:avLst/>
              <a:gdLst/>
              <a:ahLst/>
              <a:cxnLst/>
              <a:rect l="l" t="t" r="r" b="b"/>
              <a:pathLst>
                <a:path w="22153" h="28199" extrusionOk="0">
                  <a:moveTo>
                    <a:pt x="20870" y="1"/>
                  </a:moveTo>
                  <a:cubicBezTo>
                    <a:pt x="20796" y="1"/>
                    <a:pt x="20719" y="5"/>
                    <a:pt x="20642" y="9"/>
                  </a:cubicBezTo>
                  <a:cubicBezTo>
                    <a:pt x="20234" y="32"/>
                    <a:pt x="19992" y="234"/>
                    <a:pt x="20004" y="732"/>
                  </a:cubicBezTo>
                  <a:cubicBezTo>
                    <a:pt x="20017" y="1219"/>
                    <a:pt x="20113" y="1689"/>
                    <a:pt x="20194" y="2205"/>
                  </a:cubicBezTo>
                  <a:cubicBezTo>
                    <a:pt x="18835" y="2260"/>
                    <a:pt x="17477" y="2281"/>
                    <a:pt x="16121" y="2281"/>
                  </a:cubicBezTo>
                  <a:cubicBezTo>
                    <a:pt x="11838" y="2281"/>
                    <a:pt x="7561" y="2072"/>
                    <a:pt x="3240" y="2072"/>
                  </a:cubicBezTo>
                  <a:cubicBezTo>
                    <a:pt x="2805" y="2072"/>
                    <a:pt x="2370" y="2074"/>
                    <a:pt x="1934" y="2079"/>
                  </a:cubicBezTo>
                  <a:cubicBezTo>
                    <a:pt x="2011" y="1594"/>
                    <a:pt x="1673" y="1262"/>
                    <a:pt x="1602" y="859"/>
                  </a:cubicBezTo>
                  <a:cubicBezTo>
                    <a:pt x="1526" y="434"/>
                    <a:pt x="1301" y="337"/>
                    <a:pt x="1021" y="337"/>
                  </a:cubicBezTo>
                  <a:cubicBezTo>
                    <a:pt x="943" y="337"/>
                    <a:pt x="861" y="344"/>
                    <a:pt x="776" y="354"/>
                  </a:cubicBezTo>
                  <a:cubicBezTo>
                    <a:pt x="347" y="406"/>
                    <a:pt x="181" y="638"/>
                    <a:pt x="166" y="1107"/>
                  </a:cubicBezTo>
                  <a:cubicBezTo>
                    <a:pt x="124" y="2313"/>
                    <a:pt x="296" y="3517"/>
                    <a:pt x="66" y="4731"/>
                  </a:cubicBezTo>
                  <a:cubicBezTo>
                    <a:pt x="0" y="5074"/>
                    <a:pt x="207" y="5751"/>
                    <a:pt x="812" y="5905"/>
                  </a:cubicBezTo>
                  <a:cubicBezTo>
                    <a:pt x="917" y="5932"/>
                    <a:pt x="1012" y="5944"/>
                    <a:pt x="1098" y="5944"/>
                  </a:cubicBezTo>
                  <a:cubicBezTo>
                    <a:pt x="1549" y="5944"/>
                    <a:pt x="1758" y="5600"/>
                    <a:pt x="1890" y="5128"/>
                  </a:cubicBezTo>
                  <a:cubicBezTo>
                    <a:pt x="2021" y="4665"/>
                    <a:pt x="2125" y="4200"/>
                    <a:pt x="2123" y="3706"/>
                  </a:cubicBezTo>
                  <a:lnTo>
                    <a:pt x="7854" y="3706"/>
                  </a:lnTo>
                  <a:cubicBezTo>
                    <a:pt x="7751" y="11305"/>
                    <a:pt x="8033" y="18852"/>
                    <a:pt x="7606" y="26449"/>
                  </a:cubicBezTo>
                  <a:cubicBezTo>
                    <a:pt x="7382" y="26449"/>
                    <a:pt x="7175" y="26441"/>
                    <a:pt x="6975" y="26441"/>
                  </a:cubicBezTo>
                  <a:cubicBezTo>
                    <a:pt x="6854" y="26441"/>
                    <a:pt x="6736" y="26444"/>
                    <a:pt x="6619" y="26452"/>
                  </a:cubicBezTo>
                  <a:cubicBezTo>
                    <a:pt x="6132" y="26490"/>
                    <a:pt x="5915" y="26781"/>
                    <a:pt x="5925" y="27262"/>
                  </a:cubicBezTo>
                  <a:cubicBezTo>
                    <a:pt x="5934" y="27707"/>
                    <a:pt x="6160" y="27960"/>
                    <a:pt x="6596" y="28009"/>
                  </a:cubicBezTo>
                  <a:cubicBezTo>
                    <a:pt x="7960" y="28164"/>
                    <a:pt x="9327" y="28199"/>
                    <a:pt x="10694" y="28199"/>
                  </a:cubicBezTo>
                  <a:cubicBezTo>
                    <a:pt x="11776" y="28199"/>
                    <a:pt x="12858" y="28177"/>
                    <a:pt x="13940" y="28177"/>
                  </a:cubicBezTo>
                  <a:cubicBezTo>
                    <a:pt x="14322" y="28177"/>
                    <a:pt x="14705" y="28180"/>
                    <a:pt x="15088" y="28187"/>
                  </a:cubicBezTo>
                  <a:cubicBezTo>
                    <a:pt x="15096" y="28187"/>
                    <a:pt x="15104" y="28187"/>
                    <a:pt x="15113" y="28187"/>
                  </a:cubicBezTo>
                  <a:cubicBezTo>
                    <a:pt x="15489" y="28187"/>
                    <a:pt x="15648" y="28014"/>
                    <a:pt x="15676" y="27619"/>
                  </a:cubicBezTo>
                  <a:cubicBezTo>
                    <a:pt x="15758" y="26441"/>
                    <a:pt x="14892" y="26648"/>
                    <a:pt x="14103" y="26591"/>
                  </a:cubicBezTo>
                  <a:cubicBezTo>
                    <a:pt x="14103" y="26337"/>
                    <a:pt x="14107" y="26166"/>
                    <a:pt x="14105" y="25996"/>
                  </a:cubicBezTo>
                  <a:cubicBezTo>
                    <a:pt x="13976" y="20677"/>
                    <a:pt x="14243" y="15366"/>
                    <a:pt x="14454" y="10053"/>
                  </a:cubicBezTo>
                  <a:cubicBezTo>
                    <a:pt x="14457" y="9967"/>
                    <a:pt x="14450" y="9878"/>
                    <a:pt x="14464" y="9793"/>
                  </a:cubicBezTo>
                  <a:cubicBezTo>
                    <a:pt x="14808" y="7770"/>
                    <a:pt x="14574" y="5740"/>
                    <a:pt x="14590" y="3688"/>
                  </a:cubicBezTo>
                  <a:cubicBezTo>
                    <a:pt x="14930" y="3646"/>
                    <a:pt x="15270" y="3630"/>
                    <a:pt x="15611" y="3630"/>
                  </a:cubicBezTo>
                  <a:cubicBezTo>
                    <a:pt x="16861" y="3630"/>
                    <a:pt x="18121" y="3849"/>
                    <a:pt x="19380" y="3849"/>
                  </a:cubicBezTo>
                  <a:cubicBezTo>
                    <a:pt x="19625" y="3849"/>
                    <a:pt x="19869" y="3841"/>
                    <a:pt x="20113" y="3821"/>
                  </a:cubicBezTo>
                  <a:cubicBezTo>
                    <a:pt x="20213" y="4136"/>
                    <a:pt x="20351" y="4378"/>
                    <a:pt x="20355" y="4620"/>
                  </a:cubicBezTo>
                  <a:cubicBezTo>
                    <a:pt x="20365" y="5188"/>
                    <a:pt x="20528" y="5704"/>
                    <a:pt x="21123" y="5704"/>
                  </a:cubicBezTo>
                  <a:cubicBezTo>
                    <a:pt x="21136" y="5704"/>
                    <a:pt x="21150" y="5704"/>
                    <a:pt x="21164" y="5704"/>
                  </a:cubicBezTo>
                  <a:cubicBezTo>
                    <a:pt x="21848" y="5678"/>
                    <a:pt x="22152" y="5016"/>
                    <a:pt x="22076" y="4473"/>
                  </a:cubicBezTo>
                  <a:cubicBezTo>
                    <a:pt x="21895" y="3177"/>
                    <a:pt x="21932" y="1859"/>
                    <a:pt x="21609" y="575"/>
                  </a:cubicBezTo>
                  <a:cubicBezTo>
                    <a:pt x="21483" y="79"/>
                    <a:pt x="21197" y="1"/>
                    <a:pt x="2087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1" name="Google Shape;1091;p49"/>
            <p:cNvSpPr/>
            <p:nvPr/>
          </p:nvSpPr>
          <p:spPr>
            <a:xfrm>
              <a:off x="3861875" y="1479000"/>
              <a:ext cx="376450" cy="658150"/>
            </a:xfrm>
            <a:custGeom>
              <a:avLst/>
              <a:gdLst/>
              <a:ahLst/>
              <a:cxnLst/>
              <a:rect l="l" t="t" r="r" b="b"/>
              <a:pathLst>
                <a:path w="15058" h="26326" extrusionOk="0">
                  <a:moveTo>
                    <a:pt x="6869" y="1446"/>
                  </a:moveTo>
                  <a:cubicBezTo>
                    <a:pt x="9014" y="1614"/>
                    <a:pt x="10096" y="3056"/>
                    <a:pt x="11041" y="4643"/>
                  </a:cubicBezTo>
                  <a:cubicBezTo>
                    <a:pt x="12498" y="7093"/>
                    <a:pt x="12692" y="9845"/>
                    <a:pt x="12990" y="12598"/>
                  </a:cubicBezTo>
                  <a:cubicBezTo>
                    <a:pt x="13298" y="15432"/>
                    <a:pt x="12960" y="18173"/>
                    <a:pt x="12268" y="20897"/>
                  </a:cubicBezTo>
                  <a:cubicBezTo>
                    <a:pt x="11966" y="22084"/>
                    <a:pt x="11177" y="23012"/>
                    <a:pt x="10455" y="23949"/>
                  </a:cubicBezTo>
                  <a:cubicBezTo>
                    <a:pt x="10154" y="24339"/>
                    <a:pt x="9287" y="24544"/>
                    <a:pt x="8533" y="24544"/>
                  </a:cubicBezTo>
                  <a:cubicBezTo>
                    <a:pt x="8137" y="24544"/>
                    <a:pt x="7772" y="24487"/>
                    <a:pt x="7537" y="24371"/>
                  </a:cubicBezTo>
                  <a:cubicBezTo>
                    <a:pt x="7249" y="24230"/>
                    <a:pt x="7199" y="24005"/>
                    <a:pt x="7217" y="23730"/>
                  </a:cubicBezTo>
                  <a:cubicBezTo>
                    <a:pt x="7342" y="21909"/>
                    <a:pt x="7004" y="20105"/>
                    <a:pt x="7032" y="18286"/>
                  </a:cubicBezTo>
                  <a:cubicBezTo>
                    <a:pt x="7073" y="15731"/>
                    <a:pt x="7025" y="13176"/>
                    <a:pt x="7047" y="10620"/>
                  </a:cubicBezTo>
                  <a:cubicBezTo>
                    <a:pt x="7072" y="7875"/>
                    <a:pt x="6741" y="5141"/>
                    <a:pt x="6866" y="2394"/>
                  </a:cubicBezTo>
                  <a:cubicBezTo>
                    <a:pt x="6882" y="2082"/>
                    <a:pt x="6869" y="1767"/>
                    <a:pt x="6869" y="1446"/>
                  </a:cubicBezTo>
                  <a:close/>
                  <a:moveTo>
                    <a:pt x="7002" y="0"/>
                  </a:moveTo>
                  <a:cubicBezTo>
                    <a:pt x="5673" y="0"/>
                    <a:pt x="4137" y="481"/>
                    <a:pt x="3514" y="1547"/>
                  </a:cubicBezTo>
                  <a:cubicBezTo>
                    <a:pt x="1266" y="5389"/>
                    <a:pt x="1" y="9462"/>
                    <a:pt x="418" y="13979"/>
                  </a:cubicBezTo>
                  <a:cubicBezTo>
                    <a:pt x="722" y="17268"/>
                    <a:pt x="1423" y="20394"/>
                    <a:pt x="3169" y="23277"/>
                  </a:cubicBezTo>
                  <a:cubicBezTo>
                    <a:pt x="4229" y="25026"/>
                    <a:pt x="6352" y="26326"/>
                    <a:pt x="8586" y="26326"/>
                  </a:cubicBezTo>
                  <a:cubicBezTo>
                    <a:pt x="9032" y="26326"/>
                    <a:pt x="9482" y="26274"/>
                    <a:pt x="9929" y="26164"/>
                  </a:cubicBezTo>
                  <a:cubicBezTo>
                    <a:pt x="10635" y="25990"/>
                    <a:pt x="11390" y="25863"/>
                    <a:pt x="11843" y="25332"/>
                  </a:cubicBezTo>
                  <a:cubicBezTo>
                    <a:pt x="12818" y="24188"/>
                    <a:pt x="13694" y="22946"/>
                    <a:pt x="14173" y="21493"/>
                  </a:cubicBezTo>
                  <a:cubicBezTo>
                    <a:pt x="14917" y="19241"/>
                    <a:pt x="15050" y="16905"/>
                    <a:pt x="15057" y="14555"/>
                  </a:cubicBezTo>
                  <a:cubicBezTo>
                    <a:pt x="14998" y="13579"/>
                    <a:pt x="14975" y="12604"/>
                    <a:pt x="14913" y="11630"/>
                  </a:cubicBezTo>
                  <a:cubicBezTo>
                    <a:pt x="14737" y="8906"/>
                    <a:pt x="14033" y="6388"/>
                    <a:pt x="12706" y="4000"/>
                  </a:cubicBezTo>
                  <a:cubicBezTo>
                    <a:pt x="11607" y="2021"/>
                    <a:pt x="10206" y="506"/>
                    <a:pt x="7879" y="76"/>
                  </a:cubicBezTo>
                  <a:cubicBezTo>
                    <a:pt x="7607" y="26"/>
                    <a:pt x="7310" y="0"/>
                    <a:pt x="700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2" name="Google Shape;1092;p49"/>
            <p:cNvSpPr/>
            <p:nvPr/>
          </p:nvSpPr>
          <p:spPr>
            <a:xfrm>
              <a:off x="2835300" y="1486000"/>
              <a:ext cx="377975" cy="660050"/>
            </a:xfrm>
            <a:custGeom>
              <a:avLst/>
              <a:gdLst/>
              <a:ahLst/>
              <a:cxnLst/>
              <a:rect l="l" t="t" r="r" b="b"/>
              <a:pathLst>
                <a:path w="15119" h="26402" extrusionOk="0">
                  <a:moveTo>
                    <a:pt x="6958" y="1501"/>
                  </a:moveTo>
                  <a:cubicBezTo>
                    <a:pt x="9005" y="1721"/>
                    <a:pt x="10092" y="3134"/>
                    <a:pt x="11042" y="4731"/>
                  </a:cubicBezTo>
                  <a:cubicBezTo>
                    <a:pt x="12487" y="7161"/>
                    <a:pt x="12661" y="9885"/>
                    <a:pt x="12982" y="12603"/>
                  </a:cubicBezTo>
                  <a:cubicBezTo>
                    <a:pt x="13304" y="15324"/>
                    <a:pt x="12928" y="17962"/>
                    <a:pt x="12401" y="20594"/>
                  </a:cubicBezTo>
                  <a:cubicBezTo>
                    <a:pt x="12135" y="21926"/>
                    <a:pt x="11348" y="23092"/>
                    <a:pt x="10406" y="24003"/>
                  </a:cubicBezTo>
                  <a:cubicBezTo>
                    <a:pt x="9956" y="24437"/>
                    <a:pt x="9350" y="24657"/>
                    <a:pt x="8700" y="24657"/>
                  </a:cubicBezTo>
                  <a:cubicBezTo>
                    <a:pt x="8337" y="24657"/>
                    <a:pt x="7962" y="24588"/>
                    <a:pt x="7592" y="24451"/>
                  </a:cubicBezTo>
                  <a:cubicBezTo>
                    <a:pt x="7233" y="24319"/>
                    <a:pt x="7199" y="24076"/>
                    <a:pt x="7209" y="23774"/>
                  </a:cubicBezTo>
                  <a:cubicBezTo>
                    <a:pt x="7292" y="21550"/>
                    <a:pt x="7015" y="19338"/>
                    <a:pt x="6999" y="17114"/>
                  </a:cubicBezTo>
                  <a:cubicBezTo>
                    <a:pt x="6988" y="15398"/>
                    <a:pt x="7003" y="13682"/>
                    <a:pt x="7044" y="11969"/>
                  </a:cubicBezTo>
                  <a:cubicBezTo>
                    <a:pt x="7120" y="8788"/>
                    <a:pt x="6732" y="5619"/>
                    <a:pt x="6863" y="2439"/>
                  </a:cubicBezTo>
                  <a:cubicBezTo>
                    <a:pt x="6876" y="2131"/>
                    <a:pt x="6782" y="1809"/>
                    <a:pt x="6958" y="1501"/>
                  </a:cubicBezTo>
                  <a:close/>
                  <a:moveTo>
                    <a:pt x="7136" y="0"/>
                  </a:moveTo>
                  <a:cubicBezTo>
                    <a:pt x="5329" y="0"/>
                    <a:pt x="3661" y="1058"/>
                    <a:pt x="2694" y="3044"/>
                  </a:cubicBezTo>
                  <a:cubicBezTo>
                    <a:pt x="987" y="6547"/>
                    <a:pt x="0" y="10197"/>
                    <a:pt x="405" y="14160"/>
                  </a:cubicBezTo>
                  <a:cubicBezTo>
                    <a:pt x="741" y="17448"/>
                    <a:pt x="1413" y="20609"/>
                    <a:pt x="3214" y="23439"/>
                  </a:cubicBezTo>
                  <a:cubicBezTo>
                    <a:pt x="4494" y="25446"/>
                    <a:pt x="6408" y="26402"/>
                    <a:pt x="8596" y="26402"/>
                  </a:cubicBezTo>
                  <a:cubicBezTo>
                    <a:pt x="8935" y="26402"/>
                    <a:pt x="9280" y="26379"/>
                    <a:pt x="9631" y="26333"/>
                  </a:cubicBezTo>
                  <a:cubicBezTo>
                    <a:pt x="10429" y="26229"/>
                    <a:pt x="11327" y="26041"/>
                    <a:pt x="11856" y="25385"/>
                  </a:cubicBezTo>
                  <a:cubicBezTo>
                    <a:pt x="12819" y="24197"/>
                    <a:pt x="13705" y="22946"/>
                    <a:pt x="14192" y="21453"/>
                  </a:cubicBezTo>
                  <a:cubicBezTo>
                    <a:pt x="14920" y="19218"/>
                    <a:pt x="15025" y="16915"/>
                    <a:pt x="15060" y="14011"/>
                  </a:cubicBezTo>
                  <a:cubicBezTo>
                    <a:pt x="15119" y="12666"/>
                    <a:pt x="14800" y="10774"/>
                    <a:pt x="14529" y="8873"/>
                  </a:cubicBezTo>
                  <a:cubicBezTo>
                    <a:pt x="14217" y="6670"/>
                    <a:pt x="13092" y="4819"/>
                    <a:pt x="12034" y="2948"/>
                  </a:cubicBezTo>
                  <a:cubicBezTo>
                    <a:pt x="11661" y="2289"/>
                    <a:pt x="11094" y="1684"/>
                    <a:pt x="10488" y="1222"/>
                  </a:cubicBezTo>
                  <a:cubicBezTo>
                    <a:pt x="9405" y="398"/>
                    <a:pt x="8244" y="0"/>
                    <a:pt x="713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3" name="Google Shape;1093;p49"/>
            <p:cNvSpPr/>
            <p:nvPr/>
          </p:nvSpPr>
          <p:spPr>
            <a:xfrm>
              <a:off x="4533550" y="1479150"/>
              <a:ext cx="227475" cy="661825"/>
            </a:xfrm>
            <a:custGeom>
              <a:avLst/>
              <a:gdLst/>
              <a:ahLst/>
              <a:cxnLst/>
              <a:rect l="l" t="t" r="r" b="b"/>
              <a:pathLst>
                <a:path w="9099" h="26473" extrusionOk="0">
                  <a:moveTo>
                    <a:pt x="8076" y="1"/>
                  </a:moveTo>
                  <a:cubicBezTo>
                    <a:pt x="7954" y="1"/>
                    <a:pt x="7833" y="7"/>
                    <a:pt x="7712" y="13"/>
                  </a:cubicBezTo>
                  <a:cubicBezTo>
                    <a:pt x="5537" y="142"/>
                    <a:pt x="3361" y="213"/>
                    <a:pt x="1193" y="213"/>
                  </a:cubicBezTo>
                  <a:cubicBezTo>
                    <a:pt x="949" y="213"/>
                    <a:pt x="705" y="212"/>
                    <a:pt x="461" y="210"/>
                  </a:cubicBezTo>
                  <a:lnTo>
                    <a:pt x="461" y="210"/>
                  </a:lnTo>
                  <a:cubicBezTo>
                    <a:pt x="0" y="1557"/>
                    <a:pt x="105" y="1699"/>
                    <a:pt x="1763" y="1796"/>
                  </a:cubicBezTo>
                  <a:cubicBezTo>
                    <a:pt x="1545" y="2017"/>
                    <a:pt x="1578" y="2218"/>
                    <a:pt x="1583" y="2410"/>
                  </a:cubicBezTo>
                  <a:cubicBezTo>
                    <a:pt x="1687" y="5965"/>
                    <a:pt x="1284" y="9512"/>
                    <a:pt x="1407" y="13067"/>
                  </a:cubicBezTo>
                  <a:cubicBezTo>
                    <a:pt x="1538" y="16854"/>
                    <a:pt x="1167" y="20633"/>
                    <a:pt x="1226" y="24419"/>
                  </a:cubicBezTo>
                  <a:cubicBezTo>
                    <a:pt x="1227" y="24501"/>
                    <a:pt x="1190" y="24585"/>
                    <a:pt x="1160" y="24705"/>
                  </a:cubicBezTo>
                  <a:cubicBezTo>
                    <a:pt x="1092" y="24698"/>
                    <a:pt x="1024" y="24695"/>
                    <a:pt x="959" y="24695"/>
                  </a:cubicBezTo>
                  <a:cubicBezTo>
                    <a:pt x="441" y="24695"/>
                    <a:pt x="40" y="24902"/>
                    <a:pt x="39" y="25529"/>
                  </a:cubicBezTo>
                  <a:cubicBezTo>
                    <a:pt x="37" y="25970"/>
                    <a:pt x="370" y="26235"/>
                    <a:pt x="817" y="26284"/>
                  </a:cubicBezTo>
                  <a:cubicBezTo>
                    <a:pt x="2246" y="26442"/>
                    <a:pt x="3680" y="26472"/>
                    <a:pt x="5114" y="26472"/>
                  </a:cubicBezTo>
                  <a:cubicBezTo>
                    <a:pt x="5959" y="26472"/>
                    <a:pt x="6804" y="26462"/>
                    <a:pt x="7648" y="26461"/>
                  </a:cubicBezTo>
                  <a:cubicBezTo>
                    <a:pt x="8118" y="26460"/>
                    <a:pt x="8383" y="26123"/>
                    <a:pt x="8519" y="25747"/>
                  </a:cubicBezTo>
                  <a:cubicBezTo>
                    <a:pt x="8676" y="25315"/>
                    <a:pt x="8419" y="24994"/>
                    <a:pt x="8090" y="24705"/>
                  </a:cubicBezTo>
                  <a:cubicBezTo>
                    <a:pt x="7947" y="24579"/>
                    <a:pt x="7805" y="24537"/>
                    <a:pt x="7663" y="24537"/>
                  </a:cubicBezTo>
                  <a:cubicBezTo>
                    <a:pt x="7384" y="24537"/>
                    <a:pt x="7106" y="24698"/>
                    <a:pt x="6820" y="24698"/>
                  </a:cubicBezTo>
                  <a:cubicBezTo>
                    <a:pt x="6774" y="24698"/>
                    <a:pt x="6727" y="24694"/>
                    <a:pt x="6680" y="24684"/>
                  </a:cubicBezTo>
                  <a:cubicBezTo>
                    <a:pt x="6796" y="17005"/>
                    <a:pt x="6910" y="9334"/>
                    <a:pt x="7026" y="1579"/>
                  </a:cubicBezTo>
                  <a:cubicBezTo>
                    <a:pt x="7310" y="1579"/>
                    <a:pt x="7583" y="1568"/>
                    <a:pt x="7850" y="1568"/>
                  </a:cubicBezTo>
                  <a:cubicBezTo>
                    <a:pt x="8014" y="1568"/>
                    <a:pt x="8175" y="1572"/>
                    <a:pt x="8337" y="1585"/>
                  </a:cubicBezTo>
                  <a:cubicBezTo>
                    <a:pt x="8371" y="1588"/>
                    <a:pt x="8403" y="1589"/>
                    <a:pt x="8434" y="1589"/>
                  </a:cubicBezTo>
                  <a:cubicBezTo>
                    <a:pt x="8904" y="1589"/>
                    <a:pt x="9028" y="1275"/>
                    <a:pt x="9061" y="863"/>
                  </a:cubicBezTo>
                  <a:cubicBezTo>
                    <a:pt x="9099" y="389"/>
                    <a:pt x="8893" y="82"/>
                    <a:pt x="8407" y="20"/>
                  </a:cubicBezTo>
                  <a:cubicBezTo>
                    <a:pt x="8297" y="6"/>
                    <a:pt x="8187" y="1"/>
                    <a:pt x="807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4" name="Google Shape;1094;p49"/>
            <p:cNvSpPr/>
            <p:nvPr/>
          </p:nvSpPr>
          <p:spPr>
            <a:xfrm>
              <a:off x="1877725" y="1753150"/>
              <a:ext cx="390350" cy="54700"/>
            </a:xfrm>
            <a:custGeom>
              <a:avLst/>
              <a:gdLst/>
              <a:ahLst/>
              <a:cxnLst/>
              <a:rect l="l" t="t" r="r" b="b"/>
              <a:pathLst>
                <a:path w="15614" h="2188" extrusionOk="0">
                  <a:moveTo>
                    <a:pt x="13965" y="1"/>
                  </a:moveTo>
                  <a:cubicBezTo>
                    <a:pt x="13918" y="1"/>
                    <a:pt x="13872" y="1"/>
                    <a:pt x="13826" y="1"/>
                  </a:cubicBezTo>
                  <a:cubicBezTo>
                    <a:pt x="10056" y="7"/>
                    <a:pt x="6287" y="9"/>
                    <a:pt x="2519" y="29"/>
                  </a:cubicBezTo>
                  <a:cubicBezTo>
                    <a:pt x="1971" y="32"/>
                    <a:pt x="1412" y="72"/>
                    <a:pt x="880" y="191"/>
                  </a:cubicBezTo>
                  <a:cubicBezTo>
                    <a:pt x="285" y="325"/>
                    <a:pt x="0" y="767"/>
                    <a:pt x="175" y="1372"/>
                  </a:cubicBezTo>
                  <a:cubicBezTo>
                    <a:pt x="359" y="2012"/>
                    <a:pt x="896" y="2139"/>
                    <a:pt x="1487" y="2139"/>
                  </a:cubicBezTo>
                  <a:cubicBezTo>
                    <a:pt x="2898" y="2139"/>
                    <a:pt x="4309" y="2139"/>
                    <a:pt x="5719" y="2139"/>
                  </a:cubicBezTo>
                  <a:cubicBezTo>
                    <a:pt x="6425" y="2139"/>
                    <a:pt x="7130" y="2139"/>
                    <a:pt x="7836" y="2139"/>
                  </a:cubicBezTo>
                  <a:lnTo>
                    <a:pt x="7836" y="2185"/>
                  </a:lnTo>
                  <a:cubicBezTo>
                    <a:pt x="9011" y="2185"/>
                    <a:pt x="10187" y="2187"/>
                    <a:pt x="11363" y="2187"/>
                  </a:cubicBezTo>
                  <a:cubicBezTo>
                    <a:pt x="12304" y="2187"/>
                    <a:pt x="13245" y="2186"/>
                    <a:pt x="14186" y="2182"/>
                  </a:cubicBezTo>
                  <a:cubicBezTo>
                    <a:pt x="14886" y="2179"/>
                    <a:pt x="15468" y="1948"/>
                    <a:pt x="15549" y="1145"/>
                  </a:cubicBezTo>
                  <a:cubicBezTo>
                    <a:pt x="15613" y="515"/>
                    <a:pt x="15039" y="65"/>
                    <a:pt x="14173" y="6"/>
                  </a:cubicBezTo>
                  <a:cubicBezTo>
                    <a:pt x="14103" y="2"/>
                    <a:pt x="14034" y="1"/>
                    <a:pt x="1396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5" name="Google Shape;1095;p49"/>
            <p:cNvSpPr/>
            <p:nvPr/>
          </p:nvSpPr>
          <p:spPr>
            <a:xfrm>
              <a:off x="5375200" y="1923275"/>
              <a:ext cx="364150" cy="55775"/>
            </a:xfrm>
            <a:custGeom>
              <a:avLst/>
              <a:gdLst/>
              <a:ahLst/>
              <a:cxnLst/>
              <a:rect l="l" t="t" r="r" b="b"/>
              <a:pathLst>
                <a:path w="14566" h="2231" extrusionOk="0">
                  <a:moveTo>
                    <a:pt x="12966" y="1"/>
                  </a:moveTo>
                  <a:cubicBezTo>
                    <a:pt x="12925" y="1"/>
                    <a:pt x="12883" y="1"/>
                    <a:pt x="12842" y="1"/>
                  </a:cubicBezTo>
                  <a:cubicBezTo>
                    <a:pt x="9857" y="7"/>
                    <a:pt x="6872" y="4"/>
                    <a:pt x="3887" y="25"/>
                  </a:cubicBezTo>
                  <a:cubicBezTo>
                    <a:pt x="2901" y="33"/>
                    <a:pt x="1916" y="87"/>
                    <a:pt x="934" y="164"/>
                  </a:cubicBezTo>
                  <a:cubicBezTo>
                    <a:pt x="379" y="207"/>
                    <a:pt x="7" y="553"/>
                    <a:pt x="3" y="1125"/>
                  </a:cubicBezTo>
                  <a:cubicBezTo>
                    <a:pt x="0" y="1656"/>
                    <a:pt x="361" y="1962"/>
                    <a:pt x="862" y="2076"/>
                  </a:cubicBezTo>
                  <a:cubicBezTo>
                    <a:pt x="1058" y="2121"/>
                    <a:pt x="1264" y="2121"/>
                    <a:pt x="1467" y="2121"/>
                  </a:cubicBezTo>
                  <a:cubicBezTo>
                    <a:pt x="3350" y="2122"/>
                    <a:pt x="5234" y="2124"/>
                    <a:pt x="7117" y="2124"/>
                  </a:cubicBezTo>
                  <a:cubicBezTo>
                    <a:pt x="7117" y="2158"/>
                    <a:pt x="7117" y="2194"/>
                    <a:pt x="7117" y="2229"/>
                  </a:cubicBezTo>
                  <a:cubicBezTo>
                    <a:pt x="8059" y="2229"/>
                    <a:pt x="9001" y="2230"/>
                    <a:pt x="9943" y="2230"/>
                  </a:cubicBezTo>
                  <a:cubicBezTo>
                    <a:pt x="10885" y="2230"/>
                    <a:pt x="11826" y="2229"/>
                    <a:pt x="12768" y="2224"/>
                  </a:cubicBezTo>
                  <a:cubicBezTo>
                    <a:pt x="13113" y="2221"/>
                    <a:pt x="13465" y="2188"/>
                    <a:pt x="13797" y="2104"/>
                  </a:cubicBezTo>
                  <a:cubicBezTo>
                    <a:pt x="14269" y="1984"/>
                    <a:pt x="14527" y="1634"/>
                    <a:pt x="14547" y="1151"/>
                  </a:cubicBezTo>
                  <a:cubicBezTo>
                    <a:pt x="14566" y="665"/>
                    <a:pt x="14309" y="334"/>
                    <a:pt x="13867" y="140"/>
                  </a:cubicBezTo>
                  <a:cubicBezTo>
                    <a:pt x="13577" y="12"/>
                    <a:pt x="13273" y="1"/>
                    <a:pt x="1296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6" name="Google Shape;1096;p49"/>
            <p:cNvSpPr/>
            <p:nvPr/>
          </p:nvSpPr>
          <p:spPr>
            <a:xfrm>
              <a:off x="1881725" y="1965775"/>
              <a:ext cx="376550" cy="54025"/>
            </a:xfrm>
            <a:custGeom>
              <a:avLst/>
              <a:gdLst/>
              <a:ahLst/>
              <a:cxnLst/>
              <a:rect l="l" t="t" r="r" b="b"/>
              <a:pathLst>
                <a:path w="15062" h="2161" extrusionOk="0">
                  <a:moveTo>
                    <a:pt x="13356" y="1"/>
                  </a:moveTo>
                  <a:cubicBezTo>
                    <a:pt x="13348" y="1"/>
                    <a:pt x="13340" y="1"/>
                    <a:pt x="13332" y="1"/>
                  </a:cubicBezTo>
                  <a:cubicBezTo>
                    <a:pt x="9418" y="14"/>
                    <a:pt x="5504" y="19"/>
                    <a:pt x="1590" y="38"/>
                  </a:cubicBezTo>
                  <a:cubicBezTo>
                    <a:pt x="1273" y="39"/>
                    <a:pt x="957" y="91"/>
                    <a:pt x="655" y="187"/>
                  </a:cubicBezTo>
                  <a:cubicBezTo>
                    <a:pt x="227" y="327"/>
                    <a:pt x="1" y="663"/>
                    <a:pt x="16" y="1119"/>
                  </a:cubicBezTo>
                  <a:cubicBezTo>
                    <a:pt x="32" y="1538"/>
                    <a:pt x="257" y="1847"/>
                    <a:pt x="652" y="1964"/>
                  </a:cubicBezTo>
                  <a:cubicBezTo>
                    <a:pt x="984" y="2063"/>
                    <a:pt x="1328" y="2115"/>
                    <a:pt x="1675" y="2118"/>
                  </a:cubicBezTo>
                  <a:cubicBezTo>
                    <a:pt x="2692" y="2126"/>
                    <a:pt x="3709" y="2128"/>
                    <a:pt x="4727" y="2128"/>
                  </a:cubicBezTo>
                  <a:cubicBezTo>
                    <a:pt x="5652" y="2128"/>
                    <a:pt x="6577" y="2126"/>
                    <a:pt x="7502" y="2126"/>
                  </a:cubicBezTo>
                  <a:lnTo>
                    <a:pt x="7501" y="2154"/>
                  </a:lnTo>
                  <a:cubicBezTo>
                    <a:pt x="8668" y="2154"/>
                    <a:pt x="9835" y="2161"/>
                    <a:pt x="11002" y="2161"/>
                  </a:cubicBezTo>
                  <a:cubicBezTo>
                    <a:pt x="11836" y="2161"/>
                    <a:pt x="12669" y="2157"/>
                    <a:pt x="13503" y="2147"/>
                  </a:cubicBezTo>
                  <a:cubicBezTo>
                    <a:pt x="14500" y="2133"/>
                    <a:pt x="15061" y="1367"/>
                    <a:pt x="14669" y="619"/>
                  </a:cubicBezTo>
                  <a:cubicBezTo>
                    <a:pt x="14392" y="88"/>
                    <a:pt x="13894" y="1"/>
                    <a:pt x="1335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7" name="Google Shape;1097;p49"/>
            <p:cNvSpPr/>
            <p:nvPr/>
          </p:nvSpPr>
          <p:spPr>
            <a:xfrm>
              <a:off x="5372875" y="1731075"/>
              <a:ext cx="358250" cy="54075"/>
            </a:xfrm>
            <a:custGeom>
              <a:avLst/>
              <a:gdLst/>
              <a:ahLst/>
              <a:cxnLst/>
              <a:rect l="l" t="t" r="r" b="b"/>
              <a:pathLst>
                <a:path w="14330" h="2163" extrusionOk="0">
                  <a:moveTo>
                    <a:pt x="12830" y="1"/>
                  </a:moveTo>
                  <a:cubicBezTo>
                    <a:pt x="12775" y="1"/>
                    <a:pt x="12720" y="1"/>
                    <a:pt x="12665" y="1"/>
                  </a:cubicBezTo>
                  <a:lnTo>
                    <a:pt x="7197" y="1"/>
                  </a:lnTo>
                  <a:lnTo>
                    <a:pt x="7197" y="14"/>
                  </a:lnTo>
                  <a:cubicBezTo>
                    <a:pt x="6977" y="14"/>
                    <a:pt x="6756" y="10"/>
                    <a:pt x="6535" y="10"/>
                  </a:cubicBezTo>
                  <a:cubicBezTo>
                    <a:pt x="6409" y="10"/>
                    <a:pt x="6283" y="12"/>
                    <a:pt x="6157" y="15"/>
                  </a:cubicBezTo>
                  <a:cubicBezTo>
                    <a:pt x="4508" y="68"/>
                    <a:pt x="2861" y="118"/>
                    <a:pt x="1214" y="185"/>
                  </a:cubicBezTo>
                  <a:cubicBezTo>
                    <a:pt x="732" y="204"/>
                    <a:pt x="294" y="349"/>
                    <a:pt x="110" y="869"/>
                  </a:cubicBezTo>
                  <a:cubicBezTo>
                    <a:pt x="1" y="1177"/>
                    <a:pt x="118" y="1437"/>
                    <a:pt x="326" y="1661"/>
                  </a:cubicBezTo>
                  <a:cubicBezTo>
                    <a:pt x="584" y="1939"/>
                    <a:pt x="933" y="1961"/>
                    <a:pt x="1283" y="1988"/>
                  </a:cubicBezTo>
                  <a:cubicBezTo>
                    <a:pt x="3104" y="2129"/>
                    <a:pt x="4927" y="2162"/>
                    <a:pt x="6750" y="2162"/>
                  </a:cubicBezTo>
                  <a:cubicBezTo>
                    <a:pt x="8370" y="2162"/>
                    <a:pt x="9991" y="2136"/>
                    <a:pt x="11611" y="2136"/>
                  </a:cubicBezTo>
                  <a:cubicBezTo>
                    <a:pt x="12101" y="2136"/>
                    <a:pt x="12590" y="2138"/>
                    <a:pt x="13080" y="2145"/>
                  </a:cubicBezTo>
                  <a:cubicBezTo>
                    <a:pt x="13090" y="2145"/>
                    <a:pt x="13101" y="2145"/>
                    <a:pt x="13111" y="2145"/>
                  </a:cubicBezTo>
                  <a:cubicBezTo>
                    <a:pt x="13274" y="2145"/>
                    <a:pt x="13436" y="2117"/>
                    <a:pt x="13590" y="2061"/>
                  </a:cubicBezTo>
                  <a:cubicBezTo>
                    <a:pt x="14029" y="1895"/>
                    <a:pt x="14321" y="1596"/>
                    <a:pt x="14326" y="1095"/>
                  </a:cubicBezTo>
                  <a:cubicBezTo>
                    <a:pt x="14330" y="636"/>
                    <a:pt x="14078" y="346"/>
                    <a:pt x="13685" y="149"/>
                  </a:cubicBezTo>
                  <a:cubicBezTo>
                    <a:pt x="13411" y="12"/>
                    <a:pt x="13122" y="1"/>
                    <a:pt x="1283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8" name="Google Shape;1098;p49"/>
            <p:cNvSpPr/>
            <p:nvPr/>
          </p:nvSpPr>
          <p:spPr>
            <a:xfrm>
              <a:off x="3196950" y="4517050"/>
              <a:ext cx="429550" cy="958750"/>
            </a:xfrm>
            <a:custGeom>
              <a:avLst/>
              <a:gdLst/>
              <a:ahLst/>
              <a:cxnLst/>
              <a:rect l="l" t="t" r="r" b="b"/>
              <a:pathLst>
                <a:path w="17182" h="38350" extrusionOk="0">
                  <a:moveTo>
                    <a:pt x="1737" y="1"/>
                  </a:moveTo>
                  <a:cubicBezTo>
                    <a:pt x="1734" y="1"/>
                    <a:pt x="1731" y="1"/>
                    <a:pt x="1728" y="1"/>
                  </a:cubicBezTo>
                  <a:cubicBezTo>
                    <a:pt x="1133" y="6"/>
                    <a:pt x="819" y="399"/>
                    <a:pt x="549" y="889"/>
                  </a:cubicBezTo>
                  <a:cubicBezTo>
                    <a:pt x="144" y="1624"/>
                    <a:pt x="0" y="2393"/>
                    <a:pt x="8" y="3225"/>
                  </a:cubicBezTo>
                  <a:cubicBezTo>
                    <a:pt x="39" y="7804"/>
                    <a:pt x="105" y="12385"/>
                    <a:pt x="208" y="16964"/>
                  </a:cubicBezTo>
                  <a:cubicBezTo>
                    <a:pt x="350" y="23282"/>
                    <a:pt x="380" y="29602"/>
                    <a:pt x="464" y="35921"/>
                  </a:cubicBezTo>
                  <a:cubicBezTo>
                    <a:pt x="468" y="36238"/>
                    <a:pt x="477" y="36563"/>
                    <a:pt x="544" y="36872"/>
                  </a:cubicBezTo>
                  <a:cubicBezTo>
                    <a:pt x="673" y="37465"/>
                    <a:pt x="984" y="37938"/>
                    <a:pt x="1574" y="38184"/>
                  </a:cubicBezTo>
                  <a:cubicBezTo>
                    <a:pt x="1846" y="38297"/>
                    <a:pt x="2140" y="38349"/>
                    <a:pt x="2441" y="38349"/>
                  </a:cubicBezTo>
                  <a:cubicBezTo>
                    <a:pt x="3729" y="38349"/>
                    <a:pt x="5129" y="37385"/>
                    <a:pt x="5399" y="36144"/>
                  </a:cubicBezTo>
                  <a:cubicBezTo>
                    <a:pt x="5658" y="34953"/>
                    <a:pt x="5452" y="33778"/>
                    <a:pt x="5394" y="32594"/>
                  </a:cubicBezTo>
                  <a:cubicBezTo>
                    <a:pt x="5122" y="27092"/>
                    <a:pt x="4996" y="21588"/>
                    <a:pt x="4977" y="16079"/>
                  </a:cubicBezTo>
                  <a:cubicBezTo>
                    <a:pt x="4973" y="14762"/>
                    <a:pt x="4969" y="13444"/>
                    <a:pt x="4964" y="12152"/>
                  </a:cubicBezTo>
                  <a:lnTo>
                    <a:pt x="4964" y="12152"/>
                  </a:lnTo>
                  <a:cubicBezTo>
                    <a:pt x="5119" y="12209"/>
                    <a:pt x="5078" y="12449"/>
                    <a:pt x="5142" y="12628"/>
                  </a:cubicBezTo>
                  <a:cubicBezTo>
                    <a:pt x="6856" y="17309"/>
                    <a:pt x="8248" y="22096"/>
                    <a:pt x="9858" y="26811"/>
                  </a:cubicBezTo>
                  <a:cubicBezTo>
                    <a:pt x="10714" y="29316"/>
                    <a:pt x="11937" y="31657"/>
                    <a:pt x="13257" y="33939"/>
                  </a:cubicBezTo>
                  <a:cubicBezTo>
                    <a:pt x="13704" y="34713"/>
                    <a:pt x="14289" y="35596"/>
                    <a:pt x="15237" y="35596"/>
                  </a:cubicBezTo>
                  <a:cubicBezTo>
                    <a:pt x="15377" y="35596"/>
                    <a:pt x="15526" y="35576"/>
                    <a:pt x="15684" y="35534"/>
                  </a:cubicBezTo>
                  <a:cubicBezTo>
                    <a:pt x="16890" y="35210"/>
                    <a:pt x="16990" y="33978"/>
                    <a:pt x="17026" y="32946"/>
                  </a:cubicBezTo>
                  <a:cubicBezTo>
                    <a:pt x="17114" y="30484"/>
                    <a:pt x="17182" y="28016"/>
                    <a:pt x="17104" y="25555"/>
                  </a:cubicBezTo>
                  <a:cubicBezTo>
                    <a:pt x="16902" y="19272"/>
                    <a:pt x="16681" y="12986"/>
                    <a:pt x="16240" y="6713"/>
                  </a:cubicBezTo>
                  <a:cubicBezTo>
                    <a:pt x="16141" y="5297"/>
                    <a:pt x="16015" y="3883"/>
                    <a:pt x="15855" y="2473"/>
                  </a:cubicBezTo>
                  <a:cubicBezTo>
                    <a:pt x="15727" y="1355"/>
                    <a:pt x="15121" y="813"/>
                    <a:pt x="14106" y="805"/>
                  </a:cubicBezTo>
                  <a:cubicBezTo>
                    <a:pt x="14098" y="805"/>
                    <a:pt x="14089" y="805"/>
                    <a:pt x="14081" y="805"/>
                  </a:cubicBezTo>
                  <a:cubicBezTo>
                    <a:pt x="13037" y="805"/>
                    <a:pt x="12508" y="1291"/>
                    <a:pt x="12356" y="2436"/>
                  </a:cubicBezTo>
                  <a:cubicBezTo>
                    <a:pt x="12280" y="3009"/>
                    <a:pt x="12235" y="3587"/>
                    <a:pt x="12223" y="4167"/>
                  </a:cubicBezTo>
                  <a:cubicBezTo>
                    <a:pt x="12175" y="6838"/>
                    <a:pt x="12522" y="9485"/>
                    <a:pt x="12746" y="12140"/>
                  </a:cubicBezTo>
                  <a:cubicBezTo>
                    <a:pt x="13097" y="16296"/>
                    <a:pt x="13472" y="20450"/>
                    <a:pt x="13746" y="24611"/>
                  </a:cubicBezTo>
                  <a:cubicBezTo>
                    <a:pt x="13896" y="26908"/>
                    <a:pt x="14142" y="29210"/>
                    <a:pt x="13936" y="31544"/>
                  </a:cubicBezTo>
                  <a:cubicBezTo>
                    <a:pt x="12983" y="29733"/>
                    <a:pt x="12077" y="27911"/>
                    <a:pt x="11442" y="25963"/>
                  </a:cubicBezTo>
                  <a:cubicBezTo>
                    <a:pt x="9007" y="18470"/>
                    <a:pt x="6563" y="10981"/>
                    <a:pt x="3942" y="3551"/>
                  </a:cubicBezTo>
                  <a:cubicBezTo>
                    <a:pt x="3634" y="2679"/>
                    <a:pt x="3297" y="1814"/>
                    <a:pt x="2948" y="957"/>
                  </a:cubicBezTo>
                  <a:cubicBezTo>
                    <a:pt x="2729" y="421"/>
                    <a:pt x="2371" y="1"/>
                    <a:pt x="173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9" name="Google Shape;1099;p49"/>
            <p:cNvSpPr/>
            <p:nvPr/>
          </p:nvSpPr>
          <p:spPr>
            <a:xfrm>
              <a:off x="3729175" y="4497375"/>
              <a:ext cx="427175" cy="936575"/>
            </a:xfrm>
            <a:custGeom>
              <a:avLst/>
              <a:gdLst/>
              <a:ahLst/>
              <a:cxnLst/>
              <a:rect l="l" t="t" r="r" b="b"/>
              <a:pathLst>
                <a:path w="17087" h="37463" extrusionOk="0">
                  <a:moveTo>
                    <a:pt x="6351" y="2178"/>
                  </a:moveTo>
                  <a:cubicBezTo>
                    <a:pt x="6734" y="2178"/>
                    <a:pt x="7127" y="2258"/>
                    <a:pt x="7516" y="2435"/>
                  </a:cubicBezTo>
                  <a:cubicBezTo>
                    <a:pt x="9016" y="3120"/>
                    <a:pt x="10019" y="4256"/>
                    <a:pt x="10898" y="5579"/>
                  </a:cubicBezTo>
                  <a:cubicBezTo>
                    <a:pt x="12188" y="7522"/>
                    <a:pt x="12730" y="9737"/>
                    <a:pt x="13414" y="11927"/>
                  </a:cubicBezTo>
                  <a:cubicBezTo>
                    <a:pt x="15327" y="18058"/>
                    <a:pt x="14394" y="23955"/>
                    <a:pt x="12198" y="29783"/>
                  </a:cubicBezTo>
                  <a:cubicBezTo>
                    <a:pt x="11723" y="31044"/>
                    <a:pt x="10997" y="32162"/>
                    <a:pt x="10134" y="33188"/>
                  </a:cubicBezTo>
                  <a:cubicBezTo>
                    <a:pt x="9150" y="34359"/>
                    <a:pt x="7918" y="34801"/>
                    <a:pt x="6499" y="34801"/>
                  </a:cubicBezTo>
                  <a:cubicBezTo>
                    <a:pt x="6189" y="34801"/>
                    <a:pt x="5869" y="34780"/>
                    <a:pt x="5541" y="34741"/>
                  </a:cubicBezTo>
                  <a:cubicBezTo>
                    <a:pt x="5395" y="29249"/>
                    <a:pt x="4778" y="23892"/>
                    <a:pt x="4364" y="18522"/>
                  </a:cubicBezTo>
                  <a:cubicBezTo>
                    <a:pt x="4039" y="14309"/>
                    <a:pt x="3839" y="10074"/>
                    <a:pt x="3144" y="5901"/>
                  </a:cubicBezTo>
                  <a:cubicBezTo>
                    <a:pt x="2844" y="4100"/>
                    <a:pt x="4474" y="2178"/>
                    <a:pt x="6351" y="2178"/>
                  </a:cubicBezTo>
                  <a:close/>
                  <a:moveTo>
                    <a:pt x="6574" y="0"/>
                  </a:moveTo>
                  <a:cubicBezTo>
                    <a:pt x="5315" y="0"/>
                    <a:pt x="4017" y="480"/>
                    <a:pt x="2654" y="1437"/>
                  </a:cubicBezTo>
                  <a:cubicBezTo>
                    <a:pt x="2590" y="1306"/>
                    <a:pt x="2518" y="1184"/>
                    <a:pt x="2470" y="1051"/>
                  </a:cubicBezTo>
                  <a:cubicBezTo>
                    <a:pt x="2225" y="400"/>
                    <a:pt x="1713" y="195"/>
                    <a:pt x="1156" y="195"/>
                  </a:cubicBezTo>
                  <a:cubicBezTo>
                    <a:pt x="1050" y="195"/>
                    <a:pt x="942" y="203"/>
                    <a:pt x="833" y="216"/>
                  </a:cubicBezTo>
                  <a:cubicBezTo>
                    <a:pt x="183" y="293"/>
                    <a:pt x="124" y="895"/>
                    <a:pt x="100" y="1432"/>
                  </a:cubicBezTo>
                  <a:cubicBezTo>
                    <a:pt x="66" y="2155"/>
                    <a:pt x="1" y="2881"/>
                    <a:pt x="33" y="3602"/>
                  </a:cubicBezTo>
                  <a:cubicBezTo>
                    <a:pt x="274" y="9047"/>
                    <a:pt x="476" y="14494"/>
                    <a:pt x="368" y="19947"/>
                  </a:cubicBezTo>
                  <a:cubicBezTo>
                    <a:pt x="269" y="24961"/>
                    <a:pt x="50" y="29974"/>
                    <a:pt x="388" y="34989"/>
                  </a:cubicBezTo>
                  <a:cubicBezTo>
                    <a:pt x="510" y="36821"/>
                    <a:pt x="1116" y="37462"/>
                    <a:pt x="2956" y="37462"/>
                  </a:cubicBezTo>
                  <a:cubicBezTo>
                    <a:pt x="2963" y="37462"/>
                    <a:pt x="2971" y="37462"/>
                    <a:pt x="2978" y="37462"/>
                  </a:cubicBezTo>
                  <a:cubicBezTo>
                    <a:pt x="3659" y="37459"/>
                    <a:pt x="4317" y="37409"/>
                    <a:pt x="4845" y="36913"/>
                  </a:cubicBezTo>
                  <a:cubicBezTo>
                    <a:pt x="4967" y="36799"/>
                    <a:pt x="5098" y="36765"/>
                    <a:pt x="5237" y="36765"/>
                  </a:cubicBezTo>
                  <a:cubicBezTo>
                    <a:pt x="5321" y="36765"/>
                    <a:pt x="5407" y="36778"/>
                    <a:pt x="5496" y="36793"/>
                  </a:cubicBezTo>
                  <a:cubicBezTo>
                    <a:pt x="5994" y="36877"/>
                    <a:pt x="6473" y="36918"/>
                    <a:pt x="6934" y="36918"/>
                  </a:cubicBezTo>
                  <a:cubicBezTo>
                    <a:pt x="9402" y="36918"/>
                    <a:pt x="11340" y="35726"/>
                    <a:pt x="12765" y="33493"/>
                  </a:cubicBezTo>
                  <a:cubicBezTo>
                    <a:pt x="15341" y="29457"/>
                    <a:pt x="16373" y="24916"/>
                    <a:pt x="16742" y="20230"/>
                  </a:cubicBezTo>
                  <a:cubicBezTo>
                    <a:pt x="17086" y="15873"/>
                    <a:pt x="15912" y="11706"/>
                    <a:pt x="14540" y="7638"/>
                  </a:cubicBezTo>
                  <a:cubicBezTo>
                    <a:pt x="13829" y="5537"/>
                    <a:pt x="12623" y="3638"/>
                    <a:pt x="11022" y="2102"/>
                  </a:cubicBezTo>
                  <a:cubicBezTo>
                    <a:pt x="9561" y="699"/>
                    <a:pt x="8095" y="0"/>
                    <a:pt x="657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0" name="Google Shape;1100;p49"/>
            <p:cNvSpPr/>
            <p:nvPr/>
          </p:nvSpPr>
          <p:spPr>
            <a:xfrm>
              <a:off x="2425475" y="4556425"/>
              <a:ext cx="344200" cy="890300"/>
            </a:xfrm>
            <a:custGeom>
              <a:avLst/>
              <a:gdLst/>
              <a:ahLst/>
              <a:cxnLst/>
              <a:rect l="l" t="t" r="r" b="b"/>
              <a:pathLst>
                <a:path w="13768" h="35612" extrusionOk="0">
                  <a:moveTo>
                    <a:pt x="10393" y="1"/>
                  </a:moveTo>
                  <a:cubicBezTo>
                    <a:pt x="7769" y="1"/>
                    <a:pt x="5150" y="87"/>
                    <a:pt x="2549" y="464"/>
                  </a:cubicBezTo>
                  <a:cubicBezTo>
                    <a:pt x="2477" y="474"/>
                    <a:pt x="2404" y="478"/>
                    <a:pt x="2330" y="478"/>
                  </a:cubicBezTo>
                  <a:cubicBezTo>
                    <a:pt x="1982" y="478"/>
                    <a:pt x="1603" y="386"/>
                    <a:pt x="1257" y="386"/>
                  </a:cubicBezTo>
                  <a:cubicBezTo>
                    <a:pt x="911" y="386"/>
                    <a:pt x="598" y="479"/>
                    <a:pt x="383" y="849"/>
                  </a:cubicBezTo>
                  <a:cubicBezTo>
                    <a:pt x="1" y="1511"/>
                    <a:pt x="182" y="2378"/>
                    <a:pt x="202" y="3160"/>
                  </a:cubicBezTo>
                  <a:cubicBezTo>
                    <a:pt x="373" y="9361"/>
                    <a:pt x="392" y="15562"/>
                    <a:pt x="211" y="21765"/>
                  </a:cubicBezTo>
                  <a:cubicBezTo>
                    <a:pt x="103" y="25443"/>
                    <a:pt x="43" y="29128"/>
                    <a:pt x="342" y="32804"/>
                  </a:cubicBezTo>
                  <a:cubicBezTo>
                    <a:pt x="405" y="33571"/>
                    <a:pt x="602" y="34297"/>
                    <a:pt x="1174" y="34852"/>
                  </a:cubicBezTo>
                  <a:cubicBezTo>
                    <a:pt x="1625" y="35292"/>
                    <a:pt x="2136" y="35612"/>
                    <a:pt x="2728" y="35612"/>
                  </a:cubicBezTo>
                  <a:cubicBezTo>
                    <a:pt x="2909" y="35612"/>
                    <a:pt x="3098" y="35582"/>
                    <a:pt x="3295" y="35516"/>
                  </a:cubicBezTo>
                  <a:cubicBezTo>
                    <a:pt x="4106" y="35247"/>
                    <a:pt x="4314" y="34521"/>
                    <a:pt x="4382" y="33782"/>
                  </a:cubicBezTo>
                  <a:cubicBezTo>
                    <a:pt x="4531" y="32164"/>
                    <a:pt x="4545" y="30546"/>
                    <a:pt x="4454" y="28918"/>
                  </a:cubicBezTo>
                  <a:cubicBezTo>
                    <a:pt x="4306" y="26255"/>
                    <a:pt x="4304" y="23586"/>
                    <a:pt x="4444" y="20921"/>
                  </a:cubicBezTo>
                  <a:cubicBezTo>
                    <a:pt x="4473" y="20361"/>
                    <a:pt x="4691" y="20144"/>
                    <a:pt x="5220" y="20141"/>
                  </a:cubicBezTo>
                  <a:cubicBezTo>
                    <a:pt x="6119" y="20138"/>
                    <a:pt x="7019" y="20146"/>
                    <a:pt x="7916" y="20100"/>
                  </a:cubicBezTo>
                  <a:cubicBezTo>
                    <a:pt x="8572" y="20065"/>
                    <a:pt x="9031" y="19716"/>
                    <a:pt x="9032" y="19014"/>
                  </a:cubicBezTo>
                  <a:cubicBezTo>
                    <a:pt x="9034" y="18359"/>
                    <a:pt x="8616" y="18018"/>
                    <a:pt x="7989" y="17953"/>
                  </a:cubicBezTo>
                  <a:cubicBezTo>
                    <a:pt x="7587" y="17910"/>
                    <a:pt x="7179" y="17907"/>
                    <a:pt x="6775" y="17904"/>
                  </a:cubicBezTo>
                  <a:cubicBezTo>
                    <a:pt x="6596" y="17903"/>
                    <a:pt x="6418" y="17902"/>
                    <a:pt x="6239" y="17902"/>
                  </a:cubicBezTo>
                  <a:cubicBezTo>
                    <a:pt x="5672" y="17902"/>
                    <a:pt x="5094" y="17907"/>
                    <a:pt x="4468" y="17909"/>
                  </a:cubicBezTo>
                  <a:cubicBezTo>
                    <a:pt x="4296" y="12764"/>
                    <a:pt x="4284" y="7608"/>
                    <a:pt x="3705" y="2458"/>
                  </a:cubicBezTo>
                  <a:cubicBezTo>
                    <a:pt x="4072" y="2210"/>
                    <a:pt x="4396" y="2236"/>
                    <a:pt x="4710" y="2207"/>
                  </a:cubicBezTo>
                  <a:cubicBezTo>
                    <a:pt x="7167" y="1990"/>
                    <a:pt x="9631" y="1989"/>
                    <a:pt x="12094" y="1989"/>
                  </a:cubicBezTo>
                  <a:cubicBezTo>
                    <a:pt x="12132" y="1989"/>
                    <a:pt x="12170" y="1989"/>
                    <a:pt x="12208" y="1989"/>
                  </a:cubicBezTo>
                  <a:cubicBezTo>
                    <a:pt x="12431" y="1989"/>
                    <a:pt x="12659" y="1985"/>
                    <a:pt x="12872" y="1934"/>
                  </a:cubicBezTo>
                  <a:cubicBezTo>
                    <a:pt x="13402" y="1806"/>
                    <a:pt x="13767" y="1496"/>
                    <a:pt x="13718" y="897"/>
                  </a:cubicBezTo>
                  <a:cubicBezTo>
                    <a:pt x="13672" y="344"/>
                    <a:pt x="13297" y="95"/>
                    <a:pt x="12787" y="36"/>
                  </a:cubicBezTo>
                  <a:cubicBezTo>
                    <a:pt x="12500" y="2"/>
                    <a:pt x="12207" y="11"/>
                    <a:pt x="11918" y="9"/>
                  </a:cubicBezTo>
                  <a:cubicBezTo>
                    <a:pt x="11410" y="4"/>
                    <a:pt x="10901" y="1"/>
                    <a:pt x="1039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1" name="Google Shape;1101;p49"/>
            <p:cNvSpPr/>
            <p:nvPr/>
          </p:nvSpPr>
          <p:spPr>
            <a:xfrm>
              <a:off x="2840450" y="4541950"/>
              <a:ext cx="233675" cy="922625"/>
            </a:xfrm>
            <a:custGeom>
              <a:avLst/>
              <a:gdLst/>
              <a:ahLst/>
              <a:cxnLst/>
              <a:rect l="l" t="t" r="r" b="b"/>
              <a:pathLst>
                <a:path w="9347" h="36905" extrusionOk="0">
                  <a:moveTo>
                    <a:pt x="4565" y="0"/>
                  </a:moveTo>
                  <a:cubicBezTo>
                    <a:pt x="3509" y="0"/>
                    <a:pt x="2453" y="70"/>
                    <a:pt x="1397" y="220"/>
                  </a:cubicBezTo>
                  <a:cubicBezTo>
                    <a:pt x="847" y="299"/>
                    <a:pt x="311" y="439"/>
                    <a:pt x="329" y="1119"/>
                  </a:cubicBezTo>
                  <a:cubicBezTo>
                    <a:pt x="347" y="1829"/>
                    <a:pt x="911" y="1965"/>
                    <a:pt x="1491" y="2033"/>
                  </a:cubicBezTo>
                  <a:cubicBezTo>
                    <a:pt x="1589" y="2045"/>
                    <a:pt x="1688" y="2049"/>
                    <a:pt x="1788" y="2049"/>
                  </a:cubicBezTo>
                  <a:cubicBezTo>
                    <a:pt x="1984" y="2049"/>
                    <a:pt x="2183" y="2034"/>
                    <a:pt x="2385" y="2034"/>
                  </a:cubicBezTo>
                  <a:cubicBezTo>
                    <a:pt x="2641" y="2034"/>
                    <a:pt x="2902" y="2058"/>
                    <a:pt x="3169" y="2167"/>
                  </a:cubicBezTo>
                  <a:cubicBezTo>
                    <a:pt x="3139" y="13124"/>
                    <a:pt x="2298" y="24051"/>
                    <a:pt x="2380" y="35016"/>
                  </a:cubicBezTo>
                  <a:cubicBezTo>
                    <a:pt x="1768" y="35096"/>
                    <a:pt x="1280" y="35154"/>
                    <a:pt x="793" y="35225"/>
                  </a:cubicBezTo>
                  <a:cubicBezTo>
                    <a:pt x="341" y="35292"/>
                    <a:pt x="16" y="35542"/>
                    <a:pt x="8" y="36012"/>
                  </a:cubicBezTo>
                  <a:cubicBezTo>
                    <a:pt x="0" y="36530"/>
                    <a:pt x="352" y="36828"/>
                    <a:pt x="840" y="36834"/>
                  </a:cubicBezTo>
                  <a:cubicBezTo>
                    <a:pt x="2310" y="36853"/>
                    <a:pt x="3781" y="36904"/>
                    <a:pt x="5251" y="36904"/>
                  </a:cubicBezTo>
                  <a:cubicBezTo>
                    <a:pt x="6273" y="36904"/>
                    <a:pt x="7295" y="36880"/>
                    <a:pt x="8316" y="36802"/>
                  </a:cubicBezTo>
                  <a:cubicBezTo>
                    <a:pt x="8887" y="36760"/>
                    <a:pt x="9347" y="36459"/>
                    <a:pt x="9340" y="35828"/>
                  </a:cubicBezTo>
                  <a:cubicBezTo>
                    <a:pt x="9332" y="35196"/>
                    <a:pt x="8866" y="34921"/>
                    <a:pt x="8295" y="34873"/>
                  </a:cubicBezTo>
                  <a:cubicBezTo>
                    <a:pt x="8122" y="34859"/>
                    <a:pt x="7948" y="34854"/>
                    <a:pt x="7776" y="34854"/>
                  </a:cubicBezTo>
                  <a:cubicBezTo>
                    <a:pt x="7470" y="34854"/>
                    <a:pt x="7167" y="34869"/>
                    <a:pt x="6876" y="34870"/>
                  </a:cubicBezTo>
                  <a:cubicBezTo>
                    <a:pt x="6184" y="23945"/>
                    <a:pt x="6721" y="13113"/>
                    <a:pt x="6605" y="2200"/>
                  </a:cubicBezTo>
                  <a:cubicBezTo>
                    <a:pt x="7018" y="2199"/>
                    <a:pt x="7392" y="2202"/>
                    <a:pt x="7766" y="2197"/>
                  </a:cubicBezTo>
                  <a:cubicBezTo>
                    <a:pt x="8414" y="2186"/>
                    <a:pt x="8952" y="1972"/>
                    <a:pt x="8974" y="1239"/>
                  </a:cubicBezTo>
                  <a:cubicBezTo>
                    <a:pt x="8994" y="562"/>
                    <a:pt x="8504" y="296"/>
                    <a:pt x="7897" y="219"/>
                  </a:cubicBezTo>
                  <a:cubicBezTo>
                    <a:pt x="6787" y="78"/>
                    <a:pt x="5676" y="0"/>
                    <a:pt x="45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2" name="Google Shape;1102;p49"/>
            <p:cNvSpPr/>
            <p:nvPr/>
          </p:nvSpPr>
          <p:spPr>
            <a:xfrm>
              <a:off x="4536525" y="4510125"/>
              <a:ext cx="234175" cy="922675"/>
            </a:xfrm>
            <a:custGeom>
              <a:avLst/>
              <a:gdLst/>
              <a:ahLst/>
              <a:cxnLst/>
              <a:rect l="l" t="t" r="r" b="b"/>
              <a:pathLst>
                <a:path w="9367" h="36907" extrusionOk="0">
                  <a:moveTo>
                    <a:pt x="4584" y="0"/>
                  </a:moveTo>
                  <a:cubicBezTo>
                    <a:pt x="3474" y="0"/>
                    <a:pt x="2364" y="79"/>
                    <a:pt x="1255" y="248"/>
                  </a:cubicBezTo>
                  <a:cubicBezTo>
                    <a:pt x="752" y="325"/>
                    <a:pt x="341" y="537"/>
                    <a:pt x="347" y="1114"/>
                  </a:cubicBezTo>
                  <a:cubicBezTo>
                    <a:pt x="355" y="1731"/>
                    <a:pt x="813" y="1965"/>
                    <a:pt x="1337" y="2007"/>
                  </a:cubicBezTo>
                  <a:cubicBezTo>
                    <a:pt x="1547" y="2025"/>
                    <a:pt x="1758" y="2031"/>
                    <a:pt x="1977" y="2031"/>
                  </a:cubicBezTo>
                  <a:cubicBezTo>
                    <a:pt x="2350" y="2031"/>
                    <a:pt x="2745" y="2014"/>
                    <a:pt x="3192" y="2013"/>
                  </a:cubicBezTo>
                  <a:lnTo>
                    <a:pt x="3192" y="2013"/>
                  </a:lnTo>
                  <a:cubicBezTo>
                    <a:pt x="3164" y="13122"/>
                    <a:pt x="2320" y="24048"/>
                    <a:pt x="2405" y="35016"/>
                  </a:cubicBezTo>
                  <a:cubicBezTo>
                    <a:pt x="1826" y="35093"/>
                    <a:pt x="1369" y="35157"/>
                    <a:pt x="910" y="35215"/>
                  </a:cubicBezTo>
                  <a:cubicBezTo>
                    <a:pt x="386" y="35280"/>
                    <a:pt x="1" y="35526"/>
                    <a:pt x="37" y="36092"/>
                  </a:cubicBezTo>
                  <a:cubicBezTo>
                    <a:pt x="70" y="36608"/>
                    <a:pt x="458" y="36845"/>
                    <a:pt x="944" y="36848"/>
                  </a:cubicBezTo>
                  <a:cubicBezTo>
                    <a:pt x="2420" y="36854"/>
                    <a:pt x="3897" y="36906"/>
                    <a:pt x="5373" y="36906"/>
                  </a:cubicBezTo>
                  <a:cubicBezTo>
                    <a:pt x="6360" y="36906"/>
                    <a:pt x="7347" y="36883"/>
                    <a:pt x="8333" y="36807"/>
                  </a:cubicBezTo>
                  <a:cubicBezTo>
                    <a:pt x="8905" y="36762"/>
                    <a:pt x="9366" y="36469"/>
                    <a:pt x="9364" y="35838"/>
                  </a:cubicBezTo>
                  <a:cubicBezTo>
                    <a:pt x="9361" y="35206"/>
                    <a:pt x="8896" y="34927"/>
                    <a:pt x="8326" y="34877"/>
                  </a:cubicBezTo>
                  <a:cubicBezTo>
                    <a:pt x="8153" y="34862"/>
                    <a:pt x="7980" y="34857"/>
                    <a:pt x="7807" y="34857"/>
                  </a:cubicBezTo>
                  <a:cubicBezTo>
                    <a:pt x="7500" y="34857"/>
                    <a:pt x="7195" y="34872"/>
                    <a:pt x="6898" y="34873"/>
                  </a:cubicBezTo>
                  <a:cubicBezTo>
                    <a:pt x="6211" y="23933"/>
                    <a:pt x="6744" y="13083"/>
                    <a:pt x="6627" y="2203"/>
                  </a:cubicBezTo>
                  <a:cubicBezTo>
                    <a:pt x="6658" y="2203"/>
                    <a:pt x="6689" y="2203"/>
                    <a:pt x="6719" y="2203"/>
                  </a:cubicBezTo>
                  <a:cubicBezTo>
                    <a:pt x="6925" y="2203"/>
                    <a:pt x="7123" y="2204"/>
                    <a:pt x="7317" y="2204"/>
                  </a:cubicBezTo>
                  <a:cubicBezTo>
                    <a:pt x="7504" y="2204"/>
                    <a:pt x="7688" y="2203"/>
                    <a:pt x="7871" y="2196"/>
                  </a:cubicBezTo>
                  <a:cubicBezTo>
                    <a:pt x="8487" y="2173"/>
                    <a:pt x="8974" y="1930"/>
                    <a:pt x="9000" y="1248"/>
                  </a:cubicBezTo>
                  <a:cubicBezTo>
                    <a:pt x="9023" y="617"/>
                    <a:pt x="8588" y="313"/>
                    <a:pt x="8013" y="237"/>
                  </a:cubicBezTo>
                  <a:cubicBezTo>
                    <a:pt x="6870" y="84"/>
                    <a:pt x="5727" y="0"/>
                    <a:pt x="458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3" name="Google Shape;1103;p49"/>
            <p:cNvSpPr/>
            <p:nvPr/>
          </p:nvSpPr>
          <p:spPr>
            <a:xfrm>
              <a:off x="4854500" y="4510275"/>
              <a:ext cx="399900" cy="912175"/>
            </a:xfrm>
            <a:custGeom>
              <a:avLst/>
              <a:gdLst/>
              <a:ahLst/>
              <a:cxnLst/>
              <a:rect l="l" t="t" r="r" b="b"/>
              <a:pathLst>
                <a:path w="15996" h="36487" extrusionOk="0">
                  <a:moveTo>
                    <a:pt x="11442" y="0"/>
                  </a:moveTo>
                  <a:cubicBezTo>
                    <a:pt x="7989" y="0"/>
                    <a:pt x="4541" y="204"/>
                    <a:pt x="1094" y="393"/>
                  </a:cubicBezTo>
                  <a:cubicBezTo>
                    <a:pt x="498" y="426"/>
                    <a:pt x="1" y="720"/>
                    <a:pt x="1" y="1400"/>
                  </a:cubicBezTo>
                  <a:cubicBezTo>
                    <a:pt x="2" y="2054"/>
                    <a:pt x="512" y="2239"/>
                    <a:pt x="1058" y="2344"/>
                  </a:cubicBezTo>
                  <a:cubicBezTo>
                    <a:pt x="1647" y="2458"/>
                    <a:pt x="2239" y="2484"/>
                    <a:pt x="2832" y="2484"/>
                  </a:cubicBezTo>
                  <a:cubicBezTo>
                    <a:pt x="3310" y="2484"/>
                    <a:pt x="3788" y="2467"/>
                    <a:pt x="4267" y="2464"/>
                  </a:cubicBezTo>
                  <a:cubicBezTo>
                    <a:pt x="4563" y="2463"/>
                    <a:pt x="4863" y="2416"/>
                    <a:pt x="5165" y="2416"/>
                  </a:cubicBezTo>
                  <a:cubicBezTo>
                    <a:pt x="5408" y="2416"/>
                    <a:pt x="5652" y="2446"/>
                    <a:pt x="5895" y="2553"/>
                  </a:cubicBezTo>
                  <a:cubicBezTo>
                    <a:pt x="5863" y="10491"/>
                    <a:pt x="5901" y="18403"/>
                    <a:pt x="5687" y="26312"/>
                  </a:cubicBezTo>
                  <a:cubicBezTo>
                    <a:pt x="5611" y="29070"/>
                    <a:pt x="5676" y="31817"/>
                    <a:pt x="6003" y="34556"/>
                  </a:cubicBezTo>
                  <a:cubicBezTo>
                    <a:pt x="6155" y="35844"/>
                    <a:pt x="6787" y="36486"/>
                    <a:pt x="7881" y="36486"/>
                  </a:cubicBezTo>
                  <a:cubicBezTo>
                    <a:pt x="8077" y="36486"/>
                    <a:pt x="8288" y="36466"/>
                    <a:pt x="8513" y="36424"/>
                  </a:cubicBezTo>
                  <a:cubicBezTo>
                    <a:pt x="9877" y="36174"/>
                    <a:pt x="10460" y="35331"/>
                    <a:pt x="10228" y="33807"/>
                  </a:cubicBezTo>
                  <a:cubicBezTo>
                    <a:pt x="10089" y="32895"/>
                    <a:pt x="9724" y="32006"/>
                    <a:pt x="9662" y="31093"/>
                  </a:cubicBezTo>
                  <a:cubicBezTo>
                    <a:pt x="9477" y="28347"/>
                    <a:pt x="9342" y="25596"/>
                    <a:pt x="9277" y="22845"/>
                  </a:cubicBezTo>
                  <a:cubicBezTo>
                    <a:pt x="9147" y="17428"/>
                    <a:pt x="8967" y="12013"/>
                    <a:pt x="8659" y="6603"/>
                  </a:cubicBezTo>
                  <a:cubicBezTo>
                    <a:pt x="8578" y="5197"/>
                    <a:pt x="8318" y="3795"/>
                    <a:pt x="8448" y="2305"/>
                  </a:cubicBezTo>
                  <a:cubicBezTo>
                    <a:pt x="10089" y="2299"/>
                    <a:pt x="11707" y="2287"/>
                    <a:pt x="13321" y="2287"/>
                  </a:cubicBezTo>
                  <a:cubicBezTo>
                    <a:pt x="13581" y="2287"/>
                    <a:pt x="13841" y="2287"/>
                    <a:pt x="14102" y="2288"/>
                  </a:cubicBezTo>
                  <a:cubicBezTo>
                    <a:pt x="14107" y="2288"/>
                    <a:pt x="14113" y="2288"/>
                    <a:pt x="14119" y="2288"/>
                  </a:cubicBezTo>
                  <a:cubicBezTo>
                    <a:pt x="15285" y="2288"/>
                    <a:pt x="15987" y="1898"/>
                    <a:pt x="15992" y="1203"/>
                  </a:cubicBezTo>
                  <a:cubicBezTo>
                    <a:pt x="15996" y="537"/>
                    <a:pt x="15394" y="91"/>
                    <a:pt x="14213" y="48"/>
                  </a:cubicBezTo>
                  <a:cubicBezTo>
                    <a:pt x="13289" y="15"/>
                    <a:pt x="12365" y="0"/>
                    <a:pt x="1144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4" name="Google Shape;1104;p49"/>
            <p:cNvSpPr/>
            <p:nvPr/>
          </p:nvSpPr>
          <p:spPr>
            <a:xfrm>
              <a:off x="1844300" y="4529125"/>
              <a:ext cx="372650" cy="261125"/>
            </a:xfrm>
            <a:custGeom>
              <a:avLst/>
              <a:gdLst/>
              <a:ahLst/>
              <a:cxnLst/>
              <a:rect l="l" t="t" r="r" b="b"/>
              <a:pathLst>
                <a:path w="14906" h="10445" extrusionOk="0">
                  <a:moveTo>
                    <a:pt x="2891" y="1"/>
                  </a:moveTo>
                  <a:cubicBezTo>
                    <a:pt x="675" y="1"/>
                    <a:pt x="1" y="1114"/>
                    <a:pt x="861" y="2836"/>
                  </a:cubicBezTo>
                  <a:cubicBezTo>
                    <a:pt x="1233" y="3581"/>
                    <a:pt x="1823" y="4133"/>
                    <a:pt x="2431" y="4673"/>
                  </a:cubicBezTo>
                  <a:cubicBezTo>
                    <a:pt x="5454" y="7351"/>
                    <a:pt x="8923" y="9200"/>
                    <a:pt x="12811" y="10278"/>
                  </a:cubicBezTo>
                  <a:cubicBezTo>
                    <a:pt x="13099" y="10358"/>
                    <a:pt x="13384" y="10445"/>
                    <a:pt x="13655" y="10445"/>
                  </a:cubicBezTo>
                  <a:cubicBezTo>
                    <a:pt x="13928" y="10445"/>
                    <a:pt x="14186" y="10357"/>
                    <a:pt x="14416" y="10085"/>
                  </a:cubicBezTo>
                  <a:cubicBezTo>
                    <a:pt x="14906" y="9511"/>
                    <a:pt x="14609" y="8966"/>
                    <a:pt x="14317" y="8404"/>
                  </a:cubicBezTo>
                  <a:cubicBezTo>
                    <a:pt x="13200" y="6252"/>
                    <a:pt x="11467" y="4607"/>
                    <a:pt x="9746" y="2983"/>
                  </a:cubicBezTo>
                  <a:cubicBezTo>
                    <a:pt x="7764" y="1116"/>
                    <a:pt x="5355" y="111"/>
                    <a:pt x="2918" y="1"/>
                  </a:cubicBezTo>
                  <a:cubicBezTo>
                    <a:pt x="2909" y="1"/>
                    <a:pt x="2900" y="1"/>
                    <a:pt x="289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5" name="Google Shape;1105;p49"/>
            <p:cNvSpPr/>
            <p:nvPr/>
          </p:nvSpPr>
          <p:spPr>
            <a:xfrm>
              <a:off x="5422775" y="4476350"/>
              <a:ext cx="340200" cy="255575"/>
            </a:xfrm>
            <a:custGeom>
              <a:avLst/>
              <a:gdLst/>
              <a:ahLst/>
              <a:cxnLst/>
              <a:rect l="l" t="t" r="r" b="b"/>
              <a:pathLst>
                <a:path w="13608" h="10223" extrusionOk="0">
                  <a:moveTo>
                    <a:pt x="11299" y="1"/>
                  </a:moveTo>
                  <a:cubicBezTo>
                    <a:pt x="10496" y="1"/>
                    <a:pt x="9741" y="248"/>
                    <a:pt x="9006" y="591"/>
                  </a:cubicBezTo>
                  <a:cubicBezTo>
                    <a:pt x="5530" y="2210"/>
                    <a:pt x="2808" y="4713"/>
                    <a:pt x="568" y="7781"/>
                  </a:cubicBezTo>
                  <a:cubicBezTo>
                    <a:pt x="292" y="8159"/>
                    <a:pt x="96" y="8580"/>
                    <a:pt x="58" y="9058"/>
                  </a:cubicBezTo>
                  <a:cubicBezTo>
                    <a:pt x="0" y="9788"/>
                    <a:pt x="350" y="10223"/>
                    <a:pt x="909" y="10223"/>
                  </a:cubicBezTo>
                  <a:cubicBezTo>
                    <a:pt x="1085" y="10223"/>
                    <a:pt x="1281" y="10180"/>
                    <a:pt x="1492" y="10090"/>
                  </a:cubicBezTo>
                  <a:cubicBezTo>
                    <a:pt x="1837" y="9944"/>
                    <a:pt x="2181" y="9789"/>
                    <a:pt x="2534" y="9661"/>
                  </a:cubicBezTo>
                  <a:cubicBezTo>
                    <a:pt x="4960" y="8782"/>
                    <a:pt x="7356" y="7835"/>
                    <a:pt x="9621" y="6586"/>
                  </a:cubicBezTo>
                  <a:cubicBezTo>
                    <a:pt x="11017" y="5816"/>
                    <a:pt x="12130" y="4729"/>
                    <a:pt x="13083" y="3469"/>
                  </a:cubicBezTo>
                  <a:cubicBezTo>
                    <a:pt x="13406" y="3041"/>
                    <a:pt x="13591" y="2560"/>
                    <a:pt x="13606" y="2019"/>
                  </a:cubicBezTo>
                  <a:cubicBezTo>
                    <a:pt x="13607" y="1017"/>
                    <a:pt x="12827" y="163"/>
                    <a:pt x="11779" y="30"/>
                  </a:cubicBezTo>
                  <a:cubicBezTo>
                    <a:pt x="11617" y="10"/>
                    <a:pt x="11457" y="1"/>
                    <a:pt x="1129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6" name="Google Shape;1106;p49"/>
            <p:cNvSpPr/>
            <p:nvPr/>
          </p:nvSpPr>
          <p:spPr>
            <a:xfrm>
              <a:off x="5404075" y="5169650"/>
              <a:ext cx="348000" cy="219075"/>
            </a:xfrm>
            <a:custGeom>
              <a:avLst/>
              <a:gdLst/>
              <a:ahLst/>
              <a:cxnLst/>
              <a:rect l="l" t="t" r="r" b="b"/>
              <a:pathLst>
                <a:path w="13920" h="8763" extrusionOk="0">
                  <a:moveTo>
                    <a:pt x="1959" y="0"/>
                  </a:moveTo>
                  <a:cubicBezTo>
                    <a:pt x="1316" y="0"/>
                    <a:pt x="710" y="369"/>
                    <a:pt x="366" y="1056"/>
                  </a:cubicBezTo>
                  <a:cubicBezTo>
                    <a:pt x="0" y="1783"/>
                    <a:pt x="559" y="2321"/>
                    <a:pt x="1013" y="2802"/>
                  </a:cubicBezTo>
                  <a:cubicBezTo>
                    <a:pt x="2036" y="3891"/>
                    <a:pt x="3237" y="4734"/>
                    <a:pt x="4602" y="5354"/>
                  </a:cubicBezTo>
                  <a:cubicBezTo>
                    <a:pt x="6448" y="6195"/>
                    <a:pt x="8275" y="7068"/>
                    <a:pt x="9981" y="8179"/>
                  </a:cubicBezTo>
                  <a:cubicBezTo>
                    <a:pt x="10543" y="8545"/>
                    <a:pt x="11151" y="8762"/>
                    <a:pt x="11825" y="8762"/>
                  </a:cubicBezTo>
                  <a:cubicBezTo>
                    <a:pt x="11895" y="8762"/>
                    <a:pt x="11965" y="8760"/>
                    <a:pt x="12036" y="8755"/>
                  </a:cubicBezTo>
                  <a:cubicBezTo>
                    <a:pt x="13298" y="8672"/>
                    <a:pt x="13920" y="7812"/>
                    <a:pt x="13548" y="6615"/>
                  </a:cubicBezTo>
                  <a:cubicBezTo>
                    <a:pt x="13163" y="5371"/>
                    <a:pt x="12392" y="4406"/>
                    <a:pt x="11291" y="3738"/>
                  </a:cubicBezTo>
                  <a:cubicBezTo>
                    <a:pt x="9408" y="2596"/>
                    <a:pt x="7493" y="1512"/>
                    <a:pt x="5429" y="717"/>
                  </a:cubicBezTo>
                  <a:cubicBezTo>
                    <a:pt x="4422" y="329"/>
                    <a:pt x="3378" y="104"/>
                    <a:pt x="2131" y="9"/>
                  </a:cubicBezTo>
                  <a:cubicBezTo>
                    <a:pt x="2073" y="3"/>
                    <a:pt x="2016" y="0"/>
                    <a:pt x="19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7" name="Google Shape;1107;p49"/>
            <p:cNvSpPr/>
            <p:nvPr/>
          </p:nvSpPr>
          <p:spPr>
            <a:xfrm>
              <a:off x="1869825" y="5193775"/>
              <a:ext cx="332675" cy="250975"/>
            </a:xfrm>
            <a:custGeom>
              <a:avLst/>
              <a:gdLst/>
              <a:ahLst/>
              <a:cxnLst/>
              <a:rect l="l" t="t" r="r" b="b"/>
              <a:pathLst>
                <a:path w="13307" h="10039" extrusionOk="0">
                  <a:moveTo>
                    <a:pt x="11918" y="1"/>
                  </a:moveTo>
                  <a:cubicBezTo>
                    <a:pt x="11857" y="1"/>
                    <a:pt x="11794" y="4"/>
                    <a:pt x="11729" y="10"/>
                  </a:cubicBezTo>
                  <a:cubicBezTo>
                    <a:pt x="11333" y="50"/>
                    <a:pt x="10919" y="150"/>
                    <a:pt x="10565" y="326"/>
                  </a:cubicBezTo>
                  <a:cubicBezTo>
                    <a:pt x="8567" y="1317"/>
                    <a:pt x="6561" y="2292"/>
                    <a:pt x="4607" y="3364"/>
                  </a:cubicBezTo>
                  <a:cubicBezTo>
                    <a:pt x="3051" y="4216"/>
                    <a:pt x="1880" y="5524"/>
                    <a:pt x="963" y="7022"/>
                  </a:cubicBezTo>
                  <a:cubicBezTo>
                    <a:pt x="0" y="8592"/>
                    <a:pt x="862" y="10038"/>
                    <a:pt x="2698" y="10038"/>
                  </a:cubicBezTo>
                  <a:cubicBezTo>
                    <a:pt x="2717" y="10038"/>
                    <a:pt x="2735" y="10038"/>
                    <a:pt x="2754" y="10038"/>
                  </a:cubicBezTo>
                  <a:cubicBezTo>
                    <a:pt x="3642" y="10038"/>
                    <a:pt x="4426" y="9676"/>
                    <a:pt x="5124" y="9191"/>
                  </a:cubicBezTo>
                  <a:cubicBezTo>
                    <a:pt x="8000" y="7194"/>
                    <a:pt x="10366" y="4648"/>
                    <a:pt x="12685" y="2057"/>
                  </a:cubicBezTo>
                  <a:cubicBezTo>
                    <a:pt x="12780" y="1952"/>
                    <a:pt x="12848" y="1816"/>
                    <a:pt x="12905" y="1685"/>
                  </a:cubicBezTo>
                  <a:cubicBezTo>
                    <a:pt x="13306" y="752"/>
                    <a:pt x="12854" y="1"/>
                    <a:pt x="1191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8" name="Google Shape;1108;p49"/>
            <p:cNvSpPr/>
            <p:nvPr/>
          </p:nvSpPr>
          <p:spPr>
            <a:xfrm>
              <a:off x="1901100" y="4976475"/>
              <a:ext cx="271725" cy="105300"/>
            </a:xfrm>
            <a:custGeom>
              <a:avLst/>
              <a:gdLst/>
              <a:ahLst/>
              <a:cxnLst/>
              <a:rect l="l" t="t" r="r" b="b"/>
              <a:pathLst>
                <a:path w="10869" h="4212" extrusionOk="0">
                  <a:moveTo>
                    <a:pt x="7112" y="0"/>
                  </a:moveTo>
                  <a:cubicBezTo>
                    <a:pt x="6981" y="0"/>
                    <a:pt x="6849" y="4"/>
                    <a:pt x="6717" y="10"/>
                  </a:cubicBezTo>
                  <a:cubicBezTo>
                    <a:pt x="4825" y="53"/>
                    <a:pt x="2955" y="236"/>
                    <a:pt x="1184" y="970"/>
                  </a:cubicBezTo>
                  <a:cubicBezTo>
                    <a:pt x="540" y="1237"/>
                    <a:pt x="1" y="1619"/>
                    <a:pt x="24" y="2427"/>
                  </a:cubicBezTo>
                  <a:cubicBezTo>
                    <a:pt x="48" y="3227"/>
                    <a:pt x="611" y="3583"/>
                    <a:pt x="1250" y="3843"/>
                  </a:cubicBezTo>
                  <a:cubicBezTo>
                    <a:pt x="1567" y="3972"/>
                    <a:pt x="1916" y="4035"/>
                    <a:pt x="2257" y="4096"/>
                  </a:cubicBezTo>
                  <a:cubicBezTo>
                    <a:pt x="2707" y="4175"/>
                    <a:pt x="3152" y="4211"/>
                    <a:pt x="3594" y="4211"/>
                  </a:cubicBezTo>
                  <a:cubicBezTo>
                    <a:pt x="4707" y="4211"/>
                    <a:pt x="5800" y="3986"/>
                    <a:pt x="6888" y="3669"/>
                  </a:cubicBezTo>
                  <a:cubicBezTo>
                    <a:pt x="8020" y="3339"/>
                    <a:pt x="9073" y="2742"/>
                    <a:pt x="10289" y="2685"/>
                  </a:cubicBezTo>
                  <a:cubicBezTo>
                    <a:pt x="10676" y="2667"/>
                    <a:pt x="10808" y="2328"/>
                    <a:pt x="10827" y="1996"/>
                  </a:cubicBezTo>
                  <a:cubicBezTo>
                    <a:pt x="10868" y="1326"/>
                    <a:pt x="10611" y="818"/>
                    <a:pt x="9954" y="549"/>
                  </a:cubicBezTo>
                  <a:cubicBezTo>
                    <a:pt x="9037" y="176"/>
                    <a:pt x="8090" y="0"/>
                    <a:pt x="711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9" name="Google Shape;1109;p49"/>
            <p:cNvSpPr/>
            <p:nvPr/>
          </p:nvSpPr>
          <p:spPr>
            <a:xfrm>
              <a:off x="5419850" y="4913350"/>
              <a:ext cx="236075" cy="87050"/>
            </a:xfrm>
            <a:custGeom>
              <a:avLst/>
              <a:gdLst/>
              <a:ahLst/>
              <a:cxnLst/>
              <a:rect l="l" t="t" r="r" b="b"/>
              <a:pathLst>
                <a:path w="9443" h="3482" extrusionOk="0">
                  <a:moveTo>
                    <a:pt x="5436" y="1"/>
                  </a:moveTo>
                  <a:cubicBezTo>
                    <a:pt x="3816" y="1"/>
                    <a:pt x="2252" y="447"/>
                    <a:pt x="735" y="1237"/>
                  </a:cubicBezTo>
                  <a:cubicBezTo>
                    <a:pt x="287" y="1471"/>
                    <a:pt x="0" y="1823"/>
                    <a:pt x="89" y="2356"/>
                  </a:cubicBezTo>
                  <a:cubicBezTo>
                    <a:pt x="183" y="2931"/>
                    <a:pt x="600" y="3141"/>
                    <a:pt x="1131" y="3239"/>
                  </a:cubicBezTo>
                  <a:cubicBezTo>
                    <a:pt x="2109" y="3419"/>
                    <a:pt x="3098" y="3331"/>
                    <a:pt x="4080" y="3409"/>
                  </a:cubicBezTo>
                  <a:cubicBezTo>
                    <a:pt x="4569" y="3455"/>
                    <a:pt x="5057" y="3482"/>
                    <a:pt x="5544" y="3482"/>
                  </a:cubicBezTo>
                  <a:cubicBezTo>
                    <a:pt x="6473" y="3482"/>
                    <a:pt x="7396" y="3386"/>
                    <a:pt x="8308" y="3153"/>
                  </a:cubicBezTo>
                  <a:cubicBezTo>
                    <a:pt x="8843" y="3018"/>
                    <a:pt x="9253" y="2697"/>
                    <a:pt x="9345" y="2107"/>
                  </a:cubicBezTo>
                  <a:cubicBezTo>
                    <a:pt x="9443" y="1488"/>
                    <a:pt x="9156" y="1034"/>
                    <a:pt x="8654" y="718"/>
                  </a:cubicBezTo>
                  <a:cubicBezTo>
                    <a:pt x="8387" y="551"/>
                    <a:pt x="8095" y="397"/>
                    <a:pt x="7793" y="316"/>
                  </a:cubicBezTo>
                  <a:cubicBezTo>
                    <a:pt x="6994" y="102"/>
                    <a:pt x="6209" y="1"/>
                    <a:pt x="543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0" name="Google Shape;1110;p49"/>
            <p:cNvSpPr/>
            <p:nvPr/>
          </p:nvSpPr>
          <p:spPr>
            <a:xfrm>
              <a:off x="1438675" y="238125"/>
              <a:ext cx="4742375" cy="1245100"/>
            </a:xfrm>
            <a:custGeom>
              <a:avLst/>
              <a:gdLst/>
              <a:ahLst/>
              <a:cxnLst/>
              <a:rect l="l" t="t" r="r" b="b"/>
              <a:pathLst>
                <a:path w="189695" h="49804" extrusionOk="0">
                  <a:moveTo>
                    <a:pt x="91508" y="0"/>
                  </a:moveTo>
                  <a:cubicBezTo>
                    <a:pt x="90302" y="0"/>
                    <a:pt x="89097" y="5"/>
                    <a:pt x="87892" y="15"/>
                  </a:cubicBezTo>
                  <a:cubicBezTo>
                    <a:pt x="83749" y="51"/>
                    <a:pt x="79608" y="355"/>
                    <a:pt x="75468" y="559"/>
                  </a:cubicBezTo>
                  <a:cubicBezTo>
                    <a:pt x="72905" y="685"/>
                    <a:pt x="70345" y="861"/>
                    <a:pt x="67788" y="1084"/>
                  </a:cubicBezTo>
                  <a:cubicBezTo>
                    <a:pt x="63715" y="1448"/>
                    <a:pt x="59633" y="1780"/>
                    <a:pt x="55584" y="2342"/>
                  </a:cubicBezTo>
                  <a:cubicBezTo>
                    <a:pt x="48692" y="3301"/>
                    <a:pt x="41806" y="4333"/>
                    <a:pt x="34947" y="5515"/>
                  </a:cubicBezTo>
                  <a:cubicBezTo>
                    <a:pt x="27401" y="6815"/>
                    <a:pt x="19933" y="8522"/>
                    <a:pt x="12536" y="10515"/>
                  </a:cubicBezTo>
                  <a:cubicBezTo>
                    <a:pt x="8366" y="11640"/>
                    <a:pt x="4220" y="12848"/>
                    <a:pt x="64" y="14030"/>
                  </a:cubicBezTo>
                  <a:cubicBezTo>
                    <a:pt x="40" y="14074"/>
                    <a:pt x="22" y="14108"/>
                    <a:pt x="0" y="14150"/>
                  </a:cubicBezTo>
                  <a:cubicBezTo>
                    <a:pt x="3821" y="16957"/>
                    <a:pt x="7616" y="19803"/>
                    <a:pt x="11309" y="22778"/>
                  </a:cubicBezTo>
                  <a:cubicBezTo>
                    <a:pt x="13014" y="24151"/>
                    <a:pt x="16703" y="26044"/>
                    <a:pt x="17039" y="28424"/>
                  </a:cubicBezTo>
                  <a:cubicBezTo>
                    <a:pt x="17249" y="29900"/>
                    <a:pt x="16195" y="31883"/>
                    <a:pt x="15768" y="33279"/>
                  </a:cubicBezTo>
                  <a:cubicBezTo>
                    <a:pt x="15131" y="35367"/>
                    <a:pt x="14451" y="37444"/>
                    <a:pt x="13782" y="39522"/>
                  </a:cubicBezTo>
                  <a:cubicBezTo>
                    <a:pt x="12694" y="42898"/>
                    <a:pt x="11883" y="46434"/>
                    <a:pt x="10703" y="49804"/>
                  </a:cubicBezTo>
                  <a:cubicBezTo>
                    <a:pt x="10748" y="49791"/>
                    <a:pt x="10787" y="49782"/>
                    <a:pt x="10836" y="49768"/>
                  </a:cubicBezTo>
                  <a:cubicBezTo>
                    <a:pt x="15386" y="48497"/>
                    <a:pt x="19901" y="47076"/>
                    <a:pt x="24494" y="45999"/>
                  </a:cubicBezTo>
                  <a:cubicBezTo>
                    <a:pt x="31248" y="44416"/>
                    <a:pt x="38036" y="42952"/>
                    <a:pt x="44855" y="41680"/>
                  </a:cubicBezTo>
                  <a:cubicBezTo>
                    <a:pt x="50198" y="40684"/>
                    <a:pt x="55598" y="39980"/>
                    <a:pt x="60991" y="39288"/>
                  </a:cubicBezTo>
                  <a:cubicBezTo>
                    <a:pt x="64916" y="38784"/>
                    <a:pt x="68865" y="38438"/>
                    <a:pt x="72812" y="38156"/>
                  </a:cubicBezTo>
                  <a:cubicBezTo>
                    <a:pt x="77160" y="37845"/>
                    <a:pt x="81518" y="37589"/>
                    <a:pt x="85875" y="37484"/>
                  </a:cubicBezTo>
                  <a:cubicBezTo>
                    <a:pt x="89676" y="37391"/>
                    <a:pt x="93479" y="37344"/>
                    <a:pt x="97283" y="37344"/>
                  </a:cubicBezTo>
                  <a:cubicBezTo>
                    <a:pt x="99052" y="37344"/>
                    <a:pt x="100822" y="37354"/>
                    <a:pt x="102593" y="37374"/>
                  </a:cubicBezTo>
                  <a:cubicBezTo>
                    <a:pt x="106347" y="37418"/>
                    <a:pt x="110102" y="37644"/>
                    <a:pt x="113850" y="37901"/>
                  </a:cubicBezTo>
                  <a:cubicBezTo>
                    <a:pt x="122446" y="38491"/>
                    <a:pt x="131006" y="39424"/>
                    <a:pt x="139521" y="40767"/>
                  </a:cubicBezTo>
                  <a:cubicBezTo>
                    <a:pt x="148640" y="42205"/>
                    <a:pt x="157677" y="44036"/>
                    <a:pt x="166610" y="46357"/>
                  </a:cubicBezTo>
                  <a:cubicBezTo>
                    <a:pt x="170611" y="47397"/>
                    <a:pt x="174579" y="48567"/>
                    <a:pt x="178559" y="49688"/>
                  </a:cubicBezTo>
                  <a:cubicBezTo>
                    <a:pt x="175751" y="45464"/>
                    <a:pt x="173510" y="40822"/>
                    <a:pt x="171007" y="36415"/>
                  </a:cubicBezTo>
                  <a:cubicBezTo>
                    <a:pt x="169876" y="34423"/>
                    <a:pt x="168777" y="32404"/>
                    <a:pt x="167907" y="30283"/>
                  </a:cubicBezTo>
                  <a:cubicBezTo>
                    <a:pt x="167428" y="29115"/>
                    <a:pt x="166590" y="27500"/>
                    <a:pt x="167076" y="26207"/>
                  </a:cubicBezTo>
                  <a:cubicBezTo>
                    <a:pt x="167576" y="24884"/>
                    <a:pt x="169218" y="24344"/>
                    <a:pt x="170332" y="23659"/>
                  </a:cubicBezTo>
                  <a:cubicBezTo>
                    <a:pt x="172352" y="22417"/>
                    <a:pt x="174353" y="21183"/>
                    <a:pt x="176468" y="20101"/>
                  </a:cubicBezTo>
                  <a:cubicBezTo>
                    <a:pt x="180759" y="17903"/>
                    <a:pt x="185242" y="16110"/>
                    <a:pt x="189694" y="14265"/>
                  </a:cubicBezTo>
                  <a:lnTo>
                    <a:pt x="189562" y="14009"/>
                  </a:lnTo>
                  <a:cubicBezTo>
                    <a:pt x="185904" y="12964"/>
                    <a:pt x="182252" y="11895"/>
                    <a:pt x="178580" y="10901"/>
                  </a:cubicBezTo>
                  <a:cubicBezTo>
                    <a:pt x="171121" y="8884"/>
                    <a:pt x="163597" y="7134"/>
                    <a:pt x="155994" y="5759"/>
                  </a:cubicBezTo>
                  <a:cubicBezTo>
                    <a:pt x="150510" y="4767"/>
                    <a:pt x="145012" y="3838"/>
                    <a:pt x="139495" y="3044"/>
                  </a:cubicBezTo>
                  <a:cubicBezTo>
                    <a:pt x="134937" y="2387"/>
                    <a:pt x="130348" y="1907"/>
                    <a:pt x="125762" y="1465"/>
                  </a:cubicBezTo>
                  <a:cubicBezTo>
                    <a:pt x="121313" y="1037"/>
                    <a:pt x="116853" y="732"/>
                    <a:pt x="112394" y="420"/>
                  </a:cubicBezTo>
                  <a:cubicBezTo>
                    <a:pt x="110052" y="254"/>
                    <a:pt x="107704" y="158"/>
                    <a:pt x="105355" y="127"/>
                  </a:cubicBezTo>
                  <a:cubicBezTo>
                    <a:pt x="100740" y="68"/>
                    <a:pt x="96123" y="0"/>
                    <a:pt x="9150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1" name="Google Shape;1111;p49"/>
            <p:cNvSpPr/>
            <p:nvPr/>
          </p:nvSpPr>
          <p:spPr>
            <a:xfrm>
              <a:off x="4390300" y="430075"/>
              <a:ext cx="517025" cy="696750"/>
            </a:xfrm>
            <a:custGeom>
              <a:avLst/>
              <a:gdLst/>
              <a:ahLst/>
              <a:cxnLst/>
              <a:rect l="l" t="t" r="r" b="b"/>
              <a:pathLst>
                <a:path w="20681" h="27870" extrusionOk="0">
                  <a:moveTo>
                    <a:pt x="1374" y="0"/>
                  </a:moveTo>
                  <a:cubicBezTo>
                    <a:pt x="1327" y="0"/>
                    <a:pt x="1280" y="2"/>
                    <a:pt x="1230" y="7"/>
                  </a:cubicBezTo>
                  <a:cubicBezTo>
                    <a:pt x="638" y="62"/>
                    <a:pt x="340" y="438"/>
                    <a:pt x="181" y="925"/>
                  </a:cubicBezTo>
                  <a:cubicBezTo>
                    <a:pt x="53" y="1314"/>
                    <a:pt x="31" y="1717"/>
                    <a:pt x="20" y="2126"/>
                  </a:cubicBezTo>
                  <a:cubicBezTo>
                    <a:pt x="1" y="2881"/>
                    <a:pt x="25" y="3634"/>
                    <a:pt x="76" y="4385"/>
                  </a:cubicBezTo>
                  <a:cubicBezTo>
                    <a:pt x="128" y="5135"/>
                    <a:pt x="207" y="5883"/>
                    <a:pt x="297" y="6631"/>
                  </a:cubicBezTo>
                  <a:cubicBezTo>
                    <a:pt x="387" y="7377"/>
                    <a:pt x="488" y="8124"/>
                    <a:pt x="581" y="8872"/>
                  </a:cubicBezTo>
                  <a:cubicBezTo>
                    <a:pt x="675" y="9618"/>
                    <a:pt x="763" y="10366"/>
                    <a:pt x="827" y="11115"/>
                  </a:cubicBezTo>
                  <a:cubicBezTo>
                    <a:pt x="909" y="12069"/>
                    <a:pt x="1005" y="13020"/>
                    <a:pt x="1115" y="13969"/>
                  </a:cubicBezTo>
                  <a:cubicBezTo>
                    <a:pt x="1224" y="14919"/>
                    <a:pt x="1342" y="15867"/>
                    <a:pt x="1471" y="16813"/>
                  </a:cubicBezTo>
                  <a:cubicBezTo>
                    <a:pt x="1599" y="17760"/>
                    <a:pt x="1735" y="18705"/>
                    <a:pt x="1880" y="19650"/>
                  </a:cubicBezTo>
                  <a:cubicBezTo>
                    <a:pt x="2024" y="20594"/>
                    <a:pt x="2175" y="21539"/>
                    <a:pt x="2328" y="22482"/>
                  </a:cubicBezTo>
                  <a:cubicBezTo>
                    <a:pt x="2427" y="23079"/>
                    <a:pt x="2565" y="23663"/>
                    <a:pt x="2782" y="24211"/>
                  </a:cubicBezTo>
                  <a:cubicBezTo>
                    <a:pt x="3001" y="24761"/>
                    <a:pt x="3296" y="25278"/>
                    <a:pt x="3709" y="25743"/>
                  </a:cubicBezTo>
                  <a:cubicBezTo>
                    <a:pt x="4077" y="26159"/>
                    <a:pt x="4548" y="26369"/>
                    <a:pt x="4997" y="26369"/>
                  </a:cubicBezTo>
                  <a:cubicBezTo>
                    <a:pt x="5324" y="26369"/>
                    <a:pt x="5640" y="26258"/>
                    <a:pt x="5895" y="26034"/>
                  </a:cubicBezTo>
                  <a:cubicBezTo>
                    <a:pt x="6515" y="25492"/>
                    <a:pt x="7051" y="24897"/>
                    <a:pt x="7483" y="24238"/>
                  </a:cubicBezTo>
                  <a:cubicBezTo>
                    <a:pt x="7923" y="23569"/>
                    <a:pt x="8247" y="22830"/>
                    <a:pt x="8444" y="22052"/>
                  </a:cubicBezTo>
                  <a:cubicBezTo>
                    <a:pt x="8655" y="21212"/>
                    <a:pt x="8864" y="20372"/>
                    <a:pt x="9075" y="19530"/>
                  </a:cubicBezTo>
                  <a:cubicBezTo>
                    <a:pt x="9287" y="18689"/>
                    <a:pt x="9497" y="17848"/>
                    <a:pt x="9708" y="17007"/>
                  </a:cubicBezTo>
                  <a:cubicBezTo>
                    <a:pt x="9920" y="16166"/>
                    <a:pt x="10133" y="15326"/>
                    <a:pt x="10351" y="14487"/>
                  </a:cubicBezTo>
                  <a:cubicBezTo>
                    <a:pt x="10488" y="13957"/>
                    <a:pt x="10633" y="13429"/>
                    <a:pt x="10782" y="12903"/>
                  </a:cubicBezTo>
                  <a:cubicBezTo>
                    <a:pt x="10931" y="12376"/>
                    <a:pt x="11083" y="11850"/>
                    <a:pt x="11232" y="11323"/>
                  </a:cubicBezTo>
                  <a:cubicBezTo>
                    <a:pt x="11353" y="11586"/>
                    <a:pt x="11350" y="11821"/>
                    <a:pt x="11334" y="12055"/>
                  </a:cubicBezTo>
                  <a:cubicBezTo>
                    <a:pt x="11277" y="12900"/>
                    <a:pt x="11204" y="13743"/>
                    <a:pt x="11125" y="14586"/>
                  </a:cubicBezTo>
                  <a:cubicBezTo>
                    <a:pt x="11046" y="15430"/>
                    <a:pt x="10962" y="16273"/>
                    <a:pt x="10888" y="17117"/>
                  </a:cubicBezTo>
                  <a:cubicBezTo>
                    <a:pt x="10813" y="17960"/>
                    <a:pt x="10745" y="18804"/>
                    <a:pt x="10700" y="19650"/>
                  </a:cubicBezTo>
                  <a:cubicBezTo>
                    <a:pt x="10654" y="20496"/>
                    <a:pt x="10628" y="21343"/>
                    <a:pt x="10636" y="22193"/>
                  </a:cubicBezTo>
                  <a:cubicBezTo>
                    <a:pt x="10640" y="22947"/>
                    <a:pt x="10713" y="23698"/>
                    <a:pt x="10853" y="24439"/>
                  </a:cubicBezTo>
                  <a:cubicBezTo>
                    <a:pt x="10993" y="25177"/>
                    <a:pt x="11208" y="25902"/>
                    <a:pt x="11493" y="26599"/>
                  </a:cubicBezTo>
                  <a:cubicBezTo>
                    <a:pt x="11809" y="27368"/>
                    <a:pt x="12402" y="27869"/>
                    <a:pt x="12995" y="27869"/>
                  </a:cubicBezTo>
                  <a:cubicBezTo>
                    <a:pt x="13124" y="27869"/>
                    <a:pt x="13252" y="27846"/>
                    <a:pt x="13378" y="27796"/>
                  </a:cubicBezTo>
                  <a:cubicBezTo>
                    <a:pt x="13889" y="27596"/>
                    <a:pt x="14378" y="27340"/>
                    <a:pt x="14778" y="26996"/>
                  </a:cubicBezTo>
                  <a:cubicBezTo>
                    <a:pt x="15179" y="26650"/>
                    <a:pt x="15492" y="26216"/>
                    <a:pt x="15651" y="25654"/>
                  </a:cubicBezTo>
                  <a:cubicBezTo>
                    <a:pt x="15850" y="24942"/>
                    <a:pt x="16043" y="24229"/>
                    <a:pt x="16232" y="23513"/>
                  </a:cubicBezTo>
                  <a:cubicBezTo>
                    <a:pt x="16419" y="22796"/>
                    <a:pt x="16606" y="22079"/>
                    <a:pt x="16788" y="21362"/>
                  </a:cubicBezTo>
                  <a:cubicBezTo>
                    <a:pt x="16970" y="20646"/>
                    <a:pt x="17157" y="19930"/>
                    <a:pt x="17344" y="19214"/>
                  </a:cubicBezTo>
                  <a:cubicBezTo>
                    <a:pt x="17574" y="18343"/>
                    <a:pt x="17820" y="17476"/>
                    <a:pt x="18070" y="16610"/>
                  </a:cubicBezTo>
                  <a:cubicBezTo>
                    <a:pt x="18321" y="15744"/>
                    <a:pt x="18575" y="14879"/>
                    <a:pt x="18825" y="14013"/>
                  </a:cubicBezTo>
                  <a:cubicBezTo>
                    <a:pt x="19075" y="13145"/>
                    <a:pt x="19318" y="12278"/>
                    <a:pt x="19545" y="11406"/>
                  </a:cubicBezTo>
                  <a:cubicBezTo>
                    <a:pt x="19773" y="10533"/>
                    <a:pt x="19982" y="9657"/>
                    <a:pt x="20165" y="8774"/>
                  </a:cubicBezTo>
                  <a:cubicBezTo>
                    <a:pt x="20311" y="8064"/>
                    <a:pt x="20474" y="7352"/>
                    <a:pt x="20566" y="6633"/>
                  </a:cubicBezTo>
                  <a:cubicBezTo>
                    <a:pt x="20658" y="5914"/>
                    <a:pt x="20680" y="5188"/>
                    <a:pt x="20544" y="4448"/>
                  </a:cubicBezTo>
                  <a:cubicBezTo>
                    <a:pt x="20494" y="4172"/>
                    <a:pt x="20559" y="3791"/>
                    <a:pt x="20171" y="3741"/>
                  </a:cubicBezTo>
                  <a:cubicBezTo>
                    <a:pt x="20133" y="3736"/>
                    <a:pt x="20095" y="3734"/>
                    <a:pt x="20058" y="3734"/>
                  </a:cubicBezTo>
                  <a:cubicBezTo>
                    <a:pt x="19701" y="3734"/>
                    <a:pt x="19409" y="3957"/>
                    <a:pt x="19286" y="4291"/>
                  </a:cubicBezTo>
                  <a:cubicBezTo>
                    <a:pt x="19147" y="4671"/>
                    <a:pt x="19055" y="5070"/>
                    <a:pt x="18970" y="5465"/>
                  </a:cubicBezTo>
                  <a:cubicBezTo>
                    <a:pt x="18852" y="6026"/>
                    <a:pt x="18748" y="6588"/>
                    <a:pt x="18638" y="7151"/>
                  </a:cubicBezTo>
                  <a:cubicBezTo>
                    <a:pt x="18529" y="7714"/>
                    <a:pt x="18415" y="8276"/>
                    <a:pt x="18275" y="8829"/>
                  </a:cubicBezTo>
                  <a:cubicBezTo>
                    <a:pt x="18082" y="9594"/>
                    <a:pt x="17876" y="10355"/>
                    <a:pt x="17666" y="11114"/>
                  </a:cubicBezTo>
                  <a:cubicBezTo>
                    <a:pt x="17454" y="11873"/>
                    <a:pt x="17235" y="12630"/>
                    <a:pt x="17018" y="13387"/>
                  </a:cubicBezTo>
                  <a:cubicBezTo>
                    <a:pt x="16800" y="14145"/>
                    <a:pt x="16580" y="14901"/>
                    <a:pt x="16365" y="15660"/>
                  </a:cubicBezTo>
                  <a:cubicBezTo>
                    <a:pt x="16152" y="16419"/>
                    <a:pt x="15943" y="17179"/>
                    <a:pt x="15743" y="17941"/>
                  </a:cubicBezTo>
                  <a:cubicBezTo>
                    <a:pt x="15543" y="18703"/>
                    <a:pt x="15354" y="19467"/>
                    <a:pt x="15181" y="20237"/>
                  </a:cubicBezTo>
                  <a:cubicBezTo>
                    <a:pt x="15033" y="20891"/>
                    <a:pt x="14876" y="21545"/>
                    <a:pt x="14683" y="22211"/>
                  </a:cubicBezTo>
                  <a:cubicBezTo>
                    <a:pt x="14484" y="22902"/>
                    <a:pt x="14245" y="23580"/>
                    <a:pt x="13969" y="24245"/>
                  </a:cubicBezTo>
                  <a:cubicBezTo>
                    <a:pt x="13716" y="23607"/>
                    <a:pt x="13698" y="23089"/>
                    <a:pt x="13689" y="22575"/>
                  </a:cubicBezTo>
                  <a:cubicBezTo>
                    <a:pt x="13671" y="21608"/>
                    <a:pt x="13703" y="20643"/>
                    <a:pt x="13762" y="19679"/>
                  </a:cubicBezTo>
                  <a:cubicBezTo>
                    <a:pt x="13821" y="18716"/>
                    <a:pt x="13906" y="17753"/>
                    <a:pt x="13991" y="16791"/>
                  </a:cubicBezTo>
                  <a:cubicBezTo>
                    <a:pt x="14069" y="15903"/>
                    <a:pt x="14158" y="15016"/>
                    <a:pt x="14232" y="14128"/>
                  </a:cubicBezTo>
                  <a:cubicBezTo>
                    <a:pt x="14308" y="13241"/>
                    <a:pt x="14371" y="12353"/>
                    <a:pt x="14399" y="11462"/>
                  </a:cubicBezTo>
                  <a:cubicBezTo>
                    <a:pt x="14428" y="10573"/>
                    <a:pt x="14420" y="9681"/>
                    <a:pt x="14356" y="8786"/>
                  </a:cubicBezTo>
                  <a:cubicBezTo>
                    <a:pt x="14320" y="8295"/>
                    <a:pt x="14271" y="7807"/>
                    <a:pt x="14173" y="7327"/>
                  </a:cubicBezTo>
                  <a:cubicBezTo>
                    <a:pt x="14076" y="6848"/>
                    <a:pt x="13929" y="6378"/>
                    <a:pt x="13698" y="5924"/>
                  </a:cubicBezTo>
                  <a:cubicBezTo>
                    <a:pt x="13406" y="5352"/>
                    <a:pt x="12881" y="4951"/>
                    <a:pt x="12262" y="4951"/>
                  </a:cubicBezTo>
                  <a:cubicBezTo>
                    <a:pt x="12240" y="4951"/>
                    <a:pt x="12218" y="4952"/>
                    <a:pt x="12196" y="4953"/>
                  </a:cubicBezTo>
                  <a:cubicBezTo>
                    <a:pt x="11606" y="4978"/>
                    <a:pt x="11461" y="5600"/>
                    <a:pt x="11290" y="6075"/>
                  </a:cubicBezTo>
                  <a:cubicBezTo>
                    <a:pt x="11273" y="6119"/>
                    <a:pt x="11267" y="6167"/>
                    <a:pt x="11253" y="6212"/>
                  </a:cubicBezTo>
                  <a:cubicBezTo>
                    <a:pt x="10997" y="7042"/>
                    <a:pt x="10741" y="7873"/>
                    <a:pt x="10488" y="8703"/>
                  </a:cubicBezTo>
                  <a:cubicBezTo>
                    <a:pt x="10235" y="9534"/>
                    <a:pt x="9982" y="10365"/>
                    <a:pt x="9731" y="11195"/>
                  </a:cubicBezTo>
                  <a:cubicBezTo>
                    <a:pt x="9479" y="12026"/>
                    <a:pt x="9229" y="12858"/>
                    <a:pt x="8980" y="13689"/>
                  </a:cubicBezTo>
                  <a:cubicBezTo>
                    <a:pt x="8730" y="14520"/>
                    <a:pt x="8482" y="15352"/>
                    <a:pt x="8234" y="16183"/>
                  </a:cubicBezTo>
                  <a:cubicBezTo>
                    <a:pt x="7988" y="17016"/>
                    <a:pt x="7741" y="17847"/>
                    <a:pt x="7496" y="18678"/>
                  </a:cubicBezTo>
                  <a:cubicBezTo>
                    <a:pt x="7249" y="19511"/>
                    <a:pt x="7005" y="20342"/>
                    <a:pt x="6761" y="21175"/>
                  </a:cubicBezTo>
                  <a:cubicBezTo>
                    <a:pt x="6528" y="21969"/>
                    <a:pt x="6280" y="22764"/>
                    <a:pt x="5726" y="23546"/>
                  </a:cubicBezTo>
                  <a:cubicBezTo>
                    <a:pt x="5379" y="22895"/>
                    <a:pt x="5292" y="22308"/>
                    <a:pt x="5196" y="21718"/>
                  </a:cubicBezTo>
                  <a:cubicBezTo>
                    <a:pt x="5049" y="20815"/>
                    <a:pt x="4912" y="19911"/>
                    <a:pt x="4784" y="19003"/>
                  </a:cubicBezTo>
                  <a:cubicBezTo>
                    <a:pt x="4656" y="18099"/>
                    <a:pt x="4536" y="17192"/>
                    <a:pt x="4426" y="16283"/>
                  </a:cubicBezTo>
                  <a:cubicBezTo>
                    <a:pt x="4314" y="15376"/>
                    <a:pt x="4207" y="14468"/>
                    <a:pt x="4106" y="13558"/>
                  </a:cubicBezTo>
                  <a:cubicBezTo>
                    <a:pt x="4006" y="12649"/>
                    <a:pt x="3908" y="11740"/>
                    <a:pt x="3814" y="10830"/>
                  </a:cubicBezTo>
                  <a:cubicBezTo>
                    <a:pt x="3720" y="9920"/>
                    <a:pt x="3628" y="9009"/>
                    <a:pt x="3537" y="8100"/>
                  </a:cubicBezTo>
                  <a:cubicBezTo>
                    <a:pt x="3444" y="7189"/>
                    <a:pt x="3352" y="6278"/>
                    <a:pt x="3258" y="5368"/>
                  </a:cubicBezTo>
                  <a:cubicBezTo>
                    <a:pt x="3164" y="4458"/>
                    <a:pt x="3066" y="3547"/>
                    <a:pt x="2966" y="2637"/>
                  </a:cubicBezTo>
                  <a:cubicBezTo>
                    <a:pt x="2894" y="1997"/>
                    <a:pt x="2871" y="1342"/>
                    <a:pt x="2534" y="752"/>
                  </a:cubicBezTo>
                  <a:cubicBezTo>
                    <a:pt x="2282" y="312"/>
                    <a:pt x="1920" y="0"/>
                    <a:pt x="137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2" name="Google Shape;1112;p49"/>
            <p:cNvSpPr/>
            <p:nvPr/>
          </p:nvSpPr>
          <p:spPr>
            <a:xfrm>
              <a:off x="2779050" y="460325"/>
              <a:ext cx="358225" cy="641625"/>
            </a:xfrm>
            <a:custGeom>
              <a:avLst/>
              <a:gdLst/>
              <a:ahLst/>
              <a:cxnLst/>
              <a:rect l="l" t="t" r="r" b="b"/>
              <a:pathLst>
                <a:path w="14329" h="25665" extrusionOk="0">
                  <a:moveTo>
                    <a:pt x="6305" y="2381"/>
                  </a:moveTo>
                  <a:cubicBezTo>
                    <a:pt x="6699" y="2381"/>
                    <a:pt x="7085" y="2451"/>
                    <a:pt x="7438" y="2603"/>
                  </a:cubicBezTo>
                  <a:cubicBezTo>
                    <a:pt x="7939" y="2819"/>
                    <a:pt x="8202" y="3231"/>
                    <a:pt x="8322" y="3695"/>
                  </a:cubicBezTo>
                  <a:cubicBezTo>
                    <a:pt x="8531" y="4510"/>
                    <a:pt x="8639" y="5313"/>
                    <a:pt x="8635" y="6101"/>
                  </a:cubicBezTo>
                  <a:cubicBezTo>
                    <a:pt x="8633" y="6886"/>
                    <a:pt x="8512" y="7666"/>
                    <a:pt x="8277" y="8415"/>
                  </a:cubicBezTo>
                  <a:cubicBezTo>
                    <a:pt x="8039" y="9170"/>
                    <a:pt x="7681" y="9908"/>
                    <a:pt x="7191" y="10626"/>
                  </a:cubicBezTo>
                  <a:cubicBezTo>
                    <a:pt x="6775" y="11238"/>
                    <a:pt x="6175" y="11666"/>
                    <a:pt x="5468" y="11948"/>
                  </a:cubicBezTo>
                  <a:cubicBezTo>
                    <a:pt x="4845" y="12198"/>
                    <a:pt x="4220" y="12444"/>
                    <a:pt x="3523" y="12724"/>
                  </a:cubicBezTo>
                  <a:cubicBezTo>
                    <a:pt x="3399" y="11885"/>
                    <a:pt x="3273" y="11053"/>
                    <a:pt x="3160" y="10223"/>
                  </a:cubicBezTo>
                  <a:cubicBezTo>
                    <a:pt x="3047" y="9393"/>
                    <a:pt x="2947" y="8565"/>
                    <a:pt x="2875" y="7738"/>
                  </a:cubicBezTo>
                  <a:cubicBezTo>
                    <a:pt x="2803" y="6909"/>
                    <a:pt x="2759" y="6081"/>
                    <a:pt x="2761" y="5251"/>
                  </a:cubicBezTo>
                  <a:cubicBezTo>
                    <a:pt x="2762" y="4610"/>
                    <a:pt x="3070" y="4011"/>
                    <a:pt x="3553" y="3528"/>
                  </a:cubicBezTo>
                  <a:cubicBezTo>
                    <a:pt x="4037" y="3045"/>
                    <a:pt x="4694" y="2679"/>
                    <a:pt x="5388" y="2500"/>
                  </a:cubicBezTo>
                  <a:cubicBezTo>
                    <a:pt x="5691" y="2423"/>
                    <a:pt x="6000" y="2381"/>
                    <a:pt x="6305" y="2381"/>
                  </a:cubicBezTo>
                  <a:close/>
                  <a:moveTo>
                    <a:pt x="766" y="1"/>
                  </a:moveTo>
                  <a:cubicBezTo>
                    <a:pt x="716" y="1"/>
                    <a:pt x="670" y="7"/>
                    <a:pt x="629" y="19"/>
                  </a:cubicBezTo>
                  <a:cubicBezTo>
                    <a:pt x="1" y="208"/>
                    <a:pt x="79" y="713"/>
                    <a:pt x="111" y="1159"/>
                  </a:cubicBezTo>
                  <a:cubicBezTo>
                    <a:pt x="165" y="1932"/>
                    <a:pt x="259" y="2702"/>
                    <a:pt x="323" y="3474"/>
                  </a:cubicBezTo>
                  <a:cubicBezTo>
                    <a:pt x="371" y="4064"/>
                    <a:pt x="423" y="4654"/>
                    <a:pt x="471" y="5244"/>
                  </a:cubicBezTo>
                  <a:cubicBezTo>
                    <a:pt x="518" y="5833"/>
                    <a:pt x="561" y="6423"/>
                    <a:pt x="593" y="7014"/>
                  </a:cubicBezTo>
                  <a:cubicBezTo>
                    <a:pt x="637" y="7837"/>
                    <a:pt x="680" y="8660"/>
                    <a:pt x="724" y="9483"/>
                  </a:cubicBezTo>
                  <a:cubicBezTo>
                    <a:pt x="766" y="10305"/>
                    <a:pt x="810" y="11128"/>
                    <a:pt x="854" y="11951"/>
                  </a:cubicBezTo>
                  <a:cubicBezTo>
                    <a:pt x="897" y="12773"/>
                    <a:pt x="941" y="13597"/>
                    <a:pt x="985" y="14419"/>
                  </a:cubicBezTo>
                  <a:cubicBezTo>
                    <a:pt x="1029" y="15242"/>
                    <a:pt x="1072" y="16064"/>
                    <a:pt x="1117" y="16888"/>
                  </a:cubicBezTo>
                  <a:cubicBezTo>
                    <a:pt x="1161" y="17710"/>
                    <a:pt x="1206" y="18532"/>
                    <a:pt x="1251" y="19355"/>
                  </a:cubicBezTo>
                  <a:cubicBezTo>
                    <a:pt x="1296" y="20177"/>
                    <a:pt x="1341" y="21001"/>
                    <a:pt x="1386" y="21823"/>
                  </a:cubicBezTo>
                  <a:cubicBezTo>
                    <a:pt x="1432" y="22645"/>
                    <a:pt x="1478" y="23468"/>
                    <a:pt x="1526" y="24290"/>
                  </a:cubicBezTo>
                  <a:cubicBezTo>
                    <a:pt x="1580" y="25243"/>
                    <a:pt x="1956" y="25664"/>
                    <a:pt x="2673" y="25664"/>
                  </a:cubicBezTo>
                  <a:cubicBezTo>
                    <a:pt x="2688" y="25664"/>
                    <a:pt x="2703" y="25664"/>
                    <a:pt x="2718" y="25664"/>
                  </a:cubicBezTo>
                  <a:cubicBezTo>
                    <a:pt x="3799" y="25635"/>
                    <a:pt x="4426" y="25093"/>
                    <a:pt x="4409" y="24115"/>
                  </a:cubicBezTo>
                  <a:cubicBezTo>
                    <a:pt x="4396" y="23364"/>
                    <a:pt x="4310" y="22613"/>
                    <a:pt x="4245" y="21863"/>
                  </a:cubicBezTo>
                  <a:cubicBezTo>
                    <a:pt x="4191" y="21233"/>
                    <a:pt x="4134" y="20605"/>
                    <a:pt x="4079" y="19976"/>
                  </a:cubicBezTo>
                  <a:cubicBezTo>
                    <a:pt x="4022" y="19347"/>
                    <a:pt x="3966" y="18719"/>
                    <a:pt x="3911" y="18089"/>
                  </a:cubicBezTo>
                  <a:cubicBezTo>
                    <a:pt x="3854" y="17461"/>
                    <a:pt x="3800" y="16831"/>
                    <a:pt x="3750" y="16203"/>
                  </a:cubicBezTo>
                  <a:cubicBezTo>
                    <a:pt x="3705" y="15641"/>
                    <a:pt x="3728" y="15074"/>
                    <a:pt x="3718" y="14374"/>
                  </a:cubicBezTo>
                  <a:lnTo>
                    <a:pt x="3718" y="14374"/>
                  </a:lnTo>
                  <a:cubicBezTo>
                    <a:pt x="3857" y="14562"/>
                    <a:pt x="3918" y="14623"/>
                    <a:pt x="3953" y="14695"/>
                  </a:cubicBezTo>
                  <a:cubicBezTo>
                    <a:pt x="4322" y="15439"/>
                    <a:pt x="4738" y="16159"/>
                    <a:pt x="5202" y="16849"/>
                  </a:cubicBezTo>
                  <a:cubicBezTo>
                    <a:pt x="5658" y="17526"/>
                    <a:pt x="6151" y="18176"/>
                    <a:pt x="6681" y="18797"/>
                  </a:cubicBezTo>
                  <a:cubicBezTo>
                    <a:pt x="7208" y="19418"/>
                    <a:pt x="7765" y="20009"/>
                    <a:pt x="8347" y="20580"/>
                  </a:cubicBezTo>
                  <a:cubicBezTo>
                    <a:pt x="8929" y="21152"/>
                    <a:pt x="9535" y="21702"/>
                    <a:pt x="10158" y="22234"/>
                  </a:cubicBezTo>
                  <a:cubicBezTo>
                    <a:pt x="10781" y="22767"/>
                    <a:pt x="11422" y="23286"/>
                    <a:pt x="12072" y="23795"/>
                  </a:cubicBezTo>
                  <a:cubicBezTo>
                    <a:pt x="12572" y="24187"/>
                    <a:pt x="13118" y="24498"/>
                    <a:pt x="13770" y="24556"/>
                  </a:cubicBezTo>
                  <a:cubicBezTo>
                    <a:pt x="13806" y="24559"/>
                    <a:pt x="13841" y="24561"/>
                    <a:pt x="13873" y="24561"/>
                  </a:cubicBezTo>
                  <a:cubicBezTo>
                    <a:pt x="14213" y="24561"/>
                    <a:pt x="14329" y="24377"/>
                    <a:pt x="14169" y="24014"/>
                  </a:cubicBezTo>
                  <a:cubicBezTo>
                    <a:pt x="13921" y="23451"/>
                    <a:pt x="13535" y="22993"/>
                    <a:pt x="13071" y="22590"/>
                  </a:cubicBezTo>
                  <a:cubicBezTo>
                    <a:pt x="12563" y="22149"/>
                    <a:pt x="12049" y="21712"/>
                    <a:pt x="11539" y="21274"/>
                  </a:cubicBezTo>
                  <a:cubicBezTo>
                    <a:pt x="11028" y="20836"/>
                    <a:pt x="10518" y="20394"/>
                    <a:pt x="10017" y="19943"/>
                  </a:cubicBezTo>
                  <a:cubicBezTo>
                    <a:pt x="9503" y="19480"/>
                    <a:pt x="9012" y="18991"/>
                    <a:pt x="8548" y="18478"/>
                  </a:cubicBezTo>
                  <a:cubicBezTo>
                    <a:pt x="8087" y="17968"/>
                    <a:pt x="7648" y="17439"/>
                    <a:pt x="7235" y="16890"/>
                  </a:cubicBezTo>
                  <a:cubicBezTo>
                    <a:pt x="6820" y="16341"/>
                    <a:pt x="6425" y="15775"/>
                    <a:pt x="6053" y="15190"/>
                  </a:cubicBezTo>
                  <a:cubicBezTo>
                    <a:pt x="5679" y="14607"/>
                    <a:pt x="5320" y="14007"/>
                    <a:pt x="4976" y="13391"/>
                  </a:cubicBezTo>
                  <a:cubicBezTo>
                    <a:pt x="5287" y="13276"/>
                    <a:pt x="5555" y="13178"/>
                    <a:pt x="5824" y="13075"/>
                  </a:cubicBezTo>
                  <a:cubicBezTo>
                    <a:pt x="6330" y="12881"/>
                    <a:pt x="6797" y="12636"/>
                    <a:pt x="7212" y="12330"/>
                  </a:cubicBezTo>
                  <a:cubicBezTo>
                    <a:pt x="7632" y="12022"/>
                    <a:pt x="7994" y="11642"/>
                    <a:pt x="8284" y="11211"/>
                  </a:cubicBezTo>
                  <a:cubicBezTo>
                    <a:pt x="8737" y="10537"/>
                    <a:pt x="9112" y="9817"/>
                    <a:pt x="9405" y="9061"/>
                  </a:cubicBezTo>
                  <a:cubicBezTo>
                    <a:pt x="9686" y="8330"/>
                    <a:pt x="9880" y="7567"/>
                    <a:pt x="9982" y="6791"/>
                  </a:cubicBezTo>
                  <a:cubicBezTo>
                    <a:pt x="10083" y="6003"/>
                    <a:pt x="10094" y="5206"/>
                    <a:pt x="10013" y="4416"/>
                  </a:cubicBezTo>
                  <a:cubicBezTo>
                    <a:pt x="9932" y="3614"/>
                    <a:pt x="9720" y="2937"/>
                    <a:pt x="9360" y="2406"/>
                  </a:cubicBezTo>
                  <a:cubicBezTo>
                    <a:pt x="9000" y="1876"/>
                    <a:pt x="8491" y="1492"/>
                    <a:pt x="7817" y="1273"/>
                  </a:cubicBezTo>
                  <a:cubicBezTo>
                    <a:pt x="7397" y="1137"/>
                    <a:pt x="6913" y="1066"/>
                    <a:pt x="6361" y="1066"/>
                  </a:cubicBezTo>
                  <a:cubicBezTo>
                    <a:pt x="6028" y="1066"/>
                    <a:pt x="5671" y="1092"/>
                    <a:pt x="5288" y="1145"/>
                  </a:cubicBezTo>
                  <a:cubicBezTo>
                    <a:pt x="4755" y="1218"/>
                    <a:pt x="4242" y="1395"/>
                    <a:pt x="3778" y="1668"/>
                  </a:cubicBezTo>
                  <a:cubicBezTo>
                    <a:pt x="3316" y="1934"/>
                    <a:pt x="2890" y="2288"/>
                    <a:pt x="2486" y="2714"/>
                  </a:cubicBezTo>
                  <a:cubicBezTo>
                    <a:pt x="2328" y="2029"/>
                    <a:pt x="2217" y="1440"/>
                    <a:pt x="2053" y="865"/>
                  </a:cubicBezTo>
                  <a:cubicBezTo>
                    <a:pt x="1937" y="466"/>
                    <a:pt x="1209" y="1"/>
                    <a:pt x="76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3" name="Google Shape;1113;p49"/>
            <p:cNvSpPr/>
            <p:nvPr/>
          </p:nvSpPr>
          <p:spPr>
            <a:xfrm>
              <a:off x="2229500" y="509500"/>
              <a:ext cx="308275" cy="657725"/>
            </a:xfrm>
            <a:custGeom>
              <a:avLst/>
              <a:gdLst/>
              <a:ahLst/>
              <a:cxnLst/>
              <a:rect l="l" t="t" r="r" b="b"/>
              <a:pathLst>
                <a:path w="12331" h="26309" extrusionOk="0">
                  <a:moveTo>
                    <a:pt x="1061" y="1"/>
                  </a:moveTo>
                  <a:cubicBezTo>
                    <a:pt x="922" y="1"/>
                    <a:pt x="779" y="24"/>
                    <a:pt x="639" y="73"/>
                  </a:cubicBezTo>
                  <a:cubicBezTo>
                    <a:pt x="0" y="297"/>
                    <a:pt x="76" y="813"/>
                    <a:pt x="129" y="1289"/>
                  </a:cubicBezTo>
                  <a:cubicBezTo>
                    <a:pt x="153" y="1502"/>
                    <a:pt x="210" y="1712"/>
                    <a:pt x="265" y="1920"/>
                  </a:cubicBezTo>
                  <a:cubicBezTo>
                    <a:pt x="491" y="2764"/>
                    <a:pt x="704" y="3611"/>
                    <a:pt x="902" y="4459"/>
                  </a:cubicBezTo>
                  <a:cubicBezTo>
                    <a:pt x="1100" y="5308"/>
                    <a:pt x="1289" y="6159"/>
                    <a:pt x="1466" y="7012"/>
                  </a:cubicBezTo>
                  <a:cubicBezTo>
                    <a:pt x="1645" y="7865"/>
                    <a:pt x="1815" y="8719"/>
                    <a:pt x="1977" y="9575"/>
                  </a:cubicBezTo>
                  <a:cubicBezTo>
                    <a:pt x="2138" y="10431"/>
                    <a:pt x="2296" y="11288"/>
                    <a:pt x="2451" y="12145"/>
                  </a:cubicBezTo>
                  <a:cubicBezTo>
                    <a:pt x="2606" y="13002"/>
                    <a:pt x="2758" y="13859"/>
                    <a:pt x="2908" y="14717"/>
                  </a:cubicBezTo>
                  <a:cubicBezTo>
                    <a:pt x="3057" y="15577"/>
                    <a:pt x="3209" y="16434"/>
                    <a:pt x="3363" y="17292"/>
                  </a:cubicBezTo>
                  <a:cubicBezTo>
                    <a:pt x="3516" y="18153"/>
                    <a:pt x="3643" y="19019"/>
                    <a:pt x="3768" y="19885"/>
                  </a:cubicBezTo>
                  <a:cubicBezTo>
                    <a:pt x="3892" y="20751"/>
                    <a:pt x="4016" y="21618"/>
                    <a:pt x="4162" y="22480"/>
                  </a:cubicBezTo>
                  <a:cubicBezTo>
                    <a:pt x="4309" y="23342"/>
                    <a:pt x="4480" y="24200"/>
                    <a:pt x="4697" y="25050"/>
                  </a:cubicBezTo>
                  <a:cubicBezTo>
                    <a:pt x="4904" y="25861"/>
                    <a:pt x="5385" y="26308"/>
                    <a:pt x="5962" y="26308"/>
                  </a:cubicBezTo>
                  <a:cubicBezTo>
                    <a:pt x="6011" y="26308"/>
                    <a:pt x="6060" y="26305"/>
                    <a:pt x="6110" y="26298"/>
                  </a:cubicBezTo>
                  <a:cubicBezTo>
                    <a:pt x="6772" y="26212"/>
                    <a:pt x="7173" y="25590"/>
                    <a:pt x="7160" y="24664"/>
                  </a:cubicBezTo>
                  <a:cubicBezTo>
                    <a:pt x="7160" y="24578"/>
                    <a:pt x="7155" y="24492"/>
                    <a:pt x="7142" y="24407"/>
                  </a:cubicBezTo>
                  <a:cubicBezTo>
                    <a:pt x="7008" y="23568"/>
                    <a:pt x="6886" y="22726"/>
                    <a:pt x="6769" y="21885"/>
                  </a:cubicBezTo>
                  <a:cubicBezTo>
                    <a:pt x="6651" y="21043"/>
                    <a:pt x="6538" y="20200"/>
                    <a:pt x="6418" y="19360"/>
                  </a:cubicBezTo>
                  <a:cubicBezTo>
                    <a:pt x="6300" y="18518"/>
                    <a:pt x="6176" y="17677"/>
                    <a:pt x="6037" y="16839"/>
                  </a:cubicBezTo>
                  <a:cubicBezTo>
                    <a:pt x="5897" y="16001"/>
                    <a:pt x="5743" y="15165"/>
                    <a:pt x="5563" y="14333"/>
                  </a:cubicBezTo>
                  <a:cubicBezTo>
                    <a:pt x="5474" y="13925"/>
                    <a:pt x="5315" y="13517"/>
                    <a:pt x="5401" y="13075"/>
                  </a:cubicBezTo>
                  <a:cubicBezTo>
                    <a:pt x="5943" y="12961"/>
                    <a:pt x="6480" y="12851"/>
                    <a:pt x="7011" y="12741"/>
                  </a:cubicBezTo>
                  <a:cubicBezTo>
                    <a:pt x="7540" y="12633"/>
                    <a:pt x="8066" y="12528"/>
                    <a:pt x="8587" y="12424"/>
                  </a:cubicBezTo>
                  <a:cubicBezTo>
                    <a:pt x="8770" y="12613"/>
                    <a:pt x="8760" y="12816"/>
                    <a:pt x="8790" y="13001"/>
                  </a:cubicBezTo>
                  <a:cubicBezTo>
                    <a:pt x="8925" y="13818"/>
                    <a:pt x="9062" y="14635"/>
                    <a:pt x="9198" y="15452"/>
                  </a:cubicBezTo>
                  <a:cubicBezTo>
                    <a:pt x="9334" y="16270"/>
                    <a:pt x="9466" y="17087"/>
                    <a:pt x="9595" y="17905"/>
                  </a:cubicBezTo>
                  <a:cubicBezTo>
                    <a:pt x="9716" y="18663"/>
                    <a:pt x="9830" y="19423"/>
                    <a:pt x="9948" y="20181"/>
                  </a:cubicBezTo>
                  <a:cubicBezTo>
                    <a:pt x="10068" y="20939"/>
                    <a:pt x="10190" y="21697"/>
                    <a:pt x="10323" y="22453"/>
                  </a:cubicBezTo>
                  <a:cubicBezTo>
                    <a:pt x="10456" y="23208"/>
                    <a:pt x="10601" y="23962"/>
                    <a:pt x="10764" y="24713"/>
                  </a:cubicBezTo>
                  <a:cubicBezTo>
                    <a:pt x="10862" y="25160"/>
                    <a:pt x="11051" y="25579"/>
                    <a:pt x="11528" y="25579"/>
                  </a:cubicBezTo>
                  <a:cubicBezTo>
                    <a:pt x="11582" y="25579"/>
                    <a:pt x="11639" y="25573"/>
                    <a:pt x="11701" y="25562"/>
                  </a:cubicBezTo>
                  <a:cubicBezTo>
                    <a:pt x="12330" y="25447"/>
                    <a:pt x="12316" y="24933"/>
                    <a:pt x="12217" y="24433"/>
                  </a:cubicBezTo>
                  <a:cubicBezTo>
                    <a:pt x="12197" y="24327"/>
                    <a:pt x="12176" y="24222"/>
                    <a:pt x="12158" y="24115"/>
                  </a:cubicBezTo>
                  <a:cubicBezTo>
                    <a:pt x="12026" y="23303"/>
                    <a:pt x="11895" y="22491"/>
                    <a:pt x="11762" y="21678"/>
                  </a:cubicBezTo>
                  <a:cubicBezTo>
                    <a:pt x="11630" y="20866"/>
                    <a:pt x="11498" y="20054"/>
                    <a:pt x="11365" y="19242"/>
                  </a:cubicBezTo>
                  <a:cubicBezTo>
                    <a:pt x="11233" y="18430"/>
                    <a:pt x="11101" y="17618"/>
                    <a:pt x="10968" y="16805"/>
                  </a:cubicBezTo>
                  <a:cubicBezTo>
                    <a:pt x="10835" y="15993"/>
                    <a:pt x="10702" y="15181"/>
                    <a:pt x="10569" y="14369"/>
                  </a:cubicBezTo>
                  <a:lnTo>
                    <a:pt x="10169" y="11933"/>
                  </a:lnTo>
                  <a:cubicBezTo>
                    <a:pt x="10035" y="11120"/>
                    <a:pt x="9902" y="10309"/>
                    <a:pt x="9767" y="9497"/>
                  </a:cubicBezTo>
                  <a:cubicBezTo>
                    <a:pt x="9633" y="8685"/>
                    <a:pt x="9498" y="7873"/>
                    <a:pt x="9363" y="7061"/>
                  </a:cubicBezTo>
                  <a:cubicBezTo>
                    <a:pt x="9229" y="6249"/>
                    <a:pt x="9094" y="5437"/>
                    <a:pt x="8959" y="4624"/>
                  </a:cubicBezTo>
                  <a:cubicBezTo>
                    <a:pt x="8880" y="4158"/>
                    <a:pt x="8801" y="3692"/>
                    <a:pt x="8712" y="3226"/>
                  </a:cubicBezTo>
                  <a:cubicBezTo>
                    <a:pt x="8623" y="2761"/>
                    <a:pt x="8528" y="2299"/>
                    <a:pt x="8423" y="1837"/>
                  </a:cubicBezTo>
                  <a:cubicBezTo>
                    <a:pt x="8318" y="1380"/>
                    <a:pt x="8127" y="935"/>
                    <a:pt x="7928" y="506"/>
                  </a:cubicBezTo>
                  <a:cubicBezTo>
                    <a:pt x="7827" y="288"/>
                    <a:pt x="7640" y="114"/>
                    <a:pt x="7376" y="114"/>
                  </a:cubicBezTo>
                  <a:cubicBezTo>
                    <a:pt x="7321" y="114"/>
                    <a:pt x="7262" y="121"/>
                    <a:pt x="7201" y="137"/>
                  </a:cubicBezTo>
                  <a:cubicBezTo>
                    <a:pt x="6849" y="231"/>
                    <a:pt x="6767" y="513"/>
                    <a:pt x="6751" y="807"/>
                  </a:cubicBezTo>
                  <a:cubicBezTo>
                    <a:pt x="6744" y="935"/>
                    <a:pt x="6755" y="1065"/>
                    <a:pt x="6786" y="1191"/>
                  </a:cubicBezTo>
                  <a:cubicBezTo>
                    <a:pt x="6974" y="1953"/>
                    <a:pt x="7116" y="2721"/>
                    <a:pt x="7240" y="3494"/>
                  </a:cubicBezTo>
                  <a:cubicBezTo>
                    <a:pt x="7364" y="4265"/>
                    <a:pt x="7470" y="5041"/>
                    <a:pt x="7581" y="5813"/>
                  </a:cubicBezTo>
                  <a:cubicBezTo>
                    <a:pt x="7693" y="6587"/>
                    <a:pt x="7813" y="7359"/>
                    <a:pt x="7962" y="8126"/>
                  </a:cubicBezTo>
                  <a:cubicBezTo>
                    <a:pt x="8054" y="8597"/>
                    <a:pt x="8122" y="9072"/>
                    <a:pt x="8185" y="9551"/>
                  </a:cubicBezTo>
                  <a:cubicBezTo>
                    <a:pt x="8248" y="10030"/>
                    <a:pt x="8305" y="10513"/>
                    <a:pt x="8373" y="11000"/>
                  </a:cubicBezTo>
                  <a:cubicBezTo>
                    <a:pt x="7814" y="11152"/>
                    <a:pt x="7261" y="11282"/>
                    <a:pt x="6705" y="11391"/>
                  </a:cubicBezTo>
                  <a:cubicBezTo>
                    <a:pt x="6147" y="11501"/>
                    <a:pt x="5588" y="11589"/>
                    <a:pt x="5018" y="11657"/>
                  </a:cubicBezTo>
                  <a:cubicBezTo>
                    <a:pt x="4821" y="10828"/>
                    <a:pt x="4627" y="10006"/>
                    <a:pt x="4433" y="9187"/>
                  </a:cubicBezTo>
                  <a:cubicBezTo>
                    <a:pt x="4239" y="8370"/>
                    <a:pt x="4045" y="7555"/>
                    <a:pt x="3850" y="6746"/>
                  </a:cubicBezTo>
                  <a:cubicBezTo>
                    <a:pt x="3656" y="5936"/>
                    <a:pt x="3459" y="5128"/>
                    <a:pt x="3261" y="4321"/>
                  </a:cubicBezTo>
                  <a:cubicBezTo>
                    <a:pt x="3112" y="3716"/>
                    <a:pt x="2966" y="3108"/>
                    <a:pt x="2795" y="2508"/>
                  </a:cubicBezTo>
                  <a:cubicBezTo>
                    <a:pt x="2624" y="1908"/>
                    <a:pt x="2429" y="1314"/>
                    <a:pt x="2181" y="739"/>
                  </a:cubicBezTo>
                  <a:cubicBezTo>
                    <a:pt x="1980" y="273"/>
                    <a:pt x="1537" y="1"/>
                    <a:pt x="106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4" name="Google Shape;1114;p49"/>
            <p:cNvSpPr/>
            <p:nvPr/>
          </p:nvSpPr>
          <p:spPr>
            <a:xfrm>
              <a:off x="4850300" y="544925"/>
              <a:ext cx="324875" cy="649975"/>
            </a:xfrm>
            <a:custGeom>
              <a:avLst/>
              <a:gdLst/>
              <a:ahLst/>
              <a:cxnLst/>
              <a:rect l="l" t="t" r="r" b="b"/>
              <a:pathLst>
                <a:path w="12995" h="25999" extrusionOk="0">
                  <a:moveTo>
                    <a:pt x="10573" y="2546"/>
                  </a:moveTo>
                  <a:cubicBezTo>
                    <a:pt x="10838" y="3305"/>
                    <a:pt x="11037" y="4086"/>
                    <a:pt x="11169" y="4879"/>
                  </a:cubicBezTo>
                  <a:cubicBezTo>
                    <a:pt x="11301" y="5653"/>
                    <a:pt x="11372" y="6424"/>
                    <a:pt x="11404" y="7192"/>
                  </a:cubicBezTo>
                  <a:cubicBezTo>
                    <a:pt x="11436" y="7962"/>
                    <a:pt x="11430" y="8730"/>
                    <a:pt x="11404" y="9498"/>
                  </a:cubicBezTo>
                  <a:cubicBezTo>
                    <a:pt x="11379" y="10268"/>
                    <a:pt x="11335" y="11038"/>
                    <a:pt x="11292" y="11810"/>
                  </a:cubicBezTo>
                  <a:cubicBezTo>
                    <a:pt x="11249" y="12582"/>
                    <a:pt x="11209" y="13357"/>
                    <a:pt x="11188" y="14137"/>
                  </a:cubicBezTo>
                  <a:cubicBezTo>
                    <a:pt x="10600" y="14032"/>
                    <a:pt x="10024" y="13931"/>
                    <a:pt x="9450" y="13832"/>
                  </a:cubicBezTo>
                  <a:cubicBezTo>
                    <a:pt x="8875" y="13734"/>
                    <a:pt x="8304" y="13637"/>
                    <a:pt x="7724" y="13541"/>
                  </a:cubicBezTo>
                  <a:cubicBezTo>
                    <a:pt x="7143" y="13444"/>
                    <a:pt x="6555" y="13348"/>
                    <a:pt x="5948" y="13252"/>
                  </a:cubicBezTo>
                  <a:cubicBezTo>
                    <a:pt x="6276" y="12549"/>
                    <a:pt x="6556" y="11828"/>
                    <a:pt x="6814" y="11098"/>
                  </a:cubicBezTo>
                  <a:cubicBezTo>
                    <a:pt x="7073" y="10370"/>
                    <a:pt x="7309" y="9632"/>
                    <a:pt x="7551" y="8894"/>
                  </a:cubicBezTo>
                  <a:cubicBezTo>
                    <a:pt x="7792" y="8157"/>
                    <a:pt x="8038" y="7422"/>
                    <a:pt x="8315" y="6696"/>
                  </a:cubicBezTo>
                  <a:cubicBezTo>
                    <a:pt x="8593" y="5970"/>
                    <a:pt x="8901" y="5254"/>
                    <a:pt x="9267" y="4559"/>
                  </a:cubicBezTo>
                  <a:cubicBezTo>
                    <a:pt x="9635" y="3864"/>
                    <a:pt x="10060" y="3189"/>
                    <a:pt x="10573" y="2546"/>
                  </a:cubicBezTo>
                  <a:close/>
                  <a:moveTo>
                    <a:pt x="10267" y="1"/>
                  </a:moveTo>
                  <a:cubicBezTo>
                    <a:pt x="10138" y="1"/>
                    <a:pt x="10008" y="15"/>
                    <a:pt x="9878" y="43"/>
                  </a:cubicBezTo>
                  <a:cubicBezTo>
                    <a:pt x="9369" y="153"/>
                    <a:pt x="8850" y="477"/>
                    <a:pt x="8376" y="1024"/>
                  </a:cubicBezTo>
                  <a:cubicBezTo>
                    <a:pt x="7970" y="1496"/>
                    <a:pt x="7603" y="2000"/>
                    <a:pt x="7281" y="2533"/>
                  </a:cubicBezTo>
                  <a:cubicBezTo>
                    <a:pt x="6962" y="3061"/>
                    <a:pt x="6678" y="3611"/>
                    <a:pt x="6434" y="4179"/>
                  </a:cubicBezTo>
                  <a:cubicBezTo>
                    <a:pt x="6186" y="4752"/>
                    <a:pt x="5969" y="5338"/>
                    <a:pt x="5780" y="5933"/>
                  </a:cubicBezTo>
                  <a:cubicBezTo>
                    <a:pt x="5513" y="6767"/>
                    <a:pt x="5239" y="7597"/>
                    <a:pt x="4957" y="8426"/>
                  </a:cubicBezTo>
                  <a:cubicBezTo>
                    <a:pt x="4675" y="9253"/>
                    <a:pt x="4387" y="10078"/>
                    <a:pt x="4092" y="10899"/>
                  </a:cubicBezTo>
                  <a:cubicBezTo>
                    <a:pt x="3796" y="11721"/>
                    <a:pt x="3494" y="12541"/>
                    <a:pt x="3186" y="13358"/>
                  </a:cubicBezTo>
                  <a:cubicBezTo>
                    <a:pt x="2878" y="14176"/>
                    <a:pt x="2564" y="14990"/>
                    <a:pt x="2244" y="15802"/>
                  </a:cubicBezTo>
                  <a:cubicBezTo>
                    <a:pt x="1991" y="16443"/>
                    <a:pt x="1735" y="17085"/>
                    <a:pt x="1490" y="17728"/>
                  </a:cubicBezTo>
                  <a:cubicBezTo>
                    <a:pt x="1243" y="18372"/>
                    <a:pt x="1008" y="19021"/>
                    <a:pt x="795" y="19678"/>
                  </a:cubicBezTo>
                  <a:cubicBezTo>
                    <a:pt x="581" y="20334"/>
                    <a:pt x="392" y="21000"/>
                    <a:pt x="240" y="21678"/>
                  </a:cubicBezTo>
                  <a:cubicBezTo>
                    <a:pt x="1" y="22734"/>
                    <a:pt x="276" y="23446"/>
                    <a:pt x="924" y="23648"/>
                  </a:cubicBezTo>
                  <a:cubicBezTo>
                    <a:pt x="1026" y="23680"/>
                    <a:pt x="1127" y="23696"/>
                    <a:pt x="1224" y="23696"/>
                  </a:cubicBezTo>
                  <a:cubicBezTo>
                    <a:pt x="1728" y="23696"/>
                    <a:pt x="2167" y="23271"/>
                    <a:pt x="2447" y="22408"/>
                  </a:cubicBezTo>
                  <a:cubicBezTo>
                    <a:pt x="2710" y="21593"/>
                    <a:pt x="3000" y="20792"/>
                    <a:pt x="3303" y="19994"/>
                  </a:cubicBezTo>
                  <a:cubicBezTo>
                    <a:pt x="3605" y="19197"/>
                    <a:pt x="3921" y="18407"/>
                    <a:pt x="4241" y="17617"/>
                  </a:cubicBezTo>
                  <a:cubicBezTo>
                    <a:pt x="4561" y="16828"/>
                    <a:pt x="4883" y="16040"/>
                    <a:pt x="5197" y="15247"/>
                  </a:cubicBezTo>
                  <a:cubicBezTo>
                    <a:pt x="5336" y="14898"/>
                    <a:pt x="5492" y="14723"/>
                    <a:pt x="5797" y="14723"/>
                  </a:cubicBezTo>
                  <a:cubicBezTo>
                    <a:pt x="5859" y="14723"/>
                    <a:pt x="5927" y="14730"/>
                    <a:pt x="6002" y="14745"/>
                  </a:cubicBezTo>
                  <a:cubicBezTo>
                    <a:pt x="6799" y="14899"/>
                    <a:pt x="7597" y="15033"/>
                    <a:pt x="8413" y="15148"/>
                  </a:cubicBezTo>
                  <a:cubicBezTo>
                    <a:pt x="9229" y="15265"/>
                    <a:pt x="10063" y="15360"/>
                    <a:pt x="10928" y="15437"/>
                  </a:cubicBezTo>
                  <a:cubicBezTo>
                    <a:pt x="10834" y="16045"/>
                    <a:pt x="10759" y="16614"/>
                    <a:pt x="10654" y="17178"/>
                  </a:cubicBezTo>
                  <a:cubicBezTo>
                    <a:pt x="10512" y="17934"/>
                    <a:pt x="10384" y="18692"/>
                    <a:pt x="10270" y="19451"/>
                  </a:cubicBezTo>
                  <a:cubicBezTo>
                    <a:pt x="10155" y="20211"/>
                    <a:pt x="10054" y="20971"/>
                    <a:pt x="9968" y="21735"/>
                  </a:cubicBezTo>
                  <a:cubicBezTo>
                    <a:pt x="9882" y="22498"/>
                    <a:pt x="9810" y="23262"/>
                    <a:pt x="9752" y="24031"/>
                  </a:cubicBezTo>
                  <a:cubicBezTo>
                    <a:pt x="9725" y="24387"/>
                    <a:pt x="9718" y="24747"/>
                    <a:pt x="9727" y="25104"/>
                  </a:cubicBezTo>
                  <a:cubicBezTo>
                    <a:pt x="9739" y="25559"/>
                    <a:pt x="9844" y="25998"/>
                    <a:pt x="10358" y="25998"/>
                  </a:cubicBezTo>
                  <a:cubicBezTo>
                    <a:pt x="10884" y="25997"/>
                    <a:pt x="10952" y="25530"/>
                    <a:pt x="10997" y="25090"/>
                  </a:cubicBezTo>
                  <a:cubicBezTo>
                    <a:pt x="11002" y="25046"/>
                    <a:pt x="11003" y="25001"/>
                    <a:pt x="11003" y="24956"/>
                  </a:cubicBezTo>
                  <a:cubicBezTo>
                    <a:pt x="11014" y="24260"/>
                    <a:pt x="11064" y="23568"/>
                    <a:pt x="11133" y="22878"/>
                  </a:cubicBezTo>
                  <a:cubicBezTo>
                    <a:pt x="11202" y="22188"/>
                    <a:pt x="11292" y="21501"/>
                    <a:pt x="11384" y="20813"/>
                  </a:cubicBezTo>
                  <a:cubicBezTo>
                    <a:pt x="11498" y="19947"/>
                    <a:pt x="11643" y="19088"/>
                    <a:pt x="11795" y="18228"/>
                  </a:cubicBezTo>
                  <a:cubicBezTo>
                    <a:pt x="11945" y="17369"/>
                    <a:pt x="12102" y="16510"/>
                    <a:pt x="12239" y="15649"/>
                  </a:cubicBezTo>
                  <a:cubicBezTo>
                    <a:pt x="12376" y="14787"/>
                    <a:pt x="12493" y="13922"/>
                    <a:pt x="12563" y="13050"/>
                  </a:cubicBezTo>
                  <a:cubicBezTo>
                    <a:pt x="12627" y="12275"/>
                    <a:pt x="12671" y="11500"/>
                    <a:pt x="12708" y="10724"/>
                  </a:cubicBezTo>
                  <a:cubicBezTo>
                    <a:pt x="12746" y="9948"/>
                    <a:pt x="12775" y="9172"/>
                    <a:pt x="12810" y="8395"/>
                  </a:cubicBezTo>
                  <a:cubicBezTo>
                    <a:pt x="12846" y="7619"/>
                    <a:pt x="12887" y="6841"/>
                    <a:pt x="12945" y="6066"/>
                  </a:cubicBezTo>
                  <a:cubicBezTo>
                    <a:pt x="12995" y="5360"/>
                    <a:pt x="12967" y="4649"/>
                    <a:pt x="12859" y="3948"/>
                  </a:cubicBezTo>
                  <a:cubicBezTo>
                    <a:pt x="12750" y="3243"/>
                    <a:pt x="12579" y="2550"/>
                    <a:pt x="12346" y="1875"/>
                  </a:cubicBezTo>
                  <a:cubicBezTo>
                    <a:pt x="12107" y="1168"/>
                    <a:pt x="11743" y="654"/>
                    <a:pt x="11313" y="346"/>
                  </a:cubicBezTo>
                  <a:cubicBezTo>
                    <a:pt x="10993" y="117"/>
                    <a:pt x="10637" y="1"/>
                    <a:pt x="1026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5" name="Google Shape;1115;p49"/>
            <p:cNvSpPr/>
            <p:nvPr/>
          </p:nvSpPr>
          <p:spPr>
            <a:xfrm>
              <a:off x="2504425" y="474950"/>
              <a:ext cx="269750" cy="648900"/>
            </a:xfrm>
            <a:custGeom>
              <a:avLst/>
              <a:gdLst/>
              <a:ahLst/>
              <a:cxnLst/>
              <a:rect l="l" t="t" r="r" b="b"/>
              <a:pathLst>
                <a:path w="10790" h="25956" extrusionOk="0">
                  <a:moveTo>
                    <a:pt x="5842" y="1"/>
                  </a:moveTo>
                  <a:cubicBezTo>
                    <a:pt x="5835" y="1"/>
                    <a:pt x="5828" y="1"/>
                    <a:pt x="5822" y="1"/>
                  </a:cubicBezTo>
                  <a:cubicBezTo>
                    <a:pt x="5070" y="7"/>
                    <a:pt x="4319" y="57"/>
                    <a:pt x="3573" y="150"/>
                  </a:cubicBezTo>
                  <a:cubicBezTo>
                    <a:pt x="2828" y="240"/>
                    <a:pt x="2088" y="367"/>
                    <a:pt x="1350" y="521"/>
                  </a:cubicBezTo>
                  <a:cubicBezTo>
                    <a:pt x="377" y="723"/>
                    <a:pt x="1" y="1187"/>
                    <a:pt x="127" y="2103"/>
                  </a:cubicBezTo>
                  <a:cubicBezTo>
                    <a:pt x="192" y="2583"/>
                    <a:pt x="282" y="3059"/>
                    <a:pt x="371" y="3536"/>
                  </a:cubicBezTo>
                  <a:cubicBezTo>
                    <a:pt x="458" y="4012"/>
                    <a:pt x="543" y="4489"/>
                    <a:pt x="600" y="4970"/>
                  </a:cubicBezTo>
                  <a:cubicBezTo>
                    <a:pt x="699" y="5818"/>
                    <a:pt x="803" y="6667"/>
                    <a:pt x="909" y="7515"/>
                  </a:cubicBezTo>
                  <a:cubicBezTo>
                    <a:pt x="1015" y="8363"/>
                    <a:pt x="1125" y="9210"/>
                    <a:pt x="1238" y="10057"/>
                  </a:cubicBezTo>
                  <a:cubicBezTo>
                    <a:pt x="1351" y="10903"/>
                    <a:pt x="1470" y="11750"/>
                    <a:pt x="1590" y="12596"/>
                  </a:cubicBezTo>
                  <a:cubicBezTo>
                    <a:pt x="1712" y="13441"/>
                    <a:pt x="1837" y="14286"/>
                    <a:pt x="1966" y="15131"/>
                  </a:cubicBezTo>
                  <a:cubicBezTo>
                    <a:pt x="2095" y="15975"/>
                    <a:pt x="2228" y="16819"/>
                    <a:pt x="2365" y="17662"/>
                  </a:cubicBezTo>
                  <a:cubicBezTo>
                    <a:pt x="2503" y="18505"/>
                    <a:pt x="2644" y="19348"/>
                    <a:pt x="2790" y="20191"/>
                  </a:cubicBezTo>
                  <a:cubicBezTo>
                    <a:pt x="2936" y="21032"/>
                    <a:pt x="3086" y="21874"/>
                    <a:pt x="3241" y="22714"/>
                  </a:cubicBezTo>
                  <a:cubicBezTo>
                    <a:pt x="3374" y="23435"/>
                    <a:pt x="3531" y="24152"/>
                    <a:pt x="3822" y="24827"/>
                  </a:cubicBezTo>
                  <a:cubicBezTo>
                    <a:pt x="4124" y="25526"/>
                    <a:pt x="4647" y="25956"/>
                    <a:pt x="5296" y="25956"/>
                  </a:cubicBezTo>
                  <a:cubicBezTo>
                    <a:pt x="5356" y="25956"/>
                    <a:pt x="5417" y="25952"/>
                    <a:pt x="5480" y="25945"/>
                  </a:cubicBezTo>
                  <a:cubicBezTo>
                    <a:pt x="6168" y="25862"/>
                    <a:pt x="6862" y="25838"/>
                    <a:pt x="7555" y="25793"/>
                  </a:cubicBezTo>
                  <a:cubicBezTo>
                    <a:pt x="8247" y="25748"/>
                    <a:pt x="8937" y="25684"/>
                    <a:pt x="9617" y="25522"/>
                  </a:cubicBezTo>
                  <a:cubicBezTo>
                    <a:pt x="9786" y="25482"/>
                    <a:pt x="9964" y="25464"/>
                    <a:pt x="10123" y="25401"/>
                  </a:cubicBezTo>
                  <a:cubicBezTo>
                    <a:pt x="10456" y="25269"/>
                    <a:pt x="10789" y="25084"/>
                    <a:pt x="10754" y="24674"/>
                  </a:cubicBezTo>
                  <a:cubicBezTo>
                    <a:pt x="10720" y="24264"/>
                    <a:pt x="10364" y="24112"/>
                    <a:pt x="10004" y="24081"/>
                  </a:cubicBezTo>
                  <a:cubicBezTo>
                    <a:pt x="9899" y="24073"/>
                    <a:pt x="9794" y="24069"/>
                    <a:pt x="9689" y="24069"/>
                  </a:cubicBezTo>
                  <a:cubicBezTo>
                    <a:pt x="9404" y="24069"/>
                    <a:pt x="9117" y="24094"/>
                    <a:pt x="8831" y="24103"/>
                  </a:cubicBezTo>
                  <a:cubicBezTo>
                    <a:pt x="8332" y="24119"/>
                    <a:pt x="7838" y="24241"/>
                    <a:pt x="7298" y="24241"/>
                  </a:cubicBezTo>
                  <a:cubicBezTo>
                    <a:pt x="7119" y="24241"/>
                    <a:pt x="6934" y="24228"/>
                    <a:pt x="6743" y="24192"/>
                  </a:cubicBezTo>
                  <a:cubicBezTo>
                    <a:pt x="6740" y="23421"/>
                    <a:pt x="6694" y="22654"/>
                    <a:pt x="6619" y="21892"/>
                  </a:cubicBezTo>
                  <a:cubicBezTo>
                    <a:pt x="6546" y="21129"/>
                    <a:pt x="6443" y="20371"/>
                    <a:pt x="6327" y="19614"/>
                  </a:cubicBezTo>
                  <a:cubicBezTo>
                    <a:pt x="6211" y="18857"/>
                    <a:pt x="6081" y="18101"/>
                    <a:pt x="5953" y="17346"/>
                  </a:cubicBezTo>
                  <a:cubicBezTo>
                    <a:pt x="5824" y="16590"/>
                    <a:pt x="5697" y="15834"/>
                    <a:pt x="5588" y="15075"/>
                  </a:cubicBezTo>
                  <a:cubicBezTo>
                    <a:pt x="6287" y="14942"/>
                    <a:pt x="6883" y="14838"/>
                    <a:pt x="7475" y="14721"/>
                  </a:cubicBezTo>
                  <a:cubicBezTo>
                    <a:pt x="7988" y="14619"/>
                    <a:pt x="8412" y="14378"/>
                    <a:pt x="8282" y="13808"/>
                  </a:cubicBezTo>
                  <a:cubicBezTo>
                    <a:pt x="8186" y="13389"/>
                    <a:pt x="7888" y="13257"/>
                    <a:pt x="7530" y="13257"/>
                  </a:cubicBezTo>
                  <a:cubicBezTo>
                    <a:pt x="7408" y="13257"/>
                    <a:pt x="7280" y="13273"/>
                    <a:pt x="7150" y="13297"/>
                  </a:cubicBezTo>
                  <a:cubicBezTo>
                    <a:pt x="6796" y="13363"/>
                    <a:pt x="6434" y="13410"/>
                    <a:pt x="6090" y="13510"/>
                  </a:cubicBezTo>
                  <a:cubicBezTo>
                    <a:pt x="5947" y="13552"/>
                    <a:pt x="5824" y="13572"/>
                    <a:pt x="5719" y="13572"/>
                  </a:cubicBezTo>
                  <a:cubicBezTo>
                    <a:pt x="5358" y="13572"/>
                    <a:pt x="5204" y="13331"/>
                    <a:pt x="5129" y="12864"/>
                  </a:cubicBezTo>
                  <a:cubicBezTo>
                    <a:pt x="4998" y="12047"/>
                    <a:pt x="4863" y="11230"/>
                    <a:pt x="4714" y="10414"/>
                  </a:cubicBezTo>
                  <a:cubicBezTo>
                    <a:pt x="4566" y="9599"/>
                    <a:pt x="4404" y="8786"/>
                    <a:pt x="4222" y="7979"/>
                  </a:cubicBezTo>
                  <a:cubicBezTo>
                    <a:pt x="4066" y="7294"/>
                    <a:pt x="3904" y="6610"/>
                    <a:pt x="3721" y="5931"/>
                  </a:cubicBezTo>
                  <a:cubicBezTo>
                    <a:pt x="3537" y="5251"/>
                    <a:pt x="3331" y="4575"/>
                    <a:pt x="3091" y="3907"/>
                  </a:cubicBezTo>
                  <a:cubicBezTo>
                    <a:pt x="2848" y="3230"/>
                    <a:pt x="2566" y="2568"/>
                    <a:pt x="2243" y="1926"/>
                  </a:cubicBezTo>
                  <a:cubicBezTo>
                    <a:pt x="2870" y="1728"/>
                    <a:pt x="3484" y="1639"/>
                    <a:pt x="4088" y="1585"/>
                  </a:cubicBezTo>
                  <a:cubicBezTo>
                    <a:pt x="4693" y="1530"/>
                    <a:pt x="5290" y="1509"/>
                    <a:pt x="5879" y="1448"/>
                  </a:cubicBezTo>
                  <a:cubicBezTo>
                    <a:pt x="6405" y="1394"/>
                    <a:pt x="6900" y="1214"/>
                    <a:pt x="6860" y="634"/>
                  </a:cubicBezTo>
                  <a:cubicBezTo>
                    <a:pt x="6822" y="98"/>
                    <a:pt x="6342" y="1"/>
                    <a:pt x="584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6" name="Google Shape;1116;p49"/>
            <p:cNvSpPr/>
            <p:nvPr/>
          </p:nvSpPr>
          <p:spPr>
            <a:xfrm>
              <a:off x="3124375" y="440500"/>
              <a:ext cx="224325" cy="647625"/>
            </a:xfrm>
            <a:custGeom>
              <a:avLst/>
              <a:gdLst/>
              <a:ahLst/>
              <a:cxnLst/>
              <a:rect l="l" t="t" r="r" b="b"/>
              <a:pathLst>
                <a:path w="8973" h="25905" extrusionOk="0">
                  <a:moveTo>
                    <a:pt x="4637" y="1"/>
                  </a:moveTo>
                  <a:cubicBezTo>
                    <a:pt x="4251" y="1"/>
                    <a:pt x="3865" y="12"/>
                    <a:pt x="3480" y="35"/>
                  </a:cubicBezTo>
                  <a:cubicBezTo>
                    <a:pt x="2802" y="72"/>
                    <a:pt x="2126" y="137"/>
                    <a:pt x="1450" y="213"/>
                  </a:cubicBezTo>
                  <a:cubicBezTo>
                    <a:pt x="431" y="328"/>
                    <a:pt x="0" y="772"/>
                    <a:pt x="61" y="1727"/>
                  </a:cubicBezTo>
                  <a:cubicBezTo>
                    <a:pt x="92" y="2219"/>
                    <a:pt x="147" y="2712"/>
                    <a:pt x="198" y="3205"/>
                  </a:cubicBezTo>
                  <a:cubicBezTo>
                    <a:pt x="250" y="3697"/>
                    <a:pt x="300" y="4189"/>
                    <a:pt x="323" y="4684"/>
                  </a:cubicBezTo>
                  <a:cubicBezTo>
                    <a:pt x="362" y="5521"/>
                    <a:pt x="401" y="6359"/>
                    <a:pt x="445" y="7198"/>
                  </a:cubicBezTo>
                  <a:cubicBezTo>
                    <a:pt x="487" y="8036"/>
                    <a:pt x="534" y="8874"/>
                    <a:pt x="583" y="9711"/>
                  </a:cubicBezTo>
                  <a:cubicBezTo>
                    <a:pt x="631" y="10549"/>
                    <a:pt x="684" y="11386"/>
                    <a:pt x="739" y="12223"/>
                  </a:cubicBezTo>
                  <a:cubicBezTo>
                    <a:pt x="795" y="13059"/>
                    <a:pt x="854" y="13895"/>
                    <a:pt x="917" y="14732"/>
                  </a:cubicBezTo>
                  <a:cubicBezTo>
                    <a:pt x="981" y="15568"/>
                    <a:pt x="1048" y="16405"/>
                    <a:pt x="1121" y="17241"/>
                  </a:cubicBezTo>
                  <a:cubicBezTo>
                    <a:pt x="1193" y="18076"/>
                    <a:pt x="1270" y="18911"/>
                    <a:pt x="1352" y="19747"/>
                  </a:cubicBezTo>
                  <a:cubicBezTo>
                    <a:pt x="1434" y="20582"/>
                    <a:pt x="1522" y="21417"/>
                    <a:pt x="1614" y="22251"/>
                  </a:cubicBezTo>
                  <a:cubicBezTo>
                    <a:pt x="1704" y="23066"/>
                    <a:pt x="1786" y="23880"/>
                    <a:pt x="2060" y="24658"/>
                  </a:cubicBezTo>
                  <a:cubicBezTo>
                    <a:pt x="2341" y="25454"/>
                    <a:pt x="2900" y="25904"/>
                    <a:pt x="3654" y="25904"/>
                  </a:cubicBezTo>
                  <a:cubicBezTo>
                    <a:pt x="3667" y="25904"/>
                    <a:pt x="3679" y="25904"/>
                    <a:pt x="3692" y="25904"/>
                  </a:cubicBezTo>
                  <a:cubicBezTo>
                    <a:pt x="4350" y="25890"/>
                    <a:pt x="5010" y="25869"/>
                    <a:pt x="5667" y="25849"/>
                  </a:cubicBezTo>
                  <a:cubicBezTo>
                    <a:pt x="6325" y="25829"/>
                    <a:pt x="6984" y="25806"/>
                    <a:pt x="7642" y="25785"/>
                  </a:cubicBezTo>
                  <a:cubicBezTo>
                    <a:pt x="7877" y="25778"/>
                    <a:pt x="8116" y="25731"/>
                    <a:pt x="8343" y="25668"/>
                  </a:cubicBezTo>
                  <a:cubicBezTo>
                    <a:pt x="8675" y="25578"/>
                    <a:pt x="8973" y="25391"/>
                    <a:pt x="8964" y="25017"/>
                  </a:cubicBezTo>
                  <a:cubicBezTo>
                    <a:pt x="8952" y="24610"/>
                    <a:pt x="8621" y="24438"/>
                    <a:pt x="8260" y="24371"/>
                  </a:cubicBezTo>
                  <a:cubicBezTo>
                    <a:pt x="7937" y="24311"/>
                    <a:pt x="7613" y="24294"/>
                    <a:pt x="7287" y="24294"/>
                  </a:cubicBezTo>
                  <a:cubicBezTo>
                    <a:pt x="6940" y="24294"/>
                    <a:pt x="6591" y="24313"/>
                    <a:pt x="6244" y="24318"/>
                  </a:cubicBezTo>
                  <a:cubicBezTo>
                    <a:pt x="6054" y="24322"/>
                    <a:pt x="5861" y="24348"/>
                    <a:pt x="5659" y="24348"/>
                  </a:cubicBezTo>
                  <a:cubicBezTo>
                    <a:pt x="5457" y="24348"/>
                    <a:pt x="5245" y="24321"/>
                    <a:pt x="5018" y="24218"/>
                  </a:cubicBezTo>
                  <a:cubicBezTo>
                    <a:pt x="5069" y="23458"/>
                    <a:pt x="5080" y="22698"/>
                    <a:pt x="5062" y="21939"/>
                  </a:cubicBezTo>
                  <a:cubicBezTo>
                    <a:pt x="5044" y="21179"/>
                    <a:pt x="4999" y="20420"/>
                    <a:pt x="4940" y="19658"/>
                  </a:cubicBezTo>
                  <a:cubicBezTo>
                    <a:pt x="4881" y="18896"/>
                    <a:pt x="4807" y="18134"/>
                    <a:pt x="4734" y="17367"/>
                  </a:cubicBezTo>
                  <a:cubicBezTo>
                    <a:pt x="4661" y="16601"/>
                    <a:pt x="4590" y="15833"/>
                    <a:pt x="4532" y="15059"/>
                  </a:cubicBezTo>
                  <a:cubicBezTo>
                    <a:pt x="5287" y="14974"/>
                    <a:pt x="5935" y="14927"/>
                    <a:pt x="6575" y="14831"/>
                  </a:cubicBezTo>
                  <a:cubicBezTo>
                    <a:pt x="7042" y="14760"/>
                    <a:pt x="7389" y="14490"/>
                    <a:pt x="7313" y="13994"/>
                  </a:cubicBezTo>
                  <a:cubicBezTo>
                    <a:pt x="7248" y="13568"/>
                    <a:pt x="6914" y="13402"/>
                    <a:pt x="6499" y="13402"/>
                  </a:cubicBezTo>
                  <a:cubicBezTo>
                    <a:pt x="6470" y="13402"/>
                    <a:pt x="6441" y="13403"/>
                    <a:pt x="6411" y="13404"/>
                  </a:cubicBezTo>
                  <a:cubicBezTo>
                    <a:pt x="6141" y="13418"/>
                    <a:pt x="5872" y="13452"/>
                    <a:pt x="5604" y="13479"/>
                  </a:cubicBezTo>
                  <a:cubicBezTo>
                    <a:pt x="5284" y="13511"/>
                    <a:pt x="5043" y="13535"/>
                    <a:pt x="4860" y="13535"/>
                  </a:cubicBezTo>
                  <a:cubicBezTo>
                    <a:pt x="4298" y="13535"/>
                    <a:pt x="4288" y="13304"/>
                    <a:pt x="4200" y="12358"/>
                  </a:cubicBezTo>
                  <a:cubicBezTo>
                    <a:pt x="4130" y="11620"/>
                    <a:pt x="4059" y="10879"/>
                    <a:pt x="3980" y="10142"/>
                  </a:cubicBezTo>
                  <a:cubicBezTo>
                    <a:pt x="3900" y="9404"/>
                    <a:pt x="3813" y="8668"/>
                    <a:pt x="3707" y="7933"/>
                  </a:cubicBezTo>
                  <a:cubicBezTo>
                    <a:pt x="3602" y="7199"/>
                    <a:pt x="3479" y="6468"/>
                    <a:pt x="3332" y="5740"/>
                  </a:cubicBezTo>
                  <a:cubicBezTo>
                    <a:pt x="3184" y="5011"/>
                    <a:pt x="3011" y="4288"/>
                    <a:pt x="2805" y="3568"/>
                  </a:cubicBezTo>
                  <a:cubicBezTo>
                    <a:pt x="2624" y="2939"/>
                    <a:pt x="2408" y="2317"/>
                    <a:pt x="2178" y="1605"/>
                  </a:cubicBezTo>
                  <a:cubicBezTo>
                    <a:pt x="3089" y="1562"/>
                    <a:pt x="3901" y="1526"/>
                    <a:pt x="4715" y="1498"/>
                  </a:cubicBezTo>
                  <a:cubicBezTo>
                    <a:pt x="5157" y="1483"/>
                    <a:pt x="5601" y="1494"/>
                    <a:pt x="6042" y="1469"/>
                  </a:cubicBezTo>
                  <a:cubicBezTo>
                    <a:pt x="6484" y="1442"/>
                    <a:pt x="6831" y="1237"/>
                    <a:pt x="6864" y="811"/>
                  </a:cubicBezTo>
                  <a:cubicBezTo>
                    <a:pt x="6900" y="339"/>
                    <a:pt x="6530" y="135"/>
                    <a:pt x="6077" y="57"/>
                  </a:cubicBezTo>
                  <a:cubicBezTo>
                    <a:pt x="5894" y="24"/>
                    <a:pt x="5704" y="30"/>
                    <a:pt x="5518" y="21"/>
                  </a:cubicBezTo>
                  <a:cubicBezTo>
                    <a:pt x="5224" y="7"/>
                    <a:pt x="4931" y="1"/>
                    <a:pt x="463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7" name="Google Shape;1117;p49"/>
            <p:cNvSpPr/>
            <p:nvPr/>
          </p:nvSpPr>
          <p:spPr>
            <a:xfrm>
              <a:off x="1862775" y="553950"/>
              <a:ext cx="320500" cy="654750"/>
            </a:xfrm>
            <a:custGeom>
              <a:avLst/>
              <a:gdLst/>
              <a:ahLst/>
              <a:cxnLst/>
              <a:rect l="l" t="t" r="r" b="b"/>
              <a:pathLst>
                <a:path w="12820" h="26190" extrusionOk="0">
                  <a:moveTo>
                    <a:pt x="11627" y="0"/>
                  </a:moveTo>
                  <a:cubicBezTo>
                    <a:pt x="11277" y="0"/>
                    <a:pt x="10929" y="50"/>
                    <a:pt x="10581" y="103"/>
                  </a:cubicBezTo>
                  <a:cubicBezTo>
                    <a:pt x="9737" y="235"/>
                    <a:pt x="8894" y="382"/>
                    <a:pt x="8055" y="544"/>
                  </a:cubicBezTo>
                  <a:cubicBezTo>
                    <a:pt x="7214" y="706"/>
                    <a:pt x="6378" y="879"/>
                    <a:pt x="5543" y="1064"/>
                  </a:cubicBezTo>
                  <a:cubicBezTo>
                    <a:pt x="4709" y="1249"/>
                    <a:pt x="3876" y="1442"/>
                    <a:pt x="3045" y="1642"/>
                  </a:cubicBezTo>
                  <a:cubicBezTo>
                    <a:pt x="2312" y="1819"/>
                    <a:pt x="1579" y="1993"/>
                    <a:pt x="851" y="2186"/>
                  </a:cubicBezTo>
                  <a:cubicBezTo>
                    <a:pt x="386" y="2311"/>
                    <a:pt x="1" y="2556"/>
                    <a:pt x="48" y="3052"/>
                  </a:cubicBezTo>
                  <a:cubicBezTo>
                    <a:pt x="97" y="3552"/>
                    <a:pt x="512" y="3637"/>
                    <a:pt x="965" y="3637"/>
                  </a:cubicBezTo>
                  <a:cubicBezTo>
                    <a:pt x="986" y="3637"/>
                    <a:pt x="1008" y="3637"/>
                    <a:pt x="1030" y="3637"/>
                  </a:cubicBezTo>
                  <a:cubicBezTo>
                    <a:pt x="1571" y="3628"/>
                    <a:pt x="2100" y="3534"/>
                    <a:pt x="2630" y="3427"/>
                  </a:cubicBezTo>
                  <a:cubicBezTo>
                    <a:pt x="3358" y="3279"/>
                    <a:pt x="4088" y="3138"/>
                    <a:pt x="4796" y="3002"/>
                  </a:cubicBezTo>
                  <a:cubicBezTo>
                    <a:pt x="4950" y="3797"/>
                    <a:pt x="5103" y="4591"/>
                    <a:pt x="5256" y="5383"/>
                  </a:cubicBezTo>
                  <a:cubicBezTo>
                    <a:pt x="5409" y="6173"/>
                    <a:pt x="5563" y="6962"/>
                    <a:pt x="5716" y="7748"/>
                  </a:cubicBezTo>
                  <a:cubicBezTo>
                    <a:pt x="5868" y="8535"/>
                    <a:pt x="6021" y="9320"/>
                    <a:pt x="6171" y="10104"/>
                  </a:cubicBezTo>
                  <a:cubicBezTo>
                    <a:pt x="6323" y="10887"/>
                    <a:pt x="6472" y="11671"/>
                    <a:pt x="6621" y="12453"/>
                  </a:cubicBezTo>
                  <a:cubicBezTo>
                    <a:pt x="6770" y="13235"/>
                    <a:pt x="6916" y="14018"/>
                    <a:pt x="7063" y="14800"/>
                  </a:cubicBezTo>
                  <a:cubicBezTo>
                    <a:pt x="7194" y="15508"/>
                    <a:pt x="7321" y="16217"/>
                    <a:pt x="7446" y="16928"/>
                  </a:cubicBezTo>
                  <a:cubicBezTo>
                    <a:pt x="7570" y="17638"/>
                    <a:pt x="7694" y="18349"/>
                    <a:pt x="7817" y="19058"/>
                  </a:cubicBezTo>
                  <a:cubicBezTo>
                    <a:pt x="7939" y="19769"/>
                    <a:pt x="8061" y="20479"/>
                    <a:pt x="8183" y="21190"/>
                  </a:cubicBezTo>
                  <a:cubicBezTo>
                    <a:pt x="8306" y="21901"/>
                    <a:pt x="8430" y="22611"/>
                    <a:pt x="8557" y="23320"/>
                  </a:cubicBezTo>
                  <a:cubicBezTo>
                    <a:pt x="8693" y="24084"/>
                    <a:pt x="8856" y="24851"/>
                    <a:pt x="9298" y="25507"/>
                  </a:cubicBezTo>
                  <a:cubicBezTo>
                    <a:pt x="9581" y="25928"/>
                    <a:pt x="9969" y="26190"/>
                    <a:pt x="10446" y="26190"/>
                  </a:cubicBezTo>
                  <a:cubicBezTo>
                    <a:pt x="10563" y="26190"/>
                    <a:pt x="10686" y="26174"/>
                    <a:pt x="10813" y="26141"/>
                  </a:cubicBezTo>
                  <a:cubicBezTo>
                    <a:pt x="11467" y="25969"/>
                    <a:pt x="11765" y="25467"/>
                    <a:pt x="11781" y="24833"/>
                  </a:cubicBezTo>
                  <a:cubicBezTo>
                    <a:pt x="11790" y="24406"/>
                    <a:pt x="11717" y="23976"/>
                    <a:pt x="11648" y="23553"/>
                  </a:cubicBezTo>
                  <a:cubicBezTo>
                    <a:pt x="11516" y="22731"/>
                    <a:pt x="11345" y="21916"/>
                    <a:pt x="11159" y="21106"/>
                  </a:cubicBezTo>
                  <a:cubicBezTo>
                    <a:pt x="10973" y="20296"/>
                    <a:pt x="10768" y="19489"/>
                    <a:pt x="10570" y="18681"/>
                  </a:cubicBezTo>
                  <a:cubicBezTo>
                    <a:pt x="10374" y="17872"/>
                    <a:pt x="10182" y="17062"/>
                    <a:pt x="10022" y="16246"/>
                  </a:cubicBezTo>
                  <a:cubicBezTo>
                    <a:pt x="9882" y="15532"/>
                    <a:pt x="9738" y="14819"/>
                    <a:pt x="9589" y="14107"/>
                  </a:cubicBezTo>
                  <a:cubicBezTo>
                    <a:pt x="9441" y="13396"/>
                    <a:pt x="9289" y="12684"/>
                    <a:pt x="9135" y="11975"/>
                  </a:cubicBezTo>
                  <a:cubicBezTo>
                    <a:pt x="8980" y="11264"/>
                    <a:pt x="8820" y="10553"/>
                    <a:pt x="8657" y="9845"/>
                  </a:cubicBezTo>
                  <a:cubicBezTo>
                    <a:pt x="8495" y="9136"/>
                    <a:pt x="8328" y="8428"/>
                    <a:pt x="8159" y="7721"/>
                  </a:cubicBezTo>
                  <a:cubicBezTo>
                    <a:pt x="7988" y="7013"/>
                    <a:pt x="7814" y="6307"/>
                    <a:pt x="7637" y="5601"/>
                  </a:cubicBezTo>
                  <a:cubicBezTo>
                    <a:pt x="7507" y="5087"/>
                    <a:pt x="7338" y="4580"/>
                    <a:pt x="7194" y="4063"/>
                  </a:cubicBezTo>
                  <a:cubicBezTo>
                    <a:pt x="7050" y="3547"/>
                    <a:pt x="6933" y="3021"/>
                    <a:pt x="6908" y="2470"/>
                  </a:cubicBezTo>
                  <a:cubicBezTo>
                    <a:pt x="7634" y="2336"/>
                    <a:pt x="8349" y="2205"/>
                    <a:pt x="9057" y="2079"/>
                  </a:cubicBezTo>
                  <a:cubicBezTo>
                    <a:pt x="9765" y="1952"/>
                    <a:pt x="10466" y="1829"/>
                    <a:pt x="11168" y="1705"/>
                  </a:cubicBezTo>
                  <a:cubicBezTo>
                    <a:pt x="11489" y="1649"/>
                    <a:pt x="11822" y="1606"/>
                    <a:pt x="12123" y="1495"/>
                  </a:cubicBezTo>
                  <a:cubicBezTo>
                    <a:pt x="12517" y="1347"/>
                    <a:pt x="12819" y="1069"/>
                    <a:pt x="12755" y="645"/>
                  </a:cubicBezTo>
                  <a:cubicBezTo>
                    <a:pt x="12692" y="229"/>
                    <a:pt x="12349" y="50"/>
                    <a:pt x="11913" y="12"/>
                  </a:cubicBezTo>
                  <a:cubicBezTo>
                    <a:pt x="11818" y="4"/>
                    <a:pt x="11722" y="0"/>
                    <a:pt x="1162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8" name="Google Shape;1118;p49"/>
            <p:cNvSpPr/>
            <p:nvPr/>
          </p:nvSpPr>
          <p:spPr>
            <a:xfrm>
              <a:off x="3889550" y="448250"/>
              <a:ext cx="313200" cy="631375"/>
            </a:xfrm>
            <a:custGeom>
              <a:avLst/>
              <a:gdLst/>
              <a:ahLst/>
              <a:cxnLst/>
              <a:rect l="l" t="t" r="r" b="b"/>
              <a:pathLst>
                <a:path w="12528" h="25255" extrusionOk="0">
                  <a:moveTo>
                    <a:pt x="6805" y="2613"/>
                  </a:moveTo>
                  <a:cubicBezTo>
                    <a:pt x="7167" y="2932"/>
                    <a:pt x="7558" y="3574"/>
                    <a:pt x="7936" y="4412"/>
                  </a:cubicBezTo>
                  <a:cubicBezTo>
                    <a:pt x="8312" y="5250"/>
                    <a:pt x="8677" y="6280"/>
                    <a:pt x="8988" y="7370"/>
                  </a:cubicBezTo>
                  <a:cubicBezTo>
                    <a:pt x="9300" y="8461"/>
                    <a:pt x="9559" y="9612"/>
                    <a:pt x="9731" y="10689"/>
                  </a:cubicBezTo>
                  <a:cubicBezTo>
                    <a:pt x="9902" y="11766"/>
                    <a:pt x="9985" y="12769"/>
                    <a:pt x="9947" y="13567"/>
                  </a:cubicBezTo>
                  <a:cubicBezTo>
                    <a:pt x="9052" y="13607"/>
                    <a:pt x="8154" y="13649"/>
                    <a:pt x="7230" y="13697"/>
                  </a:cubicBezTo>
                  <a:cubicBezTo>
                    <a:pt x="6305" y="13744"/>
                    <a:pt x="5352" y="13796"/>
                    <a:pt x="4346" y="13855"/>
                  </a:cubicBezTo>
                  <a:cubicBezTo>
                    <a:pt x="4590" y="12912"/>
                    <a:pt x="4747" y="11960"/>
                    <a:pt x="4874" y="11006"/>
                  </a:cubicBezTo>
                  <a:cubicBezTo>
                    <a:pt x="5001" y="10052"/>
                    <a:pt x="5099" y="9096"/>
                    <a:pt x="5226" y="8147"/>
                  </a:cubicBezTo>
                  <a:cubicBezTo>
                    <a:pt x="5352" y="7198"/>
                    <a:pt x="5506" y="6256"/>
                    <a:pt x="5749" y="5331"/>
                  </a:cubicBezTo>
                  <a:cubicBezTo>
                    <a:pt x="5993" y="4406"/>
                    <a:pt x="6323" y="3497"/>
                    <a:pt x="6805" y="2613"/>
                  </a:cubicBezTo>
                  <a:close/>
                  <a:moveTo>
                    <a:pt x="6409" y="0"/>
                  </a:moveTo>
                  <a:cubicBezTo>
                    <a:pt x="6394" y="0"/>
                    <a:pt x="6378" y="1"/>
                    <a:pt x="6363" y="1"/>
                  </a:cubicBezTo>
                  <a:cubicBezTo>
                    <a:pt x="5591" y="19"/>
                    <a:pt x="4835" y="484"/>
                    <a:pt x="4285" y="1382"/>
                  </a:cubicBezTo>
                  <a:cubicBezTo>
                    <a:pt x="3896" y="2018"/>
                    <a:pt x="3564" y="2677"/>
                    <a:pt x="3306" y="3357"/>
                  </a:cubicBezTo>
                  <a:cubicBezTo>
                    <a:pt x="3048" y="4038"/>
                    <a:pt x="2865" y="4741"/>
                    <a:pt x="2776" y="5467"/>
                  </a:cubicBezTo>
                  <a:cubicBezTo>
                    <a:pt x="2643" y="6512"/>
                    <a:pt x="2502" y="7555"/>
                    <a:pt x="2351" y="8596"/>
                  </a:cubicBezTo>
                  <a:cubicBezTo>
                    <a:pt x="2200" y="9638"/>
                    <a:pt x="2041" y="10677"/>
                    <a:pt x="1874" y="11717"/>
                  </a:cubicBezTo>
                  <a:cubicBezTo>
                    <a:pt x="1706" y="12755"/>
                    <a:pt x="1536" y="13793"/>
                    <a:pt x="1361" y="14832"/>
                  </a:cubicBezTo>
                  <a:cubicBezTo>
                    <a:pt x="1186" y="15868"/>
                    <a:pt x="1010" y="16907"/>
                    <a:pt x="831" y="17944"/>
                  </a:cubicBezTo>
                  <a:cubicBezTo>
                    <a:pt x="653" y="18981"/>
                    <a:pt x="476" y="20017"/>
                    <a:pt x="299" y="21054"/>
                  </a:cubicBezTo>
                  <a:cubicBezTo>
                    <a:pt x="141" y="21994"/>
                    <a:pt x="0" y="22956"/>
                    <a:pt x="170" y="23917"/>
                  </a:cubicBezTo>
                  <a:cubicBezTo>
                    <a:pt x="279" y="24540"/>
                    <a:pt x="625" y="24994"/>
                    <a:pt x="1299" y="25031"/>
                  </a:cubicBezTo>
                  <a:cubicBezTo>
                    <a:pt x="1328" y="25033"/>
                    <a:pt x="1356" y="25034"/>
                    <a:pt x="1383" y="25034"/>
                  </a:cubicBezTo>
                  <a:cubicBezTo>
                    <a:pt x="2012" y="25034"/>
                    <a:pt x="2364" y="24615"/>
                    <a:pt x="2525" y="24033"/>
                  </a:cubicBezTo>
                  <a:cubicBezTo>
                    <a:pt x="2608" y="23735"/>
                    <a:pt x="2659" y="23425"/>
                    <a:pt x="2695" y="23117"/>
                  </a:cubicBezTo>
                  <a:cubicBezTo>
                    <a:pt x="2788" y="22301"/>
                    <a:pt x="2916" y="21490"/>
                    <a:pt x="3059" y="20682"/>
                  </a:cubicBezTo>
                  <a:cubicBezTo>
                    <a:pt x="3203" y="19874"/>
                    <a:pt x="3365" y="19069"/>
                    <a:pt x="3527" y="18265"/>
                  </a:cubicBezTo>
                  <a:cubicBezTo>
                    <a:pt x="3690" y="17460"/>
                    <a:pt x="3856" y="16656"/>
                    <a:pt x="4009" y="15849"/>
                  </a:cubicBezTo>
                  <a:cubicBezTo>
                    <a:pt x="4080" y="15482"/>
                    <a:pt x="4249" y="15312"/>
                    <a:pt x="4645" y="15301"/>
                  </a:cubicBezTo>
                  <a:cubicBezTo>
                    <a:pt x="5547" y="15274"/>
                    <a:pt x="6447" y="15222"/>
                    <a:pt x="7358" y="15153"/>
                  </a:cubicBezTo>
                  <a:cubicBezTo>
                    <a:pt x="8267" y="15083"/>
                    <a:pt x="9190" y="14995"/>
                    <a:pt x="10134" y="14894"/>
                  </a:cubicBezTo>
                  <a:cubicBezTo>
                    <a:pt x="10179" y="15857"/>
                    <a:pt x="10229" y="16779"/>
                    <a:pt x="10261" y="17703"/>
                  </a:cubicBezTo>
                  <a:cubicBezTo>
                    <a:pt x="10286" y="18447"/>
                    <a:pt x="10326" y="19189"/>
                    <a:pt x="10382" y="19929"/>
                  </a:cubicBezTo>
                  <a:cubicBezTo>
                    <a:pt x="10440" y="20670"/>
                    <a:pt x="10515" y="21408"/>
                    <a:pt x="10611" y="22144"/>
                  </a:cubicBezTo>
                  <a:cubicBezTo>
                    <a:pt x="10706" y="22880"/>
                    <a:pt x="10827" y="23614"/>
                    <a:pt x="10971" y="24345"/>
                  </a:cubicBezTo>
                  <a:cubicBezTo>
                    <a:pt x="11055" y="24770"/>
                    <a:pt x="11191" y="25255"/>
                    <a:pt x="11686" y="25255"/>
                  </a:cubicBezTo>
                  <a:cubicBezTo>
                    <a:pt x="11734" y="25255"/>
                    <a:pt x="11785" y="25250"/>
                    <a:pt x="11841" y="25241"/>
                  </a:cubicBezTo>
                  <a:cubicBezTo>
                    <a:pt x="12528" y="25120"/>
                    <a:pt x="12402" y="24547"/>
                    <a:pt x="12329" y="24048"/>
                  </a:cubicBezTo>
                  <a:cubicBezTo>
                    <a:pt x="12194" y="23126"/>
                    <a:pt x="11988" y="22206"/>
                    <a:pt x="11938" y="21278"/>
                  </a:cubicBezTo>
                  <a:cubicBezTo>
                    <a:pt x="11883" y="20253"/>
                    <a:pt x="11823" y="19229"/>
                    <a:pt x="11760" y="18204"/>
                  </a:cubicBezTo>
                  <a:cubicBezTo>
                    <a:pt x="11695" y="17180"/>
                    <a:pt x="11622" y="16158"/>
                    <a:pt x="11537" y="15136"/>
                  </a:cubicBezTo>
                  <a:cubicBezTo>
                    <a:pt x="11453" y="14113"/>
                    <a:pt x="11354" y="13092"/>
                    <a:pt x="11242" y="12073"/>
                  </a:cubicBezTo>
                  <a:cubicBezTo>
                    <a:pt x="11130" y="11053"/>
                    <a:pt x="10998" y="10034"/>
                    <a:pt x="10845" y="9017"/>
                  </a:cubicBezTo>
                  <a:cubicBezTo>
                    <a:pt x="10693" y="8001"/>
                    <a:pt x="10516" y="6986"/>
                    <a:pt x="10314" y="5973"/>
                  </a:cubicBezTo>
                  <a:cubicBezTo>
                    <a:pt x="10148" y="5148"/>
                    <a:pt x="9945" y="4336"/>
                    <a:pt x="9663" y="3552"/>
                  </a:cubicBezTo>
                  <a:cubicBezTo>
                    <a:pt x="9380" y="2770"/>
                    <a:pt x="9016" y="2016"/>
                    <a:pt x="8532" y="1306"/>
                  </a:cubicBezTo>
                  <a:cubicBezTo>
                    <a:pt x="7934" y="433"/>
                    <a:pt x="7165" y="0"/>
                    <a:pt x="6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9" name="Google Shape;1119;p49"/>
            <p:cNvSpPr/>
            <p:nvPr/>
          </p:nvSpPr>
          <p:spPr>
            <a:xfrm>
              <a:off x="3457500" y="443325"/>
              <a:ext cx="211600" cy="623550"/>
            </a:xfrm>
            <a:custGeom>
              <a:avLst/>
              <a:gdLst/>
              <a:ahLst/>
              <a:cxnLst/>
              <a:rect l="l" t="t" r="r" b="b"/>
              <a:pathLst>
                <a:path w="8464" h="24942" extrusionOk="0">
                  <a:moveTo>
                    <a:pt x="5014" y="0"/>
                  </a:moveTo>
                  <a:cubicBezTo>
                    <a:pt x="4577" y="0"/>
                    <a:pt x="4147" y="94"/>
                    <a:pt x="3738" y="272"/>
                  </a:cubicBezTo>
                  <a:cubicBezTo>
                    <a:pt x="3172" y="519"/>
                    <a:pt x="2647" y="928"/>
                    <a:pt x="2200" y="1475"/>
                  </a:cubicBezTo>
                  <a:cubicBezTo>
                    <a:pt x="1429" y="2409"/>
                    <a:pt x="952" y="3549"/>
                    <a:pt x="829" y="4753"/>
                  </a:cubicBezTo>
                  <a:cubicBezTo>
                    <a:pt x="767" y="5343"/>
                    <a:pt x="783" y="5947"/>
                    <a:pt x="871" y="6561"/>
                  </a:cubicBezTo>
                  <a:cubicBezTo>
                    <a:pt x="980" y="7315"/>
                    <a:pt x="1123" y="8055"/>
                    <a:pt x="1300" y="8784"/>
                  </a:cubicBezTo>
                  <a:cubicBezTo>
                    <a:pt x="1478" y="9512"/>
                    <a:pt x="1687" y="10229"/>
                    <a:pt x="1929" y="10935"/>
                  </a:cubicBezTo>
                  <a:cubicBezTo>
                    <a:pt x="2172" y="11640"/>
                    <a:pt x="2444" y="12334"/>
                    <a:pt x="2747" y="13019"/>
                  </a:cubicBezTo>
                  <a:cubicBezTo>
                    <a:pt x="3050" y="13702"/>
                    <a:pt x="3382" y="14377"/>
                    <a:pt x="3743" y="15041"/>
                  </a:cubicBezTo>
                  <a:cubicBezTo>
                    <a:pt x="4104" y="15706"/>
                    <a:pt x="4492" y="16361"/>
                    <a:pt x="4907" y="17009"/>
                  </a:cubicBezTo>
                  <a:cubicBezTo>
                    <a:pt x="5240" y="17528"/>
                    <a:pt x="5523" y="18069"/>
                    <a:pt x="5723" y="18628"/>
                  </a:cubicBezTo>
                  <a:cubicBezTo>
                    <a:pt x="5925" y="19187"/>
                    <a:pt x="6044" y="19762"/>
                    <a:pt x="6053" y="20355"/>
                  </a:cubicBezTo>
                  <a:cubicBezTo>
                    <a:pt x="6062" y="20947"/>
                    <a:pt x="5961" y="21555"/>
                    <a:pt x="5718" y="22178"/>
                  </a:cubicBezTo>
                  <a:cubicBezTo>
                    <a:pt x="5482" y="22785"/>
                    <a:pt x="4369" y="23539"/>
                    <a:pt x="3684" y="23539"/>
                  </a:cubicBezTo>
                  <a:cubicBezTo>
                    <a:pt x="3666" y="23539"/>
                    <a:pt x="3648" y="23538"/>
                    <a:pt x="3631" y="23537"/>
                  </a:cubicBezTo>
                  <a:cubicBezTo>
                    <a:pt x="2795" y="23487"/>
                    <a:pt x="2134" y="23117"/>
                    <a:pt x="1773" y="22323"/>
                  </a:cubicBezTo>
                  <a:cubicBezTo>
                    <a:pt x="1665" y="22088"/>
                    <a:pt x="1562" y="21848"/>
                    <a:pt x="1428" y="21628"/>
                  </a:cubicBezTo>
                  <a:cubicBezTo>
                    <a:pt x="1259" y="21353"/>
                    <a:pt x="1060" y="21072"/>
                    <a:pt x="743" y="21072"/>
                  </a:cubicBezTo>
                  <a:cubicBezTo>
                    <a:pt x="666" y="21072"/>
                    <a:pt x="583" y="21089"/>
                    <a:pt x="491" y="21125"/>
                  </a:cubicBezTo>
                  <a:cubicBezTo>
                    <a:pt x="0" y="21322"/>
                    <a:pt x="109" y="21750"/>
                    <a:pt x="222" y="22128"/>
                  </a:cubicBezTo>
                  <a:cubicBezTo>
                    <a:pt x="447" y="22881"/>
                    <a:pt x="789" y="23528"/>
                    <a:pt x="1277" y="24011"/>
                  </a:cubicBezTo>
                  <a:cubicBezTo>
                    <a:pt x="1765" y="24493"/>
                    <a:pt x="2400" y="24811"/>
                    <a:pt x="3214" y="24907"/>
                  </a:cubicBezTo>
                  <a:cubicBezTo>
                    <a:pt x="3408" y="24930"/>
                    <a:pt x="3599" y="24941"/>
                    <a:pt x="3787" y="24941"/>
                  </a:cubicBezTo>
                  <a:cubicBezTo>
                    <a:pt x="4408" y="24941"/>
                    <a:pt x="4992" y="24817"/>
                    <a:pt x="5524" y="24581"/>
                  </a:cubicBezTo>
                  <a:cubicBezTo>
                    <a:pt x="6216" y="24274"/>
                    <a:pt x="6818" y="23775"/>
                    <a:pt x="7291" y="23108"/>
                  </a:cubicBezTo>
                  <a:cubicBezTo>
                    <a:pt x="7856" y="22310"/>
                    <a:pt x="8185" y="21499"/>
                    <a:pt x="8324" y="20680"/>
                  </a:cubicBezTo>
                  <a:cubicBezTo>
                    <a:pt x="8464" y="19861"/>
                    <a:pt x="8416" y="19035"/>
                    <a:pt x="8230" y="18211"/>
                  </a:cubicBezTo>
                  <a:cubicBezTo>
                    <a:pt x="8044" y="17386"/>
                    <a:pt x="7720" y="16564"/>
                    <a:pt x="7310" y="15753"/>
                  </a:cubicBezTo>
                  <a:cubicBezTo>
                    <a:pt x="6994" y="15126"/>
                    <a:pt x="6644" y="14512"/>
                    <a:pt x="6300" y="13895"/>
                  </a:cubicBezTo>
                  <a:cubicBezTo>
                    <a:pt x="5956" y="13277"/>
                    <a:pt x="5616" y="12658"/>
                    <a:pt x="5323" y="12018"/>
                  </a:cubicBezTo>
                  <a:cubicBezTo>
                    <a:pt x="5000" y="11306"/>
                    <a:pt x="4723" y="10574"/>
                    <a:pt x="4496" y="9825"/>
                  </a:cubicBezTo>
                  <a:cubicBezTo>
                    <a:pt x="4271" y="9091"/>
                    <a:pt x="4090" y="8360"/>
                    <a:pt x="3938" y="7650"/>
                  </a:cubicBezTo>
                  <a:cubicBezTo>
                    <a:pt x="3788" y="6940"/>
                    <a:pt x="3665" y="6252"/>
                    <a:pt x="3554" y="5605"/>
                  </a:cubicBezTo>
                  <a:cubicBezTo>
                    <a:pt x="3557" y="4911"/>
                    <a:pt x="3613" y="4323"/>
                    <a:pt x="3712" y="3789"/>
                  </a:cubicBezTo>
                  <a:cubicBezTo>
                    <a:pt x="3810" y="3256"/>
                    <a:pt x="3949" y="2778"/>
                    <a:pt x="4109" y="2307"/>
                  </a:cubicBezTo>
                  <a:cubicBezTo>
                    <a:pt x="4318" y="1697"/>
                    <a:pt x="4836" y="1331"/>
                    <a:pt x="5340" y="1331"/>
                  </a:cubicBezTo>
                  <a:cubicBezTo>
                    <a:pt x="5392" y="1331"/>
                    <a:pt x="5444" y="1335"/>
                    <a:pt x="5496" y="1343"/>
                  </a:cubicBezTo>
                  <a:cubicBezTo>
                    <a:pt x="6255" y="1458"/>
                    <a:pt x="6689" y="1906"/>
                    <a:pt x="6774" y="2647"/>
                  </a:cubicBezTo>
                  <a:cubicBezTo>
                    <a:pt x="6793" y="2818"/>
                    <a:pt x="6814" y="2990"/>
                    <a:pt x="6855" y="3157"/>
                  </a:cubicBezTo>
                  <a:cubicBezTo>
                    <a:pt x="6922" y="3433"/>
                    <a:pt x="7098" y="3617"/>
                    <a:pt x="7414" y="3617"/>
                  </a:cubicBezTo>
                  <a:cubicBezTo>
                    <a:pt x="7420" y="3617"/>
                    <a:pt x="7427" y="3617"/>
                    <a:pt x="7433" y="3617"/>
                  </a:cubicBezTo>
                  <a:cubicBezTo>
                    <a:pt x="7766" y="3609"/>
                    <a:pt x="7965" y="3396"/>
                    <a:pt x="7979" y="3124"/>
                  </a:cubicBezTo>
                  <a:cubicBezTo>
                    <a:pt x="8022" y="2322"/>
                    <a:pt x="8005" y="1529"/>
                    <a:pt x="7291" y="914"/>
                  </a:cubicBezTo>
                  <a:cubicBezTo>
                    <a:pt x="6725" y="424"/>
                    <a:pt x="6119" y="140"/>
                    <a:pt x="5514" y="41"/>
                  </a:cubicBezTo>
                  <a:cubicBezTo>
                    <a:pt x="5346" y="14"/>
                    <a:pt x="5179" y="0"/>
                    <a:pt x="501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0" name="Google Shape;1120;p49"/>
            <p:cNvSpPr/>
            <p:nvPr/>
          </p:nvSpPr>
          <p:spPr>
            <a:xfrm>
              <a:off x="5230475" y="554275"/>
              <a:ext cx="255425" cy="688125"/>
            </a:xfrm>
            <a:custGeom>
              <a:avLst/>
              <a:gdLst/>
              <a:ahLst/>
              <a:cxnLst/>
              <a:rect l="l" t="t" r="r" b="b"/>
              <a:pathLst>
                <a:path w="10217" h="27525" extrusionOk="0">
                  <a:moveTo>
                    <a:pt x="778" y="0"/>
                  </a:moveTo>
                  <a:cubicBezTo>
                    <a:pt x="695" y="0"/>
                    <a:pt x="607" y="20"/>
                    <a:pt x="513" y="64"/>
                  </a:cubicBezTo>
                  <a:cubicBezTo>
                    <a:pt x="62" y="280"/>
                    <a:pt x="1" y="771"/>
                    <a:pt x="70" y="1288"/>
                  </a:cubicBezTo>
                  <a:cubicBezTo>
                    <a:pt x="128" y="1721"/>
                    <a:pt x="222" y="2151"/>
                    <a:pt x="329" y="2571"/>
                  </a:cubicBezTo>
                  <a:cubicBezTo>
                    <a:pt x="508" y="3265"/>
                    <a:pt x="733" y="3944"/>
                    <a:pt x="894" y="4644"/>
                  </a:cubicBezTo>
                  <a:cubicBezTo>
                    <a:pt x="1120" y="5624"/>
                    <a:pt x="1399" y="6579"/>
                    <a:pt x="1712" y="7514"/>
                  </a:cubicBezTo>
                  <a:cubicBezTo>
                    <a:pt x="2026" y="8451"/>
                    <a:pt x="2375" y="9369"/>
                    <a:pt x="2743" y="10276"/>
                  </a:cubicBezTo>
                  <a:cubicBezTo>
                    <a:pt x="2952" y="10792"/>
                    <a:pt x="3106" y="11329"/>
                    <a:pt x="3205" y="11878"/>
                  </a:cubicBezTo>
                  <a:cubicBezTo>
                    <a:pt x="3354" y="12700"/>
                    <a:pt x="3339" y="13497"/>
                    <a:pt x="3248" y="14281"/>
                  </a:cubicBezTo>
                  <a:cubicBezTo>
                    <a:pt x="3158" y="15065"/>
                    <a:pt x="2992" y="15837"/>
                    <a:pt x="2839" y="16608"/>
                  </a:cubicBezTo>
                  <a:cubicBezTo>
                    <a:pt x="2680" y="17408"/>
                    <a:pt x="2540" y="18213"/>
                    <a:pt x="2414" y="19021"/>
                  </a:cubicBezTo>
                  <a:cubicBezTo>
                    <a:pt x="2288" y="19829"/>
                    <a:pt x="2176" y="20641"/>
                    <a:pt x="2073" y="21455"/>
                  </a:cubicBezTo>
                  <a:cubicBezTo>
                    <a:pt x="1969" y="22268"/>
                    <a:pt x="1875" y="23084"/>
                    <a:pt x="1784" y="23900"/>
                  </a:cubicBezTo>
                  <a:cubicBezTo>
                    <a:pt x="1694" y="24716"/>
                    <a:pt x="1608" y="25534"/>
                    <a:pt x="1521" y="26351"/>
                  </a:cubicBezTo>
                  <a:cubicBezTo>
                    <a:pt x="1512" y="26453"/>
                    <a:pt x="1514" y="26557"/>
                    <a:pt x="1526" y="26660"/>
                  </a:cubicBezTo>
                  <a:cubicBezTo>
                    <a:pt x="1563" y="27044"/>
                    <a:pt x="1683" y="27368"/>
                    <a:pt x="1984" y="27486"/>
                  </a:cubicBezTo>
                  <a:cubicBezTo>
                    <a:pt x="2051" y="27512"/>
                    <a:pt x="2116" y="27524"/>
                    <a:pt x="2177" y="27524"/>
                  </a:cubicBezTo>
                  <a:cubicBezTo>
                    <a:pt x="2396" y="27524"/>
                    <a:pt x="2581" y="27369"/>
                    <a:pt x="2705" y="27118"/>
                  </a:cubicBezTo>
                  <a:cubicBezTo>
                    <a:pt x="2875" y="26777"/>
                    <a:pt x="3025" y="26403"/>
                    <a:pt x="3122" y="26016"/>
                  </a:cubicBezTo>
                  <a:cubicBezTo>
                    <a:pt x="3317" y="25239"/>
                    <a:pt x="3508" y="24459"/>
                    <a:pt x="3696" y="23679"/>
                  </a:cubicBezTo>
                  <a:cubicBezTo>
                    <a:pt x="3882" y="22897"/>
                    <a:pt x="4066" y="22115"/>
                    <a:pt x="4246" y="21331"/>
                  </a:cubicBezTo>
                  <a:cubicBezTo>
                    <a:pt x="4426" y="20547"/>
                    <a:pt x="4602" y="19762"/>
                    <a:pt x="4775" y="18975"/>
                  </a:cubicBezTo>
                  <a:cubicBezTo>
                    <a:pt x="4947" y="18188"/>
                    <a:pt x="5117" y="17401"/>
                    <a:pt x="5284" y="16612"/>
                  </a:cubicBezTo>
                  <a:cubicBezTo>
                    <a:pt x="5434" y="15902"/>
                    <a:pt x="5591" y="15196"/>
                    <a:pt x="5691" y="14477"/>
                  </a:cubicBezTo>
                  <a:cubicBezTo>
                    <a:pt x="5792" y="13758"/>
                    <a:pt x="5837" y="13028"/>
                    <a:pt x="5756" y="12274"/>
                  </a:cubicBezTo>
                  <a:cubicBezTo>
                    <a:pt x="5729" y="12014"/>
                    <a:pt x="5893" y="11861"/>
                    <a:pt x="5981" y="11663"/>
                  </a:cubicBezTo>
                  <a:cubicBezTo>
                    <a:pt x="6361" y="10805"/>
                    <a:pt x="6773" y="9971"/>
                    <a:pt x="7195" y="9145"/>
                  </a:cubicBezTo>
                  <a:cubicBezTo>
                    <a:pt x="7618" y="8317"/>
                    <a:pt x="8048" y="7498"/>
                    <a:pt x="8466" y="6668"/>
                  </a:cubicBezTo>
                  <a:cubicBezTo>
                    <a:pt x="8883" y="5838"/>
                    <a:pt x="9288" y="4996"/>
                    <a:pt x="9654" y="4125"/>
                  </a:cubicBezTo>
                  <a:cubicBezTo>
                    <a:pt x="9822" y="3725"/>
                    <a:pt x="10217" y="3225"/>
                    <a:pt x="9744" y="2828"/>
                  </a:cubicBezTo>
                  <a:cubicBezTo>
                    <a:pt x="9637" y="2739"/>
                    <a:pt x="9544" y="2702"/>
                    <a:pt x="9461" y="2702"/>
                  </a:cubicBezTo>
                  <a:cubicBezTo>
                    <a:pt x="9164" y="2702"/>
                    <a:pt x="9000" y="3176"/>
                    <a:pt x="8836" y="3442"/>
                  </a:cubicBezTo>
                  <a:cubicBezTo>
                    <a:pt x="8413" y="4125"/>
                    <a:pt x="8000" y="4815"/>
                    <a:pt x="7596" y="5523"/>
                  </a:cubicBezTo>
                  <a:cubicBezTo>
                    <a:pt x="7191" y="6231"/>
                    <a:pt x="6796" y="6955"/>
                    <a:pt x="6411" y="7708"/>
                  </a:cubicBezTo>
                  <a:cubicBezTo>
                    <a:pt x="6024" y="8460"/>
                    <a:pt x="5648" y="9241"/>
                    <a:pt x="5282" y="10060"/>
                  </a:cubicBezTo>
                  <a:cubicBezTo>
                    <a:pt x="5026" y="9239"/>
                    <a:pt x="4775" y="8464"/>
                    <a:pt x="4531" y="7710"/>
                  </a:cubicBezTo>
                  <a:cubicBezTo>
                    <a:pt x="4287" y="6954"/>
                    <a:pt x="4054" y="6219"/>
                    <a:pt x="3840" y="5475"/>
                  </a:cubicBezTo>
                  <a:cubicBezTo>
                    <a:pt x="3578" y="4563"/>
                    <a:pt x="3235" y="3711"/>
                    <a:pt x="2835" y="2898"/>
                  </a:cubicBezTo>
                  <a:cubicBezTo>
                    <a:pt x="2437" y="2084"/>
                    <a:pt x="1982" y="1311"/>
                    <a:pt x="1499" y="555"/>
                  </a:cubicBezTo>
                  <a:cubicBezTo>
                    <a:pt x="1306" y="254"/>
                    <a:pt x="1074" y="0"/>
                    <a:pt x="77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1" name="Google Shape;1121;p49"/>
            <p:cNvSpPr/>
            <p:nvPr/>
          </p:nvSpPr>
          <p:spPr>
            <a:xfrm>
              <a:off x="3352825" y="390725"/>
              <a:ext cx="99975" cy="157825"/>
            </a:xfrm>
            <a:custGeom>
              <a:avLst/>
              <a:gdLst/>
              <a:ahLst/>
              <a:cxnLst/>
              <a:rect l="l" t="t" r="r" b="b"/>
              <a:pathLst>
                <a:path w="3999" h="6313" extrusionOk="0">
                  <a:moveTo>
                    <a:pt x="2519" y="0"/>
                  </a:moveTo>
                  <a:cubicBezTo>
                    <a:pt x="2506" y="0"/>
                    <a:pt x="2493" y="1"/>
                    <a:pt x="2479" y="1"/>
                  </a:cubicBezTo>
                  <a:cubicBezTo>
                    <a:pt x="1440" y="11"/>
                    <a:pt x="1042" y="337"/>
                    <a:pt x="836" y="1485"/>
                  </a:cubicBezTo>
                  <a:cubicBezTo>
                    <a:pt x="731" y="2077"/>
                    <a:pt x="627" y="2671"/>
                    <a:pt x="511" y="3263"/>
                  </a:cubicBezTo>
                  <a:cubicBezTo>
                    <a:pt x="397" y="3854"/>
                    <a:pt x="272" y="4444"/>
                    <a:pt x="125" y="5030"/>
                  </a:cubicBezTo>
                  <a:cubicBezTo>
                    <a:pt x="2" y="5527"/>
                    <a:pt x="1" y="6012"/>
                    <a:pt x="589" y="6235"/>
                  </a:cubicBezTo>
                  <a:cubicBezTo>
                    <a:pt x="730" y="6288"/>
                    <a:pt x="861" y="6313"/>
                    <a:pt x="983" y="6313"/>
                  </a:cubicBezTo>
                  <a:cubicBezTo>
                    <a:pt x="1394" y="6313"/>
                    <a:pt x="1697" y="6036"/>
                    <a:pt x="1879" y="5658"/>
                  </a:cubicBezTo>
                  <a:cubicBezTo>
                    <a:pt x="2216" y="4963"/>
                    <a:pt x="2573" y="4276"/>
                    <a:pt x="2900" y="3575"/>
                  </a:cubicBezTo>
                  <a:cubicBezTo>
                    <a:pt x="3226" y="2875"/>
                    <a:pt x="3520" y="2164"/>
                    <a:pt x="3730" y="1422"/>
                  </a:cubicBezTo>
                  <a:cubicBezTo>
                    <a:pt x="3999" y="467"/>
                    <a:pt x="3588" y="0"/>
                    <a:pt x="251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2" name="Google Shape;1122;p49"/>
            <p:cNvSpPr/>
            <p:nvPr/>
          </p:nvSpPr>
          <p:spPr>
            <a:xfrm>
              <a:off x="1803150" y="2191150"/>
              <a:ext cx="4219150" cy="2156150"/>
            </a:xfrm>
            <a:custGeom>
              <a:avLst/>
              <a:gdLst/>
              <a:ahLst/>
              <a:cxnLst/>
              <a:rect l="l" t="t" r="r" b="b"/>
              <a:pathLst>
                <a:path w="168766" h="86246" extrusionOk="0">
                  <a:moveTo>
                    <a:pt x="17346" y="10847"/>
                  </a:moveTo>
                  <a:cubicBezTo>
                    <a:pt x="17911" y="10847"/>
                    <a:pt x="18335" y="11453"/>
                    <a:pt x="18781" y="12692"/>
                  </a:cubicBezTo>
                  <a:cubicBezTo>
                    <a:pt x="19372" y="14332"/>
                    <a:pt x="19426" y="16017"/>
                    <a:pt x="19140" y="17723"/>
                  </a:cubicBezTo>
                  <a:cubicBezTo>
                    <a:pt x="18528" y="21370"/>
                    <a:pt x="17859" y="25007"/>
                    <a:pt x="16417" y="28443"/>
                  </a:cubicBezTo>
                  <a:cubicBezTo>
                    <a:pt x="14523" y="32939"/>
                    <a:pt x="12156" y="37171"/>
                    <a:pt x="9314" y="41139"/>
                  </a:cubicBezTo>
                  <a:cubicBezTo>
                    <a:pt x="8665" y="42045"/>
                    <a:pt x="8052" y="42976"/>
                    <a:pt x="7424" y="43896"/>
                  </a:cubicBezTo>
                  <a:lnTo>
                    <a:pt x="7223" y="43839"/>
                  </a:lnTo>
                  <a:lnTo>
                    <a:pt x="7225" y="43839"/>
                  </a:lnTo>
                  <a:cubicBezTo>
                    <a:pt x="7137" y="41815"/>
                    <a:pt x="7050" y="39792"/>
                    <a:pt x="6964" y="37770"/>
                  </a:cubicBezTo>
                  <a:cubicBezTo>
                    <a:pt x="6960" y="37680"/>
                    <a:pt x="6969" y="37589"/>
                    <a:pt x="6955" y="37501"/>
                  </a:cubicBezTo>
                  <a:cubicBezTo>
                    <a:pt x="6470" y="34459"/>
                    <a:pt x="7196" y="31542"/>
                    <a:pt x="7766" y="28584"/>
                  </a:cubicBezTo>
                  <a:cubicBezTo>
                    <a:pt x="8349" y="25543"/>
                    <a:pt x="9265" y="22641"/>
                    <a:pt x="10540" y="19834"/>
                  </a:cubicBezTo>
                  <a:cubicBezTo>
                    <a:pt x="11843" y="16962"/>
                    <a:pt x="13469" y="14298"/>
                    <a:pt x="15634" y="11997"/>
                  </a:cubicBezTo>
                  <a:cubicBezTo>
                    <a:pt x="16351" y="11235"/>
                    <a:pt x="16894" y="10847"/>
                    <a:pt x="17346" y="10847"/>
                  </a:cubicBezTo>
                  <a:close/>
                  <a:moveTo>
                    <a:pt x="147906" y="36349"/>
                  </a:moveTo>
                  <a:cubicBezTo>
                    <a:pt x="148047" y="36944"/>
                    <a:pt x="148245" y="37442"/>
                    <a:pt x="148270" y="37950"/>
                  </a:cubicBezTo>
                  <a:cubicBezTo>
                    <a:pt x="148328" y="39078"/>
                    <a:pt x="148397" y="40220"/>
                    <a:pt x="148284" y="41339"/>
                  </a:cubicBezTo>
                  <a:cubicBezTo>
                    <a:pt x="148014" y="44015"/>
                    <a:pt x="147333" y="46609"/>
                    <a:pt x="146529" y="49288"/>
                  </a:cubicBezTo>
                  <a:cubicBezTo>
                    <a:pt x="144158" y="47001"/>
                    <a:pt x="144843" y="39470"/>
                    <a:pt x="147906" y="36349"/>
                  </a:cubicBezTo>
                  <a:close/>
                  <a:moveTo>
                    <a:pt x="59446" y="38487"/>
                  </a:moveTo>
                  <a:cubicBezTo>
                    <a:pt x="59590" y="38487"/>
                    <a:pt x="59738" y="38503"/>
                    <a:pt x="59892" y="38536"/>
                  </a:cubicBezTo>
                  <a:cubicBezTo>
                    <a:pt x="60655" y="38696"/>
                    <a:pt x="60986" y="38930"/>
                    <a:pt x="60925" y="39724"/>
                  </a:cubicBezTo>
                  <a:cubicBezTo>
                    <a:pt x="60853" y="40660"/>
                    <a:pt x="60739" y="41636"/>
                    <a:pt x="60398" y="42497"/>
                  </a:cubicBezTo>
                  <a:cubicBezTo>
                    <a:pt x="59575" y="44574"/>
                    <a:pt x="58480" y="46503"/>
                    <a:pt x="57218" y="48372"/>
                  </a:cubicBezTo>
                  <a:cubicBezTo>
                    <a:pt x="55996" y="50180"/>
                    <a:pt x="54731" y="51935"/>
                    <a:pt x="53261" y="53529"/>
                  </a:cubicBezTo>
                  <a:cubicBezTo>
                    <a:pt x="52423" y="54437"/>
                    <a:pt x="51403" y="55174"/>
                    <a:pt x="50466" y="55987"/>
                  </a:cubicBezTo>
                  <a:lnTo>
                    <a:pt x="50280" y="55882"/>
                  </a:lnTo>
                  <a:lnTo>
                    <a:pt x="50281" y="55882"/>
                  </a:lnTo>
                  <a:cubicBezTo>
                    <a:pt x="50426" y="55076"/>
                    <a:pt x="50544" y="54264"/>
                    <a:pt x="50725" y="53465"/>
                  </a:cubicBezTo>
                  <a:cubicBezTo>
                    <a:pt x="51119" y="51723"/>
                    <a:pt x="51521" y="49982"/>
                    <a:pt x="51965" y="48252"/>
                  </a:cubicBezTo>
                  <a:cubicBezTo>
                    <a:pt x="52481" y="46245"/>
                    <a:pt x="53442" y="44382"/>
                    <a:pt x="54778" y="42799"/>
                  </a:cubicBezTo>
                  <a:cubicBezTo>
                    <a:pt x="55848" y="41533"/>
                    <a:pt x="56969" y="40309"/>
                    <a:pt x="58101" y="39096"/>
                  </a:cubicBezTo>
                  <a:cubicBezTo>
                    <a:pt x="58467" y="38704"/>
                    <a:pt x="58919" y="38487"/>
                    <a:pt x="59446" y="38487"/>
                  </a:cubicBezTo>
                  <a:close/>
                  <a:moveTo>
                    <a:pt x="127955" y="39227"/>
                  </a:moveTo>
                  <a:cubicBezTo>
                    <a:pt x="128795" y="39227"/>
                    <a:pt x="129349" y="39832"/>
                    <a:pt x="129250" y="40816"/>
                  </a:cubicBezTo>
                  <a:cubicBezTo>
                    <a:pt x="129162" y="41720"/>
                    <a:pt x="128920" y="42624"/>
                    <a:pt x="128631" y="43489"/>
                  </a:cubicBezTo>
                  <a:cubicBezTo>
                    <a:pt x="127631" y="46474"/>
                    <a:pt x="125710" y="48955"/>
                    <a:pt x="123951" y="51488"/>
                  </a:cubicBezTo>
                  <a:cubicBezTo>
                    <a:pt x="122555" y="53496"/>
                    <a:pt x="120893" y="55367"/>
                    <a:pt x="118561" y="56793"/>
                  </a:cubicBezTo>
                  <a:cubicBezTo>
                    <a:pt x="118737" y="55822"/>
                    <a:pt x="118854" y="54969"/>
                    <a:pt x="119050" y="54133"/>
                  </a:cubicBezTo>
                  <a:cubicBezTo>
                    <a:pt x="119490" y="52248"/>
                    <a:pt x="119898" y="50351"/>
                    <a:pt x="120450" y="48496"/>
                  </a:cubicBezTo>
                  <a:cubicBezTo>
                    <a:pt x="121496" y="44992"/>
                    <a:pt x="123823" y="42340"/>
                    <a:pt x="126407" y="39886"/>
                  </a:cubicBezTo>
                  <a:cubicBezTo>
                    <a:pt x="126605" y="39699"/>
                    <a:pt x="126972" y="39452"/>
                    <a:pt x="127229" y="39361"/>
                  </a:cubicBezTo>
                  <a:cubicBezTo>
                    <a:pt x="127487" y="39270"/>
                    <a:pt x="127731" y="39227"/>
                    <a:pt x="127955" y="39227"/>
                  </a:cubicBezTo>
                  <a:close/>
                  <a:moveTo>
                    <a:pt x="82776" y="21001"/>
                  </a:moveTo>
                  <a:cubicBezTo>
                    <a:pt x="82909" y="21001"/>
                    <a:pt x="83092" y="21040"/>
                    <a:pt x="83352" y="21103"/>
                  </a:cubicBezTo>
                  <a:cubicBezTo>
                    <a:pt x="86481" y="21863"/>
                    <a:pt x="89597" y="22675"/>
                    <a:pt x="92724" y="23438"/>
                  </a:cubicBezTo>
                  <a:cubicBezTo>
                    <a:pt x="93353" y="23591"/>
                    <a:pt x="93313" y="23933"/>
                    <a:pt x="93229" y="24431"/>
                  </a:cubicBezTo>
                  <a:cubicBezTo>
                    <a:pt x="92499" y="28784"/>
                    <a:pt x="91673" y="33126"/>
                    <a:pt x="91113" y="37501"/>
                  </a:cubicBezTo>
                  <a:cubicBezTo>
                    <a:pt x="90598" y="41524"/>
                    <a:pt x="90291" y="45580"/>
                    <a:pt x="90049" y="49630"/>
                  </a:cubicBezTo>
                  <a:cubicBezTo>
                    <a:pt x="89739" y="54780"/>
                    <a:pt x="89119" y="59936"/>
                    <a:pt x="89481" y="65095"/>
                  </a:cubicBezTo>
                  <a:cubicBezTo>
                    <a:pt x="89631" y="67241"/>
                    <a:pt x="88708" y="68558"/>
                    <a:pt x="87321" y="69841"/>
                  </a:cubicBezTo>
                  <a:cubicBezTo>
                    <a:pt x="85462" y="71563"/>
                    <a:pt x="83669" y="73361"/>
                    <a:pt x="81747" y="75008"/>
                  </a:cubicBezTo>
                  <a:cubicBezTo>
                    <a:pt x="80672" y="75928"/>
                    <a:pt x="79427" y="76671"/>
                    <a:pt x="78192" y="77376"/>
                  </a:cubicBezTo>
                  <a:cubicBezTo>
                    <a:pt x="77888" y="77549"/>
                    <a:pt x="77664" y="77639"/>
                    <a:pt x="77498" y="77639"/>
                  </a:cubicBezTo>
                  <a:cubicBezTo>
                    <a:pt x="77195" y="77639"/>
                    <a:pt x="77084" y="77343"/>
                    <a:pt x="77026" y="76720"/>
                  </a:cubicBezTo>
                  <a:cubicBezTo>
                    <a:pt x="76679" y="72947"/>
                    <a:pt x="76230" y="69181"/>
                    <a:pt x="76416" y="65969"/>
                  </a:cubicBezTo>
                  <a:lnTo>
                    <a:pt x="76417" y="65969"/>
                  </a:lnTo>
                  <a:cubicBezTo>
                    <a:pt x="76546" y="60241"/>
                    <a:pt x="77110" y="55142"/>
                    <a:pt x="77733" y="50046"/>
                  </a:cubicBezTo>
                  <a:cubicBezTo>
                    <a:pt x="78135" y="46759"/>
                    <a:pt x="78421" y="43453"/>
                    <a:pt x="78940" y="40184"/>
                  </a:cubicBezTo>
                  <a:cubicBezTo>
                    <a:pt x="79542" y="36386"/>
                    <a:pt x="80349" y="32620"/>
                    <a:pt x="81053" y="28837"/>
                  </a:cubicBezTo>
                  <a:cubicBezTo>
                    <a:pt x="81489" y="26491"/>
                    <a:pt x="81896" y="24141"/>
                    <a:pt x="82322" y="21793"/>
                  </a:cubicBezTo>
                  <a:cubicBezTo>
                    <a:pt x="82428" y="21206"/>
                    <a:pt x="82470" y="21001"/>
                    <a:pt x="82776" y="21001"/>
                  </a:cubicBezTo>
                  <a:close/>
                  <a:moveTo>
                    <a:pt x="26178" y="69857"/>
                  </a:moveTo>
                  <a:lnTo>
                    <a:pt x="26348" y="70068"/>
                  </a:lnTo>
                  <a:cubicBezTo>
                    <a:pt x="25798" y="70902"/>
                    <a:pt x="25293" y="71770"/>
                    <a:pt x="24685" y="72559"/>
                  </a:cubicBezTo>
                  <a:cubicBezTo>
                    <a:pt x="23070" y="74659"/>
                    <a:pt x="21611" y="76891"/>
                    <a:pt x="19408" y="78477"/>
                  </a:cubicBezTo>
                  <a:cubicBezTo>
                    <a:pt x="18110" y="79414"/>
                    <a:pt x="16727" y="79954"/>
                    <a:pt x="15178" y="79954"/>
                  </a:cubicBezTo>
                  <a:cubicBezTo>
                    <a:pt x="14917" y="79954"/>
                    <a:pt x="14652" y="79939"/>
                    <a:pt x="14382" y="79908"/>
                  </a:cubicBezTo>
                  <a:cubicBezTo>
                    <a:pt x="13323" y="79787"/>
                    <a:pt x="13111" y="79423"/>
                    <a:pt x="13482" y="78414"/>
                  </a:cubicBezTo>
                  <a:cubicBezTo>
                    <a:pt x="14058" y="76849"/>
                    <a:pt x="15109" y="75635"/>
                    <a:pt x="16367" y="74616"/>
                  </a:cubicBezTo>
                  <a:cubicBezTo>
                    <a:pt x="19268" y="72270"/>
                    <a:pt x="22788" y="71189"/>
                    <a:pt x="26178" y="69857"/>
                  </a:cubicBezTo>
                  <a:close/>
                  <a:moveTo>
                    <a:pt x="925" y="0"/>
                  </a:moveTo>
                  <a:cubicBezTo>
                    <a:pt x="904" y="0"/>
                    <a:pt x="884" y="1"/>
                    <a:pt x="864" y="3"/>
                  </a:cubicBezTo>
                  <a:cubicBezTo>
                    <a:pt x="636" y="28"/>
                    <a:pt x="308" y="478"/>
                    <a:pt x="280" y="763"/>
                  </a:cubicBezTo>
                  <a:cubicBezTo>
                    <a:pt x="141" y="2153"/>
                    <a:pt x="48" y="3550"/>
                    <a:pt x="20" y="4945"/>
                  </a:cubicBezTo>
                  <a:cubicBezTo>
                    <a:pt x="3" y="5746"/>
                    <a:pt x="172" y="6549"/>
                    <a:pt x="201" y="7353"/>
                  </a:cubicBezTo>
                  <a:cubicBezTo>
                    <a:pt x="424" y="13319"/>
                    <a:pt x="717" y="19284"/>
                    <a:pt x="817" y="25252"/>
                  </a:cubicBezTo>
                  <a:cubicBezTo>
                    <a:pt x="908" y="30714"/>
                    <a:pt x="783" y="36179"/>
                    <a:pt x="755" y="41643"/>
                  </a:cubicBezTo>
                  <a:cubicBezTo>
                    <a:pt x="691" y="53675"/>
                    <a:pt x="568" y="65707"/>
                    <a:pt x="72" y="77731"/>
                  </a:cubicBezTo>
                  <a:cubicBezTo>
                    <a:pt x="1" y="79460"/>
                    <a:pt x="15" y="81195"/>
                    <a:pt x="50" y="82926"/>
                  </a:cubicBezTo>
                  <a:cubicBezTo>
                    <a:pt x="83" y="84635"/>
                    <a:pt x="957" y="85809"/>
                    <a:pt x="2450" y="86044"/>
                  </a:cubicBezTo>
                  <a:cubicBezTo>
                    <a:pt x="3306" y="86178"/>
                    <a:pt x="4172" y="86245"/>
                    <a:pt x="5038" y="86245"/>
                  </a:cubicBezTo>
                  <a:cubicBezTo>
                    <a:pt x="5262" y="86245"/>
                    <a:pt x="5485" y="86241"/>
                    <a:pt x="5709" y="86232"/>
                  </a:cubicBezTo>
                  <a:cubicBezTo>
                    <a:pt x="7044" y="86181"/>
                    <a:pt x="8096" y="85074"/>
                    <a:pt x="8080" y="83738"/>
                  </a:cubicBezTo>
                  <a:cubicBezTo>
                    <a:pt x="8014" y="78125"/>
                    <a:pt x="7948" y="72513"/>
                    <a:pt x="7821" y="66902"/>
                  </a:cubicBezTo>
                  <a:cubicBezTo>
                    <a:pt x="7698" y="61410"/>
                    <a:pt x="7495" y="55919"/>
                    <a:pt x="7339" y="50429"/>
                  </a:cubicBezTo>
                  <a:cubicBezTo>
                    <a:pt x="7304" y="49183"/>
                    <a:pt x="7326" y="49172"/>
                    <a:pt x="8469" y="48783"/>
                  </a:cubicBezTo>
                  <a:cubicBezTo>
                    <a:pt x="10698" y="48022"/>
                    <a:pt x="12938" y="47619"/>
                    <a:pt x="15189" y="47619"/>
                  </a:cubicBezTo>
                  <a:cubicBezTo>
                    <a:pt x="17016" y="47619"/>
                    <a:pt x="18850" y="47884"/>
                    <a:pt x="20694" y="48437"/>
                  </a:cubicBezTo>
                  <a:cubicBezTo>
                    <a:pt x="25639" y="49921"/>
                    <a:pt x="28478" y="53326"/>
                    <a:pt x="29289" y="58305"/>
                  </a:cubicBezTo>
                  <a:cubicBezTo>
                    <a:pt x="29630" y="60392"/>
                    <a:pt x="29382" y="62583"/>
                    <a:pt x="29328" y="64724"/>
                  </a:cubicBezTo>
                  <a:cubicBezTo>
                    <a:pt x="29309" y="65502"/>
                    <a:pt x="28899" y="66086"/>
                    <a:pt x="28079" y="66402"/>
                  </a:cubicBezTo>
                  <a:cubicBezTo>
                    <a:pt x="24994" y="67593"/>
                    <a:pt x="21923" y="68817"/>
                    <a:pt x="18865" y="70074"/>
                  </a:cubicBezTo>
                  <a:cubicBezTo>
                    <a:pt x="15958" y="71269"/>
                    <a:pt x="13395" y="72991"/>
                    <a:pt x="11243" y="75292"/>
                  </a:cubicBezTo>
                  <a:cubicBezTo>
                    <a:pt x="10171" y="76438"/>
                    <a:pt x="9331" y="77735"/>
                    <a:pt x="8878" y="79254"/>
                  </a:cubicBezTo>
                  <a:cubicBezTo>
                    <a:pt x="8149" y="81708"/>
                    <a:pt x="9006" y="83941"/>
                    <a:pt x="11154" y="85172"/>
                  </a:cubicBezTo>
                  <a:cubicBezTo>
                    <a:pt x="11991" y="85652"/>
                    <a:pt x="12904" y="85897"/>
                    <a:pt x="13818" y="85897"/>
                  </a:cubicBezTo>
                  <a:cubicBezTo>
                    <a:pt x="14174" y="85897"/>
                    <a:pt x="14530" y="85860"/>
                    <a:pt x="14882" y="85785"/>
                  </a:cubicBezTo>
                  <a:cubicBezTo>
                    <a:pt x="17121" y="85309"/>
                    <a:pt x="19392" y="84830"/>
                    <a:pt x="21424" y="83707"/>
                  </a:cubicBezTo>
                  <a:cubicBezTo>
                    <a:pt x="25419" y="81501"/>
                    <a:pt x="28558" y="78352"/>
                    <a:pt x="31229" y="74691"/>
                  </a:cubicBezTo>
                  <a:cubicBezTo>
                    <a:pt x="32811" y="72523"/>
                    <a:pt x="33938" y="70134"/>
                    <a:pt x="34777" y="67603"/>
                  </a:cubicBezTo>
                  <a:cubicBezTo>
                    <a:pt x="34987" y="66970"/>
                    <a:pt x="35366" y="66606"/>
                    <a:pt x="35955" y="66373"/>
                  </a:cubicBezTo>
                  <a:cubicBezTo>
                    <a:pt x="36927" y="65993"/>
                    <a:pt x="37875" y="65547"/>
                    <a:pt x="38859" y="65205"/>
                  </a:cubicBezTo>
                  <a:cubicBezTo>
                    <a:pt x="39900" y="64846"/>
                    <a:pt x="40976" y="64587"/>
                    <a:pt x="42028" y="64258"/>
                  </a:cubicBezTo>
                  <a:cubicBezTo>
                    <a:pt x="42157" y="64218"/>
                    <a:pt x="42271" y="64196"/>
                    <a:pt x="42369" y="64196"/>
                  </a:cubicBezTo>
                  <a:cubicBezTo>
                    <a:pt x="42637" y="64196"/>
                    <a:pt x="42788" y="64358"/>
                    <a:pt x="42828" y="64743"/>
                  </a:cubicBezTo>
                  <a:cubicBezTo>
                    <a:pt x="42850" y="64950"/>
                    <a:pt x="42902" y="65154"/>
                    <a:pt x="42957" y="65356"/>
                  </a:cubicBezTo>
                  <a:cubicBezTo>
                    <a:pt x="43224" y="66325"/>
                    <a:pt x="43435" y="67315"/>
                    <a:pt x="43783" y="68256"/>
                  </a:cubicBezTo>
                  <a:cubicBezTo>
                    <a:pt x="44165" y="69289"/>
                    <a:pt x="44693" y="70267"/>
                    <a:pt x="45123" y="71284"/>
                  </a:cubicBezTo>
                  <a:cubicBezTo>
                    <a:pt x="45804" y="72894"/>
                    <a:pt x="46706" y="74376"/>
                    <a:pt x="47868" y="75669"/>
                  </a:cubicBezTo>
                  <a:cubicBezTo>
                    <a:pt x="48598" y="76481"/>
                    <a:pt x="49387" y="77381"/>
                    <a:pt x="50343" y="77816"/>
                  </a:cubicBezTo>
                  <a:cubicBezTo>
                    <a:pt x="51502" y="78340"/>
                    <a:pt x="52707" y="78782"/>
                    <a:pt x="54024" y="78782"/>
                  </a:cubicBezTo>
                  <a:cubicBezTo>
                    <a:pt x="54399" y="78782"/>
                    <a:pt x="54782" y="78746"/>
                    <a:pt x="55176" y="78666"/>
                  </a:cubicBezTo>
                  <a:cubicBezTo>
                    <a:pt x="57132" y="78272"/>
                    <a:pt x="58818" y="77434"/>
                    <a:pt x="60188" y="76086"/>
                  </a:cubicBezTo>
                  <a:cubicBezTo>
                    <a:pt x="61300" y="74990"/>
                    <a:pt x="62174" y="73649"/>
                    <a:pt x="63134" y="72402"/>
                  </a:cubicBezTo>
                  <a:cubicBezTo>
                    <a:pt x="63480" y="71953"/>
                    <a:pt x="63805" y="71489"/>
                    <a:pt x="64122" y="71018"/>
                  </a:cubicBezTo>
                  <a:cubicBezTo>
                    <a:pt x="65604" y="68821"/>
                    <a:pt x="67095" y="66629"/>
                    <a:pt x="68551" y="64414"/>
                  </a:cubicBezTo>
                  <a:cubicBezTo>
                    <a:pt x="69036" y="63678"/>
                    <a:pt x="69436" y="62887"/>
                    <a:pt x="69876" y="62122"/>
                  </a:cubicBezTo>
                  <a:lnTo>
                    <a:pt x="70092" y="62181"/>
                  </a:lnTo>
                  <a:cubicBezTo>
                    <a:pt x="70092" y="64185"/>
                    <a:pt x="70084" y="66190"/>
                    <a:pt x="70093" y="68194"/>
                  </a:cubicBezTo>
                  <a:cubicBezTo>
                    <a:pt x="70106" y="71116"/>
                    <a:pt x="70063" y="74039"/>
                    <a:pt x="70183" y="76956"/>
                  </a:cubicBezTo>
                  <a:cubicBezTo>
                    <a:pt x="70230" y="78127"/>
                    <a:pt x="70478" y="79334"/>
                    <a:pt x="70881" y="80437"/>
                  </a:cubicBezTo>
                  <a:cubicBezTo>
                    <a:pt x="71400" y="81862"/>
                    <a:pt x="72759" y="82802"/>
                    <a:pt x="74229" y="82802"/>
                  </a:cubicBezTo>
                  <a:cubicBezTo>
                    <a:pt x="74456" y="82802"/>
                    <a:pt x="74686" y="82780"/>
                    <a:pt x="74915" y="82733"/>
                  </a:cubicBezTo>
                  <a:cubicBezTo>
                    <a:pt x="76610" y="82389"/>
                    <a:pt x="78192" y="81755"/>
                    <a:pt x="79474" y="80568"/>
                  </a:cubicBezTo>
                  <a:cubicBezTo>
                    <a:pt x="82013" y="78218"/>
                    <a:pt x="84524" y="75836"/>
                    <a:pt x="87050" y="73469"/>
                  </a:cubicBezTo>
                  <a:cubicBezTo>
                    <a:pt x="87915" y="72659"/>
                    <a:pt x="88786" y="71856"/>
                    <a:pt x="89723" y="70989"/>
                  </a:cubicBezTo>
                  <a:cubicBezTo>
                    <a:pt x="89802" y="71410"/>
                    <a:pt x="89847" y="71732"/>
                    <a:pt x="89927" y="72044"/>
                  </a:cubicBezTo>
                  <a:cubicBezTo>
                    <a:pt x="90319" y="73574"/>
                    <a:pt x="90689" y="75112"/>
                    <a:pt x="91128" y="76628"/>
                  </a:cubicBezTo>
                  <a:cubicBezTo>
                    <a:pt x="91430" y="77672"/>
                    <a:pt x="92069" y="78530"/>
                    <a:pt x="93062" y="78989"/>
                  </a:cubicBezTo>
                  <a:cubicBezTo>
                    <a:pt x="94336" y="79577"/>
                    <a:pt x="95637" y="79990"/>
                    <a:pt x="96969" y="79990"/>
                  </a:cubicBezTo>
                  <a:cubicBezTo>
                    <a:pt x="97761" y="79990"/>
                    <a:pt x="98564" y="79844"/>
                    <a:pt x="99379" y="79503"/>
                  </a:cubicBezTo>
                  <a:cubicBezTo>
                    <a:pt x="100120" y="79193"/>
                    <a:pt x="100880" y="78878"/>
                    <a:pt x="101535" y="78427"/>
                  </a:cubicBezTo>
                  <a:cubicBezTo>
                    <a:pt x="103131" y="77330"/>
                    <a:pt x="104742" y="76238"/>
                    <a:pt x="106213" y="74986"/>
                  </a:cubicBezTo>
                  <a:cubicBezTo>
                    <a:pt x="108049" y="73425"/>
                    <a:pt x="110037" y="72013"/>
                    <a:pt x="111522" y="70066"/>
                  </a:cubicBezTo>
                  <a:cubicBezTo>
                    <a:pt x="111693" y="69841"/>
                    <a:pt x="111929" y="69667"/>
                    <a:pt x="112184" y="69420"/>
                  </a:cubicBezTo>
                  <a:cubicBezTo>
                    <a:pt x="112350" y="69714"/>
                    <a:pt x="112476" y="69912"/>
                    <a:pt x="112576" y="70120"/>
                  </a:cubicBezTo>
                  <a:cubicBezTo>
                    <a:pt x="113192" y="71413"/>
                    <a:pt x="113682" y="72783"/>
                    <a:pt x="114439" y="73988"/>
                  </a:cubicBezTo>
                  <a:cubicBezTo>
                    <a:pt x="115815" y="76179"/>
                    <a:pt x="117243" y="78294"/>
                    <a:pt x="119998" y="79143"/>
                  </a:cubicBezTo>
                  <a:cubicBezTo>
                    <a:pt x="120832" y="79400"/>
                    <a:pt x="121643" y="79529"/>
                    <a:pt x="122435" y="79529"/>
                  </a:cubicBezTo>
                  <a:cubicBezTo>
                    <a:pt x="123421" y="79529"/>
                    <a:pt x="124377" y="79330"/>
                    <a:pt x="125311" y="78935"/>
                  </a:cubicBezTo>
                  <a:cubicBezTo>
                    <a:pt x="129705" y="77073"/>
                    <a:pt x="133577" y="74398"/>
                    <a:pt x="136772" y="70833"/>
                  </a:cubicBezTo>
                  <a:cubicBezTo>
                    <a:pt x="141298" y="65785"/>
                    <a:pt x="145336" y="60405"/>
                    <a:pt x="147711" y="53959"/>
                  </a:cubicBezTo>
                  <a:cubicBezTo>
                    <a:pt x="147955" y="53295"/>
                    <a:pt x="150336" y="53091"/>
                    <a:pt x="151858" y="53091"/>
                  </a:cubicBezTo>
                  <a:cubicBezTo>
                    <a:pt x="152566" y="53091"/>
                    <a:pt x="153089" y="53135"/>
                    <a:pt x="153122" y="53198"/>
                  </a:cubicBezTo>
                  <a:lnTo>
                    <a:pt x="153345" y="53421"/>
                  </a:lnTo>
                  <a:cubicBezTo>
                    <a:pt x="152592" y="55638"/>
                    <a:pt x="151875" y="57951"/>
                    <a:pt x="151005" y="60201"/>
                  </a:cubicBezTo>
                  <a:cubicBezTo>
                    <a:pt x="150308" y="62007"/>
                    <a:pt x="149768" y="63876"/>
                    <a:pt x="149523" y="65798"/>
                  </a:cubicBezTo>
                  <a:cubicBezTo>
                    <a:pt x="149075" y="69293"/>
                    <a:pt x="149345" y="72628"/>
                    <a:pt x="151902" y="75370"/>
                  </a:cubicBezTo>
                  <a:cubicBezTo>
                    <a:pt x="153480" y="77062"/>
                    <a:pt x="155287" y="78044"/>
                    <a:pt x="157397" y="78044"/>
                  </a:cubicBezTo>
                  <a:cubicBezTo>
                    <a:pt x="158063" y="78044"/>
                    <a:pt x="158760" y="77946"/>
                    <a:pt x="159490" y="77741"/>
                  </a:cubicBezTo>
                  <a:cubicBezTo>
                    <a:pt x="160983" y="77322"/>
                    <a:pt x="162507" y="76969"/>
                    <a:pt x="163946" y="76407"/>
                  </a:cubicBezTo>
                  <a:cubicBezTo>
                    <a:pt x="165326" y="75868"/>
                    <a:pt x="166632" y="75128"/>
                    <a:pt x="167937" y="74411"/>
                  </a:cubicBezTo>
                  <a:cubicBezTo>
                    <a:pt x="168606" y="74043"/>
                    <a:pt x="168765" y="73423"/>
                    <a:pt x="168474" y="72900"/>
                  </a:cubicBezTo>
                  <a:cubicBezTo>
                    <a:pt x="168313" y="72610"/>
                    <a:pt x="168020" y="72456"/>
                    <a:pt x="167658" y="72456"/>
                  </a:cubicBezTo>
                  <a:cubicBezTo>
                    <a:pt x="167446" y="72456"/>
                    <a:pt x="167210" y="72509"/>
                    <a:pt x="166963" y="72619"/>
                  </a:cubicBezTo>
                  <a:cubicBezTo>
                    <a:pt x="166501" y="72825"/>
                    <a:pt x="166075" y="73145"/>
                    <a:pt x="165596" y="73270"/>
                  </a:cubicBezTo>
                  <a:cubicBezTo>
                    <a:pt x="164105" y="73654"/>
                    <a:pt x="162600" y="73984"/>
                    <a:pt x="161097" y="74317"/>
                  </a:cubicBezTo>
                  <a:cubicBezTo>
                    <a:pt x="160895" y="74362"/>
                    <a:pt x="160577" y="74402"/>
                    <a:pt x="160343" y="74402"/>
                  </a:cubicBezTo>
                  <a:cubicBezTo>
                    <a:pt x="160309" y="74402"/>
                    <a:pt x="160276" y="74401"/>
                    <a:pt x="160246" y="74399"/>
                  </a:cubicBezTo>
                  <a:cubicBezTo>
                    <a:pt x="157384" y="74226"/>
                    <a:pt x="155185" y="72058"/>
                    <a:pt x="154973" y="69173"/>
                  </a:cubicBezTo>
                  <a:cubicBezTo>
                    <a:pt x="154770" y="66403"/>
                    <a:pt x="155112" y="63733"/>
                    <a:pt x="156103" y="61091"/>
                  </a:cubicBezTo>
                  <a:cubicBezTo>
                    <a:pt x="157105" y="58420"/>
                    <a:pt x="157999" y="55674"/>
                    <a:pt x="158585" y="52886"/>
                  </a:cubicBezTo>
                  <a:cubicBezTo>
                    <a:pt x="159116" y="50356"/>
                    <a:pt x="157631" y="48645"/>
                    <a:pt x="155426" y="48645"/>
                  </a:cubicBezTo>
                  <a:cubicBezTo>
                    <a:pt x="154945" y="48645"/>
                    <a:pt x="154431" y="48727"/>
                    <a:pt x="153895" y="48899"/>
                  </a:cubicBezTo>
                  <a:cubicBezTo>
                    <a:pt x="153668" y="48972"/>
                    <a:pt x="153443" y="49053"/>
                    <a:pt x="153222" y="49143"/>
                  </a:cubicBezTo>
                  <a:cubicBezTo>
                    <a:pt x="152226" y="49545"/>
                    <a:pt x="151237" y="49964"/>
                    <a:pt x="150234" y="50349"/>
                  </a:cubicBezTo>
                  <a:cubicBezTo>
                    <a:pt x="149922" y="50469"/>
                    <a:pt x="149576" y="50498"/>
                    <a:pt x="149118" y="50597"/>
                  </a:cubicBezTo>
                  <a:cubicBezTo>
                    <a:pt x="149706" y="48577"/>
                    <a:pt x="150229" y="46717"/>
                    <a:pt x="150795" y="44869"/>
                  </a:cubicBezTo>
                  <a:cubicBezTo>
                    <a:pt x="151530" y="42468"/>
                    <a:pt x="152261" y="40070"/>
                    <a:pt x="152294" y="37528"/>
                  </a:cubicBezTo>
                  <a:cubicBezTo>
                    <a:pt x="152317" y="35755"/>
                    <a:pt x="152294" y="33988"/>
                    <a:pt x="151283" y="32403"/>
                  </a:cubicBezTo>
                  <a:cubicBezTo>
                    <a:pt x="150469" y="31129"/>
                    <a:pt x="149089" y="30469"/>
                    <a:pt x="147675" y="30469"/>
                  </a:cubicBezTo>
                  <a:cubicBezTo>
                    <a:pt x="146775" y="30469"/>
                    <a:pt x="145860" y="30736"/>
                    <a:pt x="145069" y="31282"/>
                  </a:cubicBezTo>
                  <a:cubicBezTo>
                    <a:pt x="142638" y="32959"/>
                    <a:pt x="141389" y="35429"/>
                    <a:pt x="140621" y="38180"/>
                  </a:cubicBezTo>
                  <a:cubicBezTo>
                    <a:pt x="139987" y="40442"/>
                    <a:pt x="139900" y="42780"/>
                    <a:pt x="140072" y="45113"/>
                  </a:cubicBezTo>
                  <a:cubicBezTo>
                    <a:pt x="140193" y="46737"/>
                    <a:pt x="140497" y="48351"/>
                    <a:pt x="141673" y="49580"/>
                  </a:cubicBezTo>
                  <a:cubicBezTo>
                    <a:pt x="142557" y="50503"/>
                    <a:pt x="143537" y="51342"/>
                    <a:pt x="144540" y="52139"/>
                  </a:cubicBezTo>
                  <a:cubicBezTo>
                    <a:pt x="145339" y="52775"/>
                    <a:pt x="145573" y="53181"/>
                    <a:pt x="145096" y="54108"/>
                  </a:cubicBezTo>
                  <a:cubicBezTo>
                    <a:pt x="144018" y="56201"/>
                    <a:pt x="142982" y="58330"/>
                    <a:pt x="141726" y="60314"/>
                  </a:cubicBezTo>
                  <a:cubicBezTo>
                    <a:pt x="138889" y="64794"/>
                    <a:pt x="135363" y="68675"/>
                    <a:pt x="131004" y="71734"/>
                  </a:cubicBezTo>
                  <a:cubicBezTo>
                    <a:pt x="129444" y="72829"/>
                    <a:pt x="127789" y="73795"/>
                    <a:pt x="126142" y="74761"/>
                  </a:cubicBezTo>
                  <a:cubicBezTo>
                    <a:pt x="125555" y="75106"/>
                    <a:pt x="124966" y="75282"/>
                    <a:pt x="124370" y="75282"/>
                  </a:cubicBezTo>
                  <a:cubicBezTo>
                    <a:pt x="123757" y="75282"/>
                    <a:pt x="123137" y="75095"/>
                    <a:pt x="122506" y="74714"/>
                  </a:cubicBezTo>
                  <a:cubicBezTo>
                    <a:pt x="121668" y="74209"/>
                    <a:pt x="120887" y="73719"/>
                    <a:pt x="120463" y="72798"/>
                  </a:cubicBezTo>
                  <a:cubicBezTo>
                    <a:pt x="120379" y="72617"/>
                    <a:pt x="120180" y="72492"/>
                    <a:pt x="120066" y="72320"/>
                  </a:cubicBezTo>
                  <a:cubicBezTo>
                    <a:pt x="119738" y="71831"/>
                    <a:pt x="119305" y="71369"/>
                    <a:pt x="119136" y="70827"/>
                  </a:cubicBezTo>
                  <a:cubicBezTo>
                    <a:pt x="118817" y="69807"/>
                    <a:pt x="118498" y="68745"/>
                    <a:pt x="118458" y="67692"/>
                  </a:cubicBezTo>
                  <a:cubicBezTo>
                    <a:pt x="118370" y="65367"/>
                    <a:pt x="118443" y="63035"/>
                    <a:pt x="118484" y="60707"/>
                  </a:cubicBezTo>
                  <a:cubicBezTo>
                    <a:pt x="118487" y="60516"/>
                    <a:pt x="118700" y="60271"/>
                    <a:pt x="118881" y="60147"/>
                  </a:cubicBezTo>
                  <a:cubicBezTo>
                    <a:pt x="119517" y="59709"/>
                    <a:pt x="120193" y="59327"/>
                    <a:pt x="120834" y="58895"/>
                  </a:cubicBezTo>
                  <a:cubicBezTo>
                    <a:pt x="122425" y="57824"/>
                    <a:pt x="123827" y="56534"/>
                    <a:pt x="125123" y="55124"/>
                  </a:cubicBezTo>
                  <a:cubicBezTo>
                    <a:pt x="126194" y="53962"/>
                    <a:pt x="127387" y="52896"/>
                    <a:pt x="128330" y="51641"/>
                  </a:cubicBezTo>
                  <a:cubicBezTo>
                    <a:pt x="130241" y="49096"/>
                    <a:pt x="131887" y="46374"/>
                    <a:pt x="132280" y="43129"/>
                  </a:cubicBezTo>
                  <a:cubicBezTo>
                    <a:pt x="132419" y="41995"/>
                    <a:pt x="132203" y="40820"/>
                    <a:pt x="132221" y="39664"/>
                  </a:cubicBezTo>
                  <a:cubicBezTo>
                    <a:pt x="132233" y="38893"/>
                    <a:pt x="131994" y="38230"/>
                    <a:pt x="131489" y="37704"/>
                  </a:cubicBezTo>
                  <a:cubicBezTo>
                    <a:pt x="130554" y="36733"/>
                    <a:pt x="129492" y="35960"/>
                    <a:pt x="128086" y="35960"/>
                  </a:cubicBezTo>
                  <a:cubicBezTo>
                    <a:pt x="127996" y="35960"/>
                    <a:pt x="127906" y="35963"/>
                    <a:pt x="127814" y="35970"/>
                  </a:cubicBezTo>
                  <a:cubicBezTo>
                    <a:pt x="127073" y="36021"/>
                    <a:pt x="126327" y="36063"/>
                    <a:pt x="125595" y="36187"/>
                  </a:cubicBezTo>
                  <a:cubicBezTo>
                    <a:pt x="122918" y="36639"/>
                    <a:pt x="120323" y="37175"/>
                    <a:pt x="117937" y="38713"/>
                  </a:cubicBezTo>
                  <a:cubicBezTo>
                    <a:pt x="115737" y="40130"/>
                    <a:pt x="114153" y="41963"/>
                    <a:pt x="112866" y="44139"/>
                  </a:cubicBezTo>
                  <a:cubicBezTo>
                    <a:pt x="111173" y="47005"/>
                    <a:pt x="110718" y="50218"/>
                    <a:pt x="110604" y="53446"/>
                  </a:cubicBezTo>
                  <a:cubicBezTo>
                    <a:pt x="110452" y="57758"/>
                    <a:pt x="110428" y="62083"/>
                    <a:pt x="111286" y="66353"/>
                  </a:cubicBezTo>
                  <a:cubicBezTo>
                    <a:pt x="111337" y="66609"/>
                    <a:pt x="111296" y="66997"/>
                    <a:pt x="111134" y="67165"/>
                  </a:cubicBezTo>
                  <a:cubicBezTo>
                    <a:pt x="109871" y="68469"/>
                    <a:pt x="108649" y="69831"/>
                    <a:pt x="107258" y="70988"/>
                  </a:cubicBezTo>
                  <a:cubicBezTo>
                    <a:pt x="105726" y="72261"/>
                    <a:pt x="104004" y="73304"/>
                    <a:pt x="102412" y="74508"/>
                  </a:cubicBezTo>
                  <a:cubicBezTo>
                    <a:pt x="101254" y="75386"/>
                    <a:pt x="99975" y="75809"/>
                    <a:pt x="98565" y="75809"/>
                  </a:cubicBezTo>
                  <a:cubicBezTo>
                    <a:pt x="98515" y="75809"/>
                    <a:pt x="98465" y="75808"/>
                    <a:pt x="98415" y="75807"/>
                  </a:cubicBezTo>
                  <a:cubicBezTo>
                    <a:pt x="97707" y="75795"/>
                    <a:pt x="96989" y="75527"/>
                    <a:pt x="96727" y="74828"/>
                  </a:cubicBezTo>
                  <a:cubicBezTo>
                    <a:pt x="96310" y="73714"/>
                    <a:pt x="95891" y="72568"/>
                    <a:pt x="95731" y="71399"/>
                  </a:cubicBezTo>
                  <a:cubicBezTo>
                    <a:pt x="95070" y="66579"/>
                    <a:pt x="95281" y="61734"/>
                    <a:pt x="95787" y="56924"/>
                  </a:cubicBezTo>
                  <a:cubicBezTo>
                    <a:pt x="96137" y="53610"/>
                    <a:pt x="96878" y="50336"/>
                    <a:pt x="97477" y="47051"/>
                  </a:cubicBezTo>
                  <a:cubicBezTo>
                    <a:pt x="98099" y="43646"/>
                    <a:pt x="98668" y="40228"/>
                    <a:pt x="99430" y="36855"/>
                  </a:cubicBezTo>
                  <a:cubicBezTo>
                    <a:pt x="100179" y="33540"/>
                    <a:pt x="101143" y="30275"/>
                    <a:pt x="102009" y="26987"/>
                  </a:cubicBezTo>
                  <a:cubicBezTo>
                    <a:pt x="102214" y="26205"/>
                    <a:pt x="102917" y="25666"/>
                    <a:pt x="103713" y="25666"/>
                  </a:cubicBezTo>
                  <a:cubicBezTo>
                    <a:pt x="103763" y="25666"/>
                    <a:pt x="103814" y="25668"/>
                    <a:pt x="103864" y="25672"/>
                  </a:cubicBezTo>
                  <a:cubicBezTo>
                    <a:pt x="106587" y="25906"/>
                    <a:pt x="109323" y="26265"/>
                    <a:pt x="112047" y="26265"/>
                  </a:cubicBezTo>
                  <a:cubicBezTo>
                    <a:pt x="112295" y="26265"/>
                    <a:pt x="112543" y="26262"/>
                    <a:pt x="112791" y="26256"/>
                  </a:cubicBezTo>
                  <a:cubicBezTo>
                    <a:pt x="118511" y="26110"/>
                    <a:pt x="124133" y="25265"/>
                    <a:pt x="129511" y="23111"/>
                  </a:cubicBezTo>
                  <a:cubicBezTo>
                    <a:pt x="132788" y="21800"/>
                    <a:pt x="136000" y="20360"/>
                    <a:pt x="139065" y="18628"/>
                  </a:cubicBezTo>
                  <a:cubicBezTo>
                    <a:pt x="140481" y="17829"/>
                    <a:pt x="141764" y="16765"/>
                    <a:pt x="143012" y="15709"/>
                  </a:cubicBezTo>
                  <a:cubicBezTo>
                    <a:pt x="143965" y="14902"/>
                    <a:pt x="144551" y="13811"/>
                    <a:pt x="144583" y="12502"/>
                  </a:cubicBezTo>
                  <a:cubicBezTo>
                    <a:pt x="144613" y="11257"/>
                    <a:pt x="143975" y="10498"/>
                    <a:pt x="142976" y="10498"/>
                  </a:cubicBezTo>
                  <a:cubicBezTo>
                    <a:pt x="142698" y="10498"/>
                    <a:pt x="142393" y="10557"/>
                    <a:pt x="142066" y="10680"/>
                  </a:cubicBezTo>
                  <a:cubicBezTo>
                    <a:pt x="141407" y="10928"/>
                    <a:pt x="140807" y="11351"/>
                    <a:pt x="140208" y="11736"/>
                  </a:cubicBezTo>
                  <a:cubicBezTo>
                    <a:pt x="138628" y="12752"/>
                    <a:pt x="137126" y="13909"/>
                    <a:pt x="135477" y="14798"/>
                  </a:cubicBezTo>
                  <a:cubicBezTo>
                    <a:pt x="131927" y="16714"/>
                    <a:pt x="128230" y="18342"/>
                    <a:pt x="124354" y="19479"/>
                  </a:cubicBezTo>
                  <a:cubicBezTo>
                    <a:pt x="119872" y="20793"/>
                    <a:pt x="115317" y="21420"/>
                    <a:pt x="110705" y="21420"/>
                  </a:cubicBezTo>
                  <a:cubicBezTo>
                    <a:pt x="109058" y="21420"/>
                    <a:pt x="107404" y="21340"/>
                    <a:pt x="105743" y="21183"/>
                  </a:cubicBezTo>
                  <a:cubicBezTo>
                    <a:pt x="105160" y="21128"/>
                    <a:pt x="104576" y="21065"/>
                    <a:pt x="103921" y="20999"/>
                  </a:cubicBezTo>
                  <a:cubicBezTo>
                    <a:pt x="104049" y="20639"/>
                    <a:pt x="104164" y="20371"/>
                    <a:pt x="104242" y="20091"/>
                  </a:cubicBezTo>
                  <a:cubicBezTo>
                    <a:pt x="104837" y="17967"/>
                    <a:pt x="105458" y="15848"/>
                    <a:pt x="106005" y="13712"/>
                  </a:cubicBezTo>
                  <a:cubicBezTo>
                    <a:pt x="106353" y="12352"/>
                    <a:pt x="106060" y="11100"/>
                    <a:pt x="105054" y="10070"/>
                  </a:cubicBezTo>
                  <a:cubicBezTo>
                    <a:pt x="103615" y="8595"/>
                    <a:pt x="101870" y="7882"/>
                    <a:pt x="99885" y="7882"/>
                  </a:cubicBezTo>
                  <a:cubicBezTo>
                    <a:pt x="99692" y="7882"/>
                    <a:pt x="99497" y="7888"/>
                    <a:pt x="99299" y="7902"/>
                  </a:cubicBezTo>
                  <a:cubicBezTo>
                    <a:pt x="98269" y="7973"/>
                    <a:pt x="97400" y="8436"/>
                    <a:pt x="97006" y="9494"/>
                  </a:cubicBezTo>
                  <a:cubicBezTo>
                    <a:pt x="95900" y="12461"/>
                    <a:pt x="94837" y="15441"/>
                    <a:pt x="94290" y="18574"/>
                  </a:cubicBezTo>
                  <a:cubicBezTo>
                    <a:pt x="94175" y="19236"/>
                    <a:pt x="94136" y="19449"/>
                    <a:pt x="93836" y="19449"/>
                  </a:cubicBezTo>
                  <a:cubicBezTo>
                    <a:pt x="93692" y="19449"/>
                    <a:pt x="93487" y="19400"/>
                    <a:pt x="93185" y="19327"/>
                  </a:cubicBezTo>
                  <a:cubicBezTo>
                    <a:pt x="90195" y="18613"/>
                    <a:pt x="87202" y="17923"/>
                    <a:pt x="84127" y="17669"/>
                  </a:cubicBezTo>
                  <a:cubicBezTo>
                    <a:pt x="83342" y="17603"/>
                    <a:pt x="83326" y="17550"/>
                    <a:pt x="83510" y="16801"/>
                  </a:cubicBezTo>
                  <a:cubicBezTo>
                    <a:pt x="83888" y="15266"/>
                    <a:pt x="84322" y="13742"/>
                    <a:pt x="84629" y="12192"/>
                  </a:cubicBezTo>
                  <a:cubicBezTo>
                    <a:pt x="84950" y="10572"/>
                    <a:pt x="84371" y="9371"/>
                    <a:pt x="82958" y="8690"/>
                  </a:cubicBezTo>
                  <a:cubicBezTo>
                    <a:pt x="81528" y="8001"/>
                    <a:pt x="80008" y="7687"/>
                    <a:pt x="78446" y="7687"/>
                  </a:cubicBezTo>
                  <a:cubicBezTo>
                    <a:pt x="78150" y="7687"/>
                    <a:pt x="77853" y="7699"/>
                    <a:pt x="77554" y="7721"/>
                  </a:cubicBezTo>
                  <a:cubicBezTo>
                    <a:pt x="76514" y="7799"/>
                    <a:pt x="75891" y="8412"/>
                    <a:pt x="75717" y="9369"/>
                  </a:cubicBezTo>
                  <a:cubicBezTo>
                    <a:pt x="75297" y="11687"/>
                    <a:pt x="74848" y="14000"/>
                    <a:pt x="74490" y="16327"/>
                  </a:cubicBezTo>
                  <a:cubicBezTo>
                    <a:pt x="74412" y="16841"/>
                    <a:pt x="73980" y="17219"/>
                    <a:pt x="73459" y="17239"/>
                  </a:cubicBezTo>
                  <a:cubicBezTo>
                    <a:pt x="70590" y="17358"/>
                    <a:pt x="67775" y="17860"/>
                    <a:pt x="64971" y="18461"/>
                  </a:cubicBezTo>
                  <a:cubicBezTo>
                    <a:pt x="61381" y="19232"/>
                    <a:pt x="58125" y="20754"/>
                    <a:pt x="55193" y="22926"/>
                  </a:cubicBezTo>
                  <a:cubicBezTo>
                    <a:pt x="54354" y="23550"/>
                    <a:pt x="53717" y="24467"/>
                    <a:pt x="53056" y="25304"/>
                  </a:cubicBezTo>
                  <a:cubicBezTo>
                    <a:pt x="52749" y="25694"/>
                    <a:pt x="52753" y="26207"/>
                    <a:pt x="53141" y="26622"/>
                  </a:cubicBezTo>
                  <a:cubicBezTo>
                    <a:pt x="53348" y="26843"/>
                    <a:pt x="53570" y="26932"/>
                    <a:pt x="53798" y="26932"/>
                  </a:cubicBezTo>
                  <a:cubicBezTo>
                    <a:pt x="54013" y="26932"/>
                    <a:pt x="54233" y="26852"/>
                    <a:pt x="54448" y="26729"/>
                  </a:cubicBezTo>
                  <a:cubicBezTo>
                    <a:pt x="54833" y="26508"/>
                    <a:pt x="55216" y="26263"/>
                    <a:pt x="55552" y="25974"/>
                  </a:cubicBezTo>
                  <a:cubicBezTo>
                    <a:pt x="57730" y="24102"/>
                    <a:pt x="60189" y="22730"/>
                    <a:pt x="62901" y="21820"/>
                  </a:cubicBezTo>
                  <a:cubicBezTo>
                    <a:pt x="65610" y="20910"/>
                    <a:pt x="68438" y="20626"/>
                    <a:pt x="71253" y="20315"/>
                  </a:cubicBezTo>
                  <a:cubicBezTo>
                    <a:pt x="71551" y="20283"/>
                    <a:pt x="71852" y="20272"/>
                    <a:pt x="72155" y="20272"/>
                  </a:cubicBezTo>
                  <a:cubicBezTo>
                    <a:pt x="72673" y="20272"/>
                    <a:pt x="73198" y="20303"/>
                    <a:pt x="73729" y="20303"/>
                  </a:cubicBezTo>
                  <a:cubicBezTo>
                    <a:pt x="73384" y="22872"/>
                    <a:pt x="73032" y="25350"/>
                    <a:pt x="72718" y="27832"/>
                  </a:cubicBezTo>
                  <a:cubicBezTo>
                    <a:pt x="72280" y="31294"/>
                    <a:pt x="71819" y="34754"/>
                    <a:pt x="71465" y="38226"/>
                  </a:cubicBezTo>
                  <a:cubicBezTo>
                    <a:pt x="71102" y="41846"/>
                    <a:pt x="70798" y="45470"/>
                    <a:pt x="70556" y="49098"/>
                  </a:cubicBezTo>
                  <a:cubicBezTo>
                    <a:pt x="70362" y="51999"/>
                    <a:pt x="70319" y="54909"/>
                    <a:pt x="70157" y="57813"/>
                  </a:cubicBezTo>
                  <a:cubicBezTo>
                    <a:pt x="70126" y="58362"/>
                    <a:pt x="69966" y="58897"/>
                    <a:pt x="69692" y="59375"/>
                  </a:cubicBezTo>
                  <a:cubicBezTo>
                    <a:pt x="68608" y="61262"/>
                    <a:pt x="67512" y="63148"/>
                    <a:pt x="66319" y="64970"/>
                  </a:cubicBezTo>
                  <a:cubicBezTo>
                    <a:pt x="64370" y="67948"/>
                    <a:pt x="62224" y="70774"/>
                    <a:pt x="59534" y="73146"/>
                  </a:cubicBezTo>
                  <a:cubicBezTo>
                    <a:pt x="58541" y="74022"/>
                    <a:pt x="57487" y="74457"/>
                    <a:pt x="56389" y="74457"/>
                  </a:cubicBezTo>
                  <a:cubicBezTo>
                    <a:pt x="55738" y="74457"/>
                    <a:pt x="55072" y="74304"/>
                    <a:pt x="54393" y="74001"/>
                  </a:cubicBezTo>
                  <a:cubicBezTo>
                    <a:pt x="53640" y="73664"/>
                    <a:pt x="52625" y="72811"/>
                    <a:pt x="52210" y="72098"/>
                  </a:cubicBezTo>
                  <a:cubicBezTo>
                    <a:pt x="52086" y="71887"/>
                    <a:pt x="51874" y="71724"/>
                    <a:pt x="51733" y="71520"/>
                  </a:cubicBezTo>
                  <a:cubicBezTo>
                    <a:pt x="51433" y="71083"/>
                    <a:pt x="51027" y="70670"/>
                    <a:pt x="50887" y="70183"/>
                  </a:cubicBezTo>
                  <a:cubicBezTo>
                    <a:pt x="50557" y="69044"/>
                    <a:pt x="50194" y="67873"/>
                    <a:pt x="50141" y="66702"/>
                  </a:cubicBezTo>
                  <a:cubicBezTo>
                    <a:pt x="50039" y="64469"/>
                    <a:pt x="50151" y="62227"/>
                    <a:pt x="50161" y="59987"/>
                  </a:cubicBezTo>
                  <a:cubicBezTo>
                    <a:pt x="50163" y="59652"/>
                    <a:pt x="50260" y="59479"/>
                    <a:pt x="50593" y="59321"/>
                  </a:cubicBezTo>
                  <a:cubicBezTo>
                    <a:pt x="51180" y="59042"/>
                    <a:pt x="51728" y="58670"/>
                    <a:pt x="52269" y="58303"/>
                  </a:cubicBezTo>
                  <a:cubicBezTo>
                    <a:pt x="53975" y="57137"/>
                    <a:pt x="55409" y="55661"/>
                    <a:pt x="56929" y="54273"/>
                  </a:cubicBezTo>
                  <a:cubicBezTo>
                    <a:pt x="59722" y="51722"/>
                    <a:pt x="61771" y="48692"/>
                    <a:pt x="63242" y="45247"/>
                  </a:cubicBezTo>
                  <a:cubicBezTo>
                    <a:pt x="63844" y="43837"/>
                    <a:pt x="64152" y="42333"/>
                    <a:pt x="64086" y="40791"/>
                  </a:cubicBezTo>
                  <a:cubicBezTo>
                    <a:pt x="64045" y="39815"/>
                    <a:pt x="63999" y="38811"/>
                    <a:pt x="63734" y="37882"/>
                  </a:cubicBezTo>
                  <a:cubicBezTo>
                    <a:pt x="63347" y="36521"/>
                    <a:pt x="61424" y="35187"/>
                    <a:pt x="59898" y="35187"/>
                  </a:cubicBezTo>
                  <a:cubicBezTo>
                    <a:pt x="59873" y="35187"/>
                    <a:pt x="59847" y="35188"/>
                    <a:pt x="59821" y="35188"/>
                  </a:cubicBezTo>
                  <a:cubicBezTo>
                    <a:pt x="58548" y="35226"/>
                    <a:pt x="57281" y="35481"/>
                    <a:pt x="56009" y="35614"/>
                  </a:cubicBezTo>
                  <a:cubicBezTo>
                    <a:pt x="52871" y="35941"/>
                    <a:pt x="50123" y="37260"/>
                    <a:pt x="47784" y="39263"/>
                  </a:cubicBezTo>
                  <a:cubicBezTo>
                    <a:pt x="45529" y="41194"/>
                    <a:pt x="43990" y="43705"/>
                    <a:pt x="43201" y="46606"/>
                  </a:cubicBezTo>
                  <a:cubicBezTo>
                    <a:pt x="42046" y="50845"/>
                    <a:pt x="42119" y="55175"/>
                    <a:pt x="42367" y="59504"/>
                  </a:cubicBezTo>
                  <a:cubicBezTo>
                    <a:pt x="42469" y="61267"/>
                    <a:pt x="42579" y="61320"/>
                    <a:pt x="40919" y="61910"/>
                  </a:cubicBezTo>
                  <a:cubicBezTo>
                    <a:pt x="39282" y="62493"/>
                    <a:pt x="37598" y="62945"/>
                    <a:pt x="35871" y="63473"/>
                  </a:cubicBezTo>
                  <a:cubicBezTo>
                    <a:pt x="35871" y="62818"/>
                    <a:pt x="35823" y="62311"/>
                    <a:pt x="35878" y="61813"/>
                  </a:cubicBezTo>
                  <a:cubicBezTo>
                    <a:pt x="36316" y="57878"/>
                    <a:pt x="35646" y="54123"/>
                    <a:pt x="33903" y="50593"/>
                  </a:cubicBezTo>
                  <a:cubicBezTo>
                    <a:pt x="32011" y="46760"/>
                    <a:pt x="28950" y="44183"/>
                    <a:pt x="24863" y="42970"/>
                  </a:cubicBezTo>
                  <a:cubicBezTo>
                    <a:pt x="23128" y="42454"/>
                    <a:pt x="21349" y="42226"/>
                    <a:pt x="19553" y="42226"/>
                  </a:cubicBezTo>
                  <a:cubicBezTo>
                    <a:pt x="18636" y="42226"/>
                    <a:pt x="17714" y="42285"/>
                    <a:pt x="16792" y="42397"/>
                  </a:cubicBezTo>
                  <a:cubicBezTo>
                    <a:pt x="15803" y="42516"/>
                    <a:pt x="14813" y="42631"/>
                    <a:pt x="13612" y="42772"/>
                  </a:cubicBezTo>
                  <a:cubicBezTo>
                    <a:pt x="14190" y="42086"/>
                    <a:pt x="14601" y="41497"/>
                    <a:pt x="15112" y="41012"/>
                  </a:cubicBezTo>
                  <a:cubicBezTo>
                    <a:pt x="15931" y="40230"/>
                    <a:pt x="16815" y="39515"/>
                    <a:pt x="17674" y="38773"/>
                  </a:cubicBezTo>
                  <a:cubicBezTo>
                    <a:pt x="19099" y="37542"/>
                    <a:pt x="20367" y="36174"/>
                    <a:pt x="21429" y="34618"/>
                  </a:cubicBezTo>
                  <a:cubicBezTo>
                    <a:pt x="21734" y="34172"/>
                    <a:pt x="22038" y="33725"/>
                    <a:pt x="22365" y="33294"/>
                  </a:cubicBezTo>
                  <a:cubicBezTo>
                    <a:pt x="25539" y="29115"/>
                    <a:pt x="28296" y="24732"/>
                    <a:pt x="29282" y="19487"/>
                  </a:cubicBezTo>
                  <a:cubicBezTo>
                    <a:pt x="29485" y="18404"/>
                    <a:pt x="29709" y="17320"/>
                    <a:pt x="29852" y="16228"/>
                  </a:cubicBezTo>
                  <a:cubicBezTo>
                    <a:pt x="30288" y="12927"/>
                    <a:pt x="29724" y="9843"/>
                    <a:pt x="27592" y="7200"/>
                  </a:cubicBezTo>
                  <a:cubicBezTo>
                    <a:pt x="26129" y="5384"/>
                    <a:pt x="24266" y="4406"/>
                    <a:pt x="22013" y="4406"/>
                  </a:cubicBezTo>
                  <a:cubicBezTo>
                    <a:pt x="21698" y="4406"/>
                    <a:pt x="21375" y="4425"/>
                    <a:pt x="21045" y="4463"/>
                  </a:cubicBezTo>
                  <a:cubicBezTo>
                    <a:pt x="17229" y="4911"/>
                    <a:pt x="14429" y="7062"/>
                    <a:pt x="12159" y="9963"/>
                  </a:cubicBezTo>
                  <a:cubicBezTo>
                    <a:pt x="9775" y="13007"/>
                    <a:pt x="8277" y="16519"/>
                    <a:pt x="7105" y="20179"/>
                  </a:cubicBezTo>
                  <a:cubicBezTo>
                    <a:pt x="6817" y="21081"/>
                    <a:pt x="6479" y="21969"/>
                    <a:pt x="6163" y="22863"/>
                  </a:cubicBezTo>
                  <a:lnTo>
                    <a:pt x="6009" y="22844"/>
                  </a:lnTo>
                  <a:cubicBezTo>
                    <a:pt x="5846" y="21246"/>
                    <a:pt x="5716" y="19643"/>
                    <a:pt x="5514" y="18049"/>
                  </a:cubicBezTo>
                  <a:cubicBezTo>
                    <a:pt x="5151" y="15159"/>
                    <a:pt x="4724" y="12278"/>
                    <a:pt x="4352" y="9390"/>
                  </a:cubicBezTo>
                  <a:cubicBezTo>
                    <a:pt x="3984" y="6539"/>
                    <a:pt x="3322" y="3719"/>
                    <a:pt x="2181" y="1082"/>
                  </a:cubicBezTo>
                  <a:cubicBezTo>
                    <a:pt x="2082" y="854"/>
                    <a:pt x="1967" y="637"/>
                    <a:pt x="1814" y="457"/>
                  </a:cubicBezTo>
                  <a:cubicBezTo>
                    <a:pt x="1611" y="219"/>
                    <a:pt x="1222" y="0"/>
                    <a:pt x="92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3" name="Google Shape;1123;p49"/>
            <p:cNvSpPr/>
            <p:nvPr/>
          </p:nvSpPr>
          <p:spPr>
            <a:xfrm>
              <a:off x="2415475" y="2427725"/>
              <a:ext cx="290750" cy="691000"/>
            </a:xfrm>
            <a:custGeom>
              <a:avLst/>
              <a:gdLst/>
              <a:ahLst/>
              <a:cxnLst/>
              <a:rect l="l" t="t" r="r" b="b"/>
              <a:pathLst>
                <a:path w="11630" h="27640" extrusionOk="0">
                  <a:moveTo>
                    <a:pt x="9071" y="0"/>
                  </a:moveTo>
                  <a:cubicBezTo>
                    <a:pt x="9032" y="0"/>
                    <a:pt x="8991" y="2"/>
                    <a:pt x="8949" y="6"/>
                  </a:cubicBezTo>
                  <a:cubicBezTo>
                    <a:pt x="8009" y="96"/>
                    <a:pt x="7581" y="424"/>
                    <a:pt x="7558" y="1204"/>
                  </a:cubicBezTo>
                  <a:cubicBezTo>
                    <a:pt x="7533" y="1975"/>
                    <a:pt x="7609" y="2751"/>
                    <a:pt x="7658" y="3523"/>
                  </a:cubicBezTo>
                  <a:cubicBezTo>
                    <a:pt x="7812" y="5966"/>
                    <a:pt x="7998" y="8410"/>
                    <a:pt x="7364" y="10819"/>
                  </a:cubicBezTo>
                  <a:cubicBezTo>
                    <a:pt x="6255" y="15036"/>
                    <a:pt x="4551" y="18983"/>
                    <a:pt x="2039" y="22567"/>
                  </a:cubicBezTo>
                  <a:cubicBezTo>
                    <a:pt x="1526" y="23298"/>
                    <a:pt x="1019" y="24046"/>
                    <a:pt x="625" y="24844"/>
                  </a:cubicBezTo>
                  <a:cubicBezTo>
                    <a:pt x="1" y="26110"/>
                    <a:pt x="503" y="27219"/>
                    <a:pt x="1863" y="27537"/>
                  </a:cubicBezTo>
                  <a:cubicBezTo>
                    <a:pt x="2147" y="27604"/>
                    <a:pt x="2496" y="27640"/>
                    <a:pt x="2878" y="27640"/>
                  </a:cubicBezTo>
                  <a:cubicBezTo>
                    <a:pt x="4229" y="27640"/>
                    <a:pt x="5999" y="27186"/>
                    <a:pt x="6833" y="26009"/>
                  </a:cubicBezTo>
                  <a:cubicBezTo>
                    <a:pt x="8361" y="23853"/>
                    <a:pt x="9671" y="21596"/>
                    <a:pt x="10293" y="18999"/>
                  </a:cubicBezTo>
                  <a:cubicBezTo>
                    <a:pt x="10996" y="16063"/>
                    <a:pt x="11466" y="13096"/>
                    <a:pt x="11380" y="9917"/>
                  </a:cubicBezTo>
                  <a:cubicBezTo>
                    <a:pt x="11629" y="6901"/>
                    <a:pt x="10734" y="3916"/>
                    <a:pt x="9964" y="912"/>
                  </a:cubicBezTo>
                  <a:cubicBezTo>
                    <a:pt x="9838" y="418"/>
                    <a:pt x="9635" y="0"/>
                    <a:pt x="907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4" name="Google Shape;1124;p49"/>
            <p:cNvSpPr/>
            <p:nvPr/>
          </p:nvSpPr>
          <p:spPr>
            <a:xfrm>
              <a:off x="5687850" y="3192600"/>
              <a:ext cx="330075" cy="634150"/>
            </a:xfrm>
            <a:custGeom>
              <a:avLst/>
              <a:gdLst/>
              <a:ahLst/>
              <a:cxnLst/>
              <a:rect l="l" t="t" r="r" b="b"/>
              <a:pathLst>
                <a:path w="13203" h="25366" extrusionOk="0">
                  <a:moveTo>
                    <a:pt x="7519" y="0"/>
                  </a:moveTo>
                  <a:cubicBezTo>
                    <a:pt x="4981" y="0"/>
                    <a:pt x="2828" y="1331"/>
                    <a:pt x="671" y="2634"/>
                  </a:cubicBezTo>
                  <a:cubicBezTo>
                    <a:pt x="198" y="2921"/>
                    <a:pt x="0" y="3476"/>
                    <a:pt x="260" y="4062"/>
                  </a:cubicBezTo>
                  <a:cubicBezTo>
                    <a:pt x="454" y="4503"/>
                    <a:pt x="845" y="4714"/>
                    <a:pt x="1386" y="4714"/>
                  </a:cubicBezTo>
                  <a:cubicBezTo>
                    <a:pt x="1483" y="4714"/>
                    <a:pt x="1585" y="4708"/>
                    <a:pt x="1691" y="4694"/>
                  </a:cubicBezTo>
                  <a:cubicBezTo>
                    <a:pt x="2480" y="4595"/>
                    <a:pt x="3282" y="4409"/>
                    <a:pt x="4065" y="4409"/>
                  </a:cubicBezTo>
                  <a:cubicBezTo>
                    <a:pt x="4190" y="4409"/>
                    <a:pt x="4314" y="4414"/>
                    <a:pt x="4438" y="4424"/>
                  </a:cubicBezTo>
                  <a:cubicBezTo>
                    <a:pt x="6958" y="4640"/>
                    <a:pt x="8031" y="5614"/>
                    <a:pt x="8003" y="8066"/>
                  </a:cubicBezTo>
                  <a:cubicBezTo>
                    <a:pt x="7990" y="9177"/>
                    <a:pt x="7711" y="10309"/>
                    <a:pt x="7397" y="11386"/>
                  </a:cubicBezTo>
                  <a:cubicBezTo>
                    <a:pt x="6865" y="13217"/>
                    <a:pt x="6178" y="15002"/>
                    <a:pt x="5617" y="16824"/>
                  </a:cubicBezTo>
                  <a:cubicBezTo>
                    <a:pt x="5015" y="18769"/>
                    <a:pt x="4661" y="20762"/>
                    <a:pt x="4768" y="22814"/>
                  </a:cubicBezTo>
                  <a:cubicBezTo>
                    <a:pt x="4813" y="23645"/>
                    <a:pt x="5049" y="24406"/>
                    <a:pt x="5655" y="24997"/>
                  </a:cubicBezTo>
                  <a:cubicBezTo>
                    <a:pt x="5906" y="25242"/>
                    <a:pt x="6125" y="25366"/>
                    <a:pt x="6313" y="25366"/>
                  </a:cubicBezTo>
                  <a:cubicBezTo>
                    <a:pt x="6562" y="25366"/>
                    <a:pt x="6755" y="25148"/>
                    <a:pt x="6894" y="24705"/>
                  </a:cubicBezTo>
                  <a:cubicBezTo>
                    <a:pt x="7080" y="24114"/>
                    <a:pt x="7117" y="23478"/>
                    <a:pt x="7270" y="22874"/>
                  </a:cubicBezTo>
                  <a:cubicBezTo>
                    <a:pt x="8095" y="19626"/>
                    <a:pt x="9264" y="16537"/>
                    <a:pt x="10941" y="13600"/>
                  </a:cubicBezTo>
                  <a:cubicBezTo>
                    <a:pt x="12253" y="11302"/>
                    <a:pt x="13203" y="8792"/>
                    <a:pt x="13068" y="6037"/>
                  </a:cubicBezTo>
                  <a:cubicBezTo>
                    <a:pt x="13068" y="5619"/>
                    <a:pt x="13081" y="5202"/>
                    <a:pt x="13065" y="4784"/>
                  </a:cubicBezTo>
                  <a:cubicBezTo>
                    <a:pt x="12980" y="2433"/>
                    <a:pt x="11543" y="760"/>
                    <a:pt x="9267" y="211"/>
                  </a:cubicBezTo>
                  <a:cubicBezTo>
                    <a:pt x="8663" y="66"/>
                    <a:pt x="8082" y="0"/>
                    <a:pt x="751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5" name="Google Shape;1125;p49"/>
            <p:cNvSpPr/>
            <p:nvPr/>
          </p:nvSpPr>
          <p:spPr>
            <a:xfrm>
              <a:off x="1629125" y="3565350"/>
              <a:ext cx="122250" cy="744550"/>
            </a:xfrm>
            <a:custGeom>
              <a:avLst/>
              <a:gdLst/>
              <a:ahLst/>
              <a:cxnLst/>
              <a:rect l="l" t="t" r="r" b="b"/>
              <a:pathLst>
                <a:path w="4890" h="29782" extrusionOk="0">
                  <a:moveTo>
                    <a:pt x="1191" y="0"/>
                  </a:moveTo>
                  <a:cubicBezTo>
                    <a:pt x="1091" y="0"/>
                    <a:pt x="990" y="12"/>
                    <a:pt x="891" y="35"/>
                  </a:cubicBezTo>
                  <a:cubicBezTo>
                    <a:pt x="351" y="160"/>
                    <a:pt x="0" y="673"/>
                    <a:pt x="16" y="1334"/>
                  </a:cubicBezTo>
                  <a:cubicBezTo>
                    <a:pt x="21" y="1512"/>
                    <a:pt x="82" y="1688"/>
                    <a:pt x="98" y="1864"/>
                  </a:cubicBezTo>
                  <a:cubicBezTo>
                    <a:pt x="233" y="3463"/>
                    <a:pt x="481" y="5064"/>
                    <a:pt x="474" y="6664"/>
                  </a:cubicBezTo>
                  <a:cubicBezTo>
                    <a:pt x="449" y="12211"/>
                    <a:pt x="333" y="17758"/>
                    <a:pt x="252" y="23305"/>
                  </a:cubicBezTo>
                  <a:cubicBezTo>
                    <a:pt x="172" y="23309"/>
                    <a:pt x="320" y="26755"/>
                    <a:pt x="513" y="28469"/>
                  </a:cubicBezTo>
                  <a:cubicBezTo>
                    <a:pt x="589" y="29150"/>
                    <a:pt x="1000" y="29632"/>
                    <a:pt x="1700" y="29755"/>
                  </a:cubicBezTo>
                  <a:cubicBezTo>
                    <a:pt x="1799" y="29773"/>
                    <a:pt x="1895" y="29781"/>
                    <a:pt x="1988" y="29781"/>
                  </a:cubicBezTo>
                  <a:cubicBezTo>
                    <a:pt x="2553" y="29781"/>
                    <a:pt x="2992" y="29464"/>
                    <a:pt x="3254" y="28945"/>
                  </a:cubicBezTo>
                  <a:cubicBezTo>
                    <a:pt x="3545" y="28364"/>
                    <a:pt x="3792" y="27743"/>
                    <a:pt x="3937" y="27111"/>
                  </a:cubicBezTo>
                  <a:cubicBezTo>
                    <a:pt x="4658" y="23954"/>
                    <a:pt x="4889" y="20729"/>
                    <a:pt x="4756" y="17515"/>
                  </a:cubicBezTo>
                  <a:cubicBezTo>
                    <a:pt x="4641" y="14755"/>
                    <a:pt x="4196" y="12006"/>
                    <a:pt x="3829" y="9261"/>
                  </a:cubicBezTo>
                  <a:cubicBezTo>
                    <a:pt x="3553" y="7196"/>
                    <a:pt x="3186" y="5143"/>
                    <a:pt x="2830" y="3089"/>
                  </a:cubicBezTo>
                  <a:cubicBezTo>
                    <a:pt x="2693" y="2301"/>
                    <a:pt x="2541" y="1503"/>
                    <a:pt x="2277" y="751"/>
                  </a:cubicBezTo>
                  <a:cubicBezTo>
                    <a:pt x="2103" y="252"/>
                    <a:pt x="1657" y="0"/>
                    <a:pt x="119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6" name="Google Shape;1126;p49"/>
            <p:cNvSpPr/>
            <p:nvPr/>
          </p:nvSpPr>
          <p:spPr>
            <a:xfrm>
              <a:off x="4652650" y="2338900"/>
              <a:ext cx="531050" cy="326000"/>
            </a:xfrm>
            <a:custGeom>
              <a:avLst/>
              <a:gdLst/>
              <a:ahLst/>
              <a:cxnLst/>
              <a:rect l="l" t="t" r="r" b="b"/>
              <a:pathLst>
                <a:path w="21242" h="13040" extrusionOk="0">
                  <a:moveTo>
                    <a:pt x="19826" y="0"/>
                  </a:moveTo>
                  <a:cubicBezTo>
                    <a:pt x="19650" y="0"/>
                    <a:pt x="19467" y="36"/>
                    <a:pt x="19279" y="108"/>
                  </a:cubicBezTo>
                  <a:cubicBezTo>
                    <a:pt x="18836" y="277"/>
                    <a:pt x="18394" y="473"/>
                    <a:pt x="17996" y="726"/>
                  </a:cubicBezTo>
                  <a:cubicBezTo>
                    <a:pt x="16586" y="1621"/>
                    <a:pt x="15182" y="2526"/>
                    <a:pt x="13799" y="3462"/>
                  </a:cubicBezTo>
                  <a:cubicBezTo>
                    <a:pt x="10429" y="5743"/>
                    <a:pt x="6884" y="7689"/>
                    <a:pt x="3086" y="9167"/>
                  </a:cubicBezTo>
                  <a:cubicBezTo>
                    <a:pt x="2363" y="9447"/>
                    <a:pt x="1659" y="9771"/>
                    <a:pt x="976" y="10136"/>
                  </a:cubicBezTo>
                  <a:cubicBezTo>
                    <a:pt x="305" y="10495"/>
                    <a:pt x="1" y="11194"/>
                    <a:pt x="354" y="11694"/>
                  </a:cubicBezTo>
                  <a:cubicBezTo>
                    <a:pt x="835" y="12374"/>
                    <a:pt x="1391" y="13040"/>
                    <a:pt x="2419" y="13040"/>
                  </a:cubicBezTo>
                  <a:cubicBezTo>
                    <a:pt x="2449" y="13040"/>
                    <a:pt x="2478" y="13039"/>
                    <a:pt x="2509" y="13038"/>
                  </a:cubicBezTo>
                  <a:cubicBezTo>
                    <a:pt x="2989" y="12981"/>
                    <a:pt x="3551" y="12915"/>
                    <a:pt x="4112" y="12846"/>
                  </a:cubicBezTo>
                  <a:cubicBezTo>
                    <a:pt x="6060" y="12605"/>
                    <a:pt x="7818" y="11760"/>
                    <a:pt x="9652" y="11150"/>
                  </a:cubicBezTo>
                  <a:cubicBezTo>
                    <a:pt x="12437" y="10223"/>
                    <a:pt x="14909" y="8740"/>
                    <a:pt x="17203" y="6966"/>
                  </a:cubicBezTo>
                  <a:cubicBezTo>
                    <a:pt x="18890" y="5663"/>
                    <a:pt x="20309" y="4093"/>
                    <a:pt x="20988" y="1984"/>
                  </a:cubicBezTo>
                  <a:cubicBezTo>
                    <a:pt x="21166" y="1436"/>
                    <a:pt x="21241" y="931"/>
                    <a:pt x="20829" y="477"/>
                  </a:cubicBezTo>
                  <a:cubicBezTo>
                    <a:pt x="20541" y="161"/>
                    <a:pt x="20199" y="0"/>
                    <a:pt x="1982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7" name="Google Shape;1127;p49"/>
            <p:cNvSpPr/>
            <p:nvPr/>
          </p:nvSpPr>
          <p:spPr>
            <a:xfrm>
              <a:off x="4666075" y="4196125"/>
              <a:ext cx="424600" cy="130200"/>
            </a:xfrm>
            <a:custGeom>
              <a:avLst/>
              <a:gdLst/>
              <a:ahLst/>
              <a:cxnLst/>
              <a:rect l="l" t="t" r="r" b="b"/>
              <a:pathLst>
                <a:path w="16984" h="5208" extrusionOk="0">
                  <a:moveTo>
                    <a:pt x="15443" y="1"/>
                  </a:moveTo>
                  <a:cubicBezTo>
                    <a:pt x="14255" y="1"/>
                    <a:pt x="13199" y="479"/>
                    <a:pt x="12120" y="873"/>
                  </a:cubicBezTo>
                  <a:cubicBezTo>
                    <a:pt x="10570" y="1439"/>
                    <a:pt x="8998" y="1826"/>
                    <a:pt x="7336" y="1870"/>
                  </a:cubicBezTo>
                  <a:cubicBezTo>
                    <a:pt x="6933" y="1880"/>
                    <a:pt x="6531" y="1888"/>
                    <a:pt x="6130" y="1888"/>
                  </a:cubicBezTo>
                  <a:cubicBezTo>
                    <a:pt x="4747" y="1888"/>
                    <a:pt x="3372" y="1804"/>
                    <a:pt x="2009" y="1497"/>
                  </a:cubicBezTo>
                  <a:cubicBezTo>
                    <a:pt x="1779" y="1446"/>
                    <a:pt x="1572" y="1420"/>
                    <a:pt x="1387" y="1420"/>
                  </a:cubicBezTo>
                  <a:cubicBezTo>
                    <a:pt x="810" y="1420"/>
                    <a:pt x="440" y="1665"/>
                    <a:pt x="246" y="2125"/>
                  </a:cubicBezTo>
                  <a:cubicBezTo>
                    <a:pt x="1" y="2705"/>
                    <a:pt x="234" y="3369"/>
                    <a:pt x="1017" y="3840"/>
                  </a:cubicBezTo>
                  <a:cubicBezTo>
                    <a:pt x="1644" y="4216"/>
                    <a:pt x="2342" y="4558"/>
                    <a:pt x="3051" y="4699"/>
                  </a:cubicBezTo>
                  <a:cubicBezTo>
                    <a:pt x="4329" y="4955"/>
                    <a:pt x="5640" y="5047"/>
                    <a:pt x="6937" y="5208"/>
                  </a:cubicBezTo>
                  <a:cubicBezTo>
                    <a:pt x="9781" y="5132"/>
                    <a:pt x="12431" y="4477"/>
                    <a:pt x="14897" y="3061"/>
                  </a:cubicBezTo>
                  <a:cubicBezTo>
                    <a:pt x="15594" y="2660"/>
                    <a:pt x="16113" y="2132"/>
                    <a:pt x="16494" y="1430"/>
                  </a:cubicBezTo>
                  <a:cubicBezTo>
                    <a:pt x="16983" y="523"/>
                    <a:pt x="16688" y="54"/>
                    <a:pt x="15646" y="5"/>
                  </a:cubicBezTo>
                  <a:cubicBezTo>
                    <a:pt x="15578" y="2"/>
                    <a:pt x="15510" y="1"/>
                    <a:pt x="1544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8" name="Google Shape;1128;p49"/>
            <p:cNvSpPr/>
            <p:nvPr/>
          </p:nvSpPr>
          <p:spPr>
            <a:xfrm>
              <a:off x="3177600" y="2732250"/>
              <a:ext cx="362625" cy="239000"/>
            </a:xfrm>
            <a:custGeom>
              <a:avLst/>
              <a:gdLst/>
              <a:ahLst/>
              <a:cxnLst/>
              <a:rect l="l" t="t" r="r" b="b"/>
              <a:pathLst>
                <a:path w="14505" h="9560" extrusionOk="0">
                  <a:moveTo>
                    <a:pt x="13217" y="6"/>
                  </a:moveTo>
                  <a:cubicBezTo>
                    <a:pt x="13202" y="6"/>
                    <a:pt x="13186" y="6"/>
                    <a:pt x="13171" y="7"/>
                  </a:cubicBezTo>
                  <a:cubicBezTo>
                    <a:pt x="12992" y="12"/>
                    <a:pt x="12805" y="0"/>
                    <a:pt x="12639" y="51"/>
                  </a:cubicBezTo>
                  <a:cubicBezTo>
                    <a:pt x="11421" y="429"/>
                    <a:pt x="10166" y="724"/>
                    <a:pt x="9005" y="1234"/>
                  </a:cubicBezTo>
                  <a:cubicBezTo>
                    <a:pt x="7511" y="1892"/>
                    <a:pt x="6017" y="2611"/>
                    <a:pt x="4666" y="3517"/>
                  </a:cubicBezTo>
                  <a:cubicBezTo>
                    <a:pt x="3242" y="4472"/>
                    <a:pt x="1972" y="5659"/>
                    <a:pt x="667" y="6783"/>
                  </a:cubicBezTo>
                  <a:cubicBezTo>
                    <a:pt x="123" y="7253"/>
                    <a:pt x="1" y="7928"/>
                    <a:pt x="272" y="8586"/>
                  </a:cubicBezTo>
                  <a:cubicBezTo>
                    <a:pt x="549" y="9257"/>
                    <a:pt x="1136" y="9535"/>
                    <a:pt x="2029" y="9560"/>
                  </a:cubicBezTo>
                  <a:cubicBezTo>
                    <a:pt x="2207" y="9509"/>
                    <a:pt x="2593" y="9482"/>
                    <a:pt x="2876" y="9296"/>
                  </a:cubicBezTo>
                  <a:cubicBezTo>
                    <a:pt x="3840" y="8663"/>
                    <a:pt x="4773" y="7982"/>
                    <a:pt x="5707" y="7305"/>
                  </a:cubicBezTo>
                  <a:cubicBezTo>
                    <a:pt x="7630" y="5909"/>
                    <a:pt x="9527" y="4478"/>
                    <a:pt x="11477" y="3122"/>
                  </a:cubicBezTo>
                  <a:cubicBezTo>
                    <a:pt x="12128" y="2670"/>
                    <a:pt x="12911" y="2413"/>
                    <a:pt x="13627" y="2053"/>
                  </a:cubicBezTo>
                  <a:cubicBezTo>
                    <a:pt x="14225" y="1754"/>
                    <a:pt x="14505" y="1262"/>
                    <a:pt x="14345" y="772"/>
                  </a:cubicBezTo>
                  <a:cubicBezTo>
                    <a:pt x="14168" y="231"/>
                    <a:pt x="13759" y="6"/>
                    <a:pt x="13217" y="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9" name="Google Shape;1129;p49"/>
            <p:cNvSpPr/>
            <p:nvPr/>
          </p:nvSpPr>
          <p:spPr>
            <a:xfrm>
              <a:off x="2981325" y="4166800"/>
              <a:ext cx="371075" cy="131750"/>
            </a:xfrm>
            <a:custGeom>
              <a:avLst/>
              <a:gdLst/>
              <a:ahLst/>
              <a:cxnLst/>
              <a:rect l="l" t="t" r="r" b="b"/>
              <a:pathLst>
                <a:path w="14843" h="5270" extrusionOk="0">
                  <a:moveTo>
                    <a:pt x="13319" y="0"/>
                  </a:moveTo>
                  <a:cubicBezTo>
                    <a:pt x="12940" y="0"/>
                    <a:pt x="12560" y="37"/>
                    <a:pt x="12204" y="129"/>
                  </a:cubicBezTo>
                  <a:cubicBezTo>
                    <a:pt x="11372" y="342"/>
                    <a:pt x="10576" y="694"/>
                    <a:pt x="9767" y="996"/>
                  </a:cubicBezTo>
                  <a:cubicBezTo>
                    <a:pt x="8212" y="1576"/>
                    <a:pt x="6648" y="1975"/>
                    <a:pt x="5061" y="1975"/>
                  </a:cubicBezTo>
                  <a:cubicBezTo>
                    <a:pt x="4054" y="1975"/>
                    <a:pt x="3037" y="1814"/>
                    <a:pt x="2008" y="1438"/>
                  </a:cubicBezTo>
                  <a:cubicBezTo>
                    <a:pt x="1843" y="1378"/>
                    <a:pt x="1658" y="1362"/>
                    <a:pt x="1481" y="1343"/>
                  </a:cubicBezTo>
                  <a:cubicBezTo>
                    <a:pt x="1414" y="1336"/>
                    <a:pt x="1349" y="1332"/>
                    <a:pt x="1285" y="1332"/>
                  </a:cubicBezTo>
                  <a:cubicBezTo>
                    <a:pt x="854" y="1332"/>
                    <a:pt x="492" y="1497"/>
                    <a:pt x="268" y="1912"/>
                  </a:cubicBezTo>
                  <a:cubicBezTo>
                    <a:pt x="1" y="2408"/>
                    <a:pt x="59" y="2916"/>
                    <a:pt x="420" y="3329"/>
                  </a:cubicBezTo>
                  <a:cubicBezTo>
                    <a:pt x="689" y="3639"/>
                    <a:pt x="1025" y="3904"/>
                    <a:pt x="1369" y="4132"/>
                  </a:cubicBezTo>
                  <a:cubicBezTo>
                    <a:pt x="2740" y="5041"/>
                    <a:pt x="4291" y="5266"/>
                    <a:pt x="6071" y="5270"/>
                  </a:cubicBezTo>
                  <a:cubicBezTo>
                    <a:pt x="8666" y="5203"/>
                    <a:pt x="11232" y="4456"/>
                    <a:pt x="13564" y="2930"/>
                  </a:cubicBezTo>
                  <a:cubicBezTo>
                    <a:pt x="14229" y="2494"/>
                    <a:pt x="14622" y="1891"/>
                    <a:pt x="14735" y="1113"/>
                  </a:cubicBezTo>
                  <a:cubicBezTo>
                    <a:pt x="14843" y="360"/>
                    <a:pt x="14692" y="102"/>
                    <a:pt x="13960" y="32"/>
                  </a:cubicBezTo>
                  <a:cubicBezTo>
                    <a:pt x="13750" y="12"/>
                    <a:pt x="13535" y="0"/>
                    <a:pt x="1331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0" name="Google Shape;1130;p49"/>
            <p:cNvSpPr/>
            <p:nvPr/>
          </p:nvSpPr>
          <p:spPr>
            <a:xfrm>
              <a:off x="4391675" y="2893450"/>
              <a:ext cx="320150" cy="105800"/>
            </a:xfrm>
            <a:custGeom>
              <a:avLst/>
              <a:gdLst/>
              <a:ahLst/>
              <a:cxnLst/>
              <a:rect l="l" t="t" r="r" b="b"/>
              <a:pathLst>
                <a:path w="12806" h="4232" extrusionOk="0">
                  <a:moveTo>
                    <a:pt x="2532" y="0"/>
                  </a:moveTo>
                  <a:cubicBezTo>
                    <a:pt x="1895" y="0"/>
                    <a:pt x="1295" y="117"/>
                    <a:pt x="732" y="444"/>
                  </a:cubicBezTo>
                  <a:cubicBezTo>
                    <a:pt x="105" y="811"/>
                    <a:pt x="1" y="1430"/>
                    <a:pt x="530" y="1922"/>
                  </a:cubicBezTo>
                  <a:cubicBezTo>
                    <a:pt x="807" y="2179"/>
                    <a:pt x="1162" y="2377"/>
                    <a:pt x="1516" y="2517"/>
                  </a:cubicBezTo>
                  <a:cubicBezTo>
                    <a:pt x="4143" y="3562"/>
                    <a:pt x="6875" y="4113"/>
                    <a:pt x="9719" y="4231"/>
                  </a:cubicBezTo>
                  <a:cubicBezTo>
                    <a:pt x="10360" y="4114"/>
                    <a:pt x="11022" y="4061"/>
                    <a:pt x="11636" y="3862"/>
                  </a:cubicBezTo>
                  <a:cubicBezTo>
                    <a:pt x="12427" y="3608"/>
                    <a:pt x="12799" y="3004"/>
                    <a:pt x="12801" y="2243"/>
                  </a:cubicBezTo>
                  <a:cubicBezTo>
                    <a:pt x="12805" y="1445"/>
                    <a:pt x="12384" y="934"/>
                    <a:pt x="11665" y="716"/>
                  </a:cubicBezTo>
                  <a:cubicBezTo>
                    <a:pt x="11074" y="536"/>
                    <a:pt x="10452" y="414"/>
                    <a:pt x="9838" y="376"/>
                  </a:cubicBezTo>
                  <a:cubicBezTo>
                    <a:pt x="7520" y="234"/>
                    <a:pt x="5198" y="150"/>
                    <a:pt x="2882" y="11"/>
                  </a:cubicBezTo>
                  <a:cubicBezTo>
                    <a:pt x="2764" y="4"/>
                    <a:pt x="2647" y="0"/>
                    <a:pt x="253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1" name="Google Shape;1131;p49"/>
            <p:cNvSpPr/>
            <p:nvPr/>
          </p:nvSpPr>
          <p:spPr>
            <a:xfrm>
              <a:off x="5626250" y="4170825"/>
              <a:ext cx="316250" cy="109650"/>
            </a:xfrm>
            <a:custGeom>
              <a:avLst/>
              <a:gdLst/>
              <a:ahLst/>
              <a:cxnLst/>
              <a:rect l="l" t="t" r="r" b="b"/>
              <a:pathLst>
                <a:path w="12650" h="4386" extrusionOk="0">
                  <a:moveTo>
                    <a:pt x="11534" y="1"/>
                  </a:moveTo>
                  <a:cubicBezTo>
                    <a:pt x="11525" y="1"/>
                    <a:pt x="11515" y="1"/>
                    <a:pt x="11506" y="1"/>
                  </a:cubicBezTo>
                  <a:cubicBezTo>
                    <a:pt x="10652" y="31"/>
                    <a:pt x="9792" y="153"/>
                    <a:pt x="8954" y="330"/>
                  </a:cubicBezTo>
                  <a:cubicBezTo>
                    <a:pt x="7362" y="666"/>
                    <a:pt x="5789" y="1110"/>
                    <a:pt x="4152" y="1110"/>
                  </a:cubicBezTo>
                  <a:cubicBezTo>
                    <a:pt x="3931" y="1110"/>
                    <a:pt x="3708" y="1102"/>
                    <a:pt x="3484" y="1084"/>
                  </a:cubicBezTo>
                  <a:cubicBezTo>
                    <a:pt x="3085" y="1084"/>
                    <a:pt x="2686" y="1074"/>
                    <a:pt x="2286" y="1074"/>
                  </a:cubicBezTo>
                  <a:cubicBezTo>
                    <a:pt x="2030" y="1074"/>
                    <a:pt x="1773" y="1078"/>
                    <a:pt x="1517" y="1092"/>
                  </a:cubicBezTo>
                  <a:cubicBezTo>
                    <a:pt x="873" y="1127"/>
                    <a:pt x="359" y="1418"/>
                    <a:pt x="177" y="2081"/>
                  </a:cubicBezTo>
                  <a:cubicBezTo>
                    <a:pt x="1" y="2716"/>
                    <a:pt x="293" y="3253"/>
                    <a:pt x="807" y="3531"/>
                  </a:cubicBezTo>
                  <a:cubicBezTo>
                    <a:pt x="1448" y="3878"/>
                    <a:pt x="2162" y="4218"/>
                    <a:pt x="2871" y="4284"/>
                  </a:cubicBezTo>
                  <a:cubicBezTo>
                    <a:pt x="3541" y="4346"/>
                    <a:pt x="4220" y="4385"/>
                    <a:pt x="4898" y="4385"/>
                  </a:cubicBezTo>
                  <a:cubicBezTo>
                    <a:pt x="5501" y="4385"/>
                    <a:pt x="6103" y="4354"/>
                    <a:pt x="6695" y="4281"/>
                  </a:cubicBezTo>
                  <a:cubicBezTo>
                    <a:pt x="8826" y="4020"/>
                    <a:pt x="10852" y="3403"/>
                    <a:pt x="12210" y="1549"/>
                  </a:cubicBezTo>
                  <a:cubicBezTo>
                    <a:pt x="12430" y="1251"/>
                    <a:pt x="12650" y="730"/>
                    <a:pt x="12530" y="469"/>
                  </a:cubicBezTo>
                  <a:cubicBezTo>
                    <a:pt x="12410" y="210"/>
                    <a:pt x="11888" y="1"/>
                    <a:pt x="1153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2" name="Google Shape;1132;p49"/>
            <p:cNvSpPr/>
            <p:nvPr/>
          </p:nvSpPr>
          <p:spPr>
            <a:xfrm>
              <a:off x="4237775" y="3438075"/>
              <a:ext cx="117625" cy="304900"/>
            </a:xfrm>
            <a:custGeom>
              <a:avLst/>
              <a:gdLst/>
              <a:ahLst/>
              <a:cxnLst/>
              <a:rect l="l" t="t" r="r" b="b"/>
              <a:pathLst>
                <a:path w="4705" h="12196" extrusionOk="0">
                  <a:moveTo>
                    <a:pt x="3115" y="0"/>
                  </a:moveTo>
                  <a:cubicBezTo>
                    <a:pt x="2500" y="0"/>
                    <a:pt x="1995" y="407"/>
                    <a:pt x="1675" y="1226"/>
                  </a:cubicBezTo>
                  <a:cubicBezTo>
                    <a:pt x="665" y="3807"/>
                    <a:pt x="370" y="6533"/>
                    <a:pt x="1" y="9468"/>
                  </a:cubicBezTo>
                  <a:cubicBezTo>
                    <a:pt x="151" y="10002"/>
                    <a:pt x="277" y="10740"/>
                    <a:pt x="565" y="11409"/>
                  </a:cubicBezTo>
                  <a:cubicBezTo>
                    <a:pt x="793" y="11940"/>
                    <a:pt x="1047" y="12195"/>
                    <a:pt x="1337" y="12195"/>
                  </a:cubicBezTo>
                  <a:cubicBezTo>
                    <a:pt x="1593" y="12195"/>
                    <a:pt x="1877" y="11995"/>
                    <a:pt x="2193" y="11606"/>
                  </a:cubicBezTo>
                  <a:cubicBezTo>
                    <a:pt x="2918" y="10713"/>
                    <a:pt x="3185" y="9640"/>
                    <a:pt x="3394" y="8561"/>
                  </a:cubicBezTo>
                  <a:cubicBezTo>
                    <a:pt x="3827" y="6313"/>
                    <a:pt x="4253" y="4062"/>
                    <a:pt x="4570" y="1796"/>
                  </a:cubicBezTo>
                  <a:cubicBezTo>
                    <a:pt x="4705" y="826"/>
                    <a:pt x="4159" y="179"/>
                    <a:pt x="3420" y="32"/>
                  </a:cubicBezTo>
                  <a:cubicBezTo>
                    <a:pt x="3316" y="11"/>
                    <a:pt x="3214" y="0"/>
                    <a:pt x="311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3" name="Google Shape;1133;p49"/>
            <p:cNvSpPr/>
            <p:nvPr/>
          </p:nvSpPr>
          <p:spPr>
            <a:xfrm>
              <a:off x="2240525" y="4339450"/>
              <a:ext cx="289375" cy="132575"/>
            </a:xfrm>
            <a:custGeom>
              <a:avLst/>
              <a:gdLst/>
              <a:ahLst/>
              <a:cxnLst/>
              <a:rect l="l" t="t" r="r" b="b"/>
              <a:pathLst>
                <a:path w="11575" h="5303" extrusionOk="0">
                  <a:moveTo>
                    <a:pt x="10378" y="0"/>
                  </a:moveTo>
                  <a:cubicBezTo>
                    <a:pt x="9623" y="0"/>
                    <a:pt x="8971" y="319"/>
                    <a:pt x="8389" y="768"/>
                  </a:cubicBezTo>
                  <a:cubicBezTo>
                    <a:pt x="6648" y="2111"/>
                    <a:pt x="4646" y="2533"/>
                    <a:pt x="2520" y="2533"/>
                  </a:cubicBezTo>
                  <a:cubicBezTo>
                    <a:pt x="2462" y="2533"/>
                    <a:pt x="2404" y="2532"/>
                    <a:pt x="2346" y="2532"/>
                  </a:cubicBezTo>
                  <a:cubicBezTo>
                    <a:pt x="2112" y="2532"/>
                    <a:pt x="1866" y="2500"/>
                    <a:pt x="1631" y="2500"/>
                  </a:cubicBezTo>
                  <a:cubicBezTo>
                    <a:pt x="1479" y="2500"/>
                    <a:pt x="1331" y="2513"/>
                    <a:pt x="1192" y="2556"/>
                  </a:cubicBezTo>
                  <a:cubicBezTo>
                    <a:pt x="837" y="2665"/>
                    <a:pt x="424" y="2899"/>
                    <a:pt x="244" y="3203"/>
                  </a:cubicBezTo>
                  <a:cubicBezTo>
                    <a:pt x="0" y="3614"/>
                    <a:pt x="179" y="4094"/>
                    <a:pt x="587" y="4380"/>
                  </a:cubicBezTo>
                  <a:cubicBezTo>
                    <a:pt x="899" y="4598"/>
                    <a:pt x="1250" y="4787"/>
                    <a:pt x="1610" y="4906"/>
                  </a:cubicBezTo>
                  <a:cubicBezTo>
                    <a:pt x="2415" y="5173"/>
                    <a:pt x="3230" y="5302"/>
                    <a:pt x="4051" y="5302"/>
                  </a:cubicBezTo>
                  <a:cubicBezTo>
                    <a:pt x="4644" y="5302"/>
                    <a:pt x="5240" y="5235"/>
                    <a:pt x="5837" y="5104"/>
                  </a:cubicBezTo>
                  <a:cubicBezTo>
                    <a:pt x="7616" y="4715"/>
                    <a:pt x="9255" y="4027"/>
                    <a:pt x="10484" y="2632"/>
                  </a:cubicBezTo>
                  <a:cubicBezTo>
                    <a:pt x="10882" y="2181"/>
                    <a:pt x="11208" y="1604"/>
                    <a:pt x="11377" y="1030"/>
                  </a:cubicBezTo>
                  <a:cubicBezTo>
                    <a:pt x="11575" y="358"/>
                    <a:pt x="11242" y="44"/>
                    <a:pt x="10530" y="4"/>
                  </a:cubicBezTo>
                  <a:cubicBezTo>
                    <a:pt x="10479" y="2"/>
                    <a:pt x="10428" y="0"/>
                    <a:pt x="1037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4" name="Google Shape;1134;p49"/>
            <p:cNvSpPr/>
            <p:nvPr/>
          </p:nvSpPr>
          <p:spPr>
            <a:xfrm>
              <a:off x="2460950" y="2238200"/>
              <a:ext cx="138675" cy="130600"/>
            </a:xfrm>
            <a:custGeom>
              <a:avLst/>
              <a:gdLst/>
              <a:ahLst/>
              <a:cxnLst/>
              <a:rect l="l" t="t" r="r" b="b"/>
              <a:pathLst>
                <a:path w="5547" h="5224" extrusionOk="0">
                  <a:moveTo>
                    <a:pt x="1659" y="0"/>
                  </a:moveTo>
                  <a:cubicBezTo>
                    <a:pt x="1006" y="32"/>
                    <a:pt x="500" y="257"/>
                    <a:pt x="249" y="844"/>
                  </a:cubicBezTo>
                  <a:cubicBezTo>
                    <a:pt x="0" y="1430"/>
                    <a:pt x="193" y="1945"/>
                    <a:pt x="636" y="2390"/>
                  </a:cubicBezTo>
                  <a:cubicBezTo>
                    <a:pt x="1311" y="3065"/>
                    <a:pt x="1957" y="3767"/>
                    <a:pt x="2642" y="4430"/>
                  </a:cubicBezTo>
                  <a:cubicBezTo>
                    <a:pt x="2916" y="4696"/>
                    <a:pt x="3228" y="4964"/>
                    <a:pt x="3573" y="5104"/>
                  </a:cubicBezTo>
                  <a:cubicBezTo>
                    <a:pt x="3776" y="5185"/>
                    <a:pt x="3976" y="5224"/>
                    <a:pt x="4166" y="5224"/>
                  </a:cubicBezTo>
                  <a:cubicBezTo>
                    <a:pt x="4937" y="5224"/>
                    <a:pt x="5546" y="4600"/>
                    <a:pt x="5487" y="3720"/>
                  </a:cubicBezTo>
                  <a:cubicBezTo>
                    <a:pt x="5462" y="3350"/>
                    <a:pt x="5366" y="2895"/>
                    <a:pt x="5128" y="2644"/>
                  </a:cubicBezTo>
                  <a:cubicBezTo>
                    <a:pt x="4375" y="1852"/>
                    <a:pt x="3564" y="1109"/>
                    <a:pt x="2725" y="407"/>
                  </a:cubicBezTo>
                  <a:cubicBezTo>
                    <a:pt x="2450" y="177"/>
                    <a:pt x="2019" y="131"/>
                    <a:pt x="165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5" name="Google Shape;1135;p49"/>
            <p:cNvSpPr/>
            <p:nvPr/>
          </p:nvSpPr>
          <p:spPr>
            <a:xfrm>
              <a:off x="1601175" y="3327225"/>
              <a:ext cx="86025" cy="164500"/>
            </a:xfrm>
            <a:custGeom>
              <a:avLst/>
              <a:gdLst/>
              <a:ahLst/>
              <a:cxnLst/>
              <a:rect l="l" t="t" r="r" b="b"/>
              <a:pathLst>
                <a:path w="3441" h="6580" extrusionOk="0">
                  <a:moveTo>
                    <a:pt x="1388" y="1"/>
                  </a:moveTo>
                  <a:cubicBezTo>
                    <a:pt x="1378" y="1"/>
                    <a:pt x="1369" y="1"/>
                    <a:pt x="1360" y="3"/>
                  </a:cubicBezTo>
                  <a:cubicBezTo>
                    <a:pt x="1125" y="45"/>
                    <a:pt x="823" y="306"/>
                    <a:pt x="747" y="537"/>
                  </a:cubicBezTo>
                  <a:cubicBezTo>
                    <a:pt x="455" y="1428"/>
                    <a:pt x="242" y="2344"/>
                    <a:pt x="0" y="3251"/>
                  </a:cubicBezTo>
                  <a:cubicBezTo>
                    <a:pt x="131" y="4260"/>
                    <a:pt x="185" y="5209"/>
                    <a:pt x="836" y="6000"/>
                  </a:cubicBezTo>
                  <a:cubicBezTo>
                    <a:pt x="1148" y="6379"/>
                    <a:pt x="1579" y="6580"/>
                    <a:pt x="2008" y="6580"/>
                  </a:cubicBezTo>
                  <a:cubicBezTo>
                    <a:pt x="2182" y="6580"/>
                    <a:pt x="2355" y="6546"/>
                    <a:pt x="2520" y="6479"/>
                  </a:cubicBezTo>
                  <a:cubicBezTo>
                    <a:pt x="3066" y="6257"/>
                    <a:pt x="3440" y="5702"/>
                    <a:pt x="3314" y="5030"/>
                  </a:cubicBezTo>
                  <a:cubicBezTo>
                    <a:pt x="3021" y="3457"/>
                    <a:pt x="2776" y="1860"/>
                    <a:pt x="1950" y="446"/>
                  </a:cubicBezTo>
                  <a:cubicBezTo>
                    <a:pt x="1836" y="252"/>
                    <a:pt x="1560" y="1"/>
                    <a:pt x="138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6" name="Google Shape;1136;p49"/>
            <p:cNvSpPr/>
            <p:nvPr/>
          </p:nvSpPr>
          <p:spPr>
            <a:xfrm>
              <a:off x="4249925" y="3793025"/>
              <a:ext cx="87300" cy="136975"/>
            </a:xfrm>
            <a:custGeom>
              <a:avLst/>
              <a:gdLst/>
              <a:ahLst/>
              <a:cxnLst/>
              <a:rect l="l" t="t" r="r" b="b"/>
              <a:pathLst>
                <a:path w="3492" h="5479" extrusionOk="0">
                  <a:moveTo>
                    <a:pt x="1573" y="0"/>
                  </a:moveTo>
                  <a:cubicBezTo>
                    <a:pt x="1146" y="0"/>
                    <a:pt x="711" y="236"/>
                    <a:pt x="463" y="701"/>
                  </a:cubicBezTo>
                  <a:cubicBezTo>
                    <a:pt x="195" y="1202"/>
                    <a:pt x="147" y="1820"/>
                    <a:pt x="1" y="2386"/>
                  </a:cubicBezTo>
                  <a:cubicBezTo>
                    <a:pt x="108" y="3641"/>
                    <a:pt x="267" y="4235"/>
                    <a:pt x="763" y="4858"/>
                  </a:cubicBezTo>
                  <a:cubicBezTo>
                    <a:pt x="1091" y="5273"/>
                    <a:pt x="1461" y="5479"/>
                    <a:pt x="1811" y="5479"/>
                  </a:cubicBezTo>
                  <a:cubicBezTo>
                    <a:pt x="2219" y="5479"/>
                    <a:pt x="2600" y="5200"/>
                    <a:pt x="2859" y="4645"/>
                  </a:cubicBezTo>
                  <a:cubicBezTo>
                    <a:pt x="3492" y="3293"/>
                    <a:pt x="3223" y="1940"/>
                    <a:pt x="2622" y="686"/>
                  </a:cubicBezTo>
                  <a:cubicBezTo>
                    <a:pt x="2401" y="226"/>
                    <a:pt x="1991" y="0"/>
                    <a:pt x="157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7" name="Google Shape;1137;p49"/>
            <p:cNvSpPr/>
            <p:nvPr/>
          </p:nvSpPr>
          <p:spPr>
            <a:xfrm>
              <a:off x="5221025" y="2261575"/>
              <a:ext cx="121750" cy="96725"/>
            </a:xfrm>
            <a:custGeom>
              <a:avLst/>
              <a:gdLst/>
              <a:ahLst/>
              <a:cxnLst/>
              <a:rect l="l" t="t" r="r" b="b"/>
              <a:pathLst>
                <a:path w="4870" h="3869" extrusionOk="0">
                  <a:moveTo>
                    <a:pt x="3025" y="1"/>
                  </a:moveTo>
                  <a:cubicBezTo>
                    <a:pt x="2971" y="1"/>
                    <a:pt x="2917" y="3"/>
                    <a:pt x="2861" y="7"/>
                  </a:cubicBezTo>
                  <a:cubicBezTo>
                    <a:pt x="1824" y="79"/>
                    <a:pt x="1000" y="598"/>
                    <a:pt x="403" y="1428"/>
                  </a:cubicBezTo>
                  <a:cubicBezTo>
                    <a:pt x="29" y="1946"/>
                    <a:pt x="1" y="2539"/>
                    <a:pt x="317" y="3111"/>
                  </a:cubicBezTo>
                  <a:cubicBezTo>
                    <a:pt x="612" y="3646"/>
                    <a:pt x="1094" y="3868"/>
                    <a:pt x="1687" y="3868"/>
                  </a:cubicBezTo>
                  <a:cubicBezTo>
                    <a:pt x="1701" y="3868"/>
                    <a:pt x="1714" y="3868"/>
                    <a:pt x="1728" y="3868"/>
                  </a:cubicBezTo>
                  <a:cubicBezTo>
                    <a:pt x="1732" y="3868"/>
                    <a:pt x="1736" y="3868"/>
                    <a:pt x="1740" y="3868"/>
                  </a:cubicBezTo>
                  <a:cubicBezTo>
                    <a:pt x="2760" y="3868"/>
                    <a:pt x="3978" y="3086"/>
                    <a:pt x="4367" y="2180"/>
                  </a:cubicBezTo>
                  <a:cubicBezTo>
                    <a:pt x="4869" y="1005"/>
                    <a:pt x="4242" y="1"/>
                    <a:pt x="302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8" name="Google Shape;1138;p49"/>
            <p:cNvSpPr/>
            <p:nvPr/>
          </p:nvSpPr>
          <p:spPr>
            <a:xfrm>
              <a:off x="3022600" y="2962725"/>
              <a:ext cx="115375" cy="93875"/>
            </a:xfrm>
            <a:custGeom>
              <a:avLst/>
              <a:gdLst/>
              <a:ahLst/>
              <a:cxnLst/>
              <a:rect l="l" t="t" r="r" b="b"/>
              <a:pathLst>
                <a:path w="4615" h="3755" extrusionOk="0">
                  <a:moveTo>
                    <a:pt x="2966" y="1"/>
                  </a:moveTo>
                  <a:cubicBezTo>
                    <a:pt x="2754" y="1"/>
                    <a:pt x="2543" y="53"/>
                    <a:pt x="2351" y="169"/>
                  </a:cubicBezTo>
                  <a:cubicBezTo>
                    <a:pt x="1730" y="541"/>
                    <a:pt x="1102" y="1023"/>
                    <a:pt x="699" y="1609"/>
                  </a:cubicBezTo>
                  <a:cubicBezTo>
                    <a:pt x="0" y="2623"/>
                    <a:pt x="711" y="3755"/>
                    <a:pt x="2161" y="3755"/>
                  </a:cubicBezTo>
                  <a:cubicBezTo>
                    <a:pt x="2163" y="3755"/>
                    <a:pt x="2164" y="3755"/>
                    <a:pt x="2166" y="3755"/>
                  </a:cubicBezTo>
                  <a:cubicBezTo>
                    <a:pt x="2986" y="3697"/>
                    <a:pt x="3766" y="3208"/>
                    <a:pt x="4278" y="2322"/>
                  </a:cubicBezTo>
                  <a:cubicBezTo>
                    <a:pt x="4615" y="1741"/>
                    <a:pt x="4530" y="1027"/>
                    <a:pt x="4136" y="562"/>
                  </a:cubicBezTo>
                  <a:cubicBezTo>
                    <a:pt x="3850" y="226"/>
                    <a:pt x="3406" y="1"/>
                    <a:pt x="296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9" name="Google Shape;1139;p49"/>
            <p:cNvSpPr/>
            <p:nvPr/>
          </p:nvSpPr>
          <p:spPr>
            <a:xfrm>
              <a:off x="3794525" y="3022850"/>
              <a:ext cx="119475" cy="459325"/>
            </a:xfrm>
            <a:custGeom>
              <a:avLst/>
              <a:gdLst/>
              <a:ahLst/>
              <a:cxnLst/>
              <a:rect l="l" t="t" r="r" b="b"/>
              <a:pathLst>
                <a:path w="4779" h="18373" extrusionOk="0">
                  <a:moveTo>
                    <a:pt x="3338" y="1"/>
                  </a:moveTo>
                  <a:cubicBezTo>
                    <a:pt x="2848" y="1"/>
                    <a:pt x="2448" y="253"/>
                    <a:pt x="2191" y="723"/>
                  </a:cubicBezTo>
                  <a:cubicBezTo>
                    <a:pt x="1965" y="1135"/>
                    <a:pt x="1765" y="1588"/>
                    <a:pt x="1678" y="2045"/>
                  </a:cubicBezTo>
                  <a:cubicBezTo>
                    <a:pt x="1324" y="3944"/>
                    <a:pt x="954" y="5845"/>
                    <a:pt x="707" y="7760"/>
                  </a:cubicBezTo>
                  <a:cubicBezTo>
                    <a:pt x="401" y="10120"/>
                    <a:pt x="212" y="12494"/>
                    <a:pt x="47" y="14128"/>
                  </a:cubicBezTo>
                  <a:cubicBezTo>
                    <a:pt x="0" y="16526"/>
                    <a:pt x="80" y="16962"/>
                    <a:pt x="573" y="17800"/>
                  </a:cubicBezTo>
                  <a:cubicBezTo>
                    <a:pt x="797" y="18179"/>
                    <a:pt x="1015" y="18372"/>
                    <a:pt x="1274" y="18372"/>
                  </a:cubicBezTo>
                  <a:cubicBezTo>
                    <a:pt x="1448" y="18372"/>
                    <a:pt x="1641" y="18285"/>
                    <a:pt x="1867" y="18108"/>
                  </a:cubicBezTo>
                  <a:cubicBezTo>
                    <a:pt x="2479" y="17629"/>
                    <a:pt x="3034" y="17076"/>
                    <a:pt x="3164" y="16247"/>
                  </a:cubicBezTo>
                  <a:cubicBezTo>
                    <a:pt x="3396" y="14748"/>
                    <a:pt x="3676" y="13255"/>
                    <a:pt x="3849" y="11750"/>
                  </a:cubicBezTo>
                  <a:cubicBezTo>
                    <a:pt x="4167" y="8941"/>
                    <a:pt x="4436" y="6127"/>
                    <a:pt x="4699" y="3313"/>
                  </a:cubicBezTo>
                  <a:cubicBezTo>
                    <a:pt x="4763" y="2634"/>
                    <a:pt x="4779" y="1941"/>
                    <a:pt x="4722" y="1263"/>
                  </a:cubicBezTo>
                  <a:cubicBezTo>
                    <a:pt x="4672" y="661"/>
                    <a:pt x="4332" y="188"/>
                    <a:pt x="3703" y="44"/>
                  </a:cubicBezTo>
                  <a:cubicBezTo>
                    <a:pt x="3577" y="15"/>
                    <a:pt x="3455" y="1"/>
                    <a:pt x="333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0" name="Google Shape;1140;p49"/>
            <p:cNvSpPr/>
            <p:nvPr/>
          </p:nvSpPr>
          <p:spPr>
            <a:xfrm>
              <a:off x="3783975" y="3515925"/>
              <a:ext cx="86050" cy="147175"/>
            </a:xfrm>
            <a:custGeom>
              <a:avLst/>
              <a:gdLst/>
              <a:ahLst/>
              <a:cxnLst/>
              <a:rect l="l" t="t" r="r" b="b"/>
              <a:pathLst>
                <a:path w="3442" h="5887" extrusionOk="0">
                  <a:moveTo>
                    <a:pt x="1837" y="0"/>
                  </a:moveTo>
                  <a:cubicBezTo>
                    <a:pt x="1205" y="0"/>
                    <a:pt x="659" y="358"/>
                    <a:pt x="472" y="1083"/>
                  </a:cubicBezTo>
                  <a:cubicBezTo>
                    <a:pt x="170" y="2268"/>
                    <a:pt x="1" y="3486"/>
                    <a:pt x="343" y="4699"/>
                  </a:cubicBezTo>
                  <a:cubicBezTo>
                    <a:pt x="546" y="5424"/>
                    <a:pt x="1119" y="5880"/>
                    <a:pt x="1744" y="5886"/>
                  </a:cubicBezTo>
                  <a:cubicBezTo>
                    <a:pt x="1748" y="5886"/>
                    <a:pt x="1752" y="5886"/>
                    <a:pt x="1755" y="5886"/>
                  </a:cubicBezTo>
                  <a:cubicBezTo>
                    <a:pt x="2377" y="5886"/>
                    <a:pt x="2964" y="5441"/>
                    <a:pt x="3154" y="4717"/>
                  </a:cubicBezTo>
                  <a:cubicBezTo>
                    <a:pt x="3304" y="4146"/>
                    <a:pt x="3349" y="3548"/>
                    <a:pt x="3442" y="2962"/>
                  </a:cubicBezTo>
                  <a:lnTo>
                    <a:pt x="3389" y="2950"/>
                  </a:lnTo>
                  <a:cubicBezTo>
                    <a:pt x="3374" y="2624"/>
                    <a:pt x="3367" y="2295"/>
                    <a:pt x="3338" y="1969"/>
                  </a:cubicBezTo>
                  <a:cubicBezTo>
                    <a:pt x="3313" y="1732"/>
                    <a:pt x="3274" y="1497"/>
                    <a:pt x="3221" y="1264"/>
                  </a:cubicBezTo>
                  <a:cubicBezTo>
                    <a:pt x="3046" y="477"/>
                    <a:pt x="2591" y="36"/>
                    <a:pt x="1926" y="3"/>
                  </a:cubicBezTo>
                  <a:cubicBezTo>
                    <a:pt x="1896" y="1"/>
                    <a:pt x="1866" y="0"/>
                    <a:pt x="183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1" name="Google Shape;1141;p49"/>
          <p:cNvGrpSpPr/>
          <p:nvPr/>
        </p:nvGrpSpPr>
        <p:grpSpPr>
          <a:xfrm>
            <a:off x="7429520" y="3643320"/>
            <a:ext cx="1571636" cy="1222097"/>
            <a:chOff x="688925" y="238125"/>
            <a:chExt cx="6241450" cy="5237625"/>
          </a:xfrm>
        </p:grpSpPr>
        <p:sp>
          <p:nvSpPr>
            <p:cNvPr id="1142" name="Google Shape;1142;p49"/>
            <p:cNvSpPr/>
            <p:nvPr/>
          </p:nvSpPr>
          <p:spPr>
            <a:xfrm>
              <a:off x="1593100" y="704750"/>
              <a:ext cx="4630850" cy="2551175"/>
            </a:xfrm>
            <a:custGeom>
              <a:avLst/>
              <a:gdLst/>
              <a:ahLst/>
              <a:cxnLst/>
              <a:rect l="l" t="t" r="r" b="b"/>
              <a:pathLst>
                <a:path w="185234" h="102047" extrusionOk="0">
                  <a:moveTo>
                    <a:pt x="152850" y="5961"/>
                  </a:moveTo>
                  <a:cubicBezTo>
                    <a:pt x="152953" y="5961"/>
                    <a:pt x="153060" y="5974"/>
                    <a:pt x="153174" y="6001"/>
                  </a:cubicBezTo>
                  <a:cubicBezTo>
                    <a:pt x="154102" y="6225"/>
                    <a:pt x="154143" y="7286"/>
                    <a:pt x="154319" y="8048"/>
                  </a:cubicBezTo>
                  <a:cubicBezTo>
                    <a:pt x="154900" y="10566"/>
                    <a:pt x="154754" y="13098"/>
                    <a:pt x="154149" y="15595"/>
                  </a:cubicBezTo>
                  <a:cubicBezTo>
                    <a:pt x="153058" y="20101"/>
                    <a:pt x="150806" y="24077"/>
                    <a:pt x="148396" y="27974"/>
                  </a:cubicBezTo>
                  <a:cubicBezTo>
                    <a:pt x="146423" y="31165"/>
                    <a:pt x="144353" y="34285"/>
                    <a:pt x="141816" y="37068"/>
                  </a:cubicBezTo>
                  <a:cubicBezTo>
                    <a:pt x="141695" y="37201"/>
                    <a:pt x="141571" y="37334"/>
                    <a:pt x="141448" y="37467"/>
                  </a:cubicBezTo>
                  <a:lnTo>
                    <a:pt x="141270" y="37408"/>
                  </a:lnTo>
                  <a:cubicBezTo>
                    <a:pt x="141677" y="35474"/>
                    <a:pt x="142064" y="33535"/>
                    <a:pt x="142496" y="31606"/>
                  </a:cubicBezTo>
                  <a:cubicBezTo>
                    <a:pt x="143565" y="26825"/>
                    <a:pt x="144568" y="22026"/>
                    <a:pt x="146211" y="17394"/>
                  </a:cubicBezTo>
                  <a:cubicBezTo>
                    <a:pt x="147461" y="13872"/>
                    <a:pt x="149061" y="10522"/>
                    <a:pt x="151136" y="7415"/>
                  </a:cubicBezTo>
                  <a:cubicBezTo>
                    <a:pt x="151557" y="6783"/>
                    <a:pt x="152028" y="5961"/>
                    <a:pt x="152850" y="5961"/>
                  </a:cubicBezTo>
                  <a:close/>
                  <a:moveTo>
                    <a:pt x="173462" y="1990"/>
                  </a:moveTo>
                  <a:cubicBezTo>
                    <a:pt x="174252" y="2933"/>
                    <a:pt x="174309" y="3905"/>
                    <a:pt x="174354" y="4859"/>
                  </a:cubicBezTo>
                  <a:cubicBezTo>
                    <a:pt x="174573" y="9581"/>
                    <a:pt x="173478" y="14080"/>
                    <a:pt x="171900" y="18472"/>
                  </a:cubicBezTo>
                  <a:cubicBezTo>
                    <a:pt x="169653" y="24727"/>
                    <a:pt x="166734" y="30671"/>
                    <a:pt x="163325" y="36372"/>
                  </a:cubicBezTo>
                  <a:cubicBezTo>
                    <a:pt x="162836" y="37188"/>
                    <a:pt x="162303" y="37977"/>
                    <a:pt x="161621" y="38710"/>
                  </a:cubicBezTo>
                  <a:cubicBezTo>
                    <a:pt x="161833" y="37600"/>
                    <a:pt x="162035" y="36487"/>
                    <a:pt x="162260" y="35379"/>
                  </a:cubicBezTo>
                  <a:cubicBezTo>
                    <a:pt x="163335" y="30081"/>
                    <a:pt x="164383" y="24777"/>
                    <a:pt x="165506" y="19489"/>
                  </a:cubicBezTo>
                  <a:cubicBezTo>
                    <a:pt x="166431" y="15133"/>
                    <a:pt x="167741" y="10888"/>
                    <a:pt x="169676" y="6868"/>
                  </a:cubicBezTo>
                  <a:cubicBezTo>
                    <a:pt x="170352" y="5459"/>
                    <a:pt x="171253" y="4146"/>
                    <a:pt x="172147" y="2856"/>
                  </a:cubicBezTo>
                  <a:cubicBezTo>
                    <a:pt x="172426" y="2453"/>
                    <a:pt x="173018" y="2270"/>
                    <a:pt x="173461" y="1990"/>
                  </a:cubicBezTo>
                  <a:close/>
                  <a:moveTo>
                    <a:pt x="81898" y="43334"/>
                  </a:moveTo>
                  <a:cubicBezTo>
                    <a:pt x="81900" y="43334"/>
                    <a:pt x="81902" y="43334"/>
                    <a:pt x="81904" y="43334"/>
                  </a:cubicBezTo>
                  <a:cubicBezTo>
                    <a:pt x="82103" y="43366"/>
                    <a:pt x="82394" y="43518"/>
                    <a:pt x="82444" y="43685"/>
                  </a:cubicBezTo>
                  <a:cubicBezTo>
                    <a:pt x="82730" y="44638"/>
                    <a:pt x="82957" y="45609"/>
                    <a:pt x="83222" y="46639"/>
                  </a:cubicBezTo>
                  <a:cubicBezTo>
                    <a:pt x="82089" y="46404"/>
                    <a:pt x="81397" y="44826"/>
                    <a:pt x="81580" y="43798"/>
                  </a:cubicBezTo>
                  <a:cubicBezTo>
                    <a:pt x="81611" y="43625"/>
                    <a:pt x="81810" y="43334"/>
                    <a:pt x="81898" y="43334"/>
                  </a:cubicBezTo>
                  <a:close/>
                  <a:moveTo>
                    <a:pt x="160803" y="44517"/>
                  </a:moveTo>
                  <a:cubicBezTo>
                    <a:pt x="161062" y="45322"/>
                    <a:pt x="161319" y="46127"/>
                    <a:pt x="161587" y="46965"/>
                  </a:cubicBezTo>
                  <a:cubicBezTo>
                    <a:pt x="161509" y="46968"/>
                    <a:pt x="161435" y="46970"/>
                    <a:pt x="161364" y="46970"/>
                  </a:cubicBezTo>
                  <a:cubicBezTo>
                    <a:pt x="160404" y="46970"/>
                    <a:pt x="160152" y="46638"/>
                    <a:pt x="160307" y="45764"/>
                  </a:cubicBezTo>
                  <a:cubicBezTo>
                    <a:pt x="160376" y="45371"/>
                    <a:pt x="160456" y="44981"/>
                    <a:pt x="160532" y="44589"/>
                  </a:cubicBezTo>
                  <a:lnTo>
                    <a:pt x="160803" y="44517"/>
                  </a:lnTo>
                  <a:close/>
                  <a:moveTo>
                    <a:pt x="104681" y="44839"/>
                  </a:moveTo>
                  <a:cubicBezTo>
                    <a:pt x="105087" y="44839"/>
                    <a:pt x="105393" y="45137"/>
                    <a:pt x="105476" y="45698"/>
                  </a:cubicBezTo>
                  <a:cubicBezTo>
                    <a:pt x="105604" y="46571"/>
                    <a:pt x="105630" y="47532"/>
                    <a:pt x="105395" y="48368"/>
                  </a:cubicBezTo>
                  <a:cubicBezTo>
                    <a:pt x="104973" y="49882"/>
                    <a:pt x="104030" y="51138"/>
                    <a:pt x="102901" y="52237"/>
                  </a:cubicBezTo>
                  <a:cubicBezTo>
                    <a:pt x="102814" y="52323"/>
                    <a:pt x="102692" y="52373"/>
                    <a:pt x="102495" y="52498"/>
                  </a:cubicBezTo>
                  <a:cubicBezTo>
                    <a:pt x="102209" y="50381"/>
                    <a:pt x="101991" y="48361"/>
                    <a:pt x="102820" y="46421"/>
                  </a:cubicBezTo>
                  <a:cubicBezTo>
                    <a:pt x="103044" y="45899"/>
                    <a:pt x="103508" y="45403"/>
                    <a:pt x="103987" y="45083"/>
                  </a:cubicBezTo>
                  <a:cubicBezTo>
                    <a:pt x="104234" y="44918"/>
                    <a:pt x="104471" y="44839"/>
                    <a:pt x="104681" y="44839"/>
                  </a:cubicBezTo>
                  <a:close/>
                  <a:moveTo>
                    <a:pt x="120399" y="46861"/>
                  </a:moveTo>
                  <a:cubicBezTo>
                    <a:pt x="120490" y="46861"/>
                    <a:pt x="120584" y="46869"/>
                    <a:pt x="120683" y="46887"/>
                  </a:cubicBezTo>
                  <a:cubicBezTo>
                    <a:pt x="121485" y="47030"/>
                    <a:pt x="121593" y="47780"/>
                    <a:pt x="121744" y="48422"/>
                  </a:cubicBezTo>
                  <a:cubicBezTo>
                    <a:pt x="121810" y="48701"/>
                    <a:pt x="121756" y="49008"/>
                    <a:pt x="121756" y="49302"/>
                  </a:cubicBezTo>
                  <a:cubicBezTo>
                    <a:pt x="121706" y="51471"/>
                    <a:pt x="121047" y="53332"/>
                    <a:pt x="119060" y="54489"/>
                  </a:cubicBezTo>
                  <a:cubicBezTo>
                    <a:pt x="118770" y="54659"/>
                    <a:pt x="118418" y="54793"/>
                    <a:pt x="118088" y="54809"/>
                  </a:cubicBezTo>
                  <a:cubicBezTo>
                    <a:pt x="118049" y="54810"/>
                    <a:pt x="118009" y="54812"/>
                    <a:pt x="117969" y="54812"/>
                  </a:cubicBezTo>
                  <a:cubicBezTo>
                    <a:pt x="117654" y="54812"/>
                    <a:pt x="117316" y="54731"/>
                    <a:pt x="117382" y="54215"/>
                  </a:cubicBezTo>
                  <a:cubicBezTo>
                    <a:pt x="117639" y="52203"/>
                    <a:pt x="117819" y="50173"/>
                    <a:pt x="118701" y="48300"/>
                  </a:cubicBezTo>
                  <a:cubicBezTo>
                    <a:pt x="118767" y="48155"/>
                    <a:pt x="118840" y="48013"/>
                    <a:pt x="118922" y="47874"/>
                  </a:cubicBezTo>
                  <a:cubicBezTo>
                    <a:pt x="119272" y="47293"/>
                    <a:pt x="119745" y="46861"/>
                    <a:pt x="120399" y="46861"/>
                  </a:cubicBezTo>
                  <a:close/>
                  <a:moveTo>
                    <a:pt x="53863" y="47846"/>
                  </a:moveTo>
                  <a:cubicBezTo>
                    <a:pt x="54762" y="47846"/>
                    <a:pt x="55413" y="48440"/>
                    <a:pt x="55621" y="49255"/>
                  </a:cubicBezTo>
                  <a:cubicBezTo>
                    <a:pt x="56077" y="51049"/>
                    <a:pt x="56382" y="52881"/>
                    <a:pt x="56748" y="54696"/>
                  </a:cubicBezTo>
                  <a:lnTo>
                    <a:pt x="56446" y="54745"/>
                  </a:lnTo>
                  <a:cubicBezTo>
                    <a:pt x="56446" y="55412"/>
                    <a:pt x="56433" y="56082"/>
                    <a:pt x="56450" y="56747"/>
                  </a:cubicBezTo>
                  <a:cubicBezTo>
                    <a:pt x="56462" y="57200"/>
                    <a:pt x="56309" y="57427"/>
                    <a:pt x="55984" y="57427"/>
                  </a:cubicBezTo>
                  <a:cubicBezTo>
                    <a:pt x="55890" y="57427"/>
                    <a:pt x="55782" y="57408"/>
                    <a:pt x="55659" y="57370"/>
                  </a:cubicBezTo>
                  <a:cubicBezTo>
                    <a:pt x="51964" y="56226"/>
                    <a:pt x="50189" y="53034"/>
                    <a:pt x="51523" y="49364"/>
                  </a:cubicBezTo>
                  <a:cubicBezTo>
                    <a:pt x="51894" y="48347"/>
                    <a:pt x="52759" y="47887"/>
                    <a:pt x="53781" y="47848"/>
                  </a:cubicBezTo>
                  <a:cubicBezTo>
                    <a:pt x="53808" y="47847"/>
                    <a:pt x="53836" y="47846"/>
                    <a:pt x="53863" y="47846"/>
                  </a:cubicBezTo>
                  <a:close/>
                  <a:moveTo>
                    <a:pt x="51262" y="58379"/>
                  </a:moveTo>
                  <a:cubicBezTo>
                    <a:pt x="51533" y="58379"/>
                    <a:pt x="51823" y="58430"/>
                    <a:pt x="52126" y="58537"/>
                  </a:cubicBezTo>
                  <a:cubicBezTo>
                    <a:pt x="52722" y="58746"/>
                    <a:pt x="53285" y="59071"/>
                    <a:pt x="53832" y="59394"/>
                  </a:cubicBezTo>
                  <a:cubicBezTo>
                    <a:pt x="54096" y="59549"/>
                    <a:pt x="54329" y="59673"/>
                    <a:pt x="54584" y="59673"/>
                  </a:cubicBezTo>
                  <a:cubicBezTo>
                    <a:pt x="54755" y="59673"/>
                    <a:pt x="54936" y="59617"/>
                    <a:pt x="55142" y="59478"/>
                  </a:cubicBezTo>
                  <a:cubicBezTo>
                    <a:pt x="55292" y="59377"/>
                    <a:pt x="55435" y="59331"/>
                    <a:pt x="55560" y="59331"/>
                  </a:cubicBezTo>
                  <a:cubicBezTo>
                    <a:pt x="55873" y="59331"/>
                    <a:pt x="56076" y="59621"/>
                    <a:pt x="56001" y="60073"/>
                  </a:cubicBezTo>
                  <a:cubicBezTo>
                    <a:pt x="55532" y="62886"/>
                    <a:pt x="55065" y="65704"/>
                    <a:pt x="53936" y="68353"/>
                  </a:cubicBezTo>
                  <a:cubicBezTo>
                    <a:pt x="53486" y="69404"/>
                    <a:pt x="52648" y="70124"/>
                    <a:pt x="51927" y="70124"/>
                  </a:cubicBezTo>
                  <a:cubicBezTo>
                    <a:pt x="51881" y="70124"/>
                    <a:pt x="51835" y="70121"/>
                    <a:pt x="51789" y="70115"/>
                  </a:cubicBezTo>
                  <a:cubicBezTo>
                    <a:pt x="50905" y="69995"/>
                    <a:pt x="49908" y="69003"/>
                    <a:pt x="49746" y="67885"/>
                  </a:cubicBezTo>
                  <a:cubicBezTo>
                    <a:pt x="49479" y="66035"/>
                    <a:pt x="49310" y="64171"/>
                    <a:pt x="49108" y="62394"/>
                  </a:cubicBezTo>
                  <a:cubicBezTo>
                    <a:pt x="49205" y="61555"/>
                    <a:pt x="49244" y="60804"/>
                    <a:pt x="49386" y="60073"/>
                  </a:cubicBezTo>
                  <a:cubicBezTo>
                    <a:pt x="49596" y="59000"/>
                    <a:pt x="50316" y="58379"/>
                    <a:pt x="51262" y="58379"/>
                  </a:cubicBezTo>
                  <a:close/>
                  <a:moveTo>
                    <a:pt x="99599" y="72248"/>
                  </a:moveTo>
                  <a:lnTo>
                    <a:pt x="99833" y="72341"/>
                  </a:lnTo>
                  <a:cubicBezTo>
                    <a:pt x="99840" y="74343"/>
                    <a:pt x="100139" y="76372"/>
                    <a:pt x="99200" y="78291"/>
                  </a:cubicBezTo>
                  <a:cubicBezTo>
                    <a:pt x="98757" y="79200"/>
                    <a:pt x="98067" y="79832"/>
                    <a:pt x="97112" y="80155"/>
                  </a:cubicBezTo>
                  <a:cubicBezTo>
                    <a:pt x="96841" y="80247"/>
                    <a:pt x="96601" y="80292"/>
                    <a:pt x="96393" y="80292"/>
                  </a:cubicBezTo>
                  <a:cubicBezTo>
                    <a:pt x="95734" y="80292"/>
                    <a:pt x="95394" y="79837"/>
                    <a:pt x="95423" y="78942"/>
                  </a:cubicBezTo>
                  <a:cubicBezTo>
                    <a:pt x="95478" y="77279"/>
                    <a:pt x="96339" y="75956"/>
                    <a:pt x="97353" y="74733"/>
                  </a:cubicBezTo>
                  <a:cubicBezTo>
                    <a:pt x="98066" y="73875"/>
                    <a:pt x="98848" y="73074"/>
                    <a:pt x="99599" y="72248"/>
                  </a:cubicBezTo>
                  <a:close/>
                  <a:moveTo>
                    <a:pt x="159854" y="48840"/>
                  </a:moveTo>
                  <a:lnTo>
                    <a:pt x="161750" y="49873"/>
                  </a:lnTo>
                  <a:cubicBezTo>
                    <a:pt x="162506" y="55470"/>
                    <a:pt x="158307" y="81172"/>
                    <a:pt x="155853" y="85873"/>
                  </a:cubicBezTo>
                  <a:cubicBezTo>
                    <a:pt x="155339" y="84186"/>
                    <a:pt x="158752" y="52530"/>
                    <a:pt x="159854" y="48840"/>
                  </a:cubicBezTo>
                  <a:close/>
                  <a:moveTo>
                    <a:pt x="30623" y="72430"/>
                  </a:moveTo>
                  <a:lnTo>
                    <a:pt x="30623" y="72430"/>
                  </a:lnTo>
                  <a:cubicBezTo>
                    <a:pt x="30490" y="74589"/>
                    <a:pt x="30399" y="76642"/>
                    <a:pt x="30229" y="78688"/>
                  </a:cubicBezTo>
                  <a:cubicBezTo>
                    <a:pt x="29870" y="82994"/>
                    <a:pt x="29222" y="87261"/>
                    <a:pt x="27961" y="91400"/>
                  </a:cubicBezTo>
                  <a:cubicBezTo>
                    <a:pt x="27457" y="93052"/>
                    <a:pt x="26833" y="94713"/>
                    <a:pt x="25977" y="96205"/>
                  </a:cubicBezTo>
                  <a:cubicBezTo>
                    <a:pt x="24995" y="97917"/>
                    <a:pt x="23465" y="98769"/>
                    <a:pt x="21916" y="98769"/>
                  </a:cubicBezTo>
                  <a:cubicBezTo>
                    <a:pt x="20421" y="98769"/>
                    <a:pt x="18907" y="97974"/>
                    <a:pt x="17849" y="96392"/>
                  </a:cubicBezTo>
                  <a:cubicBezTo>
                    <a:pt x="16279" y="94045"/>
                    <a:pt x="15837" y="91407"/>
                    <a:pt x="15943" y="88653"/>
                  </a:cubicBezTo>
                  <a:cubicBezTo>
                    <a:pt x="16113" y="84203"/>
                    <a:pt x="18286" y="80774"/>
                    <a:pt x="21581" y="77984"/>
                  </a:cubicBezTo>
                  <a:cubicBezTo>
                    <a:pt x="24127" y="75827"/>
                    <a:pt x="27042" y="74231"/>
                    <a:pt x="29981" y="72681"/>
                  </a:cubicBezTo>
                  <a:cubicBezTo>
                    <a:pt x="30138" y="72598"/>
                    <a:pt x="30314" y="72549"/>
                    <a:pt x="30623" y="72430"/>
                  </a:cubicBezTo>
                  <a:close/>
                  <a:moveTo>
                    <a:pt x="12525" y="0"/>
                  </a:moveTo>
                  <a:cubicBezTo>
                    <a:pt x="12480" y="0"/>
                    <a:pt x="12434" y="1"/>
                    <a:pt x="12389" y="2"/>
                  </a:cubicBezTo>
                  <a:cubicBezTo>
                    <a:pt x="10752" y="49"/>
                    <a:pt x="9501" y="935"/>
                    <a:pt x="8337" y="1920"/>
                  </a:cubicBezTo>
                  <a:cubicBezTo>
                    <a:pt x="4975" y="4770"/>
                    <a:pt x="2914" y="8445"/>
                    <a:pt x="1799" y="12665"/>
                  </a:cubicBezTo>
                  <a:cubicBezTo>
                    <a:pt x="427" y="17861"/>
                    <a:pt x="1" y="23166"/>
                    <a:pt x="190" y="28518"/>
                  </a:cubicBezTo>
                  <a:cubicBezTo>
                    <a:pt x="305" y="31760"/>
                    <a:pt x="659" y="34987"/>
                    <a:pt x="1590" y="38116"/>
                  </a:cubicBezTo>
                  <a:cubicBezTo>
                    <a:pt x="2160" y="40032"/>
                    <a:pt x="3092" y="41732"/>
                    <a:pt x="4825" y="42862"/>
                  </a:cubicBezTo>
                  <a:cubicBezTo>
                    <a:pt x="5271" y="43152"/>
                    <a:pt x="5615" y="43294"/>
                    <a:pt x="5932" y="43294"/>
                  </a:cubicBezTo>
                  <a:cubicBezTo>
                    <a:pt x="6350" y="43294"/>
                    <a:pt x="6721" y="43048"/>
                    <a:pt x="7219" y="42570"/>
                  </a:cubicBezTo>
                  <a:cubicBezTo>
                    <a:pt x="8529" y="41314"/>
                    <a:pt x="8423" y="39821"/>
                    <a:pt x="8128" y="38245"/>
                  </a:cubicBezTo>
                  <a:cubicBezTo>
                    <a:pt x="7114" y="32809"/>
                    <a:pt x="6450" y="27332"/>
                    <a:pt x="6378" y="21796"/>
                  </a:cubicBezTo>
                  <a:cubicBezTo>
                    <a:pt x="6319" y="17323"/>
                    <a:pt x="6757" y="12911"/>
                    <a:pt x="8301" y="8669"/>
                  </a:cubicBezTo>
                  <a:cubicBezTo>
                    <a:pt x="9081" y="6524"/>
                    <a:pt x="10427" y="4844"/>
                    <a:pt x="12450" y="3746"/>
                  </a:cubicBezTo>
                  <a:cubicBezTo>
                    <a:pt x="12773" y="3570"/>
                    <a:pt x="13050" y="3477"/>
                    <a:pt x="13294" y="3477"/>
                  </a:cubicBezTo>
                  <a:cubicBezTo>
                    <a:pt x="13681" y="3477"/>
                    <a:pt x="13987" y="3710"/>
                    <a:pt x="14268" y="4220"/>
                  </a:cubicBezTo>
                  <a:cubicBezTo>
                    <a:pt x="14695" y="4989"/>
                    <a:pt x="15041" y="5803"/>
                    <a:pt x="15298" y="6645"/>
                  </a:cubicBezTo>
                  <a:cubicBezTo>
                    <a:pt x="16176" y="9556"/>
                    <a:pt x="16165" y="12571"/>
                    <a:pt x="16074" y="15562"/>
                  </a:cubicBezTo>
                  <a:cubicBezTo>
                    <a:pt x="15940" y="20004"/>
                    <a:pt x="15638" y="24440"/>
                    <a:pt x="15412" y="28881"/>
                  </a:cubicBezTo>
                  <a:cubicBezTo>
                    <a:pt x="15279" y="31531"/>
                    <a:pt x="15151" y="34180"/>
                    <a:pt x="15027" y="36830"/>
                  </a:cubicBezTo>
                  <a:cubicBezTo>
                    <a:pt x="14798" y="41749"/>
                    <a:pt x="14826" y="46646"/>
                    <a:pt x="16538" y="51357"/>
                  </a:cubicBezTo>
                  <a:cubicBezTo>
                    <a:pt x="17341" y="53565"/>
                    <a:pt x="18409" y="55656"/>
                    <a:pt x="20258" y="57182"/>
                  </a:cubicBezTo>
                  <a:cubicBezTo>
                    <a:pt x="21373" y="58101"/>
                    <a:pt x="22367" y="58582"/>
                    <a:pt x="23343" y="58582"/>
                  </a:cubicBezTo>
                  <a:cubicBezTo>
                    <a:pt x="24255" y="58582"/>
                    <a:pt x="25152" y="58162"/>
                    <a:pt x="26119" y="57287"/>
                  </a:cubicBezTo>
                  <a:cubicBezTo>
                    <a:pt x="27200" y="56308"/>
                    <a:pt x="27983" y="54961"/>
                    <a:pt x="28758" y="53693"/>
                  </a:cubicBezTo>
                  <a:cubicBezTo>
                    <a:pt x="29370" y="52693"/>
                    <a:pt x="29765" y="51558"/>
                    <a:pt x="30297" y="50395"/>
                  </a:cubicBezTo>
                  <a:cubicBezTo>
                    <a:pt x="30374" y="50573"/>
                    <a:pt x="30411" y="50617"/>
                    <a:pt x="30411" y="50661"/>
                  </a:cubicBezTo>
                  <a:cubicBezTo>
                    <a:pt x="30492" y="56905"/>
                    <a:pt x="30576" y="63149"/>
                    <a:pt x="30626" y="69392"/>
                  </a:cubicBezTo>
                  <a:cubicBezTo>
                    <a:pt x="30628" y="69654"/>
                    <a:pt x="30367" y="70025"/>
                    <a:pt x="30126" y="70167"/>
                  </a:cubicBezTo>
                  <a:cubicBezTo>
                    <a:pt x="28557" y="71088"/>
                    <a:pt x="26952" y="71948"/>
                    <a:pt x="25373" y="72853"/>
                  </a:cubicBezTo>
                  <a:cubicBezTo>
                    <a:pt x="22093" y="74729"/>
                    <a:pt x="19109" y="76968"/>
                    <a:pt x="16786" y="79997"/>
                  </a:cubicBezTo>
                  <a:cubicBezTo>
                    <a:pt x="14579" y="82873"/>
                    <a:pt x="13109" y="86070"/>
                    <a:pt x="13094" y="89729"/>
                  </a:cubicBezTo>
                  <a:cubicBezTo>
                    <a:pt x="13074" y="94300"/>
                    <a:pt x="14828" y="98088"/>
                    <a:pt x="18741" y="100647"/>
                  </a:cubicBezTo>
                  <a:cubicBezTo>
                    <a:pt x="20144" y="101564"/>
                    <a:pt x="21664" y="102047"/>
                    <a:pt x="23302" y="102047"/>
                  </a:cubicBezTo>
                  <a:cubicBezTo>
                    <a:pt x="23813" y="102047"/>
                    <a:pt x="24336" y="102000"/>
                    <a:pt x="24870" y="101904"/>
                  </a:cubicBezTo>
                  <a:cubicBezTo>
                    <a:pt x="26920" y="101537"/>
                    <a:pt x="28456" y="100410"/>
                    <a:pt x="29817" y="98973"/>
                  </a:cubicBezTo>
                  <a:cubicBezTo>
                    <a:pt x="32887" y="95735"/>
                    <a:pt x="34753" y="91803"/>
                    <a:pt x="36217" y="87654"/>
                  </a:cubicBezTo>
                  <a:cubicBezTo>
                    <a:pt x="38269" y="81840"/>
                    <a:pt x="39198" y="75804"/>
                    <a:pt x="39521" y="69685"/>
                  </a:cubicBezTo>
                  <a:cubicBezTo>
                    <a:pt x="39621" y="67795"/>
                    <a:pt x="40059" y="66364"/>
                    <a:pt x="41719" y="65357"/>
                  </a:cubicBezTo>
                  <a:cubicBezTo>
                    <a:pt x="42420" y="64931"/>
                    <a:pt x="42993" y="64295"/>
                    <a:pt x="43744" y="63653"/>
                  </a:cubicBezTo>
                  <a:lnTo>
                    <a:pt x="43744" y="63653"/>
                  </a:lnTo>
                  <a:cubicBezTo>
                    <a:pt x="43744" y="64071"/>
                    <a:pt x="43738" y="64285"/>
                    <a:pt x="43746" y="64498"/>
                  </a:cubicBezTo>
                  <a:cubicBezTo>
                    <a:pt x="43843" y="67293"/>
                    <a:pt x="44964" y="69580"/>
                    <a:pt x="47197" y="71273"/>
                  </a:cubicBezTo>
                  <a:cubicBezTo>
                    <a:pt x="48174" y="72013"/>
                    <a:pt x="49261" y="72504"/>
                    <a:pt x="50448" y="72504"/>
                  </a:cubicBezTo>
                  <a:cubicBezTo>
                    <a:pt x="50758" y="72504"/>
                    <a:pt x="51076" y="72470"/>
                    <a:pt x="51400" y="72398"/>
                  </a:cubicBezTo>
                  <a:cubicBezTo>
                    <a:pt x="53245" y="71992"/>
                    <a:pt x="54540" y="70801"/>
                    <a:pt x="55349" y="69137"/>
                  </a:cubicBezTo>
                  <a:cubicBezTo>
                    <a:pt x="56756" y="66249"/>
                    <a:pt x="57386" y="63127"/>
                    <a:pt x="57948" y="59991"/>
                  </a:cubicBezTo>
                  <a:cubicBezTo>
                    <a:pt x="58009" y="59643"/>
                    <a:pt x="58078" y="59171"/>
                    <a:pt x="58318" y="59005"/>
                  </a:cubicBezTo>
                  <a:cubicBezTo>
                    <a:pt x="58918" y="58588"/>
                    <a:pt x="59617" y="58313"/>
                    <a:pt x="60354" y="57942"/>
                  </a:cubicBezTo>
                  <a:lnTo>
                    <a:pt x="60354" y="57942"/>
                  </a:lnTo>
                  <a:cubicBezTo>
                    <a:pt x="60315" y="58631"/>
                    <a:pt x="60258" y="59240"/>
                    <a:pt x="60249" y="59851"/>
                  </a:cubicBezTo>
                  <a:cubicBezTo>
                    <a:pt x="60207" y="62764"/>
                    <a:pt x="60949" y="65367"/>
                    <a:pt x="63296" y="67300"/>
                  </a:cubicBezTo>
                  <a:cubicBezTo>
                    <a:pt x="64124" y="67983"/>
                    <a:pt x="64860" y="68328"/>
                    <a:pt x="65578" y="68328"/>
                  </a:cubicBezTo>
                  <a:cubicBezTo>
                    <a:pt x="66343" y="68328"/>
                    <a:pt x="67087" y="67935"/>
                    <a:pt x="67900" y="67140"/>
                  </a:cubicBezTo>
                  <a:cubicBezTo>
                    <a:pt x="69352" y="65722"/>
                    <a:pt x="70400" y="64010"/>
                    <a:pt x="71283" y="62192"/>
                  </a:cubicBezTo>
                  <a:cubicBezTo>
                    <a:pt x="71413" y="61923"/>
                    <a:pt x="71554" y="61660"/>
                    <a:pt x="71797" y="61185"/>
                  </a:cubicBezTo>
                  <a:lnTo>
                    <a:pt x="71931" y="61979"/>
                  </a:lnTo>
                  <a:cubicBezTo>
                    <a:pt x="72219" y="63683"/>
                    <a:pt x="72681" y="65329"/>
                    <a:pt x="73727" y="66741"/>
                  </a:cubicBezTo>
                  <a:cubicBezTo>
                    <a:pt x="74637" y="67970"/>
                    <a:pt x="75701" y="68589"/>
                    <a:pt x="76790" y="68589"/>
                  </a:cubicBezTo>
                  <a:cubicBezTo>
                    <a:pt x="77767" y="68589"/>
                    <a:pt x="78765" y="68091"/>
                    <a:pt x="79691" y="67090"/>
                  </a:cubicBezTo>
                  <a:cubicBezTo>
                    <a:pt x="80090" y="66658"/>
                    <a:pt x="80440" y="66183"/>
                    <a:pt x="80737" y="65675"/>
                  </a:cubicBezTo>
                  <a:cubicBezTo>
                    <a:pt x="82583" y="62510"/>
                    <a:pt x="83536" y="59042"/>
                    <a:pt x="84124" y="55457"/>
                  </a:cubicBezTo>
                  <a:cubicBezTo>
                    <a:pt x="84360" y="54012"/>
                    <a:pt x="84561" y="52559"/>
                    <a:pt x="84780" y="51095"/>
                  </a:cubicBezTo>
                  <a:cubicBezTo>
                    <a:pt x="84903" y="51128"/>
                    <a:pt x="84986" y="51134"/>
                    <a:pt x="85054" y="51171"/>
                  </a:cubicBezTo>
                  <a:cubicBezTo>
                    <a:pt x="85999" y="51677"/>
                    <a:pt x="86020" y="52553"/>
                    <a:pt x="85829" y="53412"/>
                  </a:cubicBezTo>
                  <a:cubicBezTo>
                    <a:pt x="85327" y="55685"/>
                    <a:pt x="84722" y="57937"/>
                    <a:pt x="84225" y="60211"/>
                  </a:cubicBezTo>
                  <a:cubicBezTo>
                    <a:pt x="83632" y="62915"/>
                    <a:pt x="83201" y="65641"/>
                    <a:pt x="83657" y="68420"/>
                  </a:cubicBezTo>
                  <a:cubicBezTo>
                    <a:pt x="84079" y="70996"/>
                    <a:pt x="85301" y="73039"/>
                    <a:pt x="87653" y="74306"/>
                  </a:cubicBezTo>
                  <a:cubicBezTo>
                    <a:pt x="88066" y="74529"/>
                    <a:pt x="88491" y="74640"/>
                    <a:pt x="88914" y="74640"/>
                  </a:cubicBezTo>
                  <a:cubicBezTo>
                    <a:pt x="89323" y="74640"/>
                    <a:pt x="89730" y="74536"/>
                    <a:pt x="90122" y="74328"/>
                  </a:cubicBezTo>
                  <a:cubicBezTo>
                    <a:pt x="90728" y="74005"/>
                    <a:pt x="91328" y="73610"/>
                    <a:pt x="91810" y="73126"/>
                  </a:cubicBezTo>
                  <a:cubicBezTo>
                    <a:pt x="93897" y="71032"/>
                    <a:pt x="95295" y="68462"/>
                    <a:pt x="96638" y="65870"/>
                  </a:cubicBezTo>
                  <a:cubicBezTo>
                    <a:pt x="97213" y="64761"/>
                    <a:pt x="97668" y="63589"/>
                    <a:pt x="98276" y="62225"/>
                  </a:cubicBezTo>
                  <a:cubicBezTo>
                    <a:pt x="98676" y="64550"/>
                    <a:pt x="99061" y="66631"/>
                    <a:pt x="99367" y="68723"/>
                  </a:cubicBezTo>
                  <a:cubicBezTo>
                    <a:pt x="99418" y="69068"/>
                    <a:pt x="99212" y="69552"/>
                    <a:pt x="98964" y="69823"/>
                  </a:cubicBezTo>
                  <a:cubicBezTo>
                    <a:pt x="98060" y="70810"/>
                    <a:pt x="97062" y="71710"/>
                    <a:pt x="96143" y="72685"/>
                  </a:cubicBezTo>
                  <a:cubicBezTo>
                    <a:pt x="94756" y="74156"/>
                    <a:pt x="93540" y="75741"/>
                    <a:pt x="93042" y="77765"/>
                  </a:cubicBezTo>
                  <a:cubicBezTo>
                    <a:pt x="92639" y="79404"/>
                    <a:pt x="93307" y="80996"/>
                    <a:pt x="94802" y="81771"/>
                  </a:cubicBezTo>
                  <a:cubicBezTo>
                    <a:pt x="95779" y="82277"/>
                    <a:pt x="96765" y="82526"/>
                    <a:pt x="97726" y="82526"/>
                  </a:cubicBezTo>
                  <a:cubicBezTo>
                    <a:pt x="98962" y="82526"/>
                    <a:pt x="100159" y="82115"/>
                    <a:pt x="101248" y="81309"/>
                  </a:cubicBezTo>
                  <a:cubicBezTo>
                    <a:pt x="105862" y="77895"/>
                    <a:pt x="108123" y="73251"/>
                    <a:pt x="107317" y="67490"/>
                  </a:cubicBezTo>
                  <a:cubicBezTo>
                    <a:pt x="107071" y="65733"/>
                    <a:pt x="107327" y="64610"/>
                    <a:pt x="108650" y="63509"/>
                  </a:cubicBezTo>
                  <a:cubicBezTo>
                    <a:pt x="109639" y="62687"/>
                    <a:pt x="110435" y="61630"/>
                    <a:pt x="111250" y="60747"/>
                  </a:cubicBezTo>
                  <a:cubicBezTo>
                    <a:pt x="111787" y="61982"/>
                    <a:pt x="112131" y="63325"/>
                    <a:pt x="112876" y="64387"/>
                  </a:cubicBezTo>
                  <a:cubicBezTo>
                    <a:pt x="114640" y="66902"/>
                    <a:pt x="117031" y="68129"/>
                    <a:pt x="119596" y="68129"/>
                  </a:cubicBezTo>
                  <a:cubicBezTo>
                    <a:pt x="121197" y="68129"/>
                    <a:pt x="122865" y="67651"/>
                    <a:pt x="124491" y="66712"/>
                  </a:cubicBezTo>
                  <a:cubicBezTo>
                    <a:pt x="127327" y="65073"/>
                    <a:pt x="129215" y="62486"/>
                    <a:pt x="130946" y="59784"/>
                  </a:cubicBezTo>
                  <a:cubicBezTo>
                    <a:pt x="131104" y="59537"/>
                    <a:pt x="131258" y="59286"/>
                    <a:pt x="131469" y="58947"/>
                  </a:cubicBezTo>
                  <a:cubicBezTo>
                    <a:pt x="132519" y="62564"/>
                    <a:pt x="134487" y="65316"/>
                    <a:pt x="137501" y="67295"/>
                  </a:cubicBezTo>
                  <a:cubicBezTo>
                    <a:pt x="138531" y="67972"/>
                    <a:pt x="139605" y="68297"/>
                    <a:pt x="140730" y="68297"/>
                  </a:cubicBezTo>
                  <a:cubicBezTo>
                    <a:pt x="141376" y="68297"/>
                    <a:pt x="142038" y="68190"/>
                    <a:pt x="142718" y="67980"/>
                  </a:cubicBezTo>
                  <a:cubicBezTo>
                    <a:pt x="145311" y="67179"/>
                    <a:pt x="147092" y="65350"/>
                    <a:pt x="148698" y="63316"/>
                  </a:cubicBezTo>
                  <a:cubicBezTo>
                    <a:pt x="149651" y="62110"/>
                    <a:pt x="150488" y="60811"/>
                    <a:pt x="151432" y="59474"/>
                  </a:cubicBezTo>
                  <a:cubicBezTo>
                    <a:pt x="151449" y="59662"/>
                    <a:pt x="151464" y="59737"/>
                    <a:pt x="151461" y="59811"/>
                  </a:cubicBezTo>
                  <a:cubicBezTo>
                    <a:pt x="151241" y="65594"/>
                    <a:pt x="150961" y="71375"/>
                    <a:pt x="150823" y="77160"/>
                  </a:cubicBezTo>
                  <a:cubicBezTo>
                    <a:pt x="150738" y="80719"/>
                    <a:pt x="150846" y="84291"/>
                    <a:pt x="151693" y="87781"/>
                  </a:cubicBezTo>
                  <a:cubicBezTo>
                    <a:pt x="152023" y="89143"/>
                    <a:pt x="152216" y="90597"/>
                    <a:pt x="153590" y="91448"/>
                  </a:cubicBezTo>
                  <a:cubicBezTo>
                    <a:pt x="153956" y="91675"/>
                    <a:pt x="154271" y="91795"/>
                    <a:pt x="154578" y="91795"/>
                  </a:cubicBezTo>
                  <a:cubicBezTo>
                    <a:pt x="154902" y="91795"/>
                    <a:pt x="155216" y="91661"/>
                    <a:pt x="155571" y="91379"/>
                  </a:cubicBezTo>
                  <a:cubicBezTo>
                    <a:pt x="156540" y="90605"/>
                    <a:pt x="157169" y="89606"/>
                    <a:pt x="157604" y="88449"/>
                  </a:cubicBezTo>
                  <a:cubicBezTo>
                    <a:pt x="159131" y="84387"/>
                    <a:pt x="160350" y="80229"/>
                    <a:pt x="161190" y="75982"/>
                  </a:cubicBezTo>
                  <a:cubicBezTo>
                    <a:pt x="162817" y="67760"/>
                    <a:pt x="164016" y="59480"/>
                    <a:pt x="163979" y="51066"/>
                  </a:cubicBezTo>
                  <a:cubicBezTo>
                    <a:pt x="163977" y="50891"/>
                    <a:pt x="164028" y="50716"/>
                    <a:pt x="164059" y="50515"/>
                  </a:cubicBezTo>
                  <a:cubicBezTo>
                    <a:pt x="164699" y="50560"/>
                    <a:pt x="165305" y="50661"/>
                    <a:pt x="165900" y="50661"/>
                  </a:cubicBezTo>
                  <a:cubicBezTo>
                    <a:pt x="165994" y="50661"/>
                    <a:pt x="166086" y="50659"/>
                    <a:pt x="166179" y="50653"/>
                  </a:cubicBezTo>
                  <a:cubicBezTo>
                    <a:pt x="169278" y="50465"/>
                    <a:pt x="172330" y="49994"/>
                    <a:pt x="175306" y="49067"/>
                  </a:cubicBezTo>
                  <a:cubicBezTo>
                    <a:pt x="177907" y="48257"/>
                    <a:pt x="180311" y="47099"/>
                    <a:pt x="182088" y="44979"/>
                  </a:cubicBezTo>
                  <a:cubicBezTo>
                    <a:pt x="184185" y="42477"/>
                    <a:pt x="185234" y="39614"/>
                    <a:pt x="184363" y="36335"/>
                  </a:cubicBezTo>
                  <a:cubicBezTo>
                    <a:pt x="183876" y="34508"/>
                    <a:pt x="182669" y="33241"/>
                    <a:pt x="180769" y="32805"/>
                  </a:cubicBezTo>
                  <a:cubicBezTo>
                    <a:pt x="180565" y="32758"/>
                    <a:pt x="180368" y="32736"/>
                    <a:pt x="180180" y="32736"/>
                  </a:cubicBezTo>
                  <a:cubicBezTo>
                    <a:pt x="179029" y="32736"/>
                    <a:pt x="178205" y="33581"/>
                    <a:pt x="178063" y="34857"/>
                  </a:cubicBezTo>
                  <a:cubicBezTo>
                    <a:pt x="177785" y="37354"/>
                    <a:pt x="177413" y="39834"/>
                    <a:pt x="175923" y="41977"/>
                  </a:cubicBezTo>
                  <a:cubicBezTo>
                    <a:pt x="173445" y="45540"/>
                    <a:pt x="170359" y="47895"/>
                    <a:pt x="166057" y="47895"/>
                  </a:cubicBezTo>
                  <a:cubicBezTo>
                    <a:pt x="165567" y="47895"/>
                    <a:pt x="165061" y="47864"/>
                    <a:pt x="164539" y="47802"/>
                  </a:cubicBezTo>
                  <a:cubicBezTo>
                    <a:pt x="163986" y="47735"/>
                    <a:pt x="163659" y="47525"/>
                    <a:pt x="163600" y="46953"/>
                  </a:cubicBezTo>
                  <a:cubicBezTo>
                    <a:pt x="163399" y="44997"/>
                    <a:pt x="162631" y="43306"/>
                    <a:pt x="161178" y="41923"/>
                  </a:cubicBezTo>
                  <a:cubicBezTo>
                    <a:pt x="164132" y="37678"/>
                    <a:pt x="166466" y="33132"/>
                    <a:pt x="168734" y="28554"/>
                  </a:cubicBezTo>
                  <a:cubicBezTo>
                    <a:pt x="171409" y="23156"/>
                    <a:pt x="173816" y="17656"/>
                    <a:pt x="174944" y="11684"/>
                  </a:cubicBezTo>
                  <a:cubicBezTo>
                    <a:pt x="175504" y="8724"/>
                    <a:pt x="175850" y="5758"/>
                    <a:pt x="175330" y="2759"/>
                  </a:cubicBezTo>
                  <a:cubicBezTo>
                    <a:pt x="175033" y="1043"/>
                    <a:pt x="174155" y="72"/>
                    <a:pt x="172903" y="72"/>
                  </a:cubicBezTo>
                  <a:cubicBezTo>
                    <a:pt x="172283" y="72"/>
                    <a:pt x="171571" y="310"/>
                    <a:pt x="170792" y="813"/>
                  </a:cubicBezTo>
                  <a:cubicBezTo>
                    <a:pt x="169647" y="1554"/>
                    <a:pt x="168662" y="2606"/>
                    <a:pt x="167758" y="3650"/>
                  </a:cubicBezTo>
                  <a:cubicBezTo>
                    <a:pt x="164497" y="7415"/>
                    <a:pt x="162384" y="11836"/>
                    <a:pt x="160827" y="16514"/>
                  </a:cubicBezTo>
                  <a:cubicBezTo>
                    <a:pt x="159551" y="20348"/>
                    <a:pt x="158443" y="24240"/>
                    <a:pt x="157319" y="28122"/>
                  </a:cubicBezTo>
                  <a:cubicBezTo>
                    <a:pt x="154965" y="36266"/>
                    <a:pt x="153096" y="44519"/>
                    <a:pt x="152166" y="52954"/>
                  </a:cubicBezTo>
                  <a:cubicBezTo>
                    <a:pt x="151889" y="55469"/>
                    <a:pt x="151523" y="57811"/>
                    <a:pt x="149711" y="59787"/>
                  </a:cubicBezTo>
                  <a:cubicBezTo>
                    <a:pt x="148007" y="61647"/>
                    <a:pt x="146456" y="63634"/>
                    <a:pt x="144093" y="64730"/>
                  </a:cubicBezTo>
                  <a:cubicBezTo>
                    <a:pt x="143459" y="65024"/>
                    <a:pt x="142859" y="65172"/>
                    <a:pt x="142313" y="65172"/>
                  </a:cubicBezTo>
                  <a:cubicBezTo>
                    <a:pt x="141100" y="65172"/>
                    <a:pt x="140150" y="64443"/>
                    <a:pt x="139675" y="62968"/>
                  </a:cubicBezTo>
                  <a:cubicBezTo>
                    <a:pt x="139145" y="61328"/>
                    <a:pt x="138768" y="59587"/>
                    <a:pt x="138668" y="57871"/>
                  </a:cubicBezTo>
                  <a:cubicBezTo>
                    <a:pt x="138343" y="52290"/>
                    <a:pt x="139201" y="46807"/>
                    <a:pt x="140409" y="41375"/>
                  </a:cubicBezTo>
                  <a:cubicBezTo>
                    <a:pt x="140479" y="41059"/>
                    <a:pt x="140697" y="40738"/>
                    <a:pt x="140930" y="40500"/>
                  </a:cubicBezTo>
                  <a:cubicBezTo>
                    <a:pt x="144310" y="37032"/>
                    <a:pt x="147211" y="33198"/>
                    <a:pt x="149756" y="29082"/>
                  </a:cubicBezTo>
                  <a:cubicBezTo>
                    <a:pt x="152056" y="25363"/>
                    <a:pt x="154212" y="21580"/>
                    <a:pt x="155307" y="17294"/>
                  </a:cubicBezTo>
                  <a:cubicBezTo>
                    <a:pt x="155979" y="14661"/>
                    <a:pt x="156418" y="11982"/>
                    <a:pt x="156123" y="9275"/>
                  </a:cubicBezTo>
                  <a:cubicBezTo>
                    <a:pt x="155974" y="7898"/>
                    <a:pt x="155537" y="6504"/>
                    <a:pt x="154972" y="5233"/>
                  </a:cubicBezTo>
                  <a:cubicBezTo>
                    <a:pt x="154514" y="4205"/>
                    <a:pt x="153655" y="3658"/>
                    <a:pt x="152690" y="3658"/>
                  </a:cubicBezTo>
                  <a:cubicBezTo>
                    <a:pt x="152274" y="3658"/>
                    <a:pt x="151839" y="3760"/>
                    <a:pt x="151408" y="3968"/>
                  </a:cubicBezTo>
                  <a:cubicBezTo>
                    <a:pt x="150435" y="4439"/>
                    <a:pt x="149482" y="5054"/>
                    <a:pt x="148695" y="5790"/>
                  </a:cubicBezTo>
                  <a:cubicBezTo>
                    <a:pt x="144971" y="9270"/>
                    <a:pt x="142195" y="13464"/>
                    <a:pt x="139828" y="17939"/>
                  </a:cubicBezTo>
                  <a:cubicBezTo>
                    <a:pt x="135945" y="25282"/>
                    <a:pt x="133701" y="33178"/>
                    <a:pt x="132070" y="41270"/>
                  </a:cubicBezTo>
                  <a:cubicBezTo>
                    <a:pt x="131089" y="46137"/>
                    <a:pt x="130267" y="51026"/>
                    <a:pt x="130919" y="56028"/>
                  </a:cubicBezTo>
                  <a:cubicBezTo>
                    <a:pt x="130954" y="56296"/>
                    <a:pt x="130882" y="56646"/>
                    <a:pt x="130727" y="56863"/>
                  </a:cubicBezTo>
                  <a:cubicBezTo>
                    <a:pt x="129541" y="58539"/>
                    <a:pt x="128456" y="60314"/>
                    <a:pt x="127079" y="61819"/>
                  </a:cubicBezTo>
                  <a:cubicBezTo>
                    <a:pt x="125481" y="63568"/>
                    <a:pt x="123416" y="64657"/>
                    <a:pt x="120986" y="64913"/>
                  </a:cubicBezTo>
                  <a:cubicBezTo>
                    <a:pt x="120857" y="64926"/>
                    <a:pt x="120729" y="64933"/>
                    <a:pt x="120604" y="64933"/>
                  </a:cubicBezTo>
                  <a:cubicBezTo>
                    <a:pt x="119408" y="64933"/>
                    <a:pt x="118402" y="64322"/>
                    <a:pt x="118167" y="63132"/>
                  </a:cubicBezTo>
                  <a:cubicBezTo>
                    <a:pt x="117754" y="61040"/>
                    <a:pt x="117553" y="58906"/>
                    <a:pt x="117274" y="56789"/>
                  </a:cubicBezTo>
                  <a:cubicBezTo>
                    <a:pt x="117250" y="56593"/>
                    <a:pt x="117308" y="56386"/>
                    <a:pt x="117329" y="56170"/>
                  </a:cubicBezTo>
                  <a:cubicBezTo>
                    <a:pt x="117370" y="56171"/>
                    <a:pt x="117411" y="56172"/>
                    <a:pt x="117452" y="56172"/>
                  </a:cubicBezTo>
                  <a:cubicBezTo>
                    <a:pt x="118712" y="56172"/>
                    <a:pt x="119696" y="55619"/>
                    <a:pt x="120553" y="54829"/>
                  </a:cubicBezTo>
                  <a:cubicBezTo>
                    <a:pt x="122509" y="53032"/>
                    <a:pt x="123230" y="50741"/>
                    <a:pt x="123024" y="48155"/>
                  </a:cubicBezTo>
                  <a:cubicBezTo>
                    <a:pt x="122827" y="45679"/>
                    <a:pt x="120751" y="44395"/>
                    <a:pt x="119130" y="44395"/>
                  </a:cubicBezTo>
                  <a:cubicBezTo>
                    <a:pt x="118992" y="44395"/>
                    <a:pt x="118858" y="44404"/>
                    <a:pt x="118728" y="44423"/>
                  </a:cubicBezTo>
                  <a:cubicBezTo>
                    <a:pt x="117302" y="44626"/>
                    <a:pt x="116202" y="45387"/>
                    <a:pt x="115268" y="46438"/>
                  </a:cubicBezTo>
                  <a:cubicBezTo>
                    <a:pt x="112621" y="49412"/>
                    <a:pt x="111461" y="52960"/>
                    <a:pt x="111233" y="56872"/>
                  </a:cubicBezTo>
                  <a:cubicBezTo>
                    <a:pt x="111210" y="57269"/>
                    <a:pt x="111266" y="57747"/>
                    <a:pt x="111071" y="58044"/>
                  </a:cubicBezTo>
                  <a:cubicBezTo>
                    <a:pt x="109766" y="60013"/>
                    <a:pt x="108190" y="61753"/>
                    <a:pt x="106366" y="63414"/>
                  </a:cubicBezTo>
                  <a:cubicBezTo>
                    <a:pt x="106153" y="62863"/>
                    <a:pt x="105971" y="62398"/>
                    <a:pt x="105789" y="61931"/>
                  </a:cubicBezTo>
                  <a:cubicBezTo>
                    <a:pt x="104866" y="59533"/>
                    <a:pt x="103937" y="57137"/>
                    <a:pt x="103003" y="54742"/>
                  </a:cubicBezTo>
                  <a:cubicBezTo>
                    <a:pt x="102798" y="54215"/>
                    <a:pt x="102944" y="53886"/>
                    <a:pt x="103403" y="53529"/>
                  </a:cubicBezTo>
                  <a:cubicBezTo>
                    <a:pt x="105376" y="51990"/>
                    <a:pt x="106859" y="50092"/>
                    <a:pt x="107330" y="47565"/>
                  </a:cubicBezTo>
                  <a:cubicBezTo>
                    <a:pt x="107696" y="45609"/>
                    <a:pt x="106803" y="43770"/>
                    <a:pt x="105216" y="42914"/>
                  </a:cubicBezTo>
                  <a:cubicBezTo>
                    <a:pt x="104760" y="42668"/>
                    <a:pt x="104273" y="42552"/>
                    <a:pt x="103783" y="42552"/>
                  </a:cubicBezTo>
                  <a:cubicBezTo>
                    <a:pt x="102703" y="42552"/>
                    <a:pt x="101608" y="43114"/>
                    <a:pt x="100791" y="44085"/>
                  </a:cubicBezTo>
                  <a:cubicBezTo>
                    <a:pt x="99889" y="45156"/>
                    <a:pt x="99046" y="46343"/>
                    <a:pt x="98478" y="47613"/>
                  </a:cubicBezTo>
                  <a:cubicBezTo>
                    <a:pt x="96912" y="51114"/>
                    <a:pt x="97063" y="54812"/>
                    <a:pt x="97547" y="58516"/>
                  </a:cubicBezTo>
                  <a:cubicBezTo>
                    <a:pt x="97602" y="58935"/>
                    <a:pt x="97700" y="59403"/>
                    <a:pt x="97576" y="59780"/>
                  </a:cubicBezTo>
                  <a:cubicBezTo>
                    <a:pt x="96587" y="62774"/>
                    <a:pt x="95155" y="65555"/>
                    <a:pt x="93258" y="68069"/>
                  </a:cubicBezTo>
                  <a:cubicBezTo>
                    <a:pt x="92462" y="69122"/>
                    <a:pt x="91484" y="70043"/>
                    <a:pt x="90083" y="70497"/>
                  </a:cubicBezTo>
                  <a:cubicBezTo>
                    <a:pt x="90050" y="70075"/>
                    <a:pt x="89969" y="69726"/>
                    <a:pt x="90003" y="69391"/>
                  </a:cubicBezTo>
                  <a:cubicBezTo>
                    <a:pt x="90198" y="67525"/>
                    <a:pt x="90376" y="65659"/>
                    <a:pt x="90643" y="63804"/>
                  </a:cubicBezTo>
                  <a:cubicBezTo>
                    <a:pt x="91060" y="60915"/>
                    <a:pt x="91686" y="58054"/>
                    <a:pt x="91567" y="55105"/>
                  </a:cubicBezTo>
                  <a:cubicBezTo>
                    <a:pt x="91438" y="51880"/>
                    <a:pt x="89461" y="48961"/>
                    <a:pt x="86727" y="48050"/>
                  </a:cubicBezTo>
                  <a:cubicBezTo>
                    <a:pt x="85112" y="47511"/>
                    <a:pt x="85161" y="47507"/>
                    <a:pt x="85054" y="45808"/>
                  </a:cubicBezTo>
                  <a:cubicBezTo>
                    <a:pt x="84959" y="44301"/>
                    <a:pt x="84676" y="42831"/>
                    <a:pt x="83458" y="41741"/>
                  </a:cubicBezTo>
                  <a:cubicBezTo>
                    <a:pt x="82998" y="41330"/>
                    <a:pt x="82527" y="41121"/>
                    <a:pt x="82040" y="41121"/>
                  </a:cubicBezTo>
                  <a:cubicBezTo>
                    <a:pt x="81672" y="41121"/>
                    <a:pt x="81295" y="41241"/>
                    <a:pt x="80909" y="41484"/>
                  </a:cubicBezTo>
                  <a:cubicBezTo>
                    <a:pt x="79613" y="42300"/>
                    <a:pt x="78900" y="44191"/>
                    <a:pt x="79239" y="45707"/>
                  </a:cubicBezTo>
                  <a:cubicBezTo>
                    <a:pt x="79655" y="47569"/>
                    <a:pt x="80956" y="48706"/>
                    <a:pt x="82453" y="49632"/>
                  </a:cubicBezTo>
                  <a:cubicBezTo>
                    <a:pt x="83077" y="50017"/>
                    <a:pt x="83216" y="50449"/>
                    <a:pt x="83138" y="51069"/>
                  </a:cubicBezTo>
                  <a:cubicBezTo>
                    <a:pt x="82741" y="54223"/>
                    <a:pt x="82300" y="57374"/>
                    <a:pt x="81216" y="60379"/>
                  </a:cubicBezTo>
                  <a:cubicBezTo>
                    <a:pt x="80645" y="61959"/>
                    <a:pt x="80108" y="63598"/>
                    <a:pt x="78856" y="64800"/>
                  </a:cubicBezTo>
                  <a:cubicBezTo>
                    <a:pt x="78409" y="65230"/>
                    <a:pt x="77731" y="65422"/>
                    <a:pt x="77156" y="65723"/>
                  </a:cubicBezTo>
                  <a:cubicBezTo>
                    <a:pt x="76953" y="65143"/>
                    <a:pt x="76583" y="64566"/>
                    <a:pt x="76578" y="63985"/>
                  </a:cubicBezTo>
                  <a:cubicBezTo>
                    <a:pt x="76565" y="62542"/>
                    <a:pt x="76758" y="61099"/>
                    <a:pt x="76795" y="59655"/>
                  </a:cubicBezTo>
                  <a:cubicBezTo>
                    <a:pt x="76858" y="57223"/>
                    <a:pt x="76937" y="54786"/>
                    <a:pt x="76859" y="52355"/>
                  </a:cubicBezTo>
                  <a:cubicBezTo>
                    <a:pt x="76822" y="51182"/>
                    <a:pt x="76380" y="50054"/>
                    <a:pt x="75430" y="49218"/>
                  </a:cubicBezTo>
                  <a:cubicBezTo>
                    <a:pt x="75001" y="48839"/>
                    <a:pt x="74677" y="48653"/>
                    <a:pt x="74366" y="48653"/>
                  </a:cubicBezTo>
                  <a:cubicBezTo>
                    <a:pt x="74026" y="48653"/>
                    <a:pt x="73700" y="48875"/>
                    <a:pt x="73268" y="49311"/>
                  </a:cubicBezTo>
                  <a:cubicBezTo>
                    <a:pt x="72218" y="50373"/>
                    <a:pt x="72300" y="51764"/>
                    <a:pt x="72084" y="53056"/>
                  </a:cubicBezTo>
                  <a:cubicBezTo>
                    <a:pt x="71863" y="54372"/>
                    <a:pt x="71970" y="55767"/>
                    <a:pt x="71599" y="57028"/>
                  </a:cubicBezTo>
                  <a:cubicBezTo>
                    <a:pt x="70839" y="59615"/>
                    <a:pt x="69508" y="61950"/>
                    <a:pt x="67780" y="64029"/>
                  </a:cubicBezTo>
                  <a:cubicBezTo>
                    <a:pt x="67415" y="64466"/>
                    <a:pt x="66892" y="64773"/>
                    <a:pt x="66293" y="65262"/>
                  </a:cubicBezTo>
                  <a:cubicBezTo>
                    <a:pt x="66193" y="64624"/>
                    <a:pt x="66076" y="64255"/>
                    <a:pt x="66091" y="63893"/>
                  </a:cubicBezTo>
                  <a:cubicBezTo>
                    <a:pt x="66164" y="62102"/>
                    <a:pt x="66201" y="60306"/>
                    <a:pt x="66387" y="58526"/>
                  </a:cubicBezTo>
                  <a:cubicBezTo>
                    <a:pt x="66589" y="56584"/>
                    <a:pt x="67007" y="54665"/>
                    <a:pt x="67199" y="52723"/>
                  </a:cubicBezTo>
                  <a:cubicBezTo>
                    <a:pt x="67327" y="51417"/>
                    <a:pt x="66891" y="50241"/>
                    <a:pt x="65772" y="49403"/>
                  </a:cubicBezTo>
                  <a:cubicBezTo>
                    <a:pt x="65449" y="49161"/>
                    <a:pt x="65113" y="49038"/>
                    <a:pt x="64786" y="49038"/>
                  </a:cubicBezTo>
                  <a:cubicBezTo>
                    <a:pt x="64401" y="49038"/>
                    <a:pt x="64028" y="49208"/>
                    <a:pt x="63700" y="49553"/>
                  </a:cubicBezTo>
                  <a:cubicBezTo>
                    <a:pt x="62330" y="50991"/>
                    <a:pt x="61548" y="52732"/>
                    <a:pt x="61077" y="54635"/>
                  </a:cubicBezTo>
                  <a:cubicBezTo>
                    <a:pt x="60809" y="55718"/>
                    <a:pt x="59575" y="56752"/>
                    <a:pt x="58433" y="56868"/>
                  </a:cubicBezTo>
                  <a:cubicBezTo>
                    <a:pt x="58433" y="56256"/>
                    <a:pt x="58426" y="55641"/>
                    <a:pt x="58434" y="55027"/>
                  </a:cubicBezTo>
                  <a:cubicBezTo>
                    <a:pt x="58463" y="52733"/>
                    <a:pt x="58256" y="50477"/>
                    <a:pt x="57266" y="48367"/>
                  </a:cubicBezTo>
                  <a:cubicBezTo>
                    <a:pt x="56539" y="46817"/>
                    <a:pt x="55117" y="45934"/>
                    <a:pt x="53666" y="45934"/>
                  </a:cubicBezTo>
                  <a:cubicBezTo>
                    <a:pt x="53022" y="45934"/>
                    <a:pt x="52372" y="46108"/>
                    <a:pt x="51775" y="46474"/>
                  </a:cubicBezTo>
                  <a:cubicBezTo>
                    <a:pt x="49363" y="47950"/>
                    <a:pt x="48199" y="51033"/>
                    <a:pt x="49046" y="53739"/>
                  </a:cubicBezTo>
                  <a:cubicBezTo>
                    <a:pt x="49179" y="54161"/>
                    <a:pt x="49384" y="54560"/>
                    <a:pt x="49574" y="55017"/>
                  </a:cubicBezTo>
                  <a:cubicBezTo>
                    <a:pt x="47041" y="55593"/>
                    <a:pt x="45701" y="57408"/>
                    <a:pt x="44607" y="59515"/>
                  </a:cubicBezTo>
                  <a:cubicBezTo>
                    <a:pt x="44320" y="60069"/>
                    <a:pt x="43957" y="60612"/>
                    <a:pt x="43523" y="61057"/>
                  </a:cubicBezTo>
                  <a:cubicBezTo>
                    <a:pt x="42814" y="61784"/>
                    <a:pt x="42028" y="62437"/>
                    <a:pt x="41259" y="63104"/>
                  </a:cubicBezTo>
                  <a:cubicBezTo>
                    <a:pt x="40834" y="63472"/>
                    <a:pt x="40378" y="63804"/>
                    <a:pt x="39794" y="64264"/>
                  </a:cubicBezTo>
                  <a:cubicBezTo>
                    <a:pt x="39794" y="62303"/>
                    <a:pt x="39818" y="60563"/>
                    <a:pt x="39790" y="58824"/>
                  </a:cubicBezTo>
                  <a:cubicBezTo>
                    <a:pt x="39666" y="50991"/>
                    <a:pt x="39314" y="43179"/>
                    <a:pt x="37803" y="35461"/>
                  </a:cubicBezTo>
                  <a:cubicBezTo>
                    <a:pt x="37409" y="33443"/>
                    <a:pt x="37270" y="31377"/>
                    <a:pt x="36879" y="29360"/>
                  </a:cubicBezTo>
                  <a:cubicBezTo>
                    <a:pt x="36501" y="27394"/>
                    <a:pt x="35819" y="25529"/>
                    <a:pt x="34129" y="24249"/>
                  </a:cubicBezTo>
                  <a:cubicBezTo>
                    <a:pt x="33781" y="23984"/>
                    <a:pt x="33478" y="23854"/>
                    <a:pt x="33179" y="23854"/>
                  </a:cubicBezTo>
                  <a:cubicBezTo>
                    <a:pt x="32855" y="23854"/>
                    <a:pt x="32537" y="24007"/>
                    <a:pt x="32175" y="24311"/>
                  </a:cubicBezTo>
                  <a:cubicBezTo>
                    <a:pt x="30905" y="25374"/>
                    <a:pt x="30520" y="26853"/>
                    <a:pt x="30411" y="28397"/>
                  </a:cubicBezTo>
                  <a:cubicBezTo>
                    <a:pt x="30278" y="30264"/>
                    <a:pt x="30231" y="32141"/>
                    <a:pt x="30216" y="34014"/>
                  </a:cubicBezTo>
                  <a:cubicBezTo>
                    <a:pt x="30186" y="38139"/>
                    <a:pt x="30167" y="42264"/>
                    <a:pt x="30220" y="46389"/>
                  </a:cubicBezTo>
                  <a:cubicBezTo>
                    <a:pt x="30233" y="47323"/>
                    <a:pt x="30195" y="48210"/>
                    <a:pt x="29793" y="49040"/>
                  </a:cubicBezTo>
                  <a:cubicBezTo>
                    <a:pt x="29201" y="50266"/>
                    <a:pt x="28639" y="51522"/>
                    <a:pt x="27902" y="52659"/>
                  </a:cubicBezTo>
                  <a:cubicBezTo>
                    <a:pt x="27160" y="53800"/>
                    <a:pt x="26218" y="54795"/>
                    <a:pt x="24885" y="55333"/>
                  </a:cubicBezTo>
                  <a:cubicBezTo>
                    <a:pt x="24549" y="55469"/>
                    <a:pt x="24234" y="55539"/>
                    <a:pt x="23946" y="55539"/>
                  </a:cubicBezTo>
                  <a:cubicBezTo>
                    <a:pt x="23315" y="55539"/>
                    <a:pt x="22812" y="55203"/>
                    <a:pt x="22480" y="54482"/>
                  </a:cubicBezTo>
                  <a:cubicBezTo>
                    <a:pt x="22213" y="53904"/>
                    <a:pt x="21965" y="53281"/>
                    <a:pt x="21892" y="52657"/>
                  </a:cubicBezTo>
                  <a:cubicBezTo>
                    <a:pt x="21632" y="50399"/>
                    <a:pt x="21285" y="48132"/>
                    <a:pt x="21265" y="45866"/>
                  </a:cubicBezTo>
                  <a:cubicBezTo>
                    <a:pt x="21165" y="35193"/>
                    <a:pt x="20817" y="24536"/>
                    <a:pt x="19277" y="13961"/>
                  </a:cubicBezTo>
                  <a:cubicBezTo>
                    <a:pt x="18808" y="10741"/>
                    <a:pt x="18112" y="7543"/>
                    <a:pt x="17323" y="4384"/>
                  </a:cubicBezTo>
                  <a:cubicBezTo>
                    <a:pt x="16730" y="2010"/>
                    <a:pt x="15033" y="0"/>
                    <a:pt x="1252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3" name="Google Shape;1143;p49"/>
            <p:cNvSpPr/>
            <p:nvPr/>
          </p:nvSpPr>
          <p:spPr>
            <a:xfrm>
              <a:off x="1748425" y="3350850"/>
              <a:ext cx="1027075" cy="2124900"/>
            </a:xfrm>
            <a:custGeom>
              <a:avLst/>
              <a:gdLst/>
              <a:ahLst/>
              <a:cxnLst/>
              <a:rect l="l" t="t" r="r" b="b"/>
              <a:pathLst>
                <a:path w="41083" h="84996" extrusionOk="0">
                  <a:moveTo>
                    <a:pt x="11902" y="19425"/>
                  </a:moveTo>
                  <a:lnTo>
                    <a:pt x="12181" y="19588"/>
                  </a:lnTo>
                  <a:cubicBezTo>
                    <a:pt x="12007" y="20126"/>
                    <a:pt x="11862" y="20676"/>
                    <a:pt x="11655" y="21198"/>
                  </a:cubicBezTo>
                  <a:cubicBezTo>
                    <a:pt x="10134" y="25034"/>
                    <a:pt x="9174" y="29022"/>
                    <a:pt x="8357" y="33052"/>
                  </a:cubicBezTo>
                  <a:cubicBezTo>
                    <a:pt x="7681" y="36378"/>
                    <a:pt x="7165" y="39725"/>
                    <a:pt x="7058" y="43122"/>
                  </a:cubicBezTo>
                  <a:cubicBezTo>
                    <a:pt x="6943" y="46786"/>
                    <a:pt x="6764" y="50454"/>
                    <a:pt x="6805" y="54118"/>
                  </a:cubicBezTo>
                  <a:cubicBezTo>
                    <a:pt x="6852" y="58379"/>
                    <a:pt x="7997" y="62445"/>
                    <a:pt x="9424" y="66437"/>
                  </a:cubicBezTo>
                  <a:cubicBezTo>
                    <a:pt x="9945" y="67894"/>
                    <a:pt x="10374" y="69382"/>
                    <a:pt x="10826" y="70862"/>
                  </a:cubicBezTo>
                  <a:cubicBezTo>
                    <a:pt x="10899" y="71104"/>
                    <a:pt x="10872" y="71376"/>
                    <a:pt x="10891" y="71633"/>
                  </a:cubicBezTo>
                  <a:lnTo>
                    <a:pt x="10665" y="71714"/>
                  </a:lnTo>
                  <a:cubicBezTo>
                    <a:pt x="10398" y="71366"/>
                    <a:pt x="10056" y="71051"/>
                    <a:pt x="9874" y="70662"/>
                  </a:cubicBezTo>
                  <a:cubicBezTo>
                    <a:pt x="9064" y="68924"/>
                    <a:pt x="8197" y="67200"/>
                    <a:pt x="7542" y="65402"/>
                  </a:cubicBezTo>
                  <a:cubicBezTo>
                    <a:pt x="6472" y="62468"/>
                    <a:pt x="5448" y="59483"/>
                    <a:pt x="5359" y="56327"/>
                  </a:cubicBezTo>
                  <a:cubicBezTo>
                    <a:pt x="5240" y="52100"/>
                    <a:pt x="5233" y="47868"/>
                    <a:pt x="5267" y="43640"/>
                  </a:cubicBezTo>
                  <a:cubicBezTo>
                    <a:pt x="5303" y="39235"/>
                    <a:pt x="6164" y="34939"/>
                    <a:pt x="7244" y="30686"/>
                  </a:cubicBezTo>
                  <a:cubicBezTo>
                    <a:pt x="8139" y="27155"/>
                    <a:pt x="9270" y="23707"/>
                    <a:pt x="11058" y="20511"/>
                  </a:cubicBezTo>
                  <a:cubicBezTo>
                    <a:pt x="11279" y="20116"/>
                    <a:pt x="11618" y="19786"/>
                    <a:pt x="11902" y="19425"/>
                  </a:cubicBezTo>
                  <a:close/>
                  <a:moveTo>
                    <a:pt x="31284" y="1"/>
                  </a:moveTo>
                  <a:cubicBezTo>
                    <a:pt x="30432" y="1"/>
                    <a:pt x="29584" y="106"/>
                    <a:pt x="28741" y="283"/>
                  </a:cubicBezTo>
                  <a:cubicBezTo>
                    <a:pt x="27501" y="546"/>
                    <a:pt x="26200" y="812"/>
                    <a:pt x="25100" y="1400"/>
                  </a:cubicBezTo>
                  <a:cubicBezTo>
                    <a:pt x="20547" y="3838"/>
                    <a:pt x="16808" y="7288"/>
                    <a:pt x="13563" y="11259"/>
                  </a:cubicBezTo>
                  <a:cubicBezTo>
                    <a:pt x="8003" y="18060"/>
                    <a:pt x="4473" y="25887"/>
                    <a:pt x="2258" y="34327"/>
                  </a:cubicBezTo>
                  <a:cubicBezTo>
                    <a:pt x="287" y="41838"/>
                    <a:pt x="0" y="49513"/>
                    <a:pt x="246" y="57230"/>
                  </a:cubicBezTo>
                  <a:cubicBezTo>
                    <a:pt x="398" y="62024"/>
                    <a:pt x="1547" y="66549"/>
                    <a:pt x="3696" y="70834"/>
                  </a:cubicBezTo>
                  <a:cubicBezTo>
                    <a:pt x="6092" y="75612"/>
                    <a:pt x="9295" y="79725"/>
                    <a:pt x="13748" y="82742"/>
                  </a:cubicBezTo>
                  <a:cubicBezTo>
                    <a:pt x="15657" y="84034"/>
                    <a:pt x="17701" y="84995"/>
                    <a:pt x="19984" y="84995"/>
                  </a:cubicBezTo>
                  <a:cubicBezTo>
                    <a:pt x="20558" y="84995"/>
                    <a:pt x="21147" y="84935"/>
                    <a:pt x="21753" y="84803"/>
                  </a:cubicBezTo>
                  <a:cubicBezTo>
                    <a:pt x="21809" y="84791"/>
                    <a:pt x="21867" y="84786"/>
                    <a:pt x="21927" y="84786"/>
                  </a:cubicBezTo>
                  <a:cubicBezTo>
                    <a:pt x="22080" y="84786"/>
                    <a:pt x="22240" y="84819"/>
                    <a:pt x="22390" y="84850"/>
                  </a:cubicBezTo>
                  <a:cubicBezTo>
                    <a:pt x="22827" y="84942"/>
                    <a:pt x="23261" y="84980"/>
                    <a:pt x="23692" y="84980"/>
                  </a:cubicBezTo>
                  <a:cubicBezTo>
                    <a:pt x="25138" y="84980"/>
                    <a:pt x="26547" y="84549"/>
                    <a:pt x="27923" y="84249"/>
                  </a:cubicBezTo>
                  <a:cubicBezTo>
                    <a:pt x="30040" y="83789"/>
                    <a:pt x="31612" y="82261"/>
                    <a:pt x="32789" y="80411"/>
                  </a:cubicBezTo>
                  <a:cubicBezTo>
                    <a:pt x="34105" y="78341"/>
                    <a:pt x="34827" y="76028"/>
                    <a:pt x="35222" y="73655"/>
                  </a:cubicBezTo>
                  <a:cubicBezTo>
                    <a:pt x="35867" y="69781"/>
                    <a:pt x="36360" y="65879"/>
                    <a:pt x="36835" y="61979"/>
                  </a:cubicBezTo>
                  <a:cubicBezTo>
                    <a:pt x="37492" y="56606"/>
                    <a:pt x="38021" y="51220"/>
                    <a:pt x="37694" y="45756"/>
                  </a:cubicBezTo>
                  <a:cubicBezTo>
                    <a:pt x="39326" y="45497"/>
                    <a:pt x="39943" y="44305"/>
                    <a:pt x="40336" y="42941"/>
                  </a:cubicBezTo>
                  <a:cubicBezTo>
                    <a:pt x="40636" y="41896"/>
                    <a:pt x="40177" y="41133"/>
                    <a:pt x="39082" y="40890"/>
                  </a:cubicBezTo>
                  <a:cubicBezTo>
                    <a:pt x="38305" y="40718"/>
                    <a:pt x="37506" y="40628"/>
                    <a:pt x="36711" y="40563"/>
                  </a:cubicBezTo>
                  <a:cubicBezTo>
                    <a:pt x="35273" y="40444"/>
                    <a:pt x="33833" y="40385"/>
                    <a:pt x="32395" y="40274"/>
                  </a:cubicBezTo>
                  <a:cubicBezTo>
                    <a:pt x="31117" y="40173"/>
                    <a:pt x="29844" y="39955"/>
                    <a:pt x="28567" y="39933"/>
                  </a:cubicBezTo>
                  <a:cubicBezTo>
                    <a:pt x="28526" y="39933"/>
                    <a:pt x="28487" y="39932"/>
                    <a:pt x="28447" y="39932"/>
                  </a:cubicBezTo>
                  <a:cubicBezTo>
                    <a:pt x="26736" y="39932"/>
                    <a:pt x="26180" y="40591"/>
                    <a:pt x="26184" y="42341"/>
                  </a:cubicBezTo>
                  <a:cubicBezTo>
                    <a:pt x="26187" y="43848"/>
                    <a:pt x="27024" y="44758"/>
                    <a:pt x="28767" y="45090"/>
                  </a:cubicBezTo>
                  <a:cubicBezTo>
                    <a:pt x="29445" y="45221"/>
                    <a:pt x="30138" y="45270"/>
                    <a:pt x="30904" y="45366"/>
                  </a:cubicBezTo>
                  <a:cubicBezTo>
                    <a:pt x="30904" y="46082"/>
                    <a:pt x="30893" y="46772"/>
                    <a:pt x="30907" y="47461"/>
                  </a:cubicBezTo>
                  <a:cubicBezTo>
                    <a:pt x="31071" y="56339"/>
                    <a:pt x="30904" y="65199"/>
                    <a:pt x="29422" y="73984"/>
                  </a:cubicBezTo>
                  <a:cubicBezTo>
                    <a:pt x="29115" y="75801"/>
                    <a:pt x="28836" y="77641"/>
                    <a:pt x="27852" y="79262"/>
                  </a:cubicBezTo>
                  <a:cubicBezTo>
                    <a:pt x="27566" y="79735"/>
                    <a:pt x="27304" y="79980"/>
                    <a:pt x="26987" y="79980"/>
                  </a:cubicBezTo>
                  <a:cubicBezTo>
                    <a:pt x="26770" y="79980"/>
                    <a:pt x="26526" y="79865"/>
                    <a:pt x="26230" y="79631"/>
                  </a:cubicBezTo>
                  <a:cubicBezTo>
                    <a:pt x="25338" y="78926"/>
                    <a:pt x="24413" y="78182"/>
                    <a:pt x="23763" y="77269"/>
                  </a:cubicBezTo>
                  <a:cubicBezTo>
                    <a:pt x="22162" y="75017"/>
                    <a:pt x="21264" y="72423"/>
                    <a:pt x="20577" y="69764"/>
                  </a:cubicBezTo>
                  <a:cubicBezTo>
                    <a:pt x="19500" y="65606"/>
                    <a:pt x="19320" y="61350"/>
                    <a:pt x="19207" y="57084"/>
                  </a:cubicBezTo>
                  <a:cubicBezTo>
                    <a:pt x="19031" y="50367"/>
                    <a:pt x="19748" y="43707"/>
                    <a:pt x="20423" y="37039"/>
                  </a:cubicBezTo>
                  <a:cubicBezTo>
                    <a:pt x="21241" y="28946"/>
                    <a:pt x="22993" y="21069"/>
                    <a:pt x="25614" y="13382"/>
                  </a:cubicBezTo>
                  <a:cubicBezTo>
                    <a:pt x="26492" y="10810"/>
                    <a:pt x="27715" y="8397"/>
                    <a:pt x="29436" y="6267"/>
                  </a:cubicBezTo>
                  <a:cubicBezTo>
                    <a:pt x="30041" y="5516"/>
                    <a:pt x="30802" y="5157"/>
                    <a:pt x="31659" y="5157"/>
                  </a:cubicBezTo>
                  <a:cubicBezTo>
                    <a:pt x="31917" y="5157"/>
                    <a:pt x="32184" y="5190"/>
                    <a:pt x="32459" y="5254"/>
                  </a:cubicBezTo>
                  <a:cubicBezTo>
                    <a:pt x="33659" y="5534"/>
                    <a:pt x="34302" y="6423"/>
                    <a:pt x="34515" y="7582"/>
                  </a:cubicBezTo>
                  <a:cubicBezTo>
                    <a:pt x="34672" y="8447"/>
                    <a:pt x="34767" y="9339"/>
                    <a:pt x="34758" y="10216"/>
                  </a:cubicBezTo>
                  <a:cubicBezTo>
                    <a:pt x="34704" y="15052"/>
                    <a:pt x="33635" y="19721"/>
                    <a:pt x="32420" y="24373"/>
                  </a:cubicBezTo>
                  <a:cubicBezTo>
                    <a:pt x="31792" y="26778"/>
                    <a:pt x="31252" y="29214"/>
                    <a:pt x="30802" y="31658"/>
                  </a:cubicBezTo>
                  <a:cubicBezTo>
                    <a:pt x="30554" y="33012"/>
                    <a:pt x="31307" y="34221"/>
                    <a:pt x="32619" y="34477"/>
                  </a:cubicBezTo>
                  <a:cubicBezTo>
                    <a:pt x="33122" y="34575"/>
                    <a:pt x="33641" y="34635"/>
                    <a:pt x="34152" y="34635"/>
                  </a:cubicBezTo>
                  <a:cubicBezTo>
                    <a:pt x="35320" y="34635"/>
                    <a:pt x="36449" y="34322"/>
                    <a:pt x="37281" y="33434"/>
                  </a:cubicBezTo>
                  <a:cubicBezTo>
                    <a:pt x="38266" y="32381"/>
                    <a:pt x="39111" y="30977"/>
                    <a:pt x="39461" y="29587"/>
                  </a:cubicBezTo>
                  <a:cubicBezTo>
                    <a:pt x="40897" y="23883"/>
                    <a:pt x="41083" y="18037"/>
                    <a:pt x="40809" y="12190"/>
                  </a:cubicBezTo>
                  <a:cubicBezTo>
                    <a:pt x="40691" y="9654"/>
                    <a:pt x="40233" y="7120"/>
                    <a:pt x="38981" y="4850"/>
                  </a:cubicBezTo>
                  <a:cubicBezTo>
                    <a:pt x="37787" y="2686"/>
                    <a:pt x="36188" y="956"/>
                    <a:pt x="33658" y="298"/>
                  </a:cubicBezTo>
                  <a:cubicBezTo>
                    <a:pt x="32864" y="91"/>
                    <a:pt x="32072" y="1"/>
                    <a:pt x="312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4" name="Google Shape;1144;p49"/>
            <p:cNvSpPr/>
            <p:nvPr/>
          </p:nvSpPr>
          <p:spPr>
            <a:xfrm>
              <a:off x="2754525" y="2620975"/>
              <a:ext cx="2020600" cy="956150"/>
            </a:xfrm>
            <a:custGeom>
              <a:avLst/>
              <a:gdLst/>
              <a:ahLst/>
              <a:cxnLst/>
              <a:rect l="l" t="t" r="r" b="b"/>
              <a:pathLst>
                <a:path w="80824" h="38246" extrusionOk="0">
                  <a:moveTo>
                    <a:pt x="59767" y="8650"/>
                  </a:moveTo>
                  <a:cubicBezTo>
                    <a:pt x="60041" y="8650"/>
                    <a:pt x="60393" y="8925"/>
                    <a:pt x="60703" y="9051"/>
                  </a:cubicBezTo>
                  <a:cubicBezTo>
                    <a:pt x="60344" y="10025"/>
                    <a:pt x="59553" y="10023"/>
                    <a:pt x="58886" y="10251"/>
                  </a:cubicBezTo>
                  <a:cubicBezTo>
                    <a:pt x="58208" y="10484"/>
                    <a:pt x="57545" y="10764"/>
                    <a:pt x="56921" y="11006"/>
                  </a:cubicBezTo>
                  <a:cubicBezTo>
                    <a:pt x="57454" y="12440"/>
                    <a:pt x="57962" y="13806"/>
                    <a:pt x="58487" y="15214"/>
                  </a:cubicBezTo>
                  <a:cubicBezTo>
                    <a:pt x="59662" y="14867"/>
                    <a:pt x="60577" y="13782"/>
                    <a:pt x="61884" y="13782"/>
                  </a:cubicBezTo>
                  <a:cubicBezTo>
                    <a:pt x="61908" y="13782"/>
                    <a:pt x="61932" y="13783"/>
                    <a:pt x="61956" y="13783"/>
                  </a:cubicBezTo>
                  <a:lnTo>
                    <a:pt x="62129" y="14010"/>
                  </a:lnTo>
                  <a:cubicBezTo>
                    <a:pt x="61802" y="14362"/>
                    <a:pt x="61497" y="14735"/>
                    <a:pt x="61142" y="15055"/>
                  </a:cubicBezTo>
                  <a:cubicBezTo>
                    <a:pt x="60845" y="15321"/>
                    <a:pt x="60489" y="15518"/>
                    <a:pt x="60162" y="15748"/>
                  </a:cubicBezTo>
                  <a:cubicBezTo>
                    <a:pt x="58832" y="16681"/>
                    <a:pt x="58830" y="16682"/>
                    <a:pt x="59257" y="18221"/>
                  </a:cubicBezTo>
                  <a:cubicBezTo>
                    <a:pt x="59498" y="19093"/>
                    <a:pt x="59748" y="19961"/>
                    <a:pt x="60035" y="20973"/>
                  </a:cubicBezTo>
                  <a:cubicBezTo>
                    <a:pt x="60664" y="20618"/>
                    <a:pt x="61237" y="20311"/>
                    <a:pt x="61794" y="19977"/>
                  </a:cubicBezTo>
                  <a:cubicBezTo>
                    <a:pt x="62229" y="19716"/>
                    <a:pt x="62623" y="19374"/>
                    <a:pt x="63080" y="19164"/>
                  </a:cubicBezTo>
                  <a:cubicBezTo>
                    <a:pt x="63137" y="19138"/>
                    <a:pt x="63211" y="19126"/>
                    <a:pt x="63290" y="19126"/>
                  </a:cubicBezTo>
                  <a:cubicBezTo>
                    <a:pt x="63479" y="19126"/>
                    <a:pt x="63701" y="19194"/>
                    <a:pt x="63818" y="19297"/>
                  </a:cubicBezTo>
                  <a:cubicBezTo>
                    <a:pt x="63938" y="19402"/>
                    <a:pt x="63932" y="19801"/>
                    <a:pt x="63828" y="19977"/>
                  </a:cubicBezTo>
                  <a:cubicBezTo>
                    <a:pt x="63641" y="20290"/>
                    <a:pt x="63370" y="20575"/>
                    <a:pt x="63078" y="20801"/>
                  </a:cubicBezTo>
                  <a:cubicBezTo>
                    <a:pt x="62189" y="21489"/>
                    <a:pt x="61291" y="22164"/>
                    <a:pt x="60366" y="22800"/>
                  </a:cubicBezTo>
                  <a:cubicBezTo>
                    <a:pt x="59909" y="23114"/>
                    <a:pt x="59525" y="23278"/>
                    <a:pt x="59167" y="23278"/>
                  </a:cubicBezTo>
                  <a:cubicBezTo>
                    <a:pt x="58736" y="23278"/>
                    <a:pt x="58342" y="23041"/>
                    <a:pt x="57902" y="22544"/>
                  </a:cubicBezTo>
                  <a:cubicBezTo>
                    <a:pt x="57416" y="21996"/>
                    <a:pt x="56957" y="21339"/>
                    <a:pt x="56739" y="20652"/>
                  </a:cubicBezTo>
                  <a:cubicBezTo>
                    <a:pt x="55990" y="18287"/>
                    <a:pt x="55314" y="15894"/>
                    <a:pt x="54692" y="13492"/>
                  </a:cubicBezTo>
                  <a:cubicBezTo>
                    <a:pt x="54500" y="12755"/>
                    <a:pt x="54468" y="11940"/>
                    <a:pt x="54559" y="11184"/>
                  </a:cubicBezTo>
                  <a:cubicBezTo>
                    <a:pt x="54605" y="10788"/>
                    <a:pt x="54999" y="10256"/>
                    <a:pt x="55365" y="10109"/>
                  </a:cubicBezTo>
                  <a:cubicBezTo>
                    <a:pt x="56770" y="9546"/>
                    <a:pt x="58216" y="9075"/>
                    <a:pt x="59673" y="8662"/>
                  </a:cubicBezTo>
                  <a:cubicBezTo>
                    <a:pt x="59703" y="8653"/>
                    <a:pt x="59735" y="8650"/>
                    <a:pt x="59767" y="8650"/>
                  </a:cubicBezTo>
                  <a:close/>
                  <a:moveTo>
                    <a:pt x="47735" y="13179"/>
                  </a:moveTo>
                  <a:cubicBezTo>
                    <a:pt x="48957" y="13179"/>
                    <a:pt x="50191" y="13807"/>
                    <a:pt x="50827" y="14836"/>
                  </a:cubicBezTo>
                  <a:cubicBezTo>
                    <a:pt x="51315" y="15624"/>
                    <a:pt x="51347" y="15800"/>
                    <a:pt x="51365" y="17862"/>
                  </a:cubicBezTo>
                  <a:cubicBezTo>
                    <a:pt x="51738" y="17766"/>
                    <a:pt x="52096" y="17712"/>
                    <a:pt x="52440" y="17712"/>
                  </a:cubicBezTo>
                  <a:cubicBezTo>
                    <a:pt x="53104" y="17712"/>
                    <a:pt x="53713" y="17916"/>
                    <a:pt x="54264" y="18422"/>
                  </a:cubicBezTo>
                  <a:cubicBezTo>
                    <a:pt x="55127" y="19219"/>
                    <a:pt x="55498" y="20187"/>
                    <a:pt x="55181" y="21320"/>
                  </a:cubicBezTo>
                  <a:cubicBezTo>
                    <a:pt x="54525" y="23659"/>
                    <a:pt x="53193" y="25532"/>
                    <a:pt x="51020" y="26670"/>
                  </a:cubicBezTo>
                  <a:cubicBezTo>
                    <a:pt x="50235" y="27083"/>
                    <a:pt x="49662" y="27281"/>
                    <a:pt x="49193" y="27281"/>
                  </a:cubicBezTo>
                  <a:cubicBezTo>
                    <a:pt x="48348" y="27281"/>
                    <a:pt x="47840" y="26637"/>
                    <a:pt x="47028" y="25440"/>
                  </a:cubicBezTo>
                  <a:cubicBezTo>
                    <a:pt x="46479" y="24632"/>
                    <a:pt x="46202" y="23579"/>
                    <a:pt x="46019" y="22597"/>
                  </a:cubicBezTo>
                  <a:cubicBezTo>
                    <a:pt x="45640" y="20552"/>
                    <a:pt x="45341" y="18488"/>
                    <a:pt x="45133" y="16418"/>
                  </a:cubicBezTo>
                  <a:cubicBezTo>
                    <a:pt x="44976" y="14863"/>
                    <a:pt x="45700" y="13648"/>
                    <a:pt x="46750" y="13324"/>
                  </a:cubicBezTo>
                  <a:cubicBezTo>
                    <a:pt x="47069" y="13226"/>
                    <a:pt x="47402" y="13179"/>
                    <a:pt x="47735" y="13179"/>
                  </a:cubicBezTo>
                  <a:close/>
                  <a:moveTo>
                    <a:pt x="30150" y="18109"/>
                  </a:moveTo>
                  <a:cubicBezTo>
                    <a:pt x="30994" y="18109"/>
                    <a:pt x="31816" y="18464"/>
                    <a:pt x="32374" y="19190"/>
                  </a:cubicBezTo>
                  <a:cubicBezTo>
                    <a:pt x="32892" y="19864"/>
                    <a:pt x="33218" y="20732"/>
                    <a:pt x="33465" y="21561"/>
                  </a:cubicBezTo>
                  <a:cubicBezTo>
                    <a:pt x="33853" y="22855"/>
                    <a:pt x="34100" y="24191"/>
                    <a:pt x="34366" y="25338"/>
                  </a:cubicBezTo>
                  <a:cubicBezTo>
                    <a:pt x="34161" y="26692"/>
                    <a:pt x="34084" y="27847"/>
                    <a:pt x="33800" y="28948"/>
                  </a:cubicBezTo>
                  <a:cubicBezTo>
                    <a:pt x="33369" y="30617"/>
                    <a:pt x="32226" y="31540"/>
                    <a:pt x="30871" y="31540"/>
                  </a:cubicBezTo>
                  <a:cubicBezTo>
                    <a:pt x="30221" y="31540"/>
                    <a:pt x="29522" y="31328"/>
                    <a:pt x="28829" y="30885"/>
                  </a:cubicBezTo>
                  <a:cubicBezTo>
                    <a:pt x="26836" y="29608"/>
                    <a:pt x="25795" y="27805"/>
                    <a:pt x="25754" y="25396"/>
                  </a:cubicBezTo>
                  <a:cubicBezTo>
                    <a:pt x="25714" y="23006"/>
                    <a:pt x="26132" y="20811"/>
                    <a:pt x="27902" y="19053"/>
                  </a:cubicBezTo>
                  <a:cubicBezTo>
                    <a:pt x="28531" y="18428"/>
                    <a:pt x="29350" y="18109"/>
                    <a:pt x="30150" y="18109"/>
                  </a:cubicBezTo>
                  <a:close/>
                  <a:moveTo>
                    <a:pt x="13288" y="18381"/>
                  </a:moveTo>
                  <a:cubicBezTo>
                    <a:pt x="13289" y="18381"/>
                    <a:pt x="13290" y="18381"/>
                    <a:pt x="13291" y="18381"/>
                  </a:cubicBezTo>
                  <a:cubicBezTo>
                    <a:pt x="14272" y="18389"/>
                    <a:pt x="15256" y="18512"/>
                    <a:pt x="16233" y="18628"/>
                  </a:cubicBezTo>
                  <a:cubicBezTo>
                    <a:pt x="17817" y="18816"/>
                    <a:pt x="19399" y="19031"/>
                    <a:pt x="20980" y="19245"/>
                  </a:cubicBezTo>
                  <a:cubicBezTo>
                    <a:pt x="21585" y="19327"/>
                    <a:pt x="22202" y="19381"/>
                    <a:pt x="22779" y="19556"/>
                  </a:cubicBezTo>
                  <a:cubicBezTo>
                    <a:pt x="23043" y="19636"/>
                    <a:pt x="23228" y="19982"/>
                    <a:pt x="23449" y="20206"/>
                  </a:cubicBezTo>
                  <a:cubicBezTo>
                    <a:pt x="23184" y="20407"/>
                    <a:pt x="22927" y="20770"/>
                    <a:pt x="22653" y="20784"/>
                  </a:cubicBezTo>
                  <a:cubicBezTo>
                    <a:pt x="22054" y="20813"/>
                    <a:pt x="21454" y="20821"/>
                    <a:pt x="20854" y="20821"/>
                  </a:cubicBezTo>
                  <a:cubicBezTo>
                    <a:pt x="20178" y="20821"/>
                    <a:pt x="19504" y="20811"/>
                    <a:pt x="18832" y="20811"/>
                  </a:cubicBezTo>
                  <a:cubicBezTo>
                    <a:pt x="18657" y="22405"/>
                    <a:pt x="18492" y="24067"/>
                    <a:pt x="18288" y="25725"/>
                  </a:cubicBezTo>
                  <a:cubicBezTo>
                    <a:pt x="18115" y="27124"/>
                    <a:pt x="17923" y="28523"/>
                    <a:pt x="17691" y="29915"/>
                  </a:cubicBezTo>
                  <a:cubicBezTo>
                    <a:pt x="17618" y="30347"/>
                    <a:pt x="17418" y="30771"/>
                    <a:pt x="17213" y="31166"/>
                  </a:cubicBezTo>
                  <a:cubicBezTo>
                    <a:pt x="16979" y="31622"/>
                    <a:pt x="16622" y="31867"/>
                    <a:pt x="16175" y="31867"/>
                  </a:cubicBezTo>
                  <a:cubicBezTo>
                    <a:pt x="16037" y="31867"/>
                    <a:pt x="15890" y="31843"/>
                    <a:pt x="15736" y="31795"/>
                  </a:cubicBezTo>
                  <a:cubicBezTo>
                    <a:pt x="15014" y="31572"/>
                    <a:pt x="14592" y="31059"/>
                    <a:pt x="14652" y="30299"/>
                  </a:cubicBezTo>
                  <a:cubicBezTo>
                    <a:pt x="14729" y="29319"/>
                    <a:pt x="14866" y="28340"/>
                    <a:pt x="15033" y="27370"/>
                  </a:cubicBezTo>
                  <a:cubicBezTo>
                    <a:pt x="15422" y="25113"/>
                    <a:pt x="15846" y="22862"/>
                    <a:pt x="16273" y="20504"/>
                  </a:cubicBezTo>
                  <a:cubicBezTo>
                    <a:pt x="15640" y="20403"/>
                    <a:pt x="14904" y="20309"/>
                    <a:pt x="14180" y="20160"/>
                  </a:cubicBezTo>
                  <a:cubicBezTo>
                    <a:pt x="13744" y="20068"/>
                    <a:pt x="13291" y="19946"/>
                    <a:pt x="12912" y="19723"/>
                  </a:cubicBezTo>
                  <a:cubicBezTo>
                    <a:pt x="12693" y="19594"/>
                    <a:pt x="12426" y="19141"/>
                    <a:pt x="12499" y="19007"/>
                  </a:cubicBezTo>
                  <a:cubicBezTo>
                    <a:pt x="12651" y="18728"/>
                    <a:pt x="13013" y="18381"/>
                    <a:pt x="13288" y="18381"/>
                  </a:cubicBezTo>
                  <a:close/>
                  <a:moveTo>
                    <a:pt x="79464" y="0"/>
                  </a:moveTo>
                  <a:cubicBezTo>
                    <a:pt x="79374" y="0"/>
                    <a:pt x="79272" y="14"/>
                    <a:pt x="79157" y="43"/>
                  </a:cubicBezTo>
                  <a:cubicBezTo>
                    <a:pt x="78175" y="285"/>
                    <a:pt x="77167" y="447"/>
                    <a:pt x="76210" y="767"/>
                  </a:cubicBezTo>
                  <a:cubicBezTo>
                    <a:pt x="70437" y="2696"/>
                    <a:pt x="64683" y="4685"/>
                    <a:pt x="58906" y="6607"/>
                  </a:cubicBezTo>
                  <a:cubicBezTo>
                    <a:pt x="53387" y="8446"/>
                    <a:pt x="47827" y="10173"/>
                    <a:pt x="42087" y="11164"/>
                  </a:cubicBezTo>
                  <a:cubicBezTo>
                    <a:pt x="38545" y="11777"/>
                    <a:pt x="34968" y="12269"/>
                    <a:pt x="31386" y="12526"/>
                  </a:cubicBezTo>
                  <a:cubicBezTo>
                    <a:pt x="30758" y="12571"/>
                    <a:pt x="30128" y="12590"/>
                    <a:pt x="29495" y="12590"/>
                  </a:cubicBezTo>
                  <a:cubicBezTo>
                    <a:pt x="27672" y="12590"/>
                    <a:pt x="25836" y="12428"/>
                    <a:pt x="24022" y="12251"/>
                  </a:cubicBezTo>
                  <a:cubicBezTo>
                    <a:pt x="21002" y="11955"/>
                    <a:pt x="17994" y="11498"/>
                    <a:pt x="14995" y="11025"/>
                  </a:cubicBezTo>
                  <a:cubicBezTo>
                    <a:pt x="12764" y="10672"/>
                    <a:pt x="10531" y="10269"/>
                    <a:pt x="8342" y="9719"/>
                  </a:cubicBezTo>
                  <a:cubicBezTo>
                    <a:pt x="7699" y="9557"/>
                    <a:pt x="7309" y="9440"/>
                    <a:pt x="7019" y="9440"/>
                  </a:cubicBezTo>
                  <a:cubicBezTo>
                    <a:pt x="6556" y="9440"/>
                    <a:pt x="6348" y="9738"/>
                    <a:pt x="5780" y="10627"/>
                  </a:cubicBezTo>
                  <a:cubicBezTo>
                    <a:pt x="5736" y="10695"/>
                    <a:pt x="5695" y="10764"/>
                    <a:pt x="5652" y="10832"/>
                  </a:cubicBezTo>
                  <a:cubicBezTo>
                    <a:pt x="3851" y="13637"/>
                    <a:pt x="2667" y="16736"/>
                    <a:pt x="1395" y="19792"/>
                  </a:cubicBezTo>
                  <a:cubicBezTo>
                    <a:pt x="337" y="22336"/>
                    <a:pt x="1" y="24950"/>
                    <a:pt x="696" y="27635"/>
                  </a:cubicBezTo>
                  <a:cubicBezTo>
                    <a:pt x="1715" y="31579"/>
                    <a:pt x="4481" y="33954"/>
                    <a:pt x="8070" y="35449"/>
                  </a:cubicBezTo>
                  <a:cubicBezTo>
                    <a:pt x="12463" y="37281"/>
                    <a:pt x="17075" y="38115"/>
                    <a:pt x="21855" y="38246"/>
                  </a:cubicBezTo>
                  <a:cubicBezTo>
                    <a:pt x="24458" y="37980"/>
                    <a:pt x="27067" y="37760"/>
                    <a:pt x="29663" y="37439"/>
                  </a:cubicBezTo>
                  <a:cubicBezTo>
                    <a:pt x="33727" y="36936"/>
                    <a:pt x="37722" y="35983"/>
                    <a:pt x="41574" y="34595"/>
                  </a:cubicBezTo>
                  <a:cubicBezTo>
                    <a:pt x="48060" y="32262"/>
                    <a:pt x="54214" y="29179"/>
                    <a:pt x="60430" y="26237"/>
                  </a:cubicBezTo>
                  <a:cubicBezTo>
                    <a:pt x="62187" y="25405"/>
                    <a:pt x="63919" y="24522"/>
                    <a:pt x="65685" y="23712"/>
                  </a:cubicBezTo>
                  <a:cubicBezTo>
                    <a:pt x="66334" y="23414"/>
                    <a:pt x="67044" y="23244"/>
                    <a:pt x="67734" y="23034"/>
                  </a:cubicBezTo>
                  <a:cubicBezTo>
                    <a:pt x="69899" y="22375"/>
                    <a:pt x="72045" y="21637"/>
                    <a:pt x="74242" y="21103"/>
                  </a:cubicBezTo>
                  <a:cubicBezTo>
                    <a:pt x="75942" y="20689"/>
                    <a:pt x="77714" y="20584"/>
                    <a:pt x="79436" y="20250"/>
                  </a:cubicBezTo>
                  <a:cubicBezTo>
                    <a:pt x="80763" y="19993"/>
                    <a:pt x="80758" y="19928"/>
                    <a:pt x="80673" y="18614"/>
                  </a:cubicBezTo>
                  <a:cubicBezTo>
                    <a:pt x="80639" y="18081"/>
                    <a:pt x="80598" y="17545"/>
                    <a:pt x="80508" y="17019"/>
                  </a:cubicBezTo>
                  <a:cubicBezTo>
                    <a:pt x="79994" y="13992"/>
                    <a:pt x="80080" y="10960"/>
                    <a:pt x="80208" y="7903"/>
                  </a:cubicBezTo>
                  <a:cubicBezTo>
                    <a:pt x="80309" y="5522"/>
                    <a:pt x="80823" y="3119"/>
                    <a:pt x="80154" y="727"/>
                  </a:cubicBezTo>
                  <a:cubicBezTo>
                    <a:pt x="80021" y="250"/>
                    <a:pt x="79842" y="0"/>
                    <a:pt x="7946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5" name="Google Shape;1145;p49"/>
            <p:cNvSpPr/>
            <p:nvPr/>
          </p:nvSpPr>
          <p:spPr>
            <a:xfrm>
              <a:off x="2737975" y="3732475"/>
              <a:ext cx="838950" cy="1700625"/>
            </a:xfrm>
            <a:custGeom>
              <a:avLst/>
              <a:gdLst/>
              <a:ahLst/>
              <a:cxnLst/>
              <a:rect l="l" t="t" r="r" b="b"/>
              <a:pathLst>
                <a:path w="33558" h="68025" extrusionOk="0">
                  <a:moveTo>
                    <a:pt x="16260" y="3825"/>
                  </a:moveTo>
                  <a:cubicBezTo>
                    <a:pt x="18320" y="3825"/>
                    <a:pt x="20194" y="4405"/>
                    <a:pt x="21619" y="6061"/>
                  </a:cubicBezTo>
                  <a:cubicBezTo>
                    <a:pt x="23601" y="8363"/>
                    <a:pt x="24384" y="11084"/>
                    <a:pt x="24271" y="14084"/>
                  </a:cubicBezTo>
                  <a:cubicBezTo>
                    <a:pt x="24119" y="18118"/>
                    <a:pt x="22638" y="21636"/>
                    <a:pt x="19951" y="24612"/>
                  </a:cubicBezTo>
                  <a:cubicBezTo>
                    <a:pt x="19038" y="25620"/>
                    <a:pt x="17891" y="26415"/>
                    <a:pt x="16851" y="27308"/>
                  </a:cubicBezTo>
                  <a:lnTo>
                    <a:pt x="16568" y="27143"/>
                  </a:lnTo>
                  <a:cubicBezTo>
                    <a:pt x="16441" y="19401"/>
                    <a:pt x="16313" y="11661"/>
                    <a:pt x="16184" y="3825"/>
                  </a:cubicBezTo>
                  <a:lnTo>
                    <a:pt x="16185" y="3825"/>
                  </a:lnTo>
                  <a:cubicBezTo>
                    <a:pt x="16210" y="3825"/>
                    <a:pt x="16235" y="3825"/>
                    <a:pt x="16260" y="3825"/>
                  </a:cubicBezTo>
                  <a:close/>
                  <a:moveTo>
                    <a:pt x="8285" y="12425"/>
                  </a:moveTo>
                  <a:cubicBezTo>
                    <a:pt x="8412" y="12873"/>
                    <a:pt x="8654" y="13322"/>
                    <a:pt x="8647" y="13768"/>
                  </a:cubicBezTo>
                  <a:cubicBezTo>
                    <a:pt x="8589" y="17916"/>
                    <a:pt x="8498" y="22065"/>
                    <a:pt x="8397" y="26213"/>
                  </a:cubicBezTo>
                  <a:cubicBezTo>
                    <a:pt x="8342" y="28515"/>
                    <a:pt x="8257" y="30818"/>
                    <a:pt x="8170" y="33120"/>
                  </a:cubicBezTo>
                  <a:cubicBezTo>
                    <a:pt x="7958" y="38763"/>
                    <a:pt x="7761" y="44408"/>
                    <a:pt x="7506" y="50050"/>
                  </a:cubicBezTo>
                  <a:cubicBezTo>
                    <a:pt x="7408" y="52235"/>
                    <a:pt x="7172" y="54413"/>
                    <a:pt x="6996" y="56596"/>
                  </a:cubicBezTo>
                  <a:cubicBezTo>
                    <a:pt x="6991" y="56661"/>
                    <a:pt x="6941" y="56723"/>
                    <a:pt x="6910" y="56786"/>
                  </a:cubicBezTo>
                  <a:lnTo>
                    <a:pt x="6910" y="56786"/>
                  </a:lnTo>
                  <a:cubicBezTo>
                    <a:pt x="5183" y="42174"/>
                    <a:pt x="6333" y="27622"/>
                    <a:pt x="7726" y="13076"/>
                  </a:cubicBezTo>
                  <a:cubicBezTo>
                    <a:pt x="7747" y="12861"/>
                    <a:pt x="7921" y="12660"/>
                    <a:pt x="8022" y="12453"/>
                  </a:cubicBezTo>
                  <a:lnTo>
                    <a:pt x="8285" y="12425"/>
                  </a:lnTo>
                  <a:close/>
                  <a:moveTo>
                    <a:pt x="17366" y="1"/>
                  </a:moveTo>
                  <a:cubicBezTo>
                    <a:pt x="15175" y="1"/>
                    <a:pt x="12995" y="143"/>
                    <a:pt x="10816" y="399"/>
                  </a:cubicBezTo>
                  <a:cubicBezTo>
                    <a:pt x="10085" y="483"/>
                    <a:pt x="9276" y="474"/>
                    <a:pt x="8653" y="798"/>
                  </a:cubicBezTo>
                  <a:cubicBezTo>
                    <a:pt x="7032" y="1642"/>
                    <a:pt x="6333" y="3233"/>
                    <a:pt x="6023" y="4914"/>
                  </a:cubicBezTo>
                  <a:cubicBezTo>
                    <a:pt x="5651" y="6936"/>
                    <a:pt x="5434" y="8995"/>
                    <a:pt x="5252" y="11047"/>
                  </a:cubicBezTo>
                  <a:cubicBezTo>
                    <a:pt x="5082" y="12967"/>
                    <a:pt x="5143" y="14909"/>
                    <a:pt x="4928" y="16823"/>
                  </a:cubicBezTo>
                  <a:cubicBezTo>
                    <a:pt x="4527" y="20415"/>
                    <a:pt x="3942" y="23985"/>
                    <a:pt x="3538" y="27576"/>
                  </a:cubicBezTo>
                  <a:cubicBezTo>
                    <a:pt x="3049" y="31912"/>
                    <a:pt x="2665" y="36258"/>
                    <a:pt x="2244" y="40602"/>
                  </a:cubicBezTo>
                  <a:cubicBezTo>
                    <a:pt x="1812" y="45001"/>
                    <a:pt x="1392" y="49401"/>
                    <a:pt x="984" y="53803"/>
                  </a:cubicBezTo>
                  <a:cubicBezTo>
                    <a:pt x="676" y="57137"/>
                    <a:pt x="398" y="60474"/>
                    <a:pt x="97" y="63809"/>
                  </a:cubicBezTo>
                  <a:cubicBezTo>
                    <a:pt x="0" y="64898"/>
                    <a:pt x="397" y="65770"/>
                    <a:pt x="1266" y="66387"/>
                  </a:cubicBezTo>
                  <a:cubicBezTo>
                    <a:pt x="1826" y="66786"/>
                    <a:pt x="2434" y="67157"/>
                    <a:pt x="3073" y="67394"/>
                  </a:cubicBezTo>
                  <a:cubicBezTo>
                    <a:pt x="4293" y="67847"/>
                    <a:pt x="5541" y="68024"/>
                    <a:pt x="6807" y="68024"/>
                  </a:cubicBezTo>
                  <a:cubicBezTo>
                    <a:pt x="7513" y="68024"/>
                    <a:pt x="8224" y="67969"/>
                    <a:pt x="8939" y="67876"/>
                  </a:cubicBezTo>
                  <a:cubicBezTo>
                    <a:pt x="10717" y="67645"/>
                    <a:pt x="12507" y="67514"/>
                    <a:pt x="14287" y="67289"/>
                  </a:cubicBezTo>
                  <a:cubicBezTo>
                    <a:pt x="14742" y="67230"/>
                    <a:pt x="15267" y="67088"/>
                    <a:pt x="15601" y="66800"/>
                  </a:cubicBezTo>
                  <a:cubicBezTo>
                    <a:pt x="16742" y="65818"/>
                    <a:pt x="17470" y="64619"/>
                    <a:pt x="17310" y="63011"/>
                  </a:cubicBezTo>
                  <a:cubicBezTo>
                    <a:pt x="17188" y="61785"/>
                    <a:pt x="17104" y="60552"/>
                    <a:pt x="17084" y="59321"/>
                  </a:cubicBezTo>
                  <a:cubicBezTo>
                    <a:pt x="16940" y="50532"/>
                    <a:pt x="16801" y="41744"/>
                    <a:pt x="16664" y="32956"/>
                  </a:cubicBezTo>
                  <a:cubicBezTo>
                    <a:pt x="16660" y="32672"/>
                    <a:pt x="16664" y="32389"/>
                    <a:pt x="16664" y="32053"/>
                  </a:cubicBezTo>
                  <a:cubicBezTo>
                    <a:pt x="16902" y="32090"/>
                    <a:pt x="17035" y="32094"/>
                    <a:pt x="17156" y="32135"/>
                  </a:cubicBezTo>
                  <a:cubicBezTo>
                    <a:pt x="18744" y="32658"/>
                    <a:pt x="19811" y="33812"/>
                    <a:pt x="20415" y="35273"/>
                  </a:cubicBezTo>
                  <a:cubicBezTo>
                    <a:pt x="21085" y="36895"/>
                    <a:pt x="21674" y="38590"/>
                    <a:pt x="21994" y="40311"/>
                  </a:cubicBezTo>
                  <a:cubicBezTo>
                    <a:pt x="22668" y="43941"/>
                    <a:pt x="23127" y="47610"/>
                    <a:pt x="23708" y="51259"/>
                  </a:cubicBezTo>
                  <a:cubicBezTo>
                    <a:pt x="24326" y="55139"/>
                    <a:pt x="24982" y="59015"/>
                    <a:pt x="25622" y="62893"/>
                  </a:cubicBezTo>
                  <a:cubicBezTo>
                    <a:pt x="25777" y="63830"/>
                    <a:pt x="26158" y="64638"/>
                    <a:pt x="26981" y="65168"/>
                  </a:cubicBezTo>
                  <a:cubicBezTo>
                    <a:pt x="27697" y="65629"/>
                    <a:pt x="28459" y="65779"/>
                    <a:pt x="29232" y="65779"/>
                  </a:cubicBezTo>
                  <a:cubicBezTo>
                    <a:pt x="29806" y="65779"/>
                    <a:pt x="30386" y="65697"/>
                    <a:pt x="30958" y="65598"/>
                  </a:cubicBezTo>
                  <a:cubicBezTo>
                    <a:pt x="32610" y="65312"/>
                    <a:pt x="33558" y="63899"/>
                    <a:pt x="33313" y="62235"/>
                  </a:cubicBezTo>
                  <a:cubicBezTo>
                    <a:pt x="32591" y="57333"/>
                    <a:pt x="31893" y="52428"/>
                    <a:pt x="31110" y="47534"/>
                  </a:cubicBezTo>
                  <a:cubicBezTo>
                    <a:pt x="30400" y="43104"/>
                    <a:pt x="29342" y="38745"/>
                    <a:pt x="27445" y="34664"/>
                  </a:cubicBezTo>
                  <a:cubicBezTo>
                    <a:pt x="26097" y="31768"/>
                    <a:pt x="23989" y="29573"/>
                    <a:pt x="20696" y="28844"/>
                  </a:cubicBezTo>
                  <a:cubicBezTo>
                    <a:pt x="20641" y="28831"/>
                    <a:pt x="20595" y="28775"/>
                    <a:pt x="20520" y="28720"/>
                  </a:cubicBezTo>
                  <a:cubicBezTo>
                    <a:pt x="21409" y="28233"/>
                    <a:pt x="22273" y="27808"/>
                    <a:pt x="23089" y="27305"/>
                  </a:cubicBezTo>
                  <a:cubicBezTo>
                    <a:pt x="27322" y="24702"/>
                    <a:pt x="30101" y="21025"/>
                    <a:pt x="30585" y="16025"/>
                  </a:cubicBezTo>
                  <a:cubicBezTo>
                    <a:pt x="30833" y="13470"/>
                    <a:pt x="30467" y="10849"/>
                    <a:pt x="30274" y="8264"/>
                  </a:cubicBezTo>
                  <a:cubicBezTo>
                    <a:pt x="30223" y="7579"/>
                    <a:pt x="29848" y="6887"/>
                    <a:pt x="29512" y="6256"/>
                  </a:cubicBezTo>
                  <a:cubicBezTo>
                    <a:pt x="28458" y="4273"/>
                    <a:pt x="26752" y="2938"/>
                    <a:pt x="24889" y="1783"/>
                  </a:cubicBezTo>
                  <a:cubicBezTo>
                    <a:pt x="23301" y="798"/>
                    <a:pt x="21637" y="148"/>
                    <a:pt x="19706" y="56"/>
                  </a:cubicBezTo>
                  <a:cubicBezTo>
                    <a:pt x="18924" y="19"/>
                    <a:pt x="18144" y="1"/>
                    <a:pt x="1736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6" name="Google Shape;1146;p49"/>
            <p:cNvSpPr/>
            <p:nvPr/>
          </p:nvSpPr>
          <p:spPr>
            <a:xfrm>
              <a:off x="4219775" y="3633250"/>
              <a:ext cx="912750" cy="1729900"/>
            </a:xfrm>
            <a:custGeom>
              <a:avLst/>
              <a:gdLst/>
              <a:ahLst/>
              <a:cxnLst/>
              <a:rect l="l" t="t" r="r" b="b"/>
              <a:pathLst>
                <a:path w="36510" h="69196" extrusionOk="0">
                  <a:moveTo>
                    <a:pt x="24383" y="15090"/>
                  </a:moveTo>
                  <a:lnTo>
                    <a:pt x="24455" y="15092"/>
                  </a:lnTo>
                  <a:lnTo>
                    <a:pt x="24456" y="15092"/>
                  </a:lnTo>
                  <a:cubicBezTo>
                    <a:pt x="24636" y="17053"/>
                    <a:pt x="24814" y="19014"/>
                    <a:pt x="24991" y="20975"/>
                  </a:cubicBezTo>
                  <a:cubicBezTo>
                    <a:pt x="25145" y="22706"/>
                    <a:pt x="25272" y="24439"/>
                    <a:pt x="25461" y="26166"/>
                  </a:cubicBezTo>
                  <a:cubicBezTo>
                    <a:pt x="25534" y="26835"/>
                    <a:pt x="25472" y="27230"/>
                    <a:pt x="24658" y="27239"/>
                  </a:cubicBezTo>
                  <a:cubicBezTo>
                    <a:pt x="24007" y="27247"/>
                    <a:pt x="23357" y="27408"/>
                    <a:pt x="22569" y="27520"/>
                  </a:cubicBezTo>
                  <a:cubicBezTo>
                    <a:pt x="23187" y="23290"/>
                    <a:pt x="23785" y="19189"/>
                    <a:pt x="24383" y="15090"/>
                  </a:cubicBezTo>
                  <a:close/>
                  <a:moveTo>
                    <a:pt x="15417" y="16721"/>
                  </a:moveTo>
                  <a:cubicBezTo>
                    <a:pt x="15563" y="17085"/>
                    <a:pt x="15750" y="17440"/>
                    <a:pt x="15842" y="17818"/>
                  </a:cubicBezTo>
                  <a:cubicBezTo>
                    <a:pt x="15910" y="18095"/>
                    <a:pt x="15855" y="18404"/>
                    <a:pt x="15855" y="18698"/>
                  </a:cubicBezTo>
                  <a:lnTo>
                    <a:pt x="15994" y="18715"/>
                  </a:lnTo>
                  <a:lnTo>
                    <a:pt x="15995" y="18715"/>
                  </a:lnTo>
                  <a:cubicBezTo>
                    <a:pt x="15612" y="21945"/>
                    <a:pt x="15311" y="25188"/>
                    <a:pt x="14824" y="28403"/>
                  </a:cubicBezTo>
                  <a:cubicBezTo>
                    <a:pt x="14279" y="32014"/>
                    <a:pt x="13612" y="35607"/>
                    <a:pt x="12919" y="39193"/>
                  </a:cubicBezTo>
                  <a:cubicBezTo>
                    <a:pt x="11950" y="44189"/>
                    <a:pt x="10915" y="49174"/>
                    <a:pt x="9881" y="54158"/>
                  </a:cubicBezTo>
                  <a:cubicBezTo>
                    <a:pt x="9817" y="54464"/>
                    <a:pt x="9522" y="54722"/>
                    <a:pt x="9334" y="55004"/>
                  </a:cubicBezTo>
                  <a:cubicBezTo>
                    <a:pt x="9198" y="54639"/>
                    <a:pt x="8914" y="54259"/>
                    <a:pt x="8950" y="53912"/>
                  </a:cubicBezTo>
                  <a:cubicBezTo>
                    <a:pt x="9310" y="50356"/>
                    <a:pt x="9577" y="46783"/>
                    <a:pt x="10150" y="43258"/>
                  </a:cubicBezTo>
                  <a:cubicBezTo>
                    <a:pt x="11229" y="36635"/>
                    <a:pt x="12490" y="30041"/>
                    <a:pt x="13679" y="23434"/>
                  </a:cubicBezTo>
                  <a:cubicBezTo>
                    <a:pt x="14014" y="21571"/>
                    <a:pt x="14358" y="19710"/>
                    <a:pt x="14697" y="17847"/>
                  </a:cubicBezTo>
                  <a:cubicBezTo>
                    <a:pt x="14706" y="17795"/>
                    <a:pt x="14683" y="17726"/>
                    <a:pt x="14710" y="17689"/>
                  </a:cubicBezTo>
                  <a:cubicBezTo>
                    <a:pt x="14941" y="17364"/>
                    <a:pt x="15181" y="17043"/>
                    <a:pt x="15417" y="16721"/>
                  </a:cubicBezTo>
                  <a:close/>
                  <a:moveTo>
                    <a:pt x="22447" y="0"/>
                  </a:moveTo>
                  <a:cubicBezTo>
                    <a:pt x="20660" y="0"/>
                    <a:pt x="18450" y="863"/>
                    <a:pt x="17701" y="2151"/>
                  </a:cubicBezTo>
                  <a:cubicBezTo>
                    <a:pt x="17004" y="3350"/>
                    <a:pt x="16240" y="4546"/>
                    <a:pt x="15777" y="5840"/>
                  </a:cubicBezTo>
                  <a:cubicBezTo>
                    <a:pt x="14224" y="10174"/>
                    <a:pt x="12615" y="14500"/>
                    <a:pt x="11360" y="18924"/>
                  </a:cubicBezTo>
                  <a:cubicBezTo>
                    <a:pt x="9775" y="24509"/>
                    <a:pt x="8401" y="30160"/>
                    <a:pt x="7153" y="35830"/>
                  </a:cubicBezTo>
                  <a:cubicBezTo>
                    <a:pt x="6198" y="40166"/>
                    <a:pt x="5588" y="44577"/>
                    <a:pt x="4807" y="48952"/>
                  </a:cubicBezTo>
                  <a:cubicBezTo>
                    <a:pt x="3858" y="54265"/>
                    <a:pt x="2370" y="59433"/>
                    <a:pt x="574" y="64517"/>
                  </a:cubicBezTo>
                  <a:cubicBezTo>
                    <a:pt x="1" y="66140"/>
                    <a:pt x="391" y="67017"/>
                    <a:pt x="1957" y="67746"/>
                  </a:cubicBezTo>
                  <a:cubicBezTo>
                    <a:pt x="2267" y="67889"/>
                    <a:pt x="2618" y="67970"/>
                    <a:pt x="2959" y="68017"/>
                  </a:cubicBezTo>
                  <a:cubicBezTo>
                    <a:pt x="5529" y="68381"/>
                    <a:pt x="8106" y="68700"/>
                    <a:pt x="10671" y="69089"/>
                  </a:cubicBezTo>
                  <a:cubicBezTo>
                    <a:pt x="11122" y="69157"/>
                    <a:pt x="11520" y="69195"/>
                    <a:pt x="11877" y="69195"/>
                  </a:cubicBezTo>
                  <a:cubicBezTo>
                    <a:pt x="13236" y="69195"/>
                    <a:pt x="14010" y="68651"/>
                    <a:pt x="14877" y="67156"/>
                  </a:cubicBezTo>
                  <a:cubicBezTo>
                    <a:pt x="15234" y="66542"/>
                    <a:pt x="15477" y="65839"/>
                    <a:pt x="15650" y="65145"/>
                  </a:cubicBezTo>
                  <a:cubicBezTo>
                    <a:pt x="16049" y="63533"/>
                    <a:pt x="16318" y="61888"/>
                    <a:pt x="16736" y="60282"/>
                  </a:cubicBezTo>
                  <a:cubicBezTo>
                    <a:pt x="18170" y="54780"/>
                    <a:pt x="19466" y="49252"/>
                    <a:pt x="20261" y="43616"/>
                  </a:cubicBezTo>
                  <a:cubicBezTo>
                    <a:pt x="20747" y="40166"/>
                    <a:pt x="21210" y="36713"/>
                    <a:pt x="21712" y="33265"/>
                  </a:cubicBezTo>
                  <a:cubicBezTo>
                    <a:pt x="21755" y="32964"/>
                    <a:pt x="21938" y="32523"/>
                    <a:pt x="22166" y="32436"/>
                  </a:cubicBezTo>
                  <a:cubicBezTo>
                    <a:pt x="23385" y="31974"/>
                    <a:pt x="24640" y="31604"/>
                    <a:pt x="25990" y="31168"/>
                  </a:cubicBezTo>
                  <a:cubicBezTo>
                    <a:pt x="26079" y="31731"/>
                    <a:pt x="26134" y="32154"/>
                    <a:pt x="26215" y="32573"/>
                  </a:cubicBezTo>
                  <a:cubicBezTo>
                    <a:pt x="27506" y="39133"/>
                    <a:pt x="28124" y="45772"/>
                    <a:pt x="28559" y="52435"/>
                  </a:cubicBezTo>
                  <a:cubicBezTo>
                    <a:pt x="28723" y="54947"/>
                    <a:pt x="28932" y="57457"/>
                    <a:pt x="29166" y="59965"/>
                  </a:cubicBezTo>
                  <a:cubicBezTo>
                    <a:pt x="29296" y="61349"/>
                    <a:pt x="30114" y="62143"/>
                    <a:pt x="31283" y="62143"/>
                  </a:cubicBezTo>
                  <a:cubicBezTo>
                    <a:pt x="31570" y="62143"/>
                    <a:pt x="31877" y="62095"/>
                    <a:pt x="32201" y="61997"/>
                  </a:cubicBezTo>
                  <a:cubicBezTo>
                    <a:pt x="32891" y="61787"/>
                    <a:pt x="33567" y="61526"/>
                    <a:pt x="34235" y="61251"/>
                  </a:cubicBezTo>
                  <a:cubicBezTo>
                    <a:pt x="35845" y="60587"/>
                    <a:pt x="36510" y="59557"/>
                    <a:pt x="36408" y="57804"/>
                  </a:cubicBezTo>
                  <a:cubicBezTo>
                    <a:pt x="36331" y="56494"/>
                    <a:pt x="36162" y="55190"/>
                    <a:pt x="36060" y="53882"/>
                  </a:cubicBezTo>
                  <a:cubicBezTo>
                    <a:pt x="35529" y="47017"/>
                    <a:pt x="35058" y="40146"/>
                    <a:pt x="34460" y="33287"/>
                  </a:cubicBezTo>
                  <a:cubicBezTo>
                    <a:pt x="34005" y="28045"/>
                    <a:pt x="33090" y="22873"/>
                    <a:pt x="31561" y="17827"/>
                  </a:cubicBezTo>
                  <a:cubicBezTo>
                    <a:pt x="30817" y="15368"/>
                    <a:pt x="29929" y="12949"/>
                    <a:pt x="29276" y="10467"/>
                  </a:cubicBezTo>
                  <a:cubicBezTo>
                    <a:pt x="28606" y="7916"/>
                    <a:pt x="27841" y="5418"/>
                    <a:pt x="26522" y="3126"/>
                  </a:cubicBezTo>
                  <a:cubicBezTo>
                    <a:pt x="25853" y="1964"/>
                    <a:pt x="25165" y="740"/>
                    <a:pt x="23847" y="228"/>
                  </a:cubicBezTo>
                  <a:cubicBezTo>
                    <a:pt x="23446" y="72"/>
                    <a:pt x="22964" y="0"/>
                    <a:pt x="2244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7" name="Google Shape;1147;p49"/>
            <p:cNvSpPr/>
            <p:nvPr/>
          </p:nvSpPr>
          <p:spPr>
            <a:xfrm>
              <a:off x="5050750" y="3407650"/>
              <a:ext cx="881825" cy="1915200"/>
            </a:xfrm>
            <a:custGeom>
              <a:avLst/>
              <a:gdLst/>
              <a:ahLst/>
              <a:cxnLst/>
              <a:rect l="l" t="t" r="r" b="b"/>
              <a:pathLst>
                <a:path w="35273" h="76608" extrusionOk="0">
                  <a:moveTo>
                    <a:pt x="15619" y="15630"/>
                  </a:moveTo>
                  <a:cubicBezTo>
                    <a:pt x="15798" y="15953"/>
                    <a:pt x="16080" y="16262"/>
                    <a:pt x="16136" y="16607"/>
                  </a:cubicBezTo>
                  <a:cubicBezTo>
                    <a:pt x="16271" y="17422"/>
                    <a:pt x="16372" y="18256"/>
                    <a:pt x="16359" y="19081"/>
                  </a:cubicBezTo>
                  <a:cubicBezTo>
                    <a:pt x="16260" y="25403"/>
                    <a:pt x="16132" y="31724"/>
                    <a:pt x="16011" y="38045"/>
                  </a:cubicBezTo>
                  <a:cubicBezTo>
                    <a:pt x="15920" y="42785"/>
                    <a:pt x="15764" y="47525"/>
                    <a:pt x="15751" y="52264"/>
                  </a:cubicBezTo>
                  <a:cubicBezTo>
                    <a:pt x="15742" y="55530"/>
                    <a:pt x="15929" y="58796"/>
                    <a:pt x="16027" y="62063"/>
                  </a:cubicBezTo>
                  <a:cubicBezTo>
                    <a:pt x="16031" y="62223"/>
                    <a:pt x="16074" y="62403"/>
                    <a:pt x="16017" y="62541"/>
                  </a:cubicBezTo>
                  <a:cubicBezTo>
                    <a:pt x="15917" y="62785"/>
                    <a:pt x="15756" y="63007"/>
                    <a:pt x="15619" y="63237"/>
                  </a:cubicBezTo>
                  <a:cubicBezTo>
                    <a:pt x="15449" y="63025"/>
                    <a:pt x="15161" y="62829"/>
                    <a:pt x="15129" y="62597"/>
                  </a:cubicBezTo>
                  <a:cubicBezTo>
                    <a:pt x="14968" y="61408"/>
                    <a:pt x="14817" y="60210"/>
                    <a:pt x="14762" y="59010"/>
                  </a:cubicBezTo>
                  <a:cubicBezTo>
                    <a:pt x="14526" y="53825"/>
                    <a:pt x="14152" y="48638"/>
                    <a:pt x="14149" y="43452"/>
                  </a:cubicBezTo>
                  <a:cubicBezTo>
                    <a:pt x="14148" y="36730"/>
                    <a:pt x="14441" y="30007"/>
                    <a:pt x="14629" y="23285"/>
                  </a:cubicBezTo>
                  <a:cubicBezTo>
                    <a:pt x="14688" y="21199"/>
                    <a:pt x="14798" y="19113"/>
                    <a:pt x="14926" y="17029"/>
                  </a:cubicBezTo>
                  <a:cubicBezTo>
                    <a:pt x="14955" y="16566"/>
                    <a:pt x="15160" y="16113"/>
                    <a:pt x="15284" y="15656"/>
                  </a:cubicBezTo>
                  <a:lnTo>
                    <a:pt x="15619" y="15630"/>
                  </a:lnTo>
                  <a:close/>
                  <a:moveTo>
                    <a:pt x="33202" y="0"/>
                  </a:moveTo>
                  <a:cubicBezTo>
                    <a:pt x="32867" y="0"/>
                    <a:pt x="32524" y="49"/>
                    <a:pt x="32192" y="55"/>
                  </a:cubicBezTo>
                  <a:cubicBezTo>
                    <a:pt x="26275" y="161"/>
                    <a:pt x="20460" y="1148"/>
                    <a:pt x="14716" y="2429"/>
                  </a:cubicBezTo>
                  <a:cubicBezTo>
                    <a:pt x="10444" y="3382"/>
                    <a:pt x="6270" y="4779"/>
                    <a:pt x="2048" y="5963"/>
                  </a:cubicBezTo>
                  <a:cubicBezTo>
                    <a:pt x="1095" y="6230"/>
                    <a:pt x="359" y="6737"/>
                    <a:pt x="185" y="7738"/>
                  </a:cubicBezTo>
                  <a:cubicBezTo>
                    <a:pt x="1" y="8804"/>
                    <a:pt x="284" y="9816"/>
                    <a:pt x="1202" y="10446"/>
                  </a:cubicBezTo>
                  <a:cubicBezTo>
                    <a:pt x="1602" y="10718"/>
                    <a:pt x="2167" y="10932"/>
                    <a:pt x="2655" y="10932"/>
                  </a:cubicBezTo>
                  <a:cubicBezTo>
                    <a:pt x="2733" y="10932"/>
                    <a:pt x="2808" y="10927"/>
                    <a:pt x="2881" y="10915"/>
                  </a:cubicBezTo>
                  <a:cubicBezTo>
                    <a:pt x="3840" y="10763"/>
                    <a:pt x="4754" y="10329"/>
                    <a:pt x="5695" y="10041"/>
                  </a:cubicBezTo>
                  <a:cubicBezTo>
                    <a:pt x="7831" y="9388"/>
                    <a:pt x="9972" y="8750"/>
                    <a:pt x="12196" y="8081"/>
                  </a:cubicBezTo>
                  <a:lnTo>
                    <a:pt x="12196" y="8081"/>
                  </a:lnTo>
                  <a:cubicBezTo>
                    <a:pt x="12133" y="8591"/>
                    <a:pt x="12069" y="8983"/>
                    <a:pt x="12038" y="9380"/>
                  </a:cubicBezTo>
                  <a:cubicBezTo>
                    <a:pt x="11458" y="16946"/>
                    <a:pt x="11223" y="24524"/>
                    <a:pt x="11335" y="32114"/>
                  </a:cubicBezTo>
                  <a:cubicBezTo>
                    <a:pt x="11401" y="36561"/>
                    <a:pt x="11612" y="41017"/>
                    <a:pt x="11435" y="45455"/>
                  </a:cubicBezTo>
                  <a:cubicBezTo>
                    <a:pt x="11051" y="55022"/>
                    <a:pt x="11032" y="64584"/>
                    <a:pt x="11286" y="74151"/>
                  </a:cubicBezTo>
                  <a:cubicBezTo>
                    <a:pt x="11298" y="74607"/>
                    <a:pt x="11528" y="75184"/>
                    <a:pt x="11858" y="75481"/>
                  </a:cubicBezTo>
                  <a:cubicBezTo>
                    <a:pt x="12584" y="76134"/>
                    <a:pt x="13378" y="76608"/>
                    <a:pt x="14344" y="76608"/>
                  </a:cubicBezTo>
                  <a:cubicBezTo>
                    <a:pt x="14619" y="76608"/>
                    <a:pt x="14908" y="76569"/>
                    <a:pt x="15213" y="76486"/>
                  </a:cubicBezTo>
                  <a:cubicBezTo>
                    <a:pt x="18904" y="75480"/>
                    <a:pt x="22656" y="74915"/>
                    <a:pt x="26476" y="74915"/>
                  </a:cubicBezTo>
                  <a:cubicBezTo>
                    <a:pt x="26906" y="74915"/>
                    <a:pt x="27337" y="74922"/>
                    <a:pt x="27769" y="74937"/>
                  </a:cubicBezTo>
                  <a:cubicBezTo>
                    <a:pt x="27874" y="74941"/>
                    <a:pt x="27979" y="74943"/>
                    <a:pt x="28085" y="74943"/>
                  </a:cubicBezTo>
                  <a:cubicBezTo>
                    <a:pt x="28467" y="74943"/>
                    <a:pt x="28854" y="74911"/>
                    <a:pt x="29202" y="74795"/>
                  </a:cubicBezTo>
                  <a:cubicBezTo>
                    <a:pt x="29736" y="74616"/>
                    <a:pt x="30294" y="74362"/>
                    <a:pt x="30706" y="73991"/>
                  </a:cubicBezTo>
                  <a:cubicBezTo>
                    <a:pt x="31783" y="73015"/>
                    <a:pt x="31607" y="71705"/>
                    <a:pt x="31436" y="70451"/>
                  </a:cubicBezTo>
                  <a:cubicBezTo>
                    <a:pt x="30704" y="65090"/>
                    <a:pt x="29887" y="59738"/>
                    <a:pt x="29218" y="54367"/>
                  </a:cubicBezTo>
                  <a:cubicBezTo>
                    <a:pt x="28451" y="48225"/>
                    <a:pt x="27798" y="42069"/>
                    <a:pt x="27118" y="35915"/>
                  </a:cubicBezTo>
                  <a:cubicBezTo>
                    <a:pt x="26009" y="25882"/>
                    <a:pt x="25334" y="15791"/>
                    <a:pt x="23114" y="5809"/>
                  </a:cubicBezTo>
                  <a:cubicBezTo>
                    <a:pt x="26299" y="5455"/>
                    <a:pt x="29500" y="5077"/>
                    <a:pt x="32706" y="4759"/>
                  </a:cubicBezTo>
                  <a:cubicBezTo>
                    <a:pt x="33805" y="4650"/>
                    <a:pt x="34555" y="4251"/>
                    <a:pt x="34881" y="3183"/>
                  </a:cubicBezTo>
                  <a:cubicBezTo>
                    <a:pt x="35164" y="2255"/>
                    <a:pt x="35273" y="1292"/>
                    <a:pt x="34476" y="479"/>
                  </a:cubicBezTo>
                  <a:cubicBezTo>
                    <a:pt x="34091" y="87"/>
                    <a:pt x="33653" y="0"/>
                    <a:pt x="3320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8" name="Google Shape;1148;p49"/>
            <p:cNvSpPr/>
            <p:nvPr/>
          </p:nvSpPr>
          <p:spPr>
            <a:xfrm>
              <a:off x="3659075" y="3737025"/>
              <a:ext cx="563325" cy="1580175"/>
            </a:xfrm>
            <a:custGeom>
              <a:avLst/>
              <a:gdLst/>
              <a:ahLst/>
              <a:cxnLst/>
              <a:rect l="l" t="t" r="r" b="b"/>
              <a:pathLst>
                <a:path w="22533" h="63207" extrusionOk="0">
                  <a:moveTo>
                    <a:pt x="5444" y="12023"/>
                  </a:moveTo>
                  <a:cubicBezTo>
                    <a:pt x="5570" y="12292"/>
                    <a:pt x="5805" y="12559"/>
                    <a:pt x="5805" y="12828"/>
                  </a:cubicBezTo>
                  <a:cubicBezTo>
                    <a:pt x="5801" y="16817"/>
                    <a:pt x="5784" y="20807"/>
                    <a:pt x="5754" y="24796"/>
                  </a:cubicBezTo>
                  <a:cubicBezTo>
                    <a:pt x="5708" y="31007"/>
                    <a:pt x="5644" y="37219"/>
                    <a:pt x="5604" y="43430"/>
                  </a:cubicBezTo>
                  <a:cubicBezTo>
                    <a:pt x="5598" y="44418"/>
                    <a:pt x="5690" y="45404"/>
                    <a:pt x="5718" y="46393"/>
                  </a:cubicBezTo>
                  <a:cubicBezTo>
                    <a:pt x="5724" y="46640"/>
                    <a:pt x="5654" y="46891"/>
                    <a:pt x="5619" y="47139"/>
                  </a:cubicBezTo>
                  <a:lnTo>
                    <a:pt x="5275" y="47173"/>
                  </a:lnTo>
                  <a:cubicBezTo>
                    <a:pt x="5068" y="46315"/>
                    <a:pt x="4815" y="45464"/>
                    <a:pt x="4660" y="44597"/>
                  </a:cubicBezTo>
                  <a:cubicBezTo>
                    <a:pt x="3538" y="38259"/>
                    <a:pt x="3739" y="31863"/>
                    <a:pt x="3878" y="25474"/>
                  </a:cubicBezTo>
                  <a:cubicBezTo>
                    <a:pt x="3935" y="22906"/>
                    <a:pt x="4024" y="20339"/>
                    <a:pt x="4171" y="17775"/>
                  </a:cubicBezTo>
                  <a:cubicBezTo>
                    <a:pt x="4263" y="16180"/>
                    <a:pt x="4491" y="14592"/>
                    <a:pt x="4665" y="13002"/>
                  </a:cubicBezTo>
                  <a:cubicBezTo>
                    <a:pt x="4679" y="12874"/>
                    <a:pt x="4715" y="12721"/>
                    <a:pt x="4796" y="12632"/>
                  </a:cubicBezTo>
                  <a:cubicBezTo>
                    <a:pt x="4994" y="12413"/>
                    <a:pt x="5225" y="12224"/>
                    <a:pt x="5444" y="12023"/>
                  </a:cubicBezTo>
                  <a:close/>
                  <a:moveTo>
                    <a:pt x="4263" y="0"/>
                  </a:moveTo>
                  <a:cubicBezTo>
                    <a:pt x="3010" y="0"/>
                    <a:pt x="1799" y="835"/>
                    <a:pt x="1616" y="2071"/>
                  </a:cubicBezTo>
                  <a:cubicBezTo>
                    <a:pt x="1355" y="3836"/>
                    <a:pt x="1069" y="5606"/>
                    <a:pt x="968" y="7384"/>
                  </a:cubicBezTo>
                  <a:cubicBezTo>
                    <a:pt x="732" y="11583"/>
                    <a:pt x="525" y="15785"/>
                    <a:pt x="439" y="19991"/>
                  </a:cubicBezTo>
                  <a:cubicBezTo>
                    <a:pt x="227" y="30386"/>
                    <a:pt x="0" y="40783"/>
                    <a:pt x="635" y="51171"/>
                  </a:cubicBezTo>
                  <a:cubicBezTo>
                    <a:pt x="804" y="53935"/>
                    <a:pt x="1203" y="56690"/>
                    <a:pt x="2621" y="59134"/>
                  </a:cubicBezTo>
                  <a:cubicBezTo>
                    <a:pt x="3985" y="61483"/>
                    <a:pt x="5872" y="63206"/>
                    <a:pt x="8666" y="63206"/>
                  </a:cubicBezTo>
                  <a:cubicBezTo>
                    <a:pt x="8841" y="63206"/>
                    <a:pt x="9019" y="63200"/>
                    <a:pt x="9202" y="63186"/>
                  </a:cubicBezTo>
                  <a:cubicBezTo>
                    <a:pt x="10719" y="63072"/>
                    <a:pt x="12257" y="62664"/>
                    <a:pt x="13693" y="62138"/>
                  </a:cubicBezTo>
                  <a:cubicBezTo>
                    <a:pt x="15999" y="61294"/>
                    <a:pt x="18262" y="60312"/>
                    <a:pt x="20468" y="59235"/>
                  </a:cubicBezTo>
                  <a:cubicBezTo>
                    <a:pt x="21174" y="58890"/>
                    <a:pt x="21704" y="58103"/>
                    <a:pt x="22199" y="57431"/>
                  </a:cubicBezTo>
                  <a:cubicBezTo>
                    <a:pt x="22533" y="56978"/>
                    <a:pt x="22489" y="56387"/>
                    <a:pt x="21989" y="55983"/>
                  </a:cubicBezTo>
                  <a:cubicBezTo>
                    <a:pt x="21527" y="55610"/>
                    <a:pt x="21034" y="55356"/>
                    <a:pt x="20481" y="55356"/>
                  </a:cubicBezTo>
                  <a:cubicBezTo>
                    <a:pt x="20254" y="55356"/>
                    <a:pt x="20016" y="55399"/>
                    <a:pt x="19765" y="55494"/>
                  </a:cubicBezTo>
                  <a:cubicBezTo>
                    <a:pt x="18591" y="55939"/>
                    <a:pt x="17411" y="56371"/>
                    <a:pt x="16227" y="56788"/>
                  </a:cubicBezTo>
                  <a:cubicBezTo>
                    <a:pt x="15715" y="56967"/>
                    <a:pt x="15185" y="57095"/>
                    <a:pt x="14657" y="57247"/>
                  </a:cubicBezTo>
                  <a:cubicBezTo>
                    <a:pt x="13772" y="48708"/>
                    <a:pt x="12626" y="40301"/>
                    <a:pt x="12350" y="31816"/>
                  </a:cubicBezTo>
                  <a:cubicBezTo>
                    <a:pt x="13859" y="31722"/>
                    <a:pt x="15248" y="31676"/>
                    <a:pt x="16630" y="31545"/>
                  </a:cubicBezTo>
                  <a:cubicBezTo>
                    <a:pt x="18656" y="31350"/>
                    <a:pt x="19350" y="30603"/>
                    <a:pt x="19499" y="28582"/>
                  </a:cubicBezTo>
                  <a:cubicBezTo>
                    <a:pt x="19581" y="27489"/>
                    <a:pt x="19159" y="26886"/>
                    <a:pt x="18059" y="26753"/>
                  </a:cubicBezTo>
                  <a:cubicBezTo>
                    <a:pt x="16360" y="26546"/>
                    <a:pt x="14654" y="26372"/>
                    <a:pt x="12946" y="26285"/>
                  </a:cubicBezTo>
                  <a:cubicBezTo>
                    <a:pt x="12266" y="26251"/>
                    <a:pt x="12033" y="26095"/>
                    <a:pt x="11993" y="25390"/>
                  </a:cubicBezTo>
                  <a:cubicBezTo>
                    <a:pt x="11789" y="21697"/>
                    <a:pt x="11542" y="18006"/>
                    <a:pt x="11284" y="14318"/>
                  </a:cubicBezTo>
                  <a:cubicBezTo>
                    <a:pt x="11076" y="11328"/>
                    <a:pt x="10832" y="8342"/>
                    <a:pt x="10597" y="5295"/>
                  </a:cubicBezTo>
                  <a:cubicBezTo>
                    <a:pt x="10683" y="5288"/>
                    <a:pt x="10760" y="5277"/>
                    <a:pt x="10838" y="5277"/>
                  </a:cubicBezTo>
                  <a:cubicBezTo>
                    <a:pt x="12907" y="5290"/>
                    <a:pt x="14977" y="5336"/>
                    <a:pt x="17046" y="5336"/>
                  </a:cubicBezTo>
                  <a:cubicBezTo>
                    <a:pt x="17870" y="5336"/>
                    <a:pt x="18694" y="5328"/>
                    <a:pt x="19517" y="5309"/>
                  </a:cubicBezTo>
                  <a:cubicBezTo>
                    <a:pt x="21926" y="5252"/>
                    <a:pt x="22173" y="3236"/>
                    <a:pt x="21568" y="1530"/>
                  </a:cubicBezTo>
                  <a:cubicBezTo>
                    <a:pt x="21466" y="1242"/>
                    <a:pt x="21032" y="908"/>
                    <a:pt x="20729" y="885"/>
                  </a:cubicBezTo>
                  <a:cubicBezTo>
                    <a:pt x="19623" y="799"/>
                    <a:pt x="18512" y="757"/>
                    <a:pt x="17402" y="757"/>
                  </a:cubicBezTo>
                  <a:cubicBezTo>
                    <a:pt x="17176" y="757"/>
                    <a:pt x="16950" y="758"/>
                    <a:pt x="16724" y="762"/>
                  </a:cubicBezTo>
                  <a:cubicBezTo>
                    <a:pt x="15717" y="777"/>
                    <a:pt x="14702" y="980"/>
                    <a:pt x="13703" y="980"/>
                  </a:cubicBezTo>
                  <a:cubicBezTo>
                    <a:pt x="13535" y="980"/>
                    <a:pt x="13369" y="975"/>
                    <a:pt x="13202" y="962"/>
                  </a:cubicBezTo>
                  <a:cubicBezTo>
                    <a:pt x="10333" y="730"/>
                    <a:pt x="7471" y="386"/>
                    <a:pt x="4614" y="22"/>
                  </a:cubicBezTo>
                  <a:cubicBezTo>
                    <a:pt x="4497" y="8"/>
                    <a:pt x="4380" y="0"/>
                    <a:pt x="426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9" name="Google Shape;1149;p49"/>
            <p:cNvSpPr/>
            <p:nvPr/>
          </p:nvSpPr>
          <p:spPr>
            <a:xfrm>
              <a:off x="4487950" y="2743700"/>
              <a:ext cx="967275" cy="757250"/>
            </a:xfrm>
            <a:custGeom>
              <a:avLst/>
              <a:gdLst/>
              <a:ahLst/>
              <a:cxnLst/>
              <a:rect l="l" t="t" r="r" b="b"/>
              <a:pathLst>
                <a:path w="38691" h="30290" extrusionOk="0">
                  <a:moveTo>
                    <a:pt x="31008" y="1"/>
                  </a:moveTo>
                  <a:cubicBezTo>
                    <a:pt x="30952" y="1"/>
                    <a:pt x="30893" y="2"/>
                    <a:pt x="30834" y="6"/>
                  </a:cubicBezTo>
                  <a:cubicBezTo>
                    <a:pt x="27694" y="191"/>
                    <a:pt x="24539" y="313"/>
                    <a:pt x="21431" y="747"/>
                  </a:cubicBezTo>
                  <a:cubicBezTo>
                    <a:pt x="18406" y="1169"/>
                    <a:pt x="15429" y="1936"/>
                    <a:pt x="12442" y="2591"/>
                  </a:cubicBezTo>
                  <a:cubicBezTo>
                    <a:pt x="12196" y="2645"/>
                    <a:pt x="11843" y="3012"/>
                    <a:pt x="11839" y="3239"/>
                  </a:cubicBezTo>
                  <a:cubicBezTo>
                    <a:pt x="11803" y="5400"/>
                    <a:pt x="11783" y="7566"/>
                    <a:pt x="11860" y="9725"/>
                  </a:cubicBezTo>
                  <a:cubicBezTo>
                    <a:pt x="11915" y="11296"/>
                    <a:pt x="12173" y="12860"/>
                    <a:pt x="12244" y="14431"/>
                  </a:cubicBezTo>
                  <a:cubicBezTo>
                    <a:pt x="12300" y="15720"/>
                    <a:pt x="12121" y="15866"/>
                    <a:pt x="10881" y="16169"/>
                  </a:cubicBezTo>
                  <a:cubicBezTo>
                    <a:pt x="10598" y="16238"/>
                    <a:pt x="10307" y="16293"/>
                    <a:pt x="10042" y="16407"/>
                  </a:cubicBezTo>
                  <a:cubicBezTo>
                    <a:pt x="6686" y="17843"/>
                    <a:pt x="3802" y="19899"/>
                    <a:pt x="1702" y="22931"/>
                  </a:cubicBezTo>
                  <a:cubicBezTo>
                    <a:pt x="545" y="24600"/>
                    <a:pt x="0" y="26485"/>
                    <a:pt x="38" y="28518"/>
                  </a:cubicBezTo>
                  <a:cubicBezTo>
                    <a:pt x="60" y="29661"/>
                    <a:pt x="529" y="30289"/>
                    <a:pt x="1412" y="30289"/>
                  </a:cubicBezTo>
                  <a:cubicBezTo>
                    <a:pt x="1580" y="30289"/>
                    <a:pt x="1763" y="30267"/>
                    <a:pt x="1960" y="30220"/>
                  </a:cubicBezTo>
                  <a:cubicBezTo>
                    <a:pt x="3303" y="29904"/>
                    <a:pt x="4677" y="29564"/>
                    <a:pt x="5916" y="28979"/>
                  </a:cubicBezTo>
                  <a:cubicBezTo>
                    <a:pt x="9833" y="27128"/>
                    <a:pt x="13656" y="25076"/>
                    <a:pt x="17591" y="23266"/>
                  </a:cubicBezTo>
                  <a:cubicBezTo>
                    <a:pt x="19641" y="22323"/>
                    <a:pt x="21823" y="21637"/>
                    <a:pt x="23994" y="20998"/>
                  </a:cubicBezTo>
                  <a:cubicBezTo>
                    <a:pt x="25752" y="20481"/>
                    <a:pt x="27604" y="20287"/>
                    <a:pt x="29373" y="19801"/>
                  </a:cubicBezTo>
                  <a:cubicBezTo>
                    <a:pt x="31145" y="19314"/>
                    <a:pt x="33056" y="19567"/>
                    <a:pt x="34753" y="18615"/>
                  </a:cubicBezTo>
                  <a:cubicBezTo>
                    <a:pt x="35514" y="18187"/>
                    <a:pt x="36487" y="18134"/>
                    <a:pt x="37368" y="17918"/>
                  </a:cubicBezTo>
                  <a:cubicBezTo>
                    <a:pt x="38350" y="17678"/>
                    <a:pt x="38690" y="16625"/>
                    <a:pt x="37978" y="15921"/>
                  </a:cubicBezTo>
                  <a:cubicBezTo>
                    <a:pt x="37701" y="15649"/>
                    <a:pt x="37342" y="15414"/>
                    <a:pt x="36979" y="15281"/>
                  </a:cubicBezTo>
                  <a:cubicBezTo>
                    <a:pt x="34621" y="14423"/>
                    <a:pt x="32239" y="13628"/>
                    <a:pt x="29890" y="12743"/>
                  </a:cubicBezTo>
                  <a:cubicBezTo>
                    <a:pt x="28651" y="12277"/>
                    <a:pt x="27467" y="11671"/>
                    <a:pt x="26403" y="11194"/>
                  </a:cubicBezTo>
                  <a:cubicBezTo>
                    <a:pt x="28339" y="8108"/>
                    <a:pt x="30229" y="5132"/>
                    <a:pt x="32075" y="2130"/>
                  </a:cubicBezTo>
                  <a:cubicBezTo>
                    <a:pt x="32805" y="943"/>
                    <a:pt x="32325" y="1"/>
                    <a:pt x="3100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0" name="Google Shape;1150;p49"/>
            <p:cNvSpPr/>
            <p:nvPr/>
          </p:nvSpPr>
          <p:spPr>
            <a:xfrm>
              <a:off x="2935400" y="495075"/>
              <a:ext cx="294625" cy="535600"/>
            </a:xfrm>
            <a:custGeom>
              <a:avLst/>
              <a:gdLst/>
              <a:ahLst/>
              <a:cxnLst/>
              <a:rect l="l" t="t" r="r" b="b"/>
              <a:pathLst>
                <a:path w="11785" h="21424" extrusionOk="0">
                  <a:moveTo>
                    <a:pt x="5260" y="0"/>
                  </a:moveTo>
                  <a:cubicBezTo>
                    <a:pt x="3237" y="0"/>
                    <a:pt x="1540" y="1005"/>
                    <a:pt x="1" y="2201"/>
                  </a:cubicBezTo>
                  <a:cubicBezTo>
                    <a:pt x="241" y="2844"/>
                    <a:pt x="473" y="3333"/>
                    <a:pt x="603" y="3847"/>
                  </a:cubicBezTo>
                  <a:cubicBezTo>
                    <a:pt x="782" y="4547"/>
                    <a:pt x="892" y="5264"/>
                    <a:pt x="1017" y="5976"/>
                  </a:cubicBezTo>
                  <a:cubicBezTo>
                    <a:pt x="1819" y="10560"/>
                    <a:pt x="2618" y="15145"/>
                    <a:pt x="3415" y="19731"/>
                  </a:cubicBezTo>
                  <a:cubicBezTo>
                    <a:pt x="3506" y="20253"/>
                    <a:pt x="3573" y="20777"/>
                    <a:pt x="3670" y="21423"/>
                  </a:cubicBezTo>
                  <a:cubicBezTo>
                    <a:pt x="4612" y="21022"/>
                    <a:pt x="5467" y="20725"/>
                    <a:pt x="6258" y="20306"/>
                  </a:cubicBezTo>
                  <a:cubicBezTo>
                    <a:pt x="8992" y="18861"/>
                    <a:pt x="10902" y="16777"/>
                    <a:pt x="11432" y="13597"/>
                  </a:cubicBezTo>
                  <a:cubicBezTo>
                    <a:pt x="11785" y="11481"/>
                    <a:pt x="11767" y="9374"/>
                    <a:pt x="11483" y="7265"/>
                  </a:cubicBezTo>
                  <a:cubicBezTo>
                    <a:pt x="11153" y="4806"/>
                    <a:pt x="10206" y="2638"/>
                    <a:pt x="8194" y="1094"/>
                  </a:cubicBezTo>
                  <a:cubicBezTo>
                    <a:pt x="7568" y="614"/>
                    <a:pt x="6795" y="146"/>
                    <a:pt x="6043" y="50"/>
                  </a:cubicBezTo>
                  <a:cubicBezTo>
                    <a:pt x="5777" y="17"/>
                    <a:pt x="5516" y="0"/>
                    <a:pt x="526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1" name="Google Shape;1151;p49"/>
            <p:cNvSpPr/>
            <p:nvPr/>
          </p:nvSpPr>
          <p:spPr>
            <a:xfrm>
              <a:off x="2547125" y="238125"/>
              <a:ext cx="2417200" cy="1506825"/>
            </a:xfrm>
            <a:custGeom>
              <a:avLst/>
              <a:gdLst/>
              <a:ahLst/>
              <a:cxnLst/>
              <a:rect l="l" t="t" r="r" b="b"/>
              <a:pathLst>
                <a:path w="96688" h="60273" extrusionOk="0">
                  <a:moveTo>
                    <a:pt x="35406" y="7828"/>
                  </a:moveTo>
                  <a:cubicBezTo>
                    <a:pt x="35609" y="7828"/>
                    <a:pt x="35814" y="7920"/>
                    <a:pt x="35962" y="8079"/>
                  </a:cubicBezTo>
                  <a:cubicBezTo>
                    <a:pt x="36361" y="8509"/>
                    <a:pt x="36856" y="9025"/>
                    <a:pt x="36926" y="9554"/>
                  </a:cubicBezTo>
                  <a:cubicBezTo>
                    <a:pt x="37167" y="11388"/>
                    <a:pt x="37335" y="13241"/>
                    <a:pt x="37361" y="15090"/>
                  </a:cubicBezTo>
                  <a:cubicBezTo>
                    <a:pt x="37422" y="19208"/>
                    <a:pt x="37381" y="23327"/>
                    <a:pt x="37381" y="27445"/>
                  </a:cubicBezTo>
                  <a:lnTo>
                    <a:pt x="37117" y="27445"/>
                  </a:lnTo>
                  <a:cubicBezTo>
                    <a:pt x="37117" y="32038"/>
                    <a:pt x="37090" y="36632"/>
                    <a:pt x="37130" y="41225"/>
                  </a:cubicBezTo>
                  <a:cubicBezTo>
                    <a:pt x="37145" y="43086"/>
                    <a:pt x="37460" y="44921"/>
                    <a:pt x="38167" y="46659"/>
                  </a:cubicBezTo>
                  <a:cubicBezTo>
                    <a:pt x="38390" y="47207"/>
                    <a:pt x="38555" y="47892"/>
                    <a:pt x="39272" y="47999"/>
                  </a:cubicBezTo>
                  <a:cubicBezTo>
                    <a:pt x="39341" y="48010"/>
                    <a:pt x="39409" y="48015"/>
                    <a:pt x="39475" y="48015"/>
                  </a:cubicBezTo>
                  <a:cubicBezTo>
                    <a:pt x="40125" y="48015"/>
                    <a:pt x="40566" y="47520"/>
                    <a:pt x="40835" y="47004"/>
                  </a:cubicBezTo>
                  <a:cubicBezTo>
                    <a:pt x="41579" y="45567"/>
                    <a:pt x="42405" y="44130"/>
                    <a:pt x="42861" y="42594"/>
                  </a:cubicBezTo>
                  <a:cubicBezTo>
                    <a:pt x="43689" y="39811"/>
                    <a:pt x="44365" y="36973"/>
                    <a:pt x="44922" y="34123"/>
                  </a:cubicBezTo>
                  <a:cubicBezTo>
                    <a:pt x="45258" y="32405"/>
                    <a:pt x="45277" y="30621"/>
                    <a:pt x="45388" y="28864"/>
                  </a:cubicBezTo>
                  <a:cubicBezTo>
                    <a:pt x="45583" y="25774"/>
                    <a:pt x="45771" y="22682"/>
                    <a:pt x="45900" y="19588"/>
                  </a:cubicBezTo>
                  <a:cubicBezTo>
                    <a:pt x="46028" y="16515"/>
                    <a:pt x="46079" y="13440"/>
                    <a:pt x="46161" y="10365"/>
                  </a:cubicBezTo>
                  <a:cubicBezTo>
                    <a:pt x="46180" y="9659"/>
                    <a:pt x="46208" y="8973"/>
                    <a:pt x="46752" y="8412"/>
                  </a:cubicBezTo>
                  <a:cubicBezTo>
                    <a:pt x="46926" y="8233"/>
                    <a:pt x="47093" y="8137"/>
                    <a:pt x="47252" y="8137"/>
                  </a:cubicBezTo>
                  <a:cubicBezTo>
                    <a:pt x="47394" y="8137"/>
                    <a:pt x="47531" y="8213"/>
                    <a:pt x="47662" y="8376"/>
                  </a:cubicBezTo>
                  <a:cubicBezTo>
                    <a:pt x="47907" y="8680"/>
                    <a:pt x="48216" y="9046"/>
                    <a:pt x="48236" y="9399"/>
                  </a:cubicBezTo>
                  <a:cubicBezTo>
                    <a:pt x="48334" y="11134"/>
                    <a:pt x="48450" y="12879"/>
                    <a:pt x="48370" y="14613"/>
                  </a:cubicBezTo>
                  <a:cubicBezTo>
                    <a:pt x="48162" y="19243"/>
                    <a:pt x="47916" y="23873"/>
                    <a:pt x="47568" y="28494"/>
                  </a:cubicBezTo>
                  <a:cubicBezTo>
                    <a:pt x="47297" y="32097"/>
                    <a:pt x="46973" y="35703"/>
                    <a:pt x="46445" y="39274"/>
                  </a:cubicBezTo>
                  <a:cubicBezTo>
                    <a:pt x="45984" y="42379"/>
                    <a:pt x="45241" y="45459"/>
                    <a:pt x="43516" y="48160"/>
                  </a:cubicBezTo>
                  <a:cubicBezTo>
                    <a:pt x="42953" y="49042"/>
                    <a:pt x="42246" y="49881"/>
                    <a:pt x="41445" y="50547"/>
                  </a:cubicBezTo>
                  <a:cubicBezTo>
                    <a:pt x="40760" y="51118"/>
                    <a:pt x="40004" y="51392"/>
                    <a:pt x="39236" y="51392"/>
                  </a:cubicBezTo>
                  <a:cubicBezTo>
                    <a:pt x="38503" y="51392"/>
                    <a:pt x="37759" y="51143"/>
                    <a:pt x="37052" y="50666"/>
                  </a:cubicBezTo>
                  <a:cubicBezTo>
                    <a:pt x="35143" y="49381"/>
                    <a:pt x="34088" y="47464"/>
                    <a:pt x="33303" y="45388"/>
                  </a:cubicBezTo>
                  <a:cubicBezTo>
                    <a:pt x="31840" y="41516"/>
                    <a:pt x="31512" y="37478"/>
                    <a:pt x="31570" y="33375"/>
                  </a:cubicBezTo>
                  <a:cubicBezTo>
                    <a:pt x="31650" y="27619"/>
                    <a:pt x="32186" y="21906"/>
                    <a:pt x="33013" y="16216"/>
                  </a:cubicBezTo>
                  <a:cubicBezTo>
                    <a:pt x="33321" y="14092"/>
                    <a:pt x="33553" y="11956"/>
                    <a:pt x="33931" y="9846"/>
                  </a:cubicBezTo>
                  <a:cubicBezTo>
                    <a:pt x="34044" y="9227"/>
                    <a:pt x="34494" y="8643"/>
                    <a:pt x="34879" y="8106"/>
                  </a:cubicBezTo>
                  <a:cubicBezTo>
                    <a:pt x="35018" y="7913"/>
                    <a:pt x="35211" y="7828"/>
                    <a:pt x="35406" y="7828"/>
                  </a:cubicBezTo>
                  <a:close/>
                  <a:moveTo>
                    <a:pt x="72366" y="7699"/>
                  </a:moveTo>
                  <a:cubicBezTo>
                    <a:pt x="72582" y="7699"/>
                    <a:pt x="72834" y="7756"/>
                    <a:pt x="72938" y="7858"/>
                  </a:cubicBezTo>
                  <a:cubicBezTo>
                    <a:pt x="73406" y="8318"/>
                    <a:pt x="74007" y="8851"/>
                    <a:pt x="74112" y="9435"/>
                  </a:cubicBezTo>
                  <a:cubicBezTo>
                    <a:pt x="74467" y="11408"/>
                    <a:pt x="74780" y="13412"/>
                    <a:pt x="74833" y="15411"/>
                  </a:cubicBezTo>
                  <a:cubicBezTo>
                    <a:pt x="74936" y="19368"/>
                    <a:pt x="74867" y="23332"/>
                    <a:pt x="74835" y="27291"/>
                  </a:cubicBezTo>
                  <a:cubicBezTo>
                    <a:pt x="74831" y="27859"/>
                    <a:pt x="75014" y="28023"/>
                    <a:pt x="75548" y="28067"/>
                  </a:cubicBezTo>
                  <a:cubicBezTo>
                    <a:pt x="77971" y="28265"/>
                    <a:pt x="80389" y="28499"/>
                    <a:pt x="82809" y="28716"/>
                  </a:cubicBezTo>
                  <a:cubicBezTo>
                    <a:pt x="82812" y="28717"/>
                    <a:pt x="82815" y="28717"/>
                    <a:pt x="82817" y="28717"/>
                  </a:cubicBezTo>
                  <a:cubicBezTo>
                    <a:pt x="82856" y="28717"/>
                    <a:pt x="82900" y="28692"/>
                    <a:pt x="82986" y="28667"/>
                  </a:cubicBezTo>
                  <a:cubicBezTo>
                    <a:pt x="83267" y="26586"/>
                    <a:pt x="83482" y="24473"/>
                    <a:pt x="83852" y="22386"/>
                  </a:cubicBezTo>
                  <a:cubicBezTo>
                    <a:pt x="84467" y="18918"/>
                    <a:pt x="85126" y="15456"/>
                    <a:pt x="85887" y="12018"/>
                  </a:cubicBezTo>
                  <a:cubicBezTo>
                    <a:pt x="86105" y="11036"/>
                    <a:pt x="86705" y="10126"/>
                    <a:pt x="87203" y="9223"/>
                  </a:cubicBezTo>
                  <a:cubicBezTo>
                    <a:pt x="87393" y="8879"/>
                    <a:pt x="87679" y="8565"/>
                    <a:pt x="88098" y="8565"/>
                  </a:cubicBezTo>
                  <a:cubicBezTo>
                    <a:pt x="88201" y="8565"/>
                    <a:pt x="88312" y="8584"/>
                    <a:pt x="88432" y="8627"/>
                  </a:cubicBezTo>
                  <a:cubicBezTo>
                    <a:pt x="88931" y="8803"/>
                    <a:pt x="89497" y="9580"/>
                    <a:pt x="89477" y="10102"/>
                  </a:cubicBezTo>
                  <a:cubicBezTo>
                    <a:pt x="89343" y="13674"/>
                    <a:pt x="89365" y="17259"/>
                    <a:pt x="89027" y="20810"/>
                  </a:cubicBezTo>
                  <a:cubicBezTo>
                    <a:pt x="88318" y="28241"/>
                    <a:pt x="87407" y="35652"/>
                    <a:pt x="86605" y="43075"/>
                  </a:cubicBezTo>
                  <a:cubicBezTo>
                    <a:pt x="86403" y="44941"/>
                    <a:pt x="86279" y="46817"/>
                    <a:pt x="86147" y="48690"/>
                  </a:cubicBezTo>
                  <a:cubicBezTo>
                    <a:pt x="86064" y="49877"/>
                    <a:pt x="85809" y="51002"/>
                    <a:pt x="84860" y="51790"/>
                  </a:cubicBezTo>
                  <a:cubicBezTo>
                    <a:pt x="84667" y="51950"/>
                    <a:pt x="84317" y="52059"/>
                    <a:pt x="84023" y="52059"/>
                  </a:cubicBezTo>
                  <a:cubicBezTo>
                    <a:pt x="83906" y="52059"/>
                    <a:pt x="83798" y="52042"/>
                    <a:pt x="83713" y="52003"/>
                  </a:cubicBezTo>
                  <a:cubicBezTo>
                    <a:pt x="82909" y="51644"/>
                    <a:pt x="82264" y="51025"/>
                    <a:pt x="82174" y="50078"/>
                  </a:cubicBezTo>
                  <a:cubicBezTo>
                    <a:pt x="81794" y="46112"/>
                    <a:pt x="81501" y="42141"/>
                    <a:pt x="81907" y="38158"/>
                  </a:cubicBezTo>
                  <a:cubicBezTo>
                    <a:pt x="82142" y="35863"/>
                    <a:pt x="82403" y="33572"/>
                    <a:pt x="82649" y="31278"/>
                  </a:cubicBezTo>
                  <a:cubicBezTo>
                    <a:pt x="82664" y="31149"/>
                    <a:pt x="82651" y="31017"/>
                    <a:pt x="82651" y="30890"/>
                  </a:cubicBezTo>
                  <a:lnTo>
                    <a:pt x="74735" y="30423"/>
                  </a:lnTo>
                  <a:cubicBezTo>
                    <a:pt x="74646" y="31906"/>
                    <a:pt x="74584" y="33394"/>
                    <a:pt x="74462" y="34875"/>
                  </a:cubicBezTo>
                  <a:cubicBezTo>
                    <a:pt x="74097" y="39251"/>
                    <a:pt x="73718" y="43624"/>
                    <a:pt x="73324" y="47995"/>
                  </a:cubicBezTo>
                  <a:cubicBezTo>
                    <a:pt x="73212" y="49250"/>
                    <a:pt x="72931" y="50455"/>
                    <a:pt x="71963" y="51380"/>
                  </a:cubicBezTo>
                  <a:cubicBezTo>
                    <a:pt x="71638" y="51691"/>
                    <a:pt x="71372" y="51844"/>
                    <a:pt x="71079" y="51844"/>
                  </a:cubicBezTo>
                  <a:cubicBezTo>
                    <a:pt x="70858" y="51844"/>
                    <a:pt x="70622" y="51756"/>
                    <a:pt x="70333" y="51582"/>
                  </a:cubicBezTo>
                  <a:cubicBezTo>
                    <a:pt x="69426" y="51036"/>
                    <a:pt x="68808" y="50276"/>
                    <a:pt x="68765" y="49191"/>
                  </a:cubicBezTo>
                  <a:cubicBezTo>
                    <a:pt x="68669" y="46753"/>
                    <a:pt x="68470" y="44307"/>
                    <a:pt x="68579" y="41875"/>
                  </a:cubicBezTo>
                  <a:cubicBezTo>
                    <a:pt x="68756" y="37968"/>
                    <a:pt x="69191" y="34072"/>
                    <a:pt x="69434" y="30166"/>
                  </a:cubicBezTo>
                  <a:cubicBezTo>
                    <a:pt x="69800" y="24275"/>
                    <a:pt x="70084" y="18377"/>
                    <a:pt x="70429" y="12483"/>
                  </a:cubicBezTo>
                  <a:cubicBezTo>
                    <a:pt x="70487" y="11494"/>
                    <a:pt x="70557" y="10478"/>
                    <a:pt x="70838" y="9540"/>
                  </a:cubicBezTo>
                  <a:cubicBezTo>
                    <a:pt x="71033" y="8889"/>
                    <a:pt x="71554" y="8309"/>
                    <a:pt x="72027" y="7786"/>
                  </a:cubicBezTo>
                  <a:cubicBezTo>
                    <a:pt x="72082" y="7726"/>
                    <a:pt x="72215" y="7699"/>
                    <a:pt x="72366" y="7699"/>
                  </a:cubicBezTo>
                  <a:close/>
                  <a:moveTo>
                    <a:pt x="60513" y="6468"/>
                  </a:moveTo>
                  <a:cubicBezTo>
                    <a:pt x="61618" y="6468"/>
                    <a:pt x="62740" y="6945"/>
                    <a:pt x="63735" y="7899"/>
                  </a:cubicBezTo>
                  <a:cubicBezTo>
                    <a:pt x="65414" y="9506"/>
                    <a:pt x="66146" y="11562"/>
                    <a:pt x="66443" y="13815"/>
                  </a:cubicBezTo>
                  <a:cubicBezTo>
                    <a:pt x="66638" y="15306"/>
                    <a:pt x="66317" y="16738"/>
                    <a:pt x="65953" y="18158"/>
                  </a:cubicBezTo>
                  <a:cubicBezTo>
                    <a:pt x="65839" y="18598"/>
                    <a:pt x="65674" y="19187"/>
                    <a:pt x="65146" y="19187"/>
                  </a:cubicBezTo>
                  <a:cubicBezTo>
                    <a:pt x="65097" y="19187"/>
                    <a:pt x="65045" y="19182"/>
                    <a:pt x="64989" y="19171"/>
                  </a:cubicBezTo>
                  <a:cubicBezTo>
                    <a:pt x="64324" y="19043"/>
                    <a:pt x="64371" y="18420"/>
                    <a:pt x="64410" y="17842"/>
                  </a:cubicBezTo>
                  <a:cubicBezTo>
                    <a:pt x="64575" y="15375"/>
                    <a:pt x="64672" y="12909"/>
                    <a:pt x="63433" y="10631"/>
                  </a:cubicBezTo>
                  <a:cubicBezTo>
                    <a:pt x="63229" y="10255"/>
                    <a:pt x="63001" y="9886"/>
                    <a:pt x="62734" y="9553"/>
                  </a:cubicBezTo>
                  <a:cubicBezTo>
                    <a:pt x="62241" y="8943"/>
                    <a:pt x="61607" y="8643"/>
                    <a:pt x="60980" y="8643"/>
                  </a:cubicBezTo>
                  <a:cubicBezTo>
                    <a:pt x="60272" y="8643"/>
                    <a:pt x="59573" y="9025"/>
                    <a:pt x="59096" y="9777"/>
                  </a:cubicBezTo>
                  <a:cubicBezTo>
                    <a:pt x="58041" y="11444"/>
                    <a:pt x="57910" y="13317"/>
                    <a:pt x="58005" y="15209"/>
                  </a:cubicBezTo>
                  <a:cubicBezTo>
                    <a:pt x="58132" y="17728"/>
                    <a:pt x="58851" y="20122"/>
                    <a:pt x="59905" y="22385"/>
                  </a:cubicBezTo>
                  <a:cubicBezTo>
                    <a:pt x="61452" y="25706"/>
                    <a:pt x="63285" y="28901"/>
                    <a:pt x="64709" y="32271"/>
                  </a:cubicBezTo>
                  <a:cubicBezTo>
                    <a:pt x="67197" y="38165"/>
                    <a:pt x="66719" y="43940"/>
                    <a:pt x="63336" y="49404"/>
                  </a:cubicBezTo>
                  <a:cubicBezTo>
                    <a:pt x="62437" y="50857"/>
                    <a:pt x="61175" y="51997"/>
                    <a:pt x="59510" y="52510"/>
                  </a:cubicBezTo>
                  <a:cubicBezTo>
                    <a:pt x="58790" y="52732"/>
                    <a:pt x="58104" y="52844"/>
                    <a:pt x="57449" y="52844"/>
                  </a:cubicBezTo>
                  <a:cubicBezTo>
                    <a:pt x="55655" y="52844"/>
                    <a:pt x="54091" y="52001"/>
                    <a:pt x="52687" y="50242"/>
                  </a:cubicBezTo>
                  <a:cubicBezTo>
                    <a:pt x="51479" y="48728"/>
                    <a:pt x="50866" y="46965"/>
                    <a:pt x="50608" y="45085"/>
                  </a:cubicBezTo>
                  <a:cubicBezTo>
                    <a:pt x="50268" y="42601"/>
                    <a:pt x="50526" y="40168"/>
                    <a:pt x="51487" y="37833"/>
                  </a:cubicBezTo>
                  <a:cubicBezTo>
                    <a:pt x="51588" y="37585"/>
                    <a:pt x="51713" y="37334"/>
                    <a:pt x="51881" y="37130"/>
                  </a:cubicBezTo>
                  <a:cubicBezTo>
                    <a:pt x="52081" y="36884"/>
                    <a:pt x="52264" y="36522"/>
                    <a:pt x="52595" y="36522"/>
                  </a:cubicBezTo>
                  <a:cubicBezTo>
                    <a:pt x="52670" y="36522"/>
                    <a:pt x="52752" y="36541"/>
                    <a:pt x="52844" y="36583"/>
                  </a:cubicBezTo>
                  <a:cubicBezTo>
                    <a:pt x="53324" y="36806"/>
                    <a:pt x="53708" y="37169"/>
                    <a:pt x="53707" y="37776"/>
                  </a:cubicBezTo>
                  <a:cubicBezTo>
                    <a:pt x="53705" y="38748"/>
                    <a:pt x="53705" y="39719"/>
                    <a:pt x="53707" y="40691"/>
                  </a:cubicBezTo>
                  <a:cubicBezTo>
                    <a:pt x="53531" y="42843"/>
                    <a:pt x="53457" y="45005"/>
                    <a:pt x="54228" y="47064"/>
                  </a:cubicBezTo>
                  <a:cubicBezTo>
                    <a:pt x="54460" y="47683"/>
                    <a:pt x="54802" y="48314"/>
                    <a:pt x="55251" y="48788"/>
                  </a:cubicBezTo>
                  <a:cubicBezTo>
                    <a:pt x="55674" y="49235"/>
                    <a:pt x="56216" y="49446"/>
                    <a:pt x="56755" y="49446"/>
                  </a:cubicBezTo>
                  <a:cubicBezTo>
                    <a:pt x="57515" y="49446"/>
                    <a:pt x="58270" y="49027"/>
                    <a:pt x="58679" y="48259"/>
                  </a:cubicBezTo>
                  <a:cubicBezTo>
                    <a:pt x="59549" y="46625"/>
                    <a:pt x="59865" y="44850"/>
                    <a:pt x="59923" y="43024"/>
                  </a:cubicBezTo>
                  <a:cubicBezTo>
                    <a:pt x="60056" y="38780"/>
                    <a:pt x="59102" y="34792"/>
                    <a:pt x="57305" y="30940"/>
                  </a:cubicBezTo>
                  <a:cubicBezTo>
                    <a:pt x="55871" y="27862"/>
                    <a:pt x="54829" y="24617"/>
                    <a:pt x="54317" y="21241"/>
                  </a:cubicBezTo>
                  <a:cubicBezTo>
                    <a:pt x="53863" y="18244"/>
                    <a:pt x="53810" y="15247"/>
                    <a:pt x="54752" y="12310"/>
                  </a:cubicBezTo>
                  <a:cubicBezTo>
                    <a:pt x="55315" y="10555"/>
                    <a:pt x="56226" y="9008"/>
                    <a:pt x="57564" y="7734"/>
                  </a:cubicBezTo>
                  <a:cubicBezTo>
                    <a:pt x="58452" y="6890"/>
                    <a:pt x="59475" y="6468"/>
                    <a:pt x="60513" y="6468"/>
                  </a:cubicBezTo>
                  <a:close/>
                  <a:moveTo>
                    <a:pt x="20667" y="8170"/>
                  </a:moveTo>
                  <a:cubicBezTo>
                    <a:pt x="22247" y="8170"/>
                    <a:pt x="23743" y="8765"/>
                    <a:pt x="25170" y="10035"/>
                  </a:cubicBezTo>
                  <a:cubicBezTo>
                    <a:pt x="27764" y="12342"/>
                    <a:pt x="29066" y="15191"/>
                    <a:pt x="29115" y="18630"/>
                  </a:cubicBezTo>
                  <a:cubicBezTo>
                    <a:pt x="29143" y="20571"/>
                    <a:pt x="29235" y="22523"/>
                    <a:pt x="29071" y="24452"/>
                  </a:cubicBezTo>
                  <a:cubicBezTo>
                    <a:pt x="28980" y="25516"/>
                    <a:pt x="28558" y="26615"/>
                    <a:pt x="28043" y="27566"/>
                  </a:cubicBezTo>
                  <a:cubicBezTo>
                    <a:pt x="26281" y="30822"/>
                    <a:pt x="23659" y="33111"/>
                    <a:pt x="20054" y="34155"/>
                  </a:cubicBezTo>
                  <a:cubicBezTo>
                    <a:pt x="19566" y="34297"/>
                    <a:pt x="19420" y="34497"/>
                    <a:pt x="19471" y="34999"/>
                  </a:cubicBezTo>
                  <a:cubicBezTo>
                    <a:pt x="19912" y="39298"/>
                    <a:pt x="20388" y="43595"/>
                    <a:pt x="20721" y="47903"/>
                  </a:cubicBezTo>
                  <a:cubicBezTo>
                    <a:pt x="20841" y="49504"/>
                    <a:pt x="20764" y="51112"/>
                    <a:pt x="20494" y="52694"/>
                  </a:cubicBezTo>
                  <a:cubicBezTo>
                    <a:pt x="20208" y="54363"/>
                    <a:pt x="19192" y="55602"/>
                    <a:pt x="17432" y="56051"/>
                  </a:cubicBezTo>
                  <a:cubicBezTo>
                    <a:pt x="17221" y="56105"/>
                    <a:pt x="17005" y="56131"/>
                    <a:pt x="16790" y="56131"/>
                  </a:cubicBezTo>
                  <a:cubicBezTo>
                    <a:pt x="15769" y="56131"/>
                    <a:pt x="14777" y="55542"/>
                    <a:pt x="14461" y="54548"/>
                  </a:cubicBezTo>
                  <a:cubicBezTo>
                    <a:pt x="14054" y="53267"/>
                    <a:pt x="13705" y="51945"/>
                    <a:pt x="13540" y="50614"/>
                  </a:cubicBezTo>
                  <a:cubicBezTo>
                    <a:pt x="12694" y="43782"/>
                    <a:pt x="12328" y="36920"/>
                    <a:pt x="12209" y="30037"/>
                  </a:cubicBezTo>
                  <a:cubicBezTo>
                    <a:pt x="12148" y="26443"/>
                    <a:pt x="11882" y="22852"/>
                    <a:pt x="11708" y="19259"/>
                  </a:cubicBezTo>
                  <a:lnTo>
                    <a:pt x="11832" y="19257"/>
                  </a:lnTo>
                  <a:cubicBezTo>
                    <a:pt x="11832" y="17855"/>
                    <a:pt x="11848" y="16451"/>
                    <a:pt x="11827" y="15049"/>
                  </a:cubicBezTo>
                  <a:cubicBezTo>
                    <a:pt x="11808" y="13912"/>
                    <a:pt x="12236" y="12983"/>
                    <a:pt x="13034" y="12203"/>
                  </a:cubicBezTo>
                  <a:cubicBezTo>
                    <a:pt x="14362" y="10903"/>
                    <a:pt x="15730" y="9664"/>
                    <a:pt x="17467" y="8906"/>
                  </a:cubicBezTo>
                  <a:cubicBezTo>
                    <a:pt x="18572" y="8423"/>
                    <a:pt x="19638" y="8170"/>
                    <a:pt x="20667" y="8170"/>
                  </a:cubicBezTo>
                  <a:close/>
                  <a:moveTo>
                    <a:pt x="50466" y="0"/>
                  </a:moveTo>
                  <a:cubicBezTo>
                    <a:pt x="24718" y="0"/>
                    <a:pt x="10633" y="4772"/>
                    <a:pt x="5805" y="6802"/>
                  </a:cubicBezTo>
                  <a:cubicBezTo>
                    <a:pt x="4525" y="7340"/>
                    <a:pt x="3545" y="8426"/>
                    <a:pt x="3205" y="9770"/>
                  </a:cubicBezTo>
                  <a:cubicBezTo>
                    <a:pt x="0" y="22431"/>
                    <a:pt x="7335" y="47554"/>
                    <a:pt x="10421" y="57163"/>
                  </a:cubicBezTo>
                  <a:cubicBezTo>
                    <a:pt x="11022" y="59035"/>
                    <a:pt x="12756" y="60273"/>
                    <a:pt x="14661" y="60273"/>
                  </a:cubicBezTo>
                  <a:cubicBezTo>
                    <a:pt x="14919" y="60273"/>
                    <a:pt x="15181" y="60250"/>
                    <a:pt x="15443" y="60203"/>
                  </a:cubicBezTo>
                  <a:cubicBezTo>
                    <a:pt x="34414" y="56809"/>
                    <a:pt x="83633" y="56630"/>
                    <a:pt x="87531" y="56132"/>
                  </a:cubicBezTo>
                  <a:cubicBezTo>
                    <a:pt x="91041" y="55684"/>
                    <a:pt x="95192" y="21161"/>
                    <a:pt x="96450" y="9944"/>
                  </a:cubicBezTo>
                  <a:cubicBezTo>
                    <a:pt x="96688" y="7830"/>
                    <a:pt x="95406" y="5843"/>
                    <a:pt x="93379" y="5193"/>
                  </a:cubicBezTo>
                  <a:cubicBezTo>
                    <a:pt x="87501" y="3307"/>
                    <a:pt x="73854" y="0"/>
                    <a:pt x="5046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2" name="Google Shape;1152;p49"/>
            <p:cNvSpPr/>
            <p:nvPr/>
          </p:nvSpPr>
          <p:spPr>
            <a:xfrm>
              <a:off x="2494475" y="2533500"/>
              <a:ext cx="760675" cy="582200"/>
            </a:xfrm>
            <a:custGeom>
              <a:avLst/>
              <a:gdLst/>
              <a:ahLst/>
              <a:cxnLst/>
              <a:rect l="l" t="t" r="r" b="b"/>
              <a:pathLst>
                <a:path w="30427" h="23288" extrusionOk="0">
                  <a:moveTo>
                    <a:pt x="9471" y="1"/>
                  </a:moveTo>
                  <a:cubicBezTo>
                    <a:pt x="8567" y="1"/>
                    <a:pt x="7927" y="660"/>
                    <a:pt x="7920" y="1684"/>
                  </a:cubicBezTo>
                  <a:cubicBezTo>
                    <a:pt x="7913" y="2639"/>
                    <a:pt x="7976" y="3610"/>
                    <a:pt x="8154" y="4546"/>
                  </a:cubicBezTo>
                  <a:cubicBezTo>
                    <a:pt x="8471" y="6224"/>
                    <a:pt x="8902" y="7878"/>
                    <a:pt x="9273" y="9545"/>
                  </a:cubicBezTo>
                  <a:cubicBezTo>
                    <a:pt x="9355" y="9909"/>
                    <a:pt x="9417" y="10261"/>
                    <a:pt x="8905" y="10447"/>
                  </a:cubicBezTo>
                  <a:cubicBezTo>
                    <a:pt x="7041" y="11123"/>
                    <a:pt x="5444" y="12257"/>
                    <a:pt x="3993" y="13571"/>
                  </a:cubicBezTo>
                  <a:cubicBezTo>
                    <a:pt x="2832" y="14621"/>
                    <a:pt x="1699" y="15733"/>
                    <a:pt x="725" y="16952"/>
                  </a:cubicBezTo>
                  <a:cubicBezTo>
                    <a:pt x="0" y="17857"/>
                    <a:pt x="163" y="18471"/>
                    <a:pt x="1056" y="19253"/>
                  </a:cubicBezTo>
                  <a:cubicBezTo>
                    <a:pt x="1858" y="19957"/>
                    <a:pt x="2696" y="20638"/>
                    <a:pt x="3593" y="21213"/>
                  </a:cubicBezTo>
                  <a:cubicBezTo>
                    <a:pt x="5774" y="22611"/>
                    <a:pt x="8380" y="22538"/>
                    <a:pt x="10752" y="23288"/>
                  </a:cubicBezTo>
                  <a:cubicBezTo>
                    <a:pt x="11031" y="22626"/>
                    <a:pt x="11268" y="22063"/>
                    <a:pt x="11507" y="21502"/>
                  </a:cubicBezTo>
                  <a:cubicBezTo>
                    <a:pt x="12877" y="18285"/>
                    <a:pt x="14053" y="14964"/>
                    <a:pt x="16479" y="12317"/>
                  </a:cubicBezTo>
                  <a:cubicBezTo>
                    <a:pt x="16559" y="12230"/>
                    <a:pt x="16548" y="12064"/>
                    <a:pt x="16617" y="11960"/>
                  </a:cubicBezTo>
                  <a:cubicBezTo>
                    <a:pt x="16847" y="11617"/>
                    <a:pt x="17021" y="11159"/>
                    <a:pt x="17347" y="10971"/>
                  </a:cubicBezTo>
                  <a:cubicBezTo>
                    <a:pt x="18549" y="10279"/>
                    <a:pt x="19753" y="9538"/>
                    <a:pt x="21047" y="9074"/>
                  </a:cubicBezTo>
                  <a:cubicBezTo>
                    <a:pt x="23102" y="8340"/>
                    <a:pt x="25236" y="7832"/>
                    <a:pt x="27324" y="7189"/>
                  </a:cubicBezTo>
                  <a:cubicBezTo>
                    <a:pt x="28355" y="6873"/>
                    <a:pt x="29360" y="6469"/>
                    <a:pt x="30379" y="6106"/>
                  </a:cubicBezTo>
                  <a:lnTo>
                    <a:pt x="30426" y="5764"/>
                  </a:lnTo>
                  <a:cubicBezTo>
                    <a:pt x="29788" y="5424"/>
                    <a:pt x="29185" y="4952"/>
                    <a:pt x="28505" y="4765"/>
                  </a:cubicBezTo>
                  <a:cubicBezTo>
                    <a:pt x="24934" y="3791"/>
                    <a:pt x="21344" y="2882"/>
                    <a:pt x="17757" y="1967"/>
                  </a:cubicBezTo>
                  <a:cubicBezTo>
                    <a:pt x="16727" y="1705"/>
                    <a:pt x="15678" y="1521"/>
                    <a:pt x="14645" y="1265"/>
                  </a:cubicBezTo>
                  <a:cubicBezTo>
                    <a:pt x="13072" y="875"/>
                    <a:pt x="11513" y="413"/>
                    <a:pt x="9932" y="54"/>
                  </a:cubicBezTo>
                  <a:cubicBezTo>
                    <a:pt x="9773" y="18"/>
                    <a:pt x="9619" y="1"/>
                    <a:pt x="947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3" name="Google Shape;1153;p49"/>
            <p:cNvSpPr/>
            <p:nvPr/>
          </p:nvSpPr>
          <p:spPr>
            <a:xfrm>
              <a:off x="6007400" y="2998525"/>
              <a:ext cx="922975" cy="234150"/>
            </a:xfrm>
            <a:custGeom>
              <a:avLst/>
              <a:gdLst/>
              <a:ahLst/>
              <a:cxnLst/>
              <a:rect l="l" t="t" r="r" b="b"/>
              <a:pathLst>
                <a:path w="36919" h="9366" extrusionOk="0">
                  <a:moveTo>
                    <a:pt x="32621" y="0"/>
                  </a:moveTo>
                  <a:cubicBezTo>
                    <a:pt x="31612" y="0"/>
                    <a:pt x="30599" y="22"/>
                    <a:pt x="29610" y="176"/>
                  </a:cubicBezTo>
                  <a:cubicBezTo>
                    <a:pt x="25720" y="779"/>
                    <a:pt x="21821" y="1372"/>
                    <a:pt x="17968" y="2173"/>
                  </a:cubicBezTo>
                  <a:cubicBezTo>
                    <a:pt x="12542" y="3301"/>
                    <a:pt x="7152" y="4606"/>
                    <a:pt x="1749" y="5851"/>
                  </a:cubicBezTo>
                  <a:cubicBezTo>
                    <a:pt x="814" y="6067"/>
                    <a:pt x="397" y="6840"/>
                    <a:pt x="67" y="7642"/>
                  </a:cubicBezTo>
                  <a:cubicBezTo>
                    <a:pt x="1" y="7803"/>
                    <a:pt x="65" y="8096"/>
                    <a:pt x="178" y="8241"/>
                  </a:cubicBezTo>
                  <a:cubicBezTo>
                    <a:pt x="664" y="8861"/>
                    <a:pt x="1225" y="9366"/>
                    <a:pt x="2074" y="9366"/>
                  </a:cubicBezTo>
                  <a:cubicBezTo>
                    <a:pt x="2112" y="9366"/>
                    <a:pt x="2151" y="9365"/>
                    <a:pt x="2191" y="9363"/>
                  </a:cubicBezTo>
                  <a:cubicBezTo>
                    <a:pt x="2403" y="9352"/>
                    <a:pt x="2615" y="9348"/>
                    <a:pt x="2827" y="9348"/>
                  </a:cubicBezTo>
                  <a:cubicBezTo>
                    <a:pt x="3177" y="9348"/>
                    <a:pt x="3528" y="9358"/>
                    <a:pt x="3878" y="9358"/>
                  </a:cubicBezTo>
                  <a:lnTo>
                    <a:pt x="3877" y="9264"/>
                  </a:lnTo>
                  <a:cubicBezTo>
                    <a:pt x="7571" y="9102"/>
                    <a:pt x="11267" y="8967"/>
                    <a:pt x="14959" y="8770"/>
                  </a:cubicBezTo>
                  <a:cubicBezTo>
                    <a:pt x="21196" y="8438"/>
                    <a:pt x="27425" y="8054"/>
                    <a:pt x="33494" y="6386"/>
                  </a:cubicBezTo>
                  <a:cubicBezTo>
                    <a:pt x="35184" y="5921"/>
                    <a:pt x="36172" y="4788"/>
                    <a:pt x="36809" y="3267"/>
                  </a:cubicBezTo>
                  <a:cubicBezTo>
                    <a:pt x="36919" y="3004"/>
                    <a:pt x="36919" y="2577"/>
                    <a:pt x="36774" y="2348"/>
                  </a:cubicBezTo>
                  <a:cubicBezTo>
                    <a:pt x="36002" y="1116"/>
                    <a:pt x="35081" y="11"/>
                    <a:pt x="33460" y="3"/>
                  </a:cubicBezTo>
                  <a:cubicBezTo>
                    <a:pt x="33181" y="2"/>
                    <a:pt x="32901" y="0"/>
                    <a:pt x="3262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4" name="Google Shape;1154;p49"/>
            <p:cNvSpPr/>
            <p:nvPr/>
          </p:nvSpPr>
          <p:spPr>
            <a:xfrm>
              <a:off x="688925" y="2819250"/>
              <a:ext cx="758075" cy="148175"/>
            </a:xfrm>
            <a:custGeom>
              <a:avLst/>
              <a:gdLst/>
              <a:ahLst/>
              <a:cxnLst/>
              <a:rect l="l" t="t" r="r" b="b"/>
              <a:pathLst>
                <a:path w="30323" h="5927" extrusionOk="0">
                  <a:moveTo>
                    <a:pt x="9883" y="1"/>
                  </a:moveTo>
                  <a:cubicBezTo>
                    <a:pt x="7494" y="1"/>
                    <a:pt x="5102" y="151"/>
                    <a:pt x="2714" y="263"/>
                  </a:cubicBezTo>
                  <a:cubicBezTo>
                    <a:pt x="1657" y="313"/>
                    <a:pt x="141" y="1763"/>
                    <a:pt x="32" y="2805"/>
                  </a:cubicBezTo>
                  <a:cubicBezTo>
                    <a:pt x="0" y="3114"/>
                    <a:pt x="118" y="3516"/>
                    <a:pt x="314" y="3757"/>
                  </a:cubicBezTo>
                  <a:cubicBezTo>
                    <a:pt x="1010" y="4608"/>
                    <a:pt x="1877" y="5188"/>
                    <a:pt x="3021" y="5316"/>
                  </a:cubicBezTo>
                  <a:cubicBezTo>
                    <a:pt x="5962" y="5646"/>
                    <a:pt x="8904" y="5927"/>
                    <a:pt x="11858" y="5927"/>
                  </a:cubicBezTo>
                  <a:cubicBezTo>
                    <a:pt x="12997" y="5927"/>
                    <a:pt x="14138" y="5885"/>
                    <a:pt x="15281" y="5788"/>
                  </a:cubicBezTo>
                  <a:cubicBezTo>
                    <a:pt x="16358" y="5788"/>
                    <a:pt x="17437" y="5829"/>
                    <a:pt x="18514" y="5829"/>
                  </a:cubicBezTo>
                  <a:cubicBezTo>
                    <a:pt x="19177" y="5829"/>
                    <a:pt x="19840" y="5813"/>
                    <a:pt x="20499" y="5764"/>
                  </a:cubicBezTo>
                  <a:cubicBezTo>
                    <a:pt x="23218" y="5559"/>
                    <a:pt x="25928" y="5213"/>
                    <a:pt x="28636" y="4888"/>
                  </a:cubicBezTo>
                  <a:cubicBezTo>
                    <a:pt x="29369" y="4801"/>
                    <a:pt x="30247" y="3780"/>
                    <a:pt x="30290" y="3114"/>
                  </a:cubicBezTo>
                  <a:cubicBezTo>
                    <a:pt x="30322" y="2598"/>
                    <a:pt x="29473" y="1614"/>
                    <a:pt x="28788" y="1506"/>
                  </a:cubicBezTo>
                  <a:cubicBezTo>
                    <a:pt x="26253" y="1111"/>
                    <a:pt x="23721" y="616"/>
                    <a:pt x="21167" y="421"/>
                  </a:cubicBezTo>
                  <a:cubicBezTo>
                    <a:pt x="17621" y="150"/>
                    <a:pt x="14055" y="47"/>
                    <a:pt x="10497" y="4"/>
                  </a:cubicBezTo>
                  <a:cubicBezTo>
                    <a:pt x="10292" y="2"/>
                    <a:pt x="10088" y="1"/>
                    <a:pt x="988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5" name="Google Shape;1155;p49"/>
            <p:cNvSpPr/>
            <p:nvPr/>
          </p:nvSpPr>
          <p:spPr>
            <a:xfrm>
              <a:off x="5955000" y="2233875"/>
              <a:ext cx="704125" cy="742300"/>
            </a:xfrm>
            <a:custGeom>
              <a:avLst/>
              <a:gdLst/>
              <a:ahLst/>
              <a:cxnLst/>
              <a:rect l="l" t="t" r="r" b="b"/>
              <a:pathLst>
                <a:path w="28165" h="29692" extrusionOk="0">
                  <a:moveTo>
                    <a:pt x="25638" y="1"/>
                  </a:moveTo>
                  <a:cubicBezTo>
                    <a:pt x="25207" y="240"/>
                    <a:pt x="24713" y="410"/>
                    <a:pt x="24357" y="733"/>
                  </a:cubicBezTo>
                  <a:cubicBezTo>
                    <a:pt x="22846" y="2096"/>
                    <a:pt x="21247" y="3392"/>
                    <a:pt x="19918" y="4920"/>
                  </a:cubicBezTo>
                  <a:cubicBezTo>
                    <a:pt x="16280" y="9103"/>
                    <a:pt x="12731" y="13365"/>
                    <a:pt x="9206" y="17646"/>
                  </a:cubicBezTo>
                  <a:cubicBezTo>
                    <a:pt x="6379" y="21078"/>
                    <a:pt x="3634" y="24578"/>
                    <a:pt x="872" y="28063"/>
                  </a:cubicBezTo>
                  <a:cubicBezTo>
                    <a:pt x="572" y="28442"/>
                    <a:pt x="1" y="28840"/>
                    <a:pt x="597" y="29432"/>
                  </a:cubicBezTo>
                  <a:cubicBezTo>
                    <a:pt x="786" y="29620"/>
                    <a:pt x="955" y="29691"/>
                    <a:pt x="1111" y="29691"/>
                  </a:cubicBezTo>
                  <a:cubicBezTo>
                    <a:pt x="1432" y="29691"/>
                    <a:pt x="1695" y="29387"/>
                    <a:pt x="1961" y="29171"/>
                  </a:cubicBezTo>
                  <a:cubicBezTo>
                    <a:pt x="2772" y="28512"/>
                    <a:pt x="3599" y="27868"/>
                    <a:pt x="4351" y="27144"/>
                  </a:cubicBezTo>
                  <a:cubicBezTo>
                    <a:pt x="8575" y="23073"/>
                    <a:pt x="12752" y="18952"/>
                    <a:pt x="16999" y="14904"/>
                  </a:cubicBezTo>
                  <a:cubicBezTo>
                    <a:pt x="20399" y="11662"/>
                    <a:pt x="23669" y="8311"/>
                    <a:pt x="26509" y="4562"/>
                  </a:cubicBezTo>
                  <a:cubicBezTo>
                    <a:pt x="26880" y="4073"/>
                    <a:pt x="27254" y="3573"/>
                    <a:pt x="27533" y="3029"/>
                  </a:cubicBezTo>
                  <a:cubicBezTo>
                    <a:pt x="28165" y="1797"/>
                    <a:pt x="27095" y="129"/>
                    <a:pt x="256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6" name="Google Shape;1156;p49"/>
            <p:cNvSpPr/>
            <p:nvPr/>
          </p:nvSpPr>
          <p:spPr>
            <a:xfrm>
              <a:off x="5840800" y="3738175"/>
              <a:ext cx="284325" cy="764425"/>
            </a:xfrm>
            <a:custGeom>
              <a:avLst/>
              <a:gdLst/>
              <a:ahLst/>
              <a:cxnLst/>
              <a:rect l="l" t="t" r="r" b="b"/>
              <a:pathLst>
                <a:path w="11373" h="30577" extrusionOk="0">
                  <a:moveTo>
                    <a:pt x="1310" y="1"/>
                  </a:moveTo>
                  <a:cubicBezTo>
                    <a:pt x="1192" y="1"/>
                    <a:pt x="1083" y="23"/>
                    <a:pt x="1020" y="72"/>
                  </a:cubicBezTo>
                  <a:cubicBezTo>
                    <a:pt x="440" y="529"/>
                    <a:pt x="0" y="1082"/>
                    <a:pt x="137" y="1921"/>
                  </a:cubicBezTo>
                  <a:cubicBezTo>
                    <a:pt x="1200" y="8452"/>
                    <a:pt x="2310" y="14976"/>
                    <a:pt x="4472" y="21259"/>
                  </a:cubicBezTo>
                  <a:cubicBezTo>
                    <a:pt x="5331" y="23761"/>
                    <a:pt x="6207" y="26262"/>
                    <a:pt x="7213" y="28707"/>
                  </a:cubicBezTo>
                  <a:cubicBezTo>
                    <a:pt x="7505" y="29413"/>
                    <a:pt x="8224" y="29992"/>
                    <a:pt x="8861" y="30479"/>
                  </a:cubicBezTo>
                  <a:cubicBezTo>
                    <a:pt x="8950" y="30546"/>
                    <a:pt x="9099" y="30577"/>
                    <a:pt x="9266" y="30577"/>
                  </a:cubicBezTo>
                  <a:cubicBezTo>
                    <a:pt x="9551" y="30577"/>
                    <a:pt x="9887" y="30488"/>
                    <a:pt x="10057" y="30347"/>
                  </a:cubicBezTo>
                  <a:cubicBezTo>
                    <a:pt x="10894" y="29654"/>
                    <a:pt x="11373" y="28738"/>
                    <a:pt x="11201" y="27585"/>
                  </a:cubicBezTo>
                  <a:cubicBezTo>
                    <a:pt x="11140" y="27163"/>
                    <a:pt x="11115" y="26734"/>
                    <a:pt x="11076" y="26308"/>
                  </a:cubicBezTo>
                  <a:lnTo>
                    <a:pt x="11145" y="26301"/>
                  </a:lnTo>
                  <a:cubicBezTo>
                    <a:pt x="11087" y="25825"/>
                    <a:pt x="11054" y="25342"/>
                    <a:pt x="10966" y="24872"/>
                  </a:cubicBezTo>
                  <a:cubicBezTo>
                    <a:pt x="10206" y="20776"/>
                    <a:pt x="9001" y="16797"/>
                    <a:pt x="7517" y="12920"/>
                  </a:cubicBezTo>
                  <a:cubicBezTo>
                    <a:pt x="5986" y="8920"/>
                    <a:pt x="4256" y="4997"/>
                    <a:pt x="2581" y="1054"/>
                  </a:cubicBezTo>
                  <a:cubicBezTo>
                    <a:pt x="2423" y="684"/>
                    <a:pt x="2070" y="367"/>
                    <a:pt x="1740" y="115"/>
                  </a:cubicBezTo>
                  <a:cubicBezTo>
                    <a:pt x="1645" y="42"/>
                    <a:pt x="1470" y="1"/>
                    <a:pt x="131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7" name="Google Shape;1157;p49"/>
            <p:cNvSpPr/>
            <p:nvPr/>
          </p:nvSpPr>
          <p:spPr>
            <a:xfrm>
              <a:off x="925575" y="1972500"/>
              <a:ext cx="511525" cy="590700"/>
            </a:xfrm>
            <a:custGeom>
              <a:avLst/>
              <a:gdLst/>
              <a:ahLst/>
              <a:cxnLst/>
              <a:rect l="l" t="t" r="r" b="b"/>
              <a:pathLst>
                <a:path w="20461" h="23628" extrusionOk="0">
                  <a:moveTo>
                    <a:pt x="2223" y="1"/>
                  </a:moveTo>
                  <a:cubicBezTo>
                    <a:pt x="2108" y="1"/>
                    <a:pt x="1996" y="10"/>
                    <a:pt x="1892" y="30"/>
                  </a:cubicBezTo>
                  <a:cubicBezTo>
                    <a:pt x="1192" y="166"/>
                    <a:pt x="0" y="2044"/>
                    <a:pt x="5" y="3005"/>
                  </a:cubicBezTo>
                  <a:cubicBezTo>
                    <a:pt x="94" y="3218"/>
                    <a:pt x="206" y="3673"/>
                    <a:pt x="445" y="4042"/>
                  </a:cubicBezTo>
                  <a:cubicBezTo>
                    <a:pt x="1262" y="5300"/>
                    <a:pt x="2068" y="6570"/>
                    <a:pt x="2977" y="7758"/>
                  </a:cubicBezTo>
                  <a:cubicBezTo>
                    <a:pt x="6516" y="12379"/>
                    <a:pt x="10798" y="16274"/>
                    <a:pt x="15159" y="20085"/>
                  </a:cubicBezTo>
                  <a:cubicBezTo>
                    <a:pt x="16468" y="21230"/>
                    <a:pt x="17820" y="22329"/>
                    <a:pt x="19187" y="23408"/>
                  </a:cubicBezTo>
                  <a:cubicBezTo>
                    <a:pt x="19378" y="23559"/>
                    <a:pt x="19582" y="23627"/>
                    <a:pt x="19768" y="23627"/>
                  </a:cubicBezTo>
                  <a:cubicBezTo>
                    <a:pt x="20150" y="23627"/>
                    <a:pt x="20460" y="23341"/>
                    <a:pt x="20440" y="22892"/>
                  </a:cubicBezTo>
                  <a:cubicBezTo>
                    <a:pt x="20430" y="22630"/>
                    <a:pt x="20234" y="22352"/>
                    <a:pt x="20067" y="22123"/>
                  </a:cubicBezTo>
                  <a:cubicBezTo>
                    <a:pt x="19077" y="20757"/>
                    <a:pt x="18017" y="19439"/>
                    <a:pt x="17077" y="18040"/>
                  </a:cubicBezTo>
                  <a:cubicBezTo>
                    <a:pt x="13354" y="12499"/>
                    <a:pt x="9412" y="7122"/>
                    <a:pt x="5102" y="2021"/>
                  </a:cubicBezTo>
                  <a:cubicBezTo>
                    <a:pt x="4570" y="1391"/>
                    <a:pt x="3980" y="782"/>
                    <a:pt x="3314" y="308"/>
                  </a:cubicBezTo>
                  <a:cubicBezTo>
                    <a:pt x="3032" y="108"/>
                    <a:pt x="2608" y="1"/>
                    <a:pt x="222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8" name="Google Shape;1158;p49"/>
            <p:cNvSpPr/>
            <p:nvPr/>
          </p:nvSpPr>
          <p:spPr>
            <a:xfrm>
              <a:off x="819850" y="3157050"/>
              <a:ext cx="553200" cy="475475"/>
            </a:xfrm>
            <a:custGeom>
              <a:avLst/>
              <a:gdLst/>
              <a:ahLst/>
              <a:cxnLst/>
              <a:rect l="l" t="t" r="r" b="b"/>
              <a:pathLst>
                <a:path w="22128" h="19019" extrusionOk="0">
                  <a:moveTo>
                    <a:pt x="21099" y="1"/>
                  </a:moveTo>
                  <a:cubicBezTo>
                    <a:pt x="20889" y="1"/>
                    <a:pt x="20679" y="103"/>
                    <a:pt x="20453" y="252"/>
                  </a:cubicBezTo>
                  <a:cubicBezTo>
                    <a:pt x="14602" y="4090"/>
                    <a:pt x="8924" y="8163"/>
                    <a:pt x="3623" y="12740"/>
                  </a:cubicBezTo>
                  <a:cubicBezTo>
                    <a:pt x="2475" y="13731"/>
                    <a:pt x="1420" y="14843"/>
                    <a:pt x="428" y="15991"/>
                  </a:cubicBezTo>
                  <a:cubicBezTo>
                    <a:pt x="145" y="16316"/>
                    <a:pt x="1" y="17128"/>
                    <a:pt x="208" y="17432"/>
                  </a:cubicBezTo>
                  <a:cubicBezTo>
                    <a:pt x="634" y="18053"/>
                    <a:pt x="1342" y="18480"/>
                    <a:pt x="1967" y="19019"/>
                  </a:cubicBezTo>
                  <a:cubicBezTo>
                    <a:pt x="2616" y="18625"/>
                    <a:pt x="3121" y="18379"/>
                    <a:pt x="3556" y="18043"/>
                  </a:cubicBezTo>
                  <a:cubicBezTo>
                    <a:pt x="8839" y="13963"/>
                    <a:pt x="14030" y="9781"/>
                    <a:pt x="18498" y="4778"/>
                  </a:cubicBezTo>
                  <a:cubicBezTo>
                    <a:pt x="19496" y="3661"/>
                    <a:pt x="20590" y="2631"/>
                    <a:pt x="21618" y="1541"/>
                  </a:cubicBezTo>
                  <a:cubicBezTo>
                    <a:pt x="21976" y="1160"/>
                    <a:pt x="22127" y="738"/>
                    <a:pt x="21664" y="276"/>
                  </a:cubicBezTo>
                  <a:cubicBezTo>
                    <a:pt x="21467" y="80"/>
                    <a:pt x="21283" y="1"/>
                    <a:pt x="2109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9" name="Google Shape;1159;p49"/>
            <p:cNvSpPr/>
            <p:nvPr/>
          </p:nvSpPr>
          <p:spPr>
            <a:xfrm>
              <a:off x="6128950" y="3520650"/>
              <a:ext cx="524875" cy="357575"/>
            </a:xfrm>
            <a:custGeom>
              <a:avLst/>
              <a:gdLst/>
              <a:ahLst/>
              <a:cxnLst/>
              <a:rect l="l" t="t" r="r" b="b"/>
              <a:pathLst>
                <a:path w="20995" h="14303" extrusionOk="0">
                  <a:moveTo>
                    <a:pt x="1292" y="0"/>
                  </a:moveTo>
                  <a:cubicBezTo>
                    <a:pt x="943" y="0"/>
                    <a:pt x="627" y="165"/>
                    <a:pt x="383" y="630"/>
                  </a:cubicBezTo>
                  <a:cubicBezTo>
                    <a:pt x="0" y="1361"/>
                    <a:pt x="621" y="1640"/>
                    <a:pt x="979" y="2022"/>
                  </a:cubicBezTo>
                  <a:cubicBezTo>
                    <a:pt x="1232" y="2292"/>
                    <a:pt x="1544" y="2515"/>
                    <a:pt x="1848" y="2732"/>
                  </a:cubicBezTo>
                  <a:cubicBezTo>
                    <a:pt x="4967" y="4955"/>
                    <a:pt x="8082" y="7181"/>
                    <a:pt x="11214" y="9384"/>
                  </a:cubicBezTo>
                  <a:cubicBezTo>
                    <a:pt x="13404" y="10925"/>
                    <a:pt x="15594" y="12467"/>
                    <a:pt x="17831" y="13939"/>
                  </a:cubicBezTo>
                  <a:cubicBezTo>
                    <a:pt x="18207" y="14187"/>
                    <a:pt x="18606" y="14302"/>
                    <a:pt x="18989" y="14302"/>
                  </a:cubicBezTo>
                  <a:cubicBezTo>
                    <a:pt x="20038" y="14302"/>
                    <a:pt x="20968" y="13437"/>
                    <a:pt x="20994" y="12072"/>
                  </a:cubicBezTo>
                  <a:cubicBezTo>
                    <a:pt x="20840" y="11813"/>
                    <a:pt x="20660" y="11307"/>
                    <a:pt x="20314" y="10975"/>
                  </a:cubicBezTo>
                  <a:cubicBezTo>
                    <a:pt x="19347" y="10055"/>
                    <a:pt x="18406" y="9050"/>
                    <a:pt x="17282" y="8363"/>
                  </a:cubicBezTo>
                  <a:cubicBezTo>
                    <a:pt x="14033" y="6387"/>
                    <a:pt x="10744" y="4489"/>
                    <a:pt x="7411" y="2666"/>
                  </a:cubicBezTo>
                  <a:cubicBezTo>
                    <a:pt x="5702" y="1729"/>
                    <a:pt x="3877" y="1003"/>
                    <a:pt x="2092" y="209"/>
                  </a:cubicBezTo>
                  <a:cubicBezTo>
                    <a:pt x="1819" y="88"/>
                    <a:pt x="1547" y="0"/>
                    <a:pt x="129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0" name="Google Shape;1160;p49"/>
            <p:cNvSpPr/>
            <p:nvPr/>
          </p:nvSpPr>
          <p:spPr>
            <a:xfrm>
              <a:off x="5862475" y="2223975"/>
              <a:ext cx="182625" cy="451025"/>
            </a:xfrm>
            <a:custGeom>
              <a:avLst/>
              <a:gdLst/>
              <a:ahLst/>
              <a:cxnLst/>
              <a:rect l="l" t="t" r="r" b="b"/>
              <a:pathLst>
                <a:path w="7305" h="18041" extrusionOk="0">
                  <a:moveTo>
                    <a:pt x="5345" y="0"/>
                  </a:moveTo>
                  <a:cubicBezTo>
                    <a:pt x="5084" y="0"/>
                    <a:pt x="4837" y="125"/>
                    <a:pt x="4619" y="415"/>
                  </a:cubicBezTo>
                  <a:cubicBezTo>
                    <a:pt x="4129" y="1070"/>
                    <a:pt x="3647" y="1762"/>
                    <a:pt x="3327" y="2508"/>
                  </a:cubicBezTo>
                  <a:cubicBezTo>
                    <a:pt x="2918" y="3463"/>
                    <a:pt x="2667" y="4488"/>
                    <a:pt x="2357" y="5485"/>
                  </a:cubicBezTo>
                  <a:cubicBezTo>
                    <a:pt x="1194" y="9232"/>
                    <a:pt x="486" y="13071"/>
                    <a:pt x="1" y="17248"/>
                  </a:cubicBezTo>
                  <a:cubicBezTo>
                    <a:pt x="175" y="17434"/>
                    <a:pt x="424" y="17883"/>
                    <a:pt x="793" y="18025"/>
                  </a:cubicBezTo>
                  <a:cubicBezTo>
                    <a:pt x="819" y="18035"/>
                    <a:pt x="851" y="18040"/>
                    <a:pt x="886" y="18040"/>
                  </a:cubicBezTo>
                  <a:cubicBezTo>
                    <a:pt x="1146" y="18040"/>
                    <a:pt x="1603" y="17775"/>
                    <a:pt x="1719" y="17539"/>
                  </a:cubicBezTo>
                  <a:cubicBezTo>
                    <a:pt x="2224" y="16506"/>
                    <a:pt x="2666" y="15445"/>
                    <a:pt x="3043" y="14358"/>
                  </a:cubicBezTo>
                  <a:cubicBezTo>
                    <a:pt x="4357" y="10593"/>
                    <a:pt x="5629" y="6814"/>
                    <a:pt x="6929" y="3044"/>
                  </a:cubicBezTo>
                  <a:cubicBezTo>
                    <a:pt x="7305" y="1954"/>
                    <a:pt x="7110" y="1056"/>
                    <a:pt x="6167" y="339"/>
                  </a:cubicBezTo>
                  <a:cubicBezTo>
                    <a:pt x="5889" y="127"/>
                    <a:pt x="5610" y="0"/>
                    <a:pt x="534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1" name="Google Shape;1161;p49"/>
            <p:cNvSpPr/>
            <p:nvPr/>
          </p:nvSpPr>
          <p:spPr>
            <a:xfrm>
              <a:off x="4357700" y="3168800"/>
              <a:ext cx="300375" cy="326700"/>
            </a:xfrm>
            <a:custGeom>
              <a:avLst/>
              <a:gdLst/>
              <a:ahLst/>
              <a:cxnLst/>
              <a:rect l="l" t="t" r="r" b="b"/>
              <a:pathLst>
                <a:path w="12015" h="13068" extrusionOk="0">
                  <a:moveTo>
                    <a:pt x="11688" y="0"/>
                  </a:moveTo>
                  <a:cubicBezTo>
                    <a:pt x="11503" y="0"/>
                    <a:pt x="11338" y="35"/>
                    <a:pt x="11171" y="54"/>
                  </a:cubicBezTo>
                  <a:cubicBezTo>
                    <a:pt x="7344" y="507"/>
                    <a:pt x="3903" y="2112"/>
                    <a:pt x="442" y="3652"/>
                  </a:cubicBezTo>
                  <a:cubicBezTo>
                    <a:pt x="241" y="3741"/>
                    <a:pt x="1" y="4110"/>
                    <a:pt x="36" y="4302"/>
                  </a:cubicBezTo>
                  <a:cubicBezTo>
                    <a:pt x="395" y="6234"/>
                    <a:pt x="671" y="8197"/>
                    <a:pt x="1243" y="10068"/>
                  </a:cubicBezTo>
                  <a:cubicBezTo>
                    <a:pt x="1726" y="11650"/>
                    <a:pt x="3017" y="12592"/>
                    <a:pt x="4675" y="13068"/>
                  </a:cubicBezTo>
                  <a:cubicBezTo>
                    <a:pt x="3983" y="11035"/>
                    <a:pt x="4257" y="10022"/>
                    <a:pt x="4839" y="8251"/>
                  </a:cubicBezTo>
                  <a:cubicBezTo>
                    <a:pt x="5820" y="5269"/>
                    <a:pt x="7789" y="3028"/>
                    <a:pt x="10312" y="1233"/>
                  </a:cubicBezTo>
                  <a:cubicBezTo>
                    <a:pt x="10876" y="831"/>
                    <a:pt x="11447" y="437"/>
                    <a:pt x="12015" y="39"/>
                  </a:cubicBezTo>
                  <a:cubicBezTo>
                    <a:pt x="11897" y="11"/>
                    <a:pt x="11790" y="0"/>
                    <a:pt x="1168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2" name="Google Shape;1162;p49"/>
            <p:cNvSpPr/>
            <p:nvPr/>
          </p:nvSpPr>
          <p:spPr>
            <a:xfrm>
              <a:off x="1466375" y="1868025"/>
              <a:ext cx="180350" cy="340350"/>
            </a:xfrm>
            <a:custGeom>
              <a:avLst/>
              <a:gdLst/>
              <a:ahLst/>
              <a:cxnLst/>
              <a:rect l="l" t="t" r="r" b="b"/>
              <a:pathLst>
                <a:path w="7214" h="13614" extrusionOk="0">
                  <a:moveTo>
                    <a:pt x="1990" y="1"/>
                  </a:moveTo>
                  <a:cubicBezTo>
                    <a:pt x="1814" y="1"/>
                    <a:pt x="1645" y="29"/>
                    <a:pt x="1521" y="90"/>
                  </a:cubicBezTo>
                  <a:cubicBezTo>
                    <a:pt x="530" y="569"/>
                    <a:pt x="1" y="1996"/>
                    <a:pt x="188" y="3112"/>
                  </a:cubicBezTo>
                  <a:cubicBezTo>
                    <a:pt x="756" y="6484"/>
                    <a:pt x="2364" y="9410"/>
                    <a:pt x="4108" y="12272"/>
                  </a:cubicBezTo>
                  <a:cubicBezTo>
                    <a:pt x="4363" y="12691"/>
                    <a:pt x="4780" y="13028"/>
                    <a:pt x="5169" y="13348"/>
                  </a:cubicBezTo>
                  <a:cubicBezTo>
                    <a:pt x="5380" y="13520"/>
                    <a:pt x="5598" y="13613"/>
                    <a:pt x="5806" y="13613"/>
                  </a:cubicBezTo>
                  <a:cubicBezTo>
                    <a:pt x="6055" y="13613"/>
                    <a:pt x="6290" y="13480"/>
                    <a:pt x="6482" y="13190"/>
                  </a:cubicBezTo>
                  <a:cubicBezTo>
                    <a:pt x="6766" y="12762"/>
                    <a:pt x="6973" y="12282"/>
                    <a:pt x="7214" y="11825"/>
                  </a:cubicBezTo>
                  <a:lnTo>
                    <a:pt x="7086" y="11747"/>
                  </a:lnTo>
                  <a:cubicBezTo>
                    <a:pt x="7051" y="11509"/>
                    <a:pt x="7030" y="11269"/>
                    <a:pt x="6981" y="11033"/>
                  </a:cubicBezTo>
                  <a:cubicBezTo>
                    <a:pt x="6348" y="7877"/>
                    <a:pt x="5380" y="4819"/>
                    <a:pt x="4102" y="1869"/>
                  </a:cubicBezTo>
                  <a:cubicBezTo>
                    <a:pt x="3830" y="1237"/>
                    <a:pt x="3300" y="667"/>
                    <a:pt x="2763" y="220"/>
                  </a:cubicBezTo>
                  <a:cubicBezTo>
                    <a:pt x="2592" y="78"/>
                    <a:pt x="2280" y="1"/>
                    <a:pt x="199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3" name="Google Shape;1163;p49"/>
            <p:cNvSpPr/>
            <p:nvPr/>
          </p:nvSpPr>
          <p:spPr>
            <a:xfrm>
              <a:off x="1203600" y="3612250"/>
              <a:ext cx="217875" cy="371550"/>
            </a:xfrm>
            <a:custGeom>
              <a:avLst/>
              <a:gdLst/>
              <a:ahLst/>
              <a:cxnLst/>
              <a:rect l="l" t="t" r="r" b="b"/>
              <a:pathLst>
                <a:path w="8715" h="14862" extrusionOk="0">
                  <a:moveTo>
                    <a:pt x="7358" y="1"/>
                  </a:moveTo>
                  <a:cubicBezTo>
                    <a:pt x="7027" y="1"/>
                    <a:pt x="6800" y="330"/>
                    <a:pt x="6578" y="589"/>
                  </a:cubicBezTo>
                  <a:cubicBezTo>
                    <a:pt x="6386" y="813"/>
                    <a:pt x="6218" y="1056"/>
                    <a:pt x="6078" y="1315"/>
                  </a:cubicBezTo>
                  <a:cubicBezTo>
                    <a:pt x="4656" y="3955"/>
                    <a:pt x="3222" y="6588"/>
                    <a:pt x="1842" y="9249"/>
                  </a:cubicBezTo>
                  <a:cubicBezTo>
                    <a:pt x="1276" y="10341"/>
                    <a:pt x="785" y="11477"/>
                    <a:pt x="354" y="12628"/>
                  </a:cubicBezTo>
                  <a:cubicBezTo>
                    <a:pt x="0" y="13568"/>
                    <a:pt x="990" y="14862"/>
                    <a:pt x="2126" y="14862"/>
                  </a:cubicBezTo>
                  <a:cubicBezTo>
                    <a:pt x="2145" y="14862"/>
                    <a:pt x="2164" y="14861"/>
                    <a:pt x="2183" y="14861"/>
                  </a:cubicBezTo>
                  <a:cubicBezTo>
                    <a:pt x="2324" y="14771"/>
                    <a:pt x="2645" y="14651"/>
                    <a:pt x="2836" y="14422"/>
                  </a:cubicBezTo>
                  <a:cubicBezTo>
                    <a:pt x="3278" y="13890"/>
                    <a:pt x="3715" y="13337"/>
                    <a:pt x="4055" y="12737"/>
                  </a:cubicBezTo>
                  <a:cubicBezTo>
                    <a:pt x="6037" y="9239"/>
                    <a:pt x="7031" y="5349"/>
                    <a:pt x="8435" y="1619"/>
                  </a:cubicBezTo>
                  <a:cubicBezTo>
                    <a:pt x="8714" y="877"/>
                    <a:pt x="8242" y="437"/>
                    <a:pt x="7701" y="110"/>
                  </a:cubicBezTo>
                  <a:cubicBezTo>
                    <a:pt x="7574" y="33"/>
                    <a:pt x="7461" y="1"/>
                    <a:pt x="73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4" name="Google Shape;1164;p49"/>
            <p:cNvSpPr/>
            <p:nvPr/>
          </p:nvSpPr>
          <p:spPr>
            <a:xfrm>
              <a:off x="2941100" y="2711050"/>
              <a:ext cx="317025" cy="170300"/>
            </a:xfrm>
            <a:custGeom>
              <a:avLst/>
              <a:gdLst/>
              <a:ahLst/>
              <a:cxnLst/>
              <a:rect l="l" t="t" r="r" b="b"/>
              <a:pathLst>
                <a:path w="12681" h="6812" extrusionOk="0">
                  <a:moveTo>
                    <a:pt x="12680" y="0"/>
                  </a:moveTo>
                  <a:lnTo>
                    <a:pt x="12680" y="0"/>
                  </a:lnTo>
                  <a:cubicBezTo>
                    <a:pt x="10468" y="671"/>
                    <a:pt x="8339" y="1331"/>
                    <a:pt x="6200" y="1960"/>
                  </a:cubicBezTo>
                  <a:cubicBezTo>
                    <a:pt x="4056" y="2590"/>
                    <a:pt x="1945" y="3281"/>
                    <a:pt x="0" y="4702"/>
                  </a:cubicBezTo>
                  <a:cubicBezTo>
                    <a:pt x="3566" y="6186"/>
                    <a:pt x="7253" y="6263"/>
                    <a:pt x="10922" y="6812"/>
                  </a:cubicBezTo>
                  <a:cubicBezTo>
                    <a:pt x="11346" y="4437"/>
                    <a:pt x="12629" y="2348"/>
                    <a:pt x="1268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5" name="Google Shape;1165;p49"/>
            <p:cNvSpPr/>
            <p:nvPr/>
          </p:nvSpPr>
          <p:spPr>
            <a:xfrm>
              <a:off x="3985850" y="3103225"/>
              <a:ext cx="108100" cy="151225"/>
            </a:xfrm>
            <a:custGeom>
              <a:avLst/>
              <a:gdLst/>
              <a:ahLst/>
              <a:cxnLst/>
              <a:rect l="l" t="t" r="r" b="b"/>
              <a:pathLst>
                <a:path w="4324" h="6049" extrusionOk="0">
                  <a:moveTo>
                    <a:pt x="3064" y="1"/>
                  </a:moveTo>
                  <a:cubicBezTo>
                    <a:pt x="2859" y="1"/>
                    <a:pt x="2636" y="41"/>
                    <a:pt x="2399" y="126"/>
                  </a:cubicBezTo>
                  <a:cubicBezTo>
                    <a:pt x="1688" y="381"/>
                    <a:pt x="1006" y="781"/>
                    <a:pt x="399" y="1233"/>
                  </a:cubicBezTo>
                  <a:cubicBezTo>
                    <a:pt x="153" y="1415"/>
                    <a:pt x="1" y="1929"/>
                    <a:pt x="45" y="2259"/>
                  </a:cubicBezTo>
                  <a:cubicBezTo>
                    <a:pt x="209" y="3471"/>
                    <a:pt x="474" y="4669"/>
                    <a:pt x="735" y="6048"/>
                  </a:cubicBezTo>
                  <a:cubicBezTo>
                    <a:pt x="1057" y="5963"/>
                    <a:pt x="1388" y="5906"/>
                    <a:pt x="1696" y="5790"/>
                  </a:cubicBezTo>
                  <a:cubicBezTo>
                    <a:pt x="3273" y="5194"/>
                    <a:pt x="4297" y="2895"/>
                    <a:pt x="4313" y="1493"/>
                  </a:cubicBezTo>
                  <a:cubicBezTo>
                    <a:pt x="4324" y="562"/>
                    <a:pt x="3823" y="1"/>
                    <a:pt x="306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6" name="Google Shape;1166;p49"/>
            <p:cNvSpPr/>
            <p:nvPr/>
          </p:nvSpPr>
          <p:spPr>
            <a:xfrm>
              <a:off x="3939000" y="2980825"/>
              <a:ext cx="82000" cy="122500"/>
            </a:xfrm>
            <a:custGeom>
              <a:avLst/>
              <a:gdLst/>
              <a:ahLst/>
              <a:cxnLst/>
              <a:rect l="l" t="t" r="r" b="b"/>
              <a:pathLst>
                <a:path w="3280" h="4900" extrusionOk="0">
                  <a:moveTo>
                    <a:pt x="799" y="0"/>
                  </a:moveTo>
                  <a:cubicBezTo>
                    <a:pt x="540" y="0"/>
                    <a:pt x="272" y="65"/>
                    <a:pt x="0" y="197"/>
                  </a:cubicBezTo>
                  <a:cubicBezTo>
                    <a:pt x="475" y="1750"/>
                    <a:pt x="946" y="3295"/>
                    <a:pt x="1436" y="4900"/>
                  </a:cubicBezTo>
                  <a:cubicBezTo>
                    <a:pt x="2889" y="4013"/>
                    <a:pt x="3279" y="2684"/>
                    <a:pt x="2539" y="1294"/>
                  </a:cubicBezTo>
                  <a:cubicBezTo>
                    <a:pt x="2082" y="438"/>
                    <a:pt x="1471" y="0"/>
                    <a:pt x="79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7" name="Google Shape;1167;p49"/>
            <p:cNvSpPr/>
            <p:nvPr/>
          </p:nvSpPr>
          <p:spPr>
            <a:xfrm>
              <a:off x="3481800" y="3124800"/>
              <a:ext cx="110525" cy="243575"/>
            </a:xfrm>
            <a:custGeom>
              <a:avLst/>
              <a:gdLst/>
              <a:ahLst/>
              <a:cxnLst/>
              <a:rect l="l" t="t" r="r" b="b"/>
              <a:pathLst>
                <a:path w="4421" h="9743" extrusionOk="0">
                  <a:moveTo>
                    <a:pt x="1883" y="1"/>
                  </a:moveTo>
                  <a:cubicBezTo>
                    <a:pt x="1775" y="1"/>
                    <a:pt x="1661" y="13"/>
                    <a:pt x="1539" y="37"/>
                  </a:cubicBezTo>
                  <a:cubicBezTo>
                    <a:pt x="828" y="179"/>
                    <a:pt x="462" y="640"/>
                    <a:pt x="368" y="1290"/>
                  </a:cubicBezTo>
                  <a:cubicBezTo>
                    <a:pt x="218" y="2344"/>
                    <a:pt x="142" y="3408"/>
                    <a:pt x="0" y="4816"/>
                  </a:cubicBezTo>
                  <a:cubicBezTo>
                    <a:pt x="170" y="5838"/>
                    <a:pt x="342" y="7185"/>
                    <a:pt x="637" y="8503"/>
                  </a:cubicBezTo>
                  <a:cubicBezTo>
                    <a:pt x="791" y="9187"/>
                    <a:pt x="1319" y="9631"/>
                    <a:pt x="2067" y="9728"/>
                  </a:cubicBezTo>
                  <a:cubicBezTo>
                    <a:pt x="2141" y="9738"/>
                    <a:pt x="2212" y="9743"/>
                    <a:pt x="2281" y="9743"/>
                  </a:cubicBezTo>
                  <a:cubicBezTo>
                    <a:pt x="2933" y="9743"/>
                    <a:pt x="3343" y="9322"/>
                    <a:pt x="3548" y="8755"/>
                  </a:cubicBezTo>
                  <a:cubicBezTo>
                    <a:pt x="3879" y="7836"/>
                    <a:pt x="4240" y="6883"/>
                    <a:pt x="4302" y="5926"/>
                  </a:cubicBezTo>
                  <a:cubicBezTo>
                    <a:pt x="4420" y="4104"/>
                    <a:pt x="4201" y="2302"/>
                    <a:pt x="3101" y="733"/>
                  </a:cubicBezTo>
                  <a:cubicBezTo>
                    <a:pt x="2782" y="278"/>
                    <a:pt x="2406" y="1"/>
                    <a:pt x="188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74" name="Google Shape;1274;p49"/>
          <p:cNvSpPr/>
          <p:nvPr/>
        </p:nvSpPr>
        <p:spPr>
          <a:xfrm flipH="1">
            <a:off x="285720" y="1785932"/>
            <a:ext cx="423992" cy="196750"/>
          </a:xfrm>
          <a:custGeom>
            <a:avLst/>
            <a:gdLst/>
            <a:ahLst/>
            <a:cxnLst/>
            <a:rect l="l" t="t" r="r" b="b"/>
            <a:pathLst>
              <a:path w="9157" h="4249" extrusionOk="0">
                <a:moveTo>
                  <a:pt x="950" y="1"/>
                </a:moveTo>
                <a:cubicBezTo>
                  <a:pt x="607" y="1"/>
                  <a:pt x="393" y="235"/>
                  <a:pt x="301" y="542"/>
                </a:cubicBezTo>
                <a:cubicBezTo>
                  <a:pt x="173" y="967"/>
                  <a:pt x="98" y="1408"/>
                  <a:pt x="1" y="1842"/>
                </a:cubicBezTo>
                <a:cubicBezTo>
                  <a:pt x="67" y="2897"/>
                  <a:pt x="682" y="3751"/>
                  <a:pt x="1673" y="4088"/>
                </a:cubicBezTo>
                <a:cubicBezTo>
                  <a:pt x="1988" y="4196"/>
                  <a:pt x="2297" y="4248"/>
                  <a:pt x="2599" y="4248"/>
                </a:cubicBezTo>
                <a:cubicBezTo>
                  <a:pt x="3149" y="4248"/>
                  <a:pt x="3675" y="4074"/>
                  <a:pt x="4171" y="3746"/>
                </a:cubicBezTo>
                <a:cubicBezTo>
                  <a:pt x="4654" y="3425"/>
                  <a:pt x="5093" y="3041"/>
                  <a:pt x="5555" y="2686"/>
                </a:cubicBezTo>
                <a:cubicBezTo>
                  <a:pt x="6081" y="2281"/>
                  <a:pt x="6466" y="2080"/>
                  <a:pt x="6859" y="2080"/>
                </a:cubicBezTo>
                <a:cubicBezTo>
                  <a:pt x="7229" y="2080"/>
                  <a:pt x="7607" y="2258"/>
                  <a:pt x="8118" y="2612"/>
                </a:cubicBezTo>
                <a:cubicBezTo>
                  <a:pt x="8276" y="2723"/>
                  <a:pt x="8437" y="2830"/>
                  <a:pt x="8612" y="2830"/>
                </a:cubicBezTo>
                <a:cubicBezTo>
                  <a:pt x="8689" y="2830"/>
                  <a:pt x="8770" y="2810"/>
                  <a:pt x="8854" y="2759"/>
                </a:cubicBezTo>
                <a:cubicBezTo>
                  <a:pt x="9153" y="2580"/>
                  <a:pt x="9157" y="2287"/>
                  <a:pt x="9084" y="1987"/>
                </a:cubicBezTo>
                <a:cubicBezTo>
                  <a:pt x="8899" y="1219"/>
                  <a:pt x="8440" y="671"/>
                  <a:pt x="7726" y="342"/>
                </a:cubicBezTo>
                <a:cubicBezTo>
                  <a:pt x="7359" y="174"/>
                  <a:pt x="6978" y="96"/>
                  <a:pt x="6586" y="96"/>
                </a:cubicBezTo>
                <a:cubicBezTo>
                  <a:pt x="6444" y="96"/>
                  <a:pt x="6299" y="107"/>
                  <a:pt x="6154" y="127"/>
                </a:cubicBezTo>
                <a:cubicBezTo>
                  <a:pt x="5332" y="239"/>
                  <a:pt x="4623" y="598"/>
                  <a:pt x="3971" y="1092"/>
                </a:cubicBezTo>
                <a:cubicBezTo>
                  <a:pt x="3578" y="1389"/>
                  <a:pt x="3194" y="1702"/>
                  <a:pt x="2771" y="1949"/>
                </a:cubicBezTo>
                <a:cubicBezTo>
                  <a:pt x="2601" y="2049"/>
                  <a:pt x="2447" y="2097"/>
                  <a:pt x="2311" y="2097"/>
                </a:cubicBezTo>
                <a:cubicBezTo>
                  <a:pt x="2026" y="2097"/>
                  <a:pt x="1823" y="1885"/>
                  <a:pt x="1728" y="1487"/>
                </a:cubicBezTo>
                <a:cubicBezTo>
                  <a:pt x="1661" y="1205"/>
                  <a:pt x="1642" y="912"/>
                  <a:pt x="1582" y="628"/>
                </a:cubicBezTo>
                <a:cubicBezTo>
                  <a:pt x="1512" y="303"/>
                  <a:pt x="1363" y="18"/>
                  <a:pt x="985" y="2"/>
                </a:cubicBezTo>
                <a:cubicBezTo>
                  <a:pt x="973" y="1"/>
                  <a:pt x="962" y="1"/>
                  <a:pt x="950" y="1"/>
                </a:cubicBezTo>
                <a:close/>
              </a:path>
            </a:pathLst>
          </a:custGeom>
          <a:solidFill>
            <a:srgbClr val="ABE5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8"/>
          <p:cNvSpPr txBox="1">
            <a:spLocks noGrp="1"/>
          </p:cNvSpPr>
          <p:nvPr>
            <p:ph type="title" idx="2"/>
          </p:nvPr>
        </p:nvSpPr>
        <p:spPr>
          <a:xfrm>
            <a:off x="2338013" y="763667"/>
            <a:ext cx="1400400" cy="66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01</a:t>
            </a:r>
            <a:endParaRPr/>
          </a:p>
        </p:txBody>
      </p:sp>
      <p:sp>
        <p:nvSpPr>
          <p:cNvPr id="152" name="Google Shape;152;p28"/>
          <p:cNvSpPr txBox="1">
            <a:spLocks noGrp="1"/>
          </p:cNvSpPr>
          <p:nvPr>
            <p:ph type="subTitle" idx="1"/>
          </p:nvPr>
        </p:nvSpPr>
        <p:spPr>
          <a:xfrm>
            <a:off x="1928794" y="1428742"/>
            <a:ext cx="2205900" cy="66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en-US" dirty="0" err="1" smtClean="0"/>
              <a:t>Annisa</a:t>
            </a:r>
            <a:r>
              <a:rPr lang="en-US" dirty="0" smtClean="0"/>
              <a:t> </a:t>
            </a:r>
            <a:r>
              <a:rPr lang="en-US" dirty="0" err="1" smtClean="0"/>
              <a:t>Putri</a:t>
            </a:r>
            <a:r>
              <a:rPr lang="en-US" dirty="0" smtClean="0"/>
              <a:t> </a:t>
            </a:r>
            <a:r>
              <a:rPr lang="en-US" dirty="0" err="1" smtClean="0"/>
              <a:t>Aisyah</a:t>
            </a:r>
            <a:r>
              <a:rPr lang="en-US" dirty="0" smtClean="0"/>
              <a:t> (2113053169)</a:t>
            </a:r>
            <a:endParaRPr dirty="0"/>
          </a:p>
        </p:txBody>
      </p:sp>
      <p:sp>
        <p:nvSpPr>
          <p:cNvPr id="154" name="Google Shape;154;p28"/>
          <p:cNvSpPr txBox="1">
            <a:spLocks noGrp="1"/>
          </p:cNvSpPr>
          <p:nvPr>
            <p:ph type="title" idx="4"/>
          </p:nvPr>
        </p:nvSpPr>
        <p:spPr>
          <a:xfrm>
            <a:off x="6572264" y="2786064"/>
            <a:ext cx="1400400" cy="66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05</a:t>
            </a:r>
            <a:endParaRPr dirty="0"/>
          </a:p>
        </p:txBody>
      </p:sp>
      <p:sp>
        <p:nvSpPr>
          <p:cNvPr id="155" name="Google Shape;155;p28"/>
          <p:cNvSpPr txBox="1">
            <a:spLocks noGrp="1"/>
          </p:cNvSpPr>
          <p:nvPr>
            <p:ph type="subTitle" idx="5"/>
          </p:nvPr>
        </p:nvSpPr>
        <p:spPr>
          <a:xfrm>
            <a:off x="500034" y="3500444"/>
            <a:ext cx="2205900" cy="66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Clr>
                <a:schemeClr val="dk1"/>
              </a:buClr>
              <a:buSzPts val="1100"/>
            </a:pPr>
            <a:r>
              <a:rPr lang="id-ID" dirty="0" smtClean="0"/>
              <a:t>Dhea Octa Veronika</a:t>
            </a:r>
            <a:r>
              <a:rPr lang="en-US" dirty="0" smtClean="0"/>
              <a:t> (211305</a:t>
            </a:r>
            <a:r>
              <a:rPr lang="id-ID" dirty="0" smtClean="0"/>
              <a:t>3170</a:t>
            </a:r>
            <a:r>
              <a:rPr lang="en-US" dirty="0" smtClean="0"/>
              <a:t>)</a:t>
            </a:r>
            <a:endParaRPr dirty="0"/>
          </a:p>
        </p:txBody>
      </p:sp>
      <p:sp>
        <p:nvSpPr>
          <p:cNvPr id="157" name="Google Shape;157;p28"/>
          <p:cNvSpPr txBox="1">
            <a:spLocks noGrp="1"/>
          </p:cNvSpPr>
          <p:nvPr>
            <p:ph type="title" idx="7"/>
          </p:nvPr>
        </p:nvSpPr>
        <p:spPr>
          <a:xfrm>
            <a:off x="5405588" y="763667"/>
            <a:ext cx="1400400" cy="66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02</a:t>
            </a:r>
            <a:endParaRPr/>
          </a:p>
        </p:txBody>
      </p:sp>
      <p:sp>
        <p:nvSpPr>
          <p:cNvPr id="158" name="Google Shape;158;p28"/>
          <p:cNvSpPr txBox="1">
            <a:spLocks noGrp="1"/>
          </p:cNvSpPr>
          <p:nvPr>
            <p:ph type="subTitle" idx="8"/>
          </p:nvPr>
        </p:nvSpPr>
        <p:spPr>
          <a:xfrm>
            <a:off x="5000628" y="1428742"/>
            <a:ext cx="2205900" cy="66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Clr>
                <a:schemeClr val="dk1"/>
              </a:buClr>
              <a:buSzPts val="1100"/>
            </a:pPr>
            <a:r>
              <a:rPr lang="id-ID" dirty="0" smtClean="0"/>
              <a:t>Atika Dwi Aufa</a:t>
            </a:r>
            <a:r>
              <a:rPr lang="en-GB" dirty="0" smtClean="0"/>
              <a:t> </a:t>
            </a:r>
            <a:r>
              <a:rPr lang="en-US" dirty="0" smtClean="0"/>
              <a:t>(2113053199)</a:t>
            </a:r>
            <a:endParaRPr dirty="0"/>
          </a:p>
        </p:txBody>
      </p:sp>
      <p:sp>
        <p:nvSpPr>
          <p:cNvPr id="160" name="Google Shape;160;p28"/>
          <p:cNvSpPr txBox="1">
            <a:spLocks noGrp="1"/>
          </p:cNvSpPr>
          <p:nvPr>
            <p:ph type="title" idx="13"/>
          </p:nvPr>
        </p:nvSpPr>
        <p:spPr>
          <a:xfrm>
            <a:off x="3643306" y="2786064"/>
            <a:ext cx="1400400" cy="66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04</a:t>
            </a:r>
            <a:endParaRPr dirty="0"/>
          </a:p>
        </p:txBody>
      </p:sp>
      <p:sp>
        <p:nvSpPr>
          <p:cNvPr id="161" name="Google Shape;161;p28"/>
          <p:cNvSpPr txBox="1">
            <a:spLocks noGrp="1"/>
          </p:cNvSpPr>
          <p:nvPr>
            <p:ph type="subTitle" idx="14"/>
          </p:nvPr>
        </p:nvSpPr>
        <p:spPr>
          <a:xfrm>
            <a:off x="6215074" y="3429006"/>
            <a:ext cx="2205900" cy="66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Clr>
                <a:schemeClr val="dk1"/>
              </a:buClr>
              <a:buSzPts val="1100"/>
            </a:pPr>
            <a:r>
              <a:rPr lang="id-ID" dirty="0" smtClean="0"/>
              <a:t>Yosepha Anggr</a:t>
            </a:r>
            <a:r>
              <a:rPr lang="en-US" dirty="0" err="1" smtClean="0"/>
              <a:t>ia</a:t>
            </a:r>
            <a:r>
              <a:rPr lang="id-ID" dirty="0" smtClean="0"/>
              <a:t>ni Sirait </a:t>
            </a:r>
            <a:r>
              <a:rPr lang="en-US" dirty="0" smtClean="0"/>
              <a:t>(2113053268)</a:t>
            </a:r>
            <a:endParaRPr dirty="0"/>
          </a:p>
        </p:txBody>
      </p:sp>
      <p:grpSp>
        <p:nvGrpSpPr>
          <p:cNvPr id="162" name="Google Shape;162;p28"/>
          <p:cNvGrpSpPr/>
          <p:nvPr/>
        </p:nvGrpSpPr>
        <p:grpSpPr>
          <a:xfrm>
            <a:off x="2463768" y="479288"/>
            <a:ext cx="1148909" cy="590362"/>
            <a:chOff x="3969900" y="337650"/>
            <a:chExt cx="608500" cy="312675"/>
          </a:xfrm>
        </p:grpSpPr>
        <p:sp>
          <p:nvSpPr>
            <p:cNvPr id="163" name="Google Shape;163;p28"/>
            <p:cNvSpPr/>
            <p:nvPr/>
          </p:nvSpPr>
          <p:spPr>
            <a:xfrm>
              <a:off x="4482575" y="562125"/>
              <a:ext cx="95825" cy="59975"/>
            </a:xfrm>
            <a:custGeom>
              <a:avLst/>
              <a:gdLst/>
              <a:ahLst/>
              <a:cxnLst/>
              <a:rect l="l" t="t" r="r" b="b"/>
              <a:pathLst>
                <a:path w="3833" h="2399" extrusionOk="0">
                  <a:moveTo>
                    <a:pt x="2390" y="1"/>
                  </a:moveTo>
                  <a:cubicBezTo>
                    <a:pt x="2306" y="1"/>
                    <a:pt x="2220" y="7"/>
                    <a:pt x="2134" y="20"/>
                  </a:cubicBezTo>
                  <a:cubicBezTo>
                    <a:pt x="1448" y="123"/>
                    <a:pt x="964" y="514"/>
                    <a:pt x="544" y="1017"/>
                  </a:cubicBezTo>
                  <a:cubicBezTo>
                    <a:pt x="1" y="1668"/>
                    <a:pt x="187" y="2164"/>
                    <a:pt x="1035" y="2332"/>
                  </a:cubicBezTo>
                  <a:cubicBezTo>
                    <a:pt x="1188" y="2362"/>
                    <a:pt x="1344" y="2373"/>
                    <a:pt x="1540" y="2398"/>
                  </a:cubicBezTo>
                  <a:cubicBezTo>
                    <a:pt x="1844" y="2346"/>
                    <a:pt x="2181" y="2289"/>
                    <a:pt x="2519" y="2228"/>
                  </a:cubicBezTo>
                  <a:cubicBezTo>
                    <a:pt x="2627" y="2209"/>
                    <a:pt x="2733" y="2182"/>
                    <a:pt x="2837" y="2145"/>
                  </a:cubicBezTo>
                  <a:cubicBezTo>
                    <a:pt x="3375" y="1948"/>
                    <a:pt x="3832" y="1172"/>
                    <a:pt x="3646" y="779"/>
                  </a:cubicBezTo>
                  <a:cubicBezTo>
                    <a:pt x="3405" y="271"/>
                    <a:pt x="2932" y="1"/>
                    <a:pt x="239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28"/>
            <p:cNvSpPr/>
            <p:nvPr/>
          </p:nvSpPr>
          <p:spPr>
            <a:xfrm>
              <a:off x="4211425" y="337650"/>
              <a:ext cx="46850" cy="99025"/>
            </a:xfrm>
            <a:custGeom>
              <a:avLst/>
              <a:gdLst/>
              <a:ahLst/>
              <a:cxnLst/>
              <a:rect l="l" t="t" r="r" b="b"/>
              <a:pathLst>
                <a:path w="1874" h="3961" extrusionOk="0">
                  <a:moveTo>
                    <a:pt x="1094" y="1"/>
                  </a:moveTo>
                  <a:cubicBezTo>
                    <a:pt x="922" y="1"/>
                    <a:pt x="585" y="243"/>
                    <a:pt x="474" y="436"/>
                  </a:cubicBezTo>
                  <a:cubicBezTo>
                    <a:pt x="249" y="826"/>
                    <a:pt x="142" y="1285"/>
                    <a:pt x="1" y="1677"/>
                  </a:cubicBezTo>
                  <a:cubicBezTo>
                    <a:pt x="143" y="2326"/>
                    <a:pt x="211" y="2905"/>
                    <a:pt x="412" y="3435"/>
                  </a:cubicBezTo>
                  <a:cubicBezTo>
                    <a:pt x="502" y="3674"/>
                    <a:pt x="843" y="3923"/>
                    <a:pt x="1098" y="3959"/>
                  </a:cubicBezTo>
                  <a:cubicBezTo>
                    <a:pt x="1103" y="3960"/>
                    <a:pt x="1109" y="3961"/>
                    <a:pt x="1115" y="3961"/>
                  </a:cubicBezTo>
                  <a:cubicBezTo>
                    <a:pt x="1288" y="3961"/>
                    <a:pt x="1625" y="3642"/>
                    <a:pt x="1654" y="3440"/>
                  </a:cubicBezTo>
                  <a:cubicBezTo>
                    <a:pt x="1781" y="2537"/>
                    <a:pt x="1873" y="1620"/>
                    <a:pt x="1852" y="712"/>
                  </a:cubicBezTo>
                  <a:cubicBezTo>
                    <a:pt x="1847" y="460"/>
                    <a:pt x="1438" y="132"/>
                    <a:pt x="1143" y="9"/>
                  </a:cubicBezTo>
                  <a:cubicBezTo>
                    <a:pt x="1129" y="3"/>
                    <a:pt x="1112" y="1"/>
                    <a:pt x="109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28"/>
            <p:cNvSpPr/>
            <p:nvPr/>
          </p:nvSpPr>
          <p:spPr>
            <a:xfrm>
              <a:off x="3969900" y="612400"/>
              <a:ext cx="77475" cy="37925"/>
            </a:xfrm>
            <a:custGeom>
              <a:avLst/>
              <a:gdLst/>
              <a:ahLst/>
              <a:cxnLst/>
              <a:rect l="l" t="t" r="r" b="b"/>
              <a:pathLst>
                <a:path w="3099" h="1517" extrusionOk="0">
                  <a:moveTo>
                    <a:pt x="993" y="0"/>
                  </a:moveTo>
                  <a:cubicBezTo>
                    <a:pt x="893" y="0"/>
                    <a:pt x="794" y="4"/>
                    <a:pt x="696" y="12"/>
                  </a:cubicBezTo>
                  <a:cubicBezTo>
                    <a:pt x="446" y="32"/>
                    <a:pt x="160" y="445"/>
                    <a:pt x="39" y="740"/>
                  </a:cubicBezTo>
                  <a:cubicBezTo>
                    <a:pt x="0" y="836"/>
                    <a:pt x="399" y="1230"/>
                    <a:pt x="651" y="1303"/>
                  </a:cubicBezTo>
                  <a:cubicBezTo>
                    <a:pt x="1140" y="1442"/>
                    <a:pt x="1666" y="1448"/>
                    <a:pt x="2178" y="1510"/>
                  </a:cubicBezTo>
                  <a:cubicBezTo>
                    <a:pt x="2215" y="1514"/>
                    <a:pt x="2250" y="1516"/>
                    <a:pt x="2285" y="1516"/>
                  </a:cubicBezTo>
                  <a:cubicBezTo>
                    <a:pt x="2656" y="1516"/>
                    <a:pt x="2885" y="1287"/>
                    <a:pt x="2985" y="944"/>
                  </a:cubicBezTo>
                  <a:cubicBezTo>
                    <a:pt x="3099" y="547"/>
                    <a:pt x="2791" y="278"/>
                    <a:pt x="2489" y="207"/>
                  </a:cubicBezTo>
                  <a:cubicBezTo>
                    <a:pt x="2003" y="92"/>
                    <a:pt x="1492" y="0"/>
                    <a:pt x="99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28"/>
            <p:cNvSpPr/>
            <p:nvPr/>
          </p:nvSpPr>
          <p:spPr>
            <a:xfrm>
              <a:off x="4029000" y="437175"/>
              <a:ext cx="56925" cy="56275"/>
            </a:xfrm>
            <a:custGeom>
              <a:avLst/>
              <a:gdLst/>
              <a:ahLst/>
              <a:cxnLst/>
              <a:rect l="l" t="t" r="r" b="b"/>
              <a:pathLst>
                <a:path w="2277" h="2251" extrusionOk="0">
                  <a:moveTo>
                    <a:pt x="680" y="1"/>
                  </a:moveTo>
                  <a:cubicBezTo>
                    <a:pt x="422" y="297"/>
                    <a:pt x="178" y="481"/>
                    <a:pt x="74" y="726"/>
                  </a:cubicBezTo>
                  <a:cubicBezTo>
                    <a:pt x="0" y="898"/>
                    <a:pt x="40" y="1226"/>
                    <a:pt x="164" y="1353"/>
                  </a:cubicBezTo>
                  <a:cubicBezTo>
                    <a:pt x="486" y="1683"/>
                    <a:pt x="862" y="1972"/>
                    <a:pt x="1257" y="2212"/>
                  </a:cubicBezTo>
                  <a:cubicBezTo>
                    <a:pt x="1301" y="2239"/>
                    <a:pt x="1363" y="2251"/>
                    <a:pt x="1432" y="2251"/>
                  </a:cubicBezTo>
                  <a:cubicBezTo>
                    <a:pt x="1571" y="2251"/>
                    <a:pt x="1737" y="2203"/>
                    <a:pt x="1825" y="2131"/>
                  </a:cubicBezTo>
                  <a:cubicBezTo>
                    <a:pt x="2264" y="1777"/>
                    <a:pt x="2277" y="1437"/>
                    <a:pt x="1870" y="1028"/>
                  </a:cubicBezTo>
                  <a:cubicBezTo>
                    <a:pt x="1528" y="684"/>
                    <a:pt x="1134" y="389"/>
                    <a:pt x="68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28"/>
            <p:cNvSpPr/>
            <p:nvPr/>
          </p:nvSpPr>
          <p:spPr>
            <a:xfrm>
              <a:off x="4429175" y="403925"/>
              <a:ext cx="40700" cy="36700"/>
            </a:xfrm>
            <a:custGeom>
              <a:avLst/>
              <a:gdLst/>
              <a:ahLst/>
              <a:cxnLst/>
              <a:rect l="l" t="t" r="r" b="b"/>
              <a:pathLst>
                <a:path w="1628" h="1468" extrusionOk="0">
                  <a:moveTo>
                    <a:pt x="1096" y="1"/>
                  </a:moveTo>
                  <a:cubicBezTo>
                    <a:pt x="995" y="1"/>
                    <a:pt x="885" y="30"/>
                    <a:pt x="831" y="81"/>
                  </a:cubicBezTo>
                  <a:cubicBezTo>
                    <a:pt x="582" y="315"/>
                    <a:pt x="362" y="577"/>
                    <a:pt x="173" y="861"/>
                  </a:cubicBezTo>
                  <a:cubicBezTo>
                    <a:pt x="1" y="1121"/>
                    <a:pt x="149" y="1407"/>
                    <a:pt x="440" y="1462"/>
                  </a:cubicBezTo>
                  <a:cubicBezTo>
                    <a:pt x="456" y="1466"/>
                    <a:pt x="474" y="1467"/>
                    <a:pt x="493" y="1467"/>
                  </a:cubicBezTo>
                  <a:cubicBezTo>
                    <a:pt x="875" y="1467"/>
                    <a:pt x="1627" y="817"/>
                    <a:pt x="1613" y="382"/>
                  </a:cubicBezTo>
                  <a:cubicBezTo>
                    <a:pt x="1528" y="295"/>
                    <a:pt x="1413" y="118"/>
                    <a:pt x="1248" y="31"/>
                  </a:cubicBezTo>
                  <a:cubicBezTo>
                    <a:pt x="1209" y="11"/>
                    <a:pt x="1154" y="1"/>
                    <a:pt x="109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8" name="Google Shape;168;p28"/>
          <p:cNvGrpSpPr/>
          <p:nvPr/>
        </p:nvGrpSpPr>
        <p:grpSpPr>
          <a:xfrm>
            <a:off x="5479675" y="954100"/>
            <a:ext cx="1252225" cy="115550"/>
            <a:chOff x="5554625" y="4291575"/>
            <a:chExt cx="1252225" cy="115550"/>
          </a:xfrm>
        </p:grpSpPr>
        <p:sp>
          <p:nvSpPr>
            <p:cNvPr id="169" name="Google Shape;169;p28"/>
            <p:cNvSpPr/>
            <p:nvPr/>
          </p:nvSpPr>
          <p:spPr>
            <a:xfrm>
              <a:off x="5554625" y="4300900"/>
              <a:ext cx="228925" cy="106225"/>
            </a:xfrm>
            <a:custGeom>
              <a:avLst/>
              <a:gdLst/>
              <a:ahLst/>
              <a:cxnLst/>
              <a:rect l="l" t="t" r="r" b="b"/>
              <a:pathLst>
                <a:path w="9157" h="4249" extrusionOk="0">
                  <a:moveTo>
                    <a:pt x="950" y="1"/>
                  </a:moveTo>
                  <a:cubicBezTo>
                    <a:pt x="607" y="1"/>
                    <a:pt x="393" y="235"/>
                    <a:pt x="301" y="542"/>
                  </a:cubicBezTo>
                  <a:cubicBezTo>
                    <a:pt x="173" y="967"/>
                    <a:pt x="98" y="1408"/>
                    <a:pt x="1" y="1842"/>
                  </a:cubicBezTo>
                  <a:cubicBezTo>
                    <a:pt x="67" y="2897"/>
                    <a:pt x="682" y="3751"/>
                    <a:pt x="1673" y="4088"/>
                  </a:cubicBezTo>
                  <a:cubicBezTo>
                    <a:pt x="1988" y="4196"/>
                    <a:pt x="2297" y="4248"/>
                    <a:pt x="2599" y="4248"/>
                  </a:cubicBezTo>
                  <a:cubicBezTo>
                    <a:pt x="3149" y="4248"/>
                    <a:pt x="3675" y="4074"/>
                    <a:pt x="4171" y="3746"/>
                  </a:cubicBezTo>
                  <a:cubicBezTo>
                    <a:pt x="4654" y="3425"/>
                    <a:pt x="5093" y="3041"/>
                    <a:pt x="5555" y="2686"/>
                  </a:cubicBezTo>
                  <a:cubicBezTo>
                    <a:pt x="6081" y="2281"/>
                    <a:pt x="6466" y="2080"/>
                    <a:pt x="6859" y="2080"/>
                  </a:cubicBezTo>
                  <a:cubicBezTo>
                    <a:pt x="7229" y="2080"/>
                    <a:pt x="7607" y="2258"/>
                    <a:pt x="8118" y="2612"/>
                  </a:cubicBezTo>
                  <a:cubicBezTo>
                    <a:pt x="8276" y="2723"/>
                    <a:pt x="8437" y="2830"/>
                    <a:pt x="8612" y="2830"/>
                  </a:cubicBezTo>
                  <a:cubicBezTo>
                    <a:pt x="8689" y="2830"/>
                    <a:pt x="8770" y="2810"/>
                    <a:pt x="8854" y="2759"/>
                  </a:cubicBezTo>
                  <a:cubicBezTo>
                    <a:pt x="9153" y="2580"/>
                    <a:pt x="9157" y="2287"/>
                    <a:pt x="9084" y="1987"/>
                  </a:cubicBezTo>
                  <a:cubicBezTo>
                    <a:pt x="8899" y="1219"/>
                    <a:pt x="8440" y="671"/>
                    <a:pt x="7726" y="342"/>
                  </a:cubicBezTo>
                  <a:cubicBezTo>
                    <a:pt x="7359" y="174"/>
                    <a:pt x="6978" y="96"/>
                    <a:pt x="6586" y="96"/>
                  </a:cubicBezTo>
                  <a:cubicBezTo>
                    <a:pt x="6444" y="96"/>
                    <a:pt x="6299" y="107"/>
                    <a:pt x="6154" y="127"/>
                  </a:cubicBezTo>
                  <a:cubicBezTo>
                    <a:pt x="5332" y="239"/>
                    <a:pt x="4623" y="598"/>
                    <a:pt x="3971" y="1092"/>
                  </a:cubicBezTo>
                  <a:cubicBezTo>
                    <a:pt x="3578" y="1389"/>
                    <a:pt x="3194" y="1702"/>
                    <a:pt x="2771" y="1949"/>
                  </a:cubicBezTo>
                  <a:cubicBezTo>
                    <a:pt x="2601" y="2049"/>
                    <a:pt x="2447" y="2097"/>
                    <a:pt x="2311" y="2097"/>
                  </a:cubicBezTo>
                  <a:cubicBezTo>
                    <a:pt x="2026" y="2097"/>
                    <a:pt x="1823" y="1885"/>
                    <a:pt x="1728" y="1487"/>
                  </a:cubicBezTo>
                  <a:cubicBezTo>
                    <a:pt x="1661" y="1205"/>
                    <a:pt x="1642" y="912"/>
                    <a:pt x="1582" y="628"/>
                  </a:cubicBezTo>
                  <a:cubicBezTo>
                    <a:pt x="1512" y="303"/>
                    <a:pt x="1363" y="18"/>
                    <a:pt x="985" y="2"/>
                  </a:cubicBezTo>
                  <a:cubicBezTo>
                    <a:pt x="973" y="1"/>
                    <a:pt x="962" y="1"/>
                    <a:pt x="95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28"/>
            <p:cNvSpPr/>
            <p:nvPr/>
          </p:nvSpPr>
          <p:spPr>
            <a:xfrm>
              <a:off x="6571100" y="4291575"/>
              <a:ext cx="235750" cy="97950"/>
            </a:xfrm>
            <a:custGeom>
              <a:avLst/>
              <a:gdLst/>
              <a:ahLst/>
              <a:cxnLst/>
              <a:rect l="l" t="t" r="r" b="b"/>
              <a:pathLst>
                <a:path w="9430" h="3918" extrusionOk="0">
                  <a:moveTo>
                    <a:pt x="2970" y="1"/>
                  </a:moveTo>
                  <a:cubicBezTo>
                    <a:pt x="1687" y="1"/>
                    <a:pt x="404" y="885"/>
                    <a:pt x="69" y="2186"/>
                  </a:cubicBezTo>
                  <a:cubicBezTo>
                    <a:pt x="47" y="2271"/>
                    <a:pt x="1" y="2371"/>
                    <a:pt x="24" y="2445"/>
                  </a:cubicBezTo>
                  <a:cubicBezTo>
                    <a:pt x="83" y="2625"/>
                    <a:pt x="134" y="2869"/>
                    <a:pt x="268" y="2944"/>
                  </a:cubicBezTo>
                  <a:cubicBezTo>
                    <a:pt x="314" y="2970"/>
                    <a:pt x="374" y="2980"/>
                    <a:pt x="439" y="2980"/>
                  </a:cubicBezTo>
                  <a:cubicBezTo>
                    <a:pt x="566" y="2980"/>
                    <a:pt x="713" y="2939"/>
                    <a:pt x="816" y="2884"/>
                  </a:cubicBezTo>
                  <a:cubicBezTo>
                    <a:pt x="1068" y="2748"/>
                    <a:pt x="1273" y="2529"/>
                    <a:pt x="1510" y="2364"/>
                  </a:cubicBezTo>
                  <a:cubicBezTo>
                    <a:pt x="1844" y="2133"/>
                    <a:pt x="2171" y="2011"/>
                    <a:pt x="2503" y="2011"/>
                  </a:cubicBezTo>
                  <a:cubicBezTo>
                    <a:pt x="2823" y="2011"/>
                    <a:pt x="3148" y="2126"/>
                    <a:pt x="3484" y="2367"/>
                  </a:cubicBezTo>
                  <a:cubicBezTo>
                    <a:pt x="4066" y="2781"/>
                    <a:pt x="4683" y="3144"/>
                    <a:pt x="5328" y="3449"/>
                  </a:cubicBezTo>
                  <a:cubicBezTo>
                    <a:pt x="5802" y="3673"/>
                    <a:pt x="6337" y="3766"/>
                    <a:pt x="6845" y="3917"/>
                  </a:cubicBezTo>
                  <a:cubicBezTo>
                    <a:pt x="8100" y="3826"/>
                    <a:pt x="9062" y="3093"/>
                    <a:pt x="9332" y="1958"/>
                  </a:cubicBezTo>
                  <a:cubicBezTo>
                    <a:pt x="9430" y="1547"/>
                    <a:pt x="9416" y="1138"/>
                    <a:pt x="9107" y="830"/>
                  </a:cubicBezTo>
                  <a:cubicBezTo>
                    <a:pt x="8993" y="717"/>
                    <a:pt x="8780" y="636"/>
                    <a:pt x="8606" y="636"/>
                  </a:cubicBezTo>
                  <a:cubicBezTo>
                    <a:pt x="8577" y="636"/>
                    <a:pt x="8548" y="639"/>
                    <a:pt x="8521" y="644"/>
                  </a:cubicBezTo>
                  <a:cubicBezTo>
                    <a:pt x="8385" y="669"/>
                    <a:pt x="8265" y="909"/>
                    <a:pt x="8186" y="1075"/>
                  </a:cubicBezTo>
                  <a:cubicBezTo>
                    <a:pt x="8122" y="1210"/>
                    <a:pt x="8144" y="1383"/>
                    <a:pt x="8104" y="1533"/>
                  </a:cubicBezTo>
                  <a:cubicBezTo>
                    <a:pt x="7979" y="2002"/>
                    <a:pt x="7747" y="2245"/>
                    <a:pt x="7403" y="2245"/>
                  </a:cubicBezTo>
                  <a:cubicBezTo>
                    <a:pt x="7255" y="2245"/>
                    <a:pt x="7087" y="2200"/>
                    <a:pt x="6898" y="2110"/>
                  </a:cubicBezTo>
                  <a:cubicBezTo>
                    <a:pt x="6540" y="1938"/>
                    <a:pt x="6222" y="1681"/>
                    <a:pt x="5891" y="1454"/>
                  </a:cubicBezTo>
                  <a:cubicBezTo>
                    <a:pt x="5320" y="1065"/>
                    <a:pt x="4786" y="607"/>
                    <a:pt x="4178" y="291"/>
                  </a:cubicBezTo>
                  <a:cubicBezTo>
                    <a:pt x="3797" y="92"/>
                    <a:pt x="3383" y="1"/>
                    <a:pt x="297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1" name="Google Shape;171;p28"/>
          <p:cNvSpPr/>
          <p:nvPr/>
        </p:nvSpPr>
        <p:spPr>
          <a:xfrm rot="-5400000">
            <a:off x="7773131" y="2942519"/>
            <a:ext cx="32554" cy="148272"/>
          </a:xfrm>
          <a:custGeom>
            <a:avLst/>
            <a:gdLst/>
            <a:ahLst/>
            <a:cxnLst/>
            <a:rect l="l" t="t" r="r" b="b"/>
            <a:pathLst>
              <a:path w="907" h="4131" extrusionOk="0">
                <a:moveTo>
                  <a:pt x="499" y="1"/>
                </a:moveTo>
                <a:lnTo>
                  <a:pt x="227" y="24"/>
                </a:lnTo>
                <a:cubicBezTo>
                  <a:pt x="152" y="1004"/>
                  <a:pt x="62" y="1982"/>
                  <a:pt x="14" y="2963"/>
                </a:cubicBezTo>
                <a:cubicBezTo>
                  <a:pt x="0" y="3248"/>
                  <a:pt x="82" y="3550"/>
                  <a:pt x="178" y="3824"/>
                </a:cubicBezTo>
                <a:cubicBezTo>
                  <a:pt x="223" y="3952"/>
                  <a:pt x="408" y="4031"/>
                  <a:pt x="531" y="4131"/>
                </a:cubicBezTo>
                <a:cubicBezTo>
                  <a:pt x="622" y="4018"/>
                  <a:pt x="785" y="3911"/>
                  <a:pt x="793" y="3792"/>
                </a:cubicBezTo>
                <a:cubicBezTo>
                  <a:pt x="840" y="3113"/>
                  <a:pt x="906" y="2426"/>
                  <a:pt x="856" y="1749"/>
                </a:cubicBezTo>
                <a:cubicBezTo>
                  <a:pt x="812" y="1161"/>
                  <a:pt x="625" y="583"/>
                  <a:pt x="499" y="1"/>
                </a:cubicBezTo>
                <a:close/>
              </a:path>
            </a:pathLst>
          </a:custGeom>
          <a:solidFill>
            <a:schemeClr val="accent4"/>
          </a:solidFill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28"/>
          <p:cNvSpPr/>
          <p:nvPr/>
        </p:nvSpPr>
        <p:spPr>
          <a:xfrm rot="-5400000">
            <a:off x="4777646" y="3151922"/>
            <a:ext cx="77851" cy="60515"/>
          </a:xfrm>
          <a:custGeom>
            <a:avLst/>
            <a:gdLst/>
            <a:ahLst/>
            <a:cxnLst/>
            <a:rect l="l" t="t" r="r" b="b"/>
            <a:pathLst>
              <a:path w="2169" h="1686" extrusionOk="0">
                <a:moveTo>
                  <a:pt x="2118" y="1"/>
                </a:moveTo>
                <a:cubicBezTo>
                  <a:pt x="1252" y="1"/>
                  <a:pt x="114" y="903"/>
                  <a:pt x="1" y="1670"/>
                </a:cubicBezTo>
                <a:cubicBezTo>
                  <a:pt x="47" y="1680"/>
                  <a:pt x="95" y="1685"/>
                  <a:pt x="146" y="1685"/>
                </a:cubicBezTo>
                <a:cubicBezTo>
                  <a:pt x="780" y="1685"/>
                  <a:pt x="1751" y="905"/>
                  <a:pt x="2168" y="2"/>
                </a:cubicBezTo>
                <a:cubicBezTo>
                  <a:pt x="2152" y="1"/>
                  <a:pt x="2135" y="1"/>
                  <a:pt x="2118" y="1"/>
                </a:cubicBezTo>
                <a:close/>
              </a:path>
            </a:pathLst>
          </a:custGeom>
          <a:solidFill>
            <a:schemeClr val="accent4"/>
          </a:solidFill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" name="Google Shape;173;p28"/>
          <p:cNvSpPr/>
          <p:nvPr/>
        </p:nvSpPr>
        <p:spPr>
          <a:xfrm rot="-5400000">
            <a:off x="4783407" y="2646095"/>
            <a:ext cx="81943" cy="76128"/>
          </a:xfrm>
          <a:custGeom>
            <a:avLst/>
            <a:gdLst/>
            <a:ahLst/>
            <a:cxnLst/>
            <a:rect l="l" t="t" r="r" b="b"/>
            <a:pathLst>
              <a:path w="2283" h="2121" extrusionOk="0">
                <a:moveTo>
                  <a:pt x="201" y="1"/>
                </a:moveTo>
                <a:cubicBezTo>
                  <a:pt x="133" y="1"/>
                  <a:pt x="66" y="5"/>
                  <a:pt x="1" y="15"/>
                </a:cubicBezTo>
                <a:cubicBezTo>
                  <a:pt x="271" y="548"/>
                  <a:pt x="479" y="1055"/>
                  <a:pt x="771" y="1504"/>
                </a:cubicBezTo>
                <a:cubicBezTo>
                  <a:pt x="980" y="1825"/>
                  <a:pt x="1256" y="2120"/>
                  <a:pt x="1697" y="2120"/>
                </a:cubicBezTo>
                <a:cubicBezTo>
                  <a:pt x="1730" y="2120"/>
                  <a:pt x="1764" y="2119"/>
                  <a:pt x="1798" y="2115"/>
                </a:cubicBezTo>
                <a:cubicBezTo>
                  <a:pt x="2170" y="2079"/>
                  <a:pt x="2282" y="1831"/>
                  <a:pt x="2226" y="1537"/>
                </a:cubicBezTo>
                <a:cubicBezTo>
                  <a:pt x="2071" y="725"/>
                  <a:pt x="1050" y="1"/>
                  <a:pt x="201" y="1"/>
                </a:cubicBezTo>
                <a:close/>
              </a:path>
            </a:pathLst>
          </a:custGeom>
          <a:solidFill>
            <a:schemeClr val="accent4"/>
          </a:solidFill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28"/>
          <p:cNvSpPr/>
          <p:nvPr/>
        </p:nvSpPr>
        <p:spPr>
          <a:xfrm rot="5400000">
            <a:off x="6701561" y="2942519"/>
            <a:ext cx="32554" cy="148272"/>
          </a:xfrm>
          <a:custGeom>
            <a:avLst/>
            <a:gdLst/>
            <a:ahLst/>
            <a:cxnLst/>
            <a:rect l="l" t="t" r="r" b="b"/>
            <a:pathLst>
              <a:path w="907" h="4131" extrusionOk="0">
                <a:moveTo>
                  <a:pt x="499" y="1"/>
                </a:moveTo>
                <a:lnTo>
                  <a:pt x="227" y="24"/>
                </a:lnTo>
                <a:cubicBezTo>
                  <a:pt x="152" y="1004"/>
                  <a:pt x="62" y="1982"/>
                  <a:pt x="14" y="2963"/>
                </a:cubicBezTo>
                <a:cubicBezTo>
                  <a:pt x="0" y="3248"/>
                  <a:pt x="82" y="3550"/>
                  <a:pt x="178" y="3824"/>
                </a:cubicBezTo>
                <a:cubicBezTo>
                  <a:pt x="223" y="3952"/>
                  <a:pt x="408" y="4031"/>
                  <a:pt x="531" y="4131"/>
                </a:cubicBezTo>
                <a:cubicBezTo>
                  <a:pt x="622" y="4018"/>
                  <a:pt x="785" y="3911"/>
                  <a:pt x="793" y="3792"/>
                </a:cubicBezTo>
                <a:cubicBezTo>
                  <a:pt x="840" y="3113"/>
                  <a:pt x="906" y="2426"/>
                  <a:pt x="856" y="1749"/>
                </a:cubicBezTo>
                <a:cubicBezTo>
                  <a:pt x="812" y="1161"/>
                  <a:pt x="625" y="583"/>
                  <a:pt x="499" y="1"/>
                </a:cubicBezTo>
                <a:close/>
              </a:path>
            </a:pathLst>
          </a:custGeom>
          <a:solidFill>
            <a:schemeClr val="accent4"/>
          </a:solidFill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" name="Google Shape;175;p28"/>
          <p:cNvSpPr/>
          <p:nvPr/>
        </p:nvSpPr>
        <p:spPr>
          <a:xfrm rot="5400000">
            <a:off x="3706076" y="2794732"/>
            <a:ext cx="77851" cy="60515"/>
          </a:xfrm>
          <a:custGeom>
            <a:avLst/>
            <a:gdLst/>
            <a:ahLst/>
            <a:cxnLst/>
            <a:rect l="l" t="t" r="r" b="b"/>
            <a:pathLst>
              <a:path w="2169" h="1686" extrusionOk="0">
                <a:moveTo>
                  <a:pt x="2118" y="1"/>
                </a:moveTo>
                <a:cubicBezTo>
                  <a:pt x="1252" y="1"/>
                  <a:pt x="114" y="903"/>
                  <a:pt x="1" y="1670"/>
                </a:cubicBezTo>
                <a:cubicBezTo>
                  <a:pt x="47" y="1680"/>
                  <a:pt x="95" y="1685"/>
                  <a:pt x="146" y="1685"/>
                </a:cubicBezTo>
                <a:cubicBezTo>
                  <a:pt x="780" y="1685"/>
                  <a:pt x="1751" y="905"/>
                  <a:pt x="2168" y="2"/>
                </a:cubicBezTo>
                <a:cubicBezTo>
                  <a:pt x="2152" y="1"/>
                  <a:pt x="2135" y="1"/>
                  <a:pt x="2118" y="1"/>
                </a:cubicBezTo>
                <a:close/>
              </a:path>
            </a:pathLst>
          </a:custGeom>
          <a:solidFill>
            <a:schemeClr val="accent4"/>
          </a:solidFill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Google Shape;176;p28"/>
          <p:cNvSpPr/>
          <p:nvPr/>
        </p:nvSpPr>
        <p:spPr>
          <a:xfrm rot="5400000">
            <a:off x="3711836" y="3217600"/>
            <a:ext cx="81943" cy="76128"/>
          </a:xfrm>
          <a:custGeom>
            <a:avLst/>
            <a:gdLst/>
            <a:ahLst/>
            <a:cxnLst/>
            <a:rect l="l" t="t" r="r" b="b"/>
            <a:pathLst>
              <a:path w="2283" h="2121" extrusionOk="0">
                <a:moveTo>
                  <a:pt x="201" y="1"/>
                </a:moveTo>
                <a:cubicBezTo>
                  <a:pt x="133" y="1"/>
                  <a:pt x="66" y="5"/>
                  <a:pt x="1" y="15"/>
                </a:cubicBezTo>
                <a:cubicBezTo>
                  <a:pt x="271" y="548"/>
                  <a:pt x="479" y="1055"/>
                  <a:pt x="771" y="1504"/>
                </a:cubicBezTo>
                <a:cubicBezTo>
                  <a:pt x="980" y="1825"/>
                  <a:pt x="1256" y="2120"/>
                  <a:pt x="1697" y="2120"/>
                </a:cubicBezTo>
                <a:cubicBezTo>
                  <a:pt x="1730" y="2120"/>
                  <a:pt x="1764" y="2119"/>
                  <a:pt x="1798" y="2115"/>
                </a:cubicBezTo>
                <a:cubicBezTo>
                  <a:pt x="2170" y="2079"/>
                  <a:pt x="2282" y="1831"/>
                  <a:pt x="2226" y="1537"/>
                </a:cubicBezTo>
                <a:cubicBezTo>
                  <a:pt x="2071" y="725"/>
                  <a:pt x="1050" y="1"/>
                  <a:pt x="201" y="1"/>
                </a:cubicBezTo>
                <a:close/>
              </a:path>
            </a:pathLst>
          </a:custGeom>
          <a:solidFill>
            <a:schemeClr val="accent4"/>
          </a:solidFill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77" name="Google Shape;177;p28"/>
          <p:cNvGrpSpPr/>
          <p:nvPr/>
        </p:nvGrpSpPr>
        <p:grpSpPr>
          <a:xfrm>
            <a:off x="857224" y="3000378"/>
            <a:ext cx="1252225" cy="115550"/>
            <a:chOff x="5554625" y="4291575"/>
            <a:chExt cx="1252225" cy="115550"/>
          </a:xfrm>
        </p:grpSpPr>
        <p:sp>
          <p:nvSpPr>
            <p:cNvPr id="178" name="Google Shape;178;p28"/>
            <p:cNvSpPr/>
            <p:nvPr/>
          </p:nvSpPr>
          <p:spPr>
            <a:xfrm>
              <a:off x="5554625" y="4300900"/>
              <a:ext cx="228925" cy="106225"/>
            </a:xfrm>
            <a:custGeom>
              <a:avLst/>
              <a:gdLst/>
              <a:ahLst/>
              <a:cxnLst/>
              <a:rect l="l" t="t" r="r" b="b"/>
              <a:pathLst>
                <a:path w="9157" h="4249" extrusionOk="0">
                  <a:moveTo>
                    <a:pt x="950" y="1"/>
                  </a:moveTo>
                  <a:cubicBezTo>
                    <a:pt x="607" y="1"/>
                    <a:pt x="393" y="235"/>
                    <a:pt x="301" y="542"/>
                  </a:cubicBezTo>
                  <a:cubicBezTo>
                    <a:pt x="173" y="967"/>
                    <a:pt x="98" y="1408"/>
                    <a:pt x="1" y="1842"/>
                  </a:cubicBezTo>
                  <a:cubicBezTo>
                    <a:pt x="67" y="2897"/>
                    <a:pt x="682" y="3751"/>
                    <a:pt x="1673" y="4088"/>
                  </a:cubicBezTo>
                  <a:cubicBezTo>
                    <a:pt x="1988" y="4196"/>
                    <a:pt x="2297" y="4248"/>
                    <a:pt x="2599" y="4248"/>
                  </a:cubicBezTo>
                  <a:cubicBezTo>
                    <a:pt x="3149" y="4248"/>
                    <a:pt x="3675" y="4074"/>
                    <a:pt x="4171" y="3746"/>
                  </a:cubicBezTo>
                  <a:cubicBezTo>
                    <a:pt x="4654" y="3425"/>
                    <a:pt x="5093" y="3041"/>
                    <a:pt x="5555" y="2686"/>
                  </a:cubicBezTo>
                  <a:cubicBezTo>
                    <a:pt x="6081" y="2281"/>
                    <a:pt x="6466" y="2080"/>
                    <a:pt x="6859" y="2080"/>
                  </a:cubicBezTo>
                  <a:cubicBezTo>
                    <a:pt x="7229" y="2080"/>
                    <a:pt x="7607" y="2258"/>
                    <a:pt x="8118" y="2612"/>
                  </a:cubicBezTo>
                  <a:cubicBezTo>
                    <a:pt x="8276" y="2723"/>
                    <a:pt x="8437" y="2830"/>
                    <a:pt x="8612" y="2830"/>
                  </a:cubicBezTo>
                  <a:cubicBezTo>
                    <a:pt x="8689" y="2830"/>
                    <a:pt x="8770" y="2810"/>
                    <a:pt x="8854" y="2759"/>
                  </a:cubicBezTo>
                  <a:cubicBezTo>
                    <a:pt x="9153" y="2580"/>
                    <a:pt x="9157" y="2287"/>
                    <a:pt x="9084" y="1987"/>
                  </a:cubicBezTo>
                  <a:cubicBezTo>
                    <a:pt x="8899" y="1219"/>
                    <a:pt x="8440" y="671"/>
                    <a:pt x="7726" y="342"/>
                  </a:cubicBezTo>
                  <a:cubicBezTo>
                    <a:pt x="7359" y="174"/>
                    <a:pt x="6978" y="96"/>
                    <a:pt x="6586" y="96"/>
                  </a:cubicBezTo>
                  <a:cubicBezTo>
                    <a:pt x="6444" y="96"/>
                    <a:pt x="6299" y="107"/>
                    <a:pt x="6154" y="127"/>
                  </a:cubicBezTo>
                  <a:cubicBezTo>
                    <a:pt x="5332" y="239"/>
                    <a:pt x="4623" y="598"/>
                    <a:pt x="3971" y="1092"/>
                  </a:cubicBezTo>
                  <a:cubicBezTo>
                    <a:pt x="3578" y="1389"/>
                    <a:pt x="3194" y="1702"/>
                    <a:pt x="2771" y="1949"/>
                  </a:cubicBezTo>
                  <a:cubicBezTo>
                    <a:pt x="2601" y="2049"/>
                    <a:pt x="2447" y="2097"/>
                    <a:pt x="2311" y="2097"/>
                  </a:cubicBezTo>
                  <a:cubicBezTo>
                    <a:pt x="2026" y="2097"/>
                    <a:pt x="1823" y="1885"/>
                    <a:pt x="1728" y="1487"/>
                  </a:cubicBezTo>
                  <a:cubicBezTo>
                    <a:pt x="1661" y="1205"/>
                    <a:pt x="1642" y="912"/>
                    <a:pt x="1582" y="628"/>
                  </a:cubicBezTo>
                  <a:cubicBezTo>
                    <a:pt x="1512" y="303"/>
                    <a:pt x="1363" y="18"/>
                    <a:pt x="985" y="2"/>
                  </a:cubicBezTo>
                  <a:cubicBezTo>
                    <a:pt x="973" y="1"/>
                    <a:pt x="962" y="1"/>
                    <a:pt x="95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28"/>
            <p:cNvSpPr/>
            <p:nvPr/>
          </p:nvSpPr>
          <p:spPr>
            <a:xfrm>
              <a:off x="6571100" y="4291575"/>
              <a:ext cx="235750" cy="97950"/>
            </a:xfrm>
            <a:custGeom>
              <a:avLst/>
              <a:gdLst/>
              <a:ahLst/>
              <a:cxnLst/>
              <a:rect l="l" t="t" r="r" b="b"/>
              <a:pathLst>
                <a:path w="9430" h="3918" extrusionOk="0">
                  <a:moveTo>
                    <a:pt x="2970" y="1"/>
                  </a:moveTo>
                  <a:cubicBezTo>
                    <a:pt x="1687" y="1"/>
                    <a:pt x="404" y="885"/>
                    <a:pt x="69" y="2186"/>
                  </a:cubicBezTo>
                  <a:cubicBezTo>
                    <a:pt x="47" y="2271"/>
                    <a:pt x="1" y="2371"/>
                    <a:pt x="24" y="2445"/>
                  </a:cubicBezTo>
                  <a:cubicBezTo>
                    <a:pt x="83" y="2625"/>
                    <a:pt x="134" y="2869"/>
                    <a:pt x="268" y="2944"/>
                  </a:cubicBezTo>
                  <a:cubicBezTo>
                    <a:pt x="314" y="2970"/>
                    <a:pt x="374" y="2980"/>
                    <a:pt x="439" y="2980"/>
                  </a:cubicBezTo>
                  <a:cubicBezTo>
                    <a:pt x="566" y="2980"/>
                    <a:pt x="713" y="2939"/>
                    <a:pt x="816" y="2884"/>
                  </a:cubicBezTo>
                  <a:cubicBezTo>
                    <a:pt x="1068" y="2748"/>
                    <a:pt x="1273" y="2529"/>
                    <a:pt x="1510" y="2364"/>
                  </a:cubicBezTo>
                  <a:cubicBezTo>
                    <a:pt x="1844" y="2133"/>
                    <a:pt x="2171" y="2011"/>
                    <a:pt x="2503" y="2011"/>
                  </a:cubicBezTo>
                  <a:cubicBezTo>
                    <a:pt x="2823" y="2011"/>
                    <a:pt x="3148" y="2126"/>
                    <a:pt x="3484" y="2367"/>
                  </a:cubicBezTo>
                  <a:cubicBezTo>
                    <a:pt x="4066" y="2781"/>
                    <a:pt x="4683" y="3144"/>
                    <a:pt x="5328" y="3449"/>
                  </a:cubicBezTo>
                  <a:cubicBezTo>
                    <a:pt x="5802" y="3673"/>
                    <a:pt x="6337" y="3766"/>
                    <a:pt x="6845" y="3917"/>
                  </a:cubicBezTo>
                  <a:cubicBezTo>
                    <a:pt x="8100" y="3826"/>
                    <a:pt x="9062" y="3093"/>
                    <a:pt x="9332" y="1958"/>
                  </a:cubicBezTo>
                  <a:cubicBezTo>
                    <a:pt x="9430" y="1547"/>
                    <a:pt x="9416" y="1138"/>
                    <a:pt x="9107" y="830"/>
                  </a:cubicBezTo>
                  <a:cubicBezTo>
                    <a:pt x="8993" y="717"/>
                    <a:pt x="8780" y="636"/>
                    <a:pt x="8606" y="636"/>
                  </a:cubicBezTo>
                  <a:cubicBezTo>
                    <a:pt x="8577" y="636"/>
                    <a:pt x="8548" y="639"/>
                    <a:pt x="8521" y="644"/>
                  </a:cubicBezTo>
                  <a:cubicBezTo>
                    <a:pt x="8385" y="669"/>
                    <a:pt x="8265" y="909"/>
                    <a:pt x="8186" y="1075"/>
                  </a:cubicBezTo>
                  <a:cubicBezTo>
                    <a:pt x="8122" y="1210"/>
                    <a:pt x="8144" y="1383"/>
                    <a:pt x="8104" y="1533"/>
                  </a:cubicBezTo>
                  <a:cubicBezTo>
                    <a:pt x="7979" y="2002"/>
                    <a:pt x="7747" y="2245"/>
                    <a:pt x="7403" y="2245"/>
                  </a:cubicBezTo>
                  <a:cubicBezTo>
                    <a:pt x="7255" y="2245"/>
                    <a:pt x="7087" y="2200"/>
                    <a:pt x="6898" y="2110"/>
                  </a:cubicBezTo>
                  <a:cubicBezTo>
                    <a:pt x="6540" y="1938"/>
                    <a:pt x="6222" y="1681"/>
                    <a:pt x="5891" y="1454"/>
                  </a:cubicBezTo>
                  <a:cubicBezTo>
                    <a:pt x="5320" y="1065"/>
                    <a:pt x="4786" y="607"/>
                    <a:pt x="4178" y="291"/>
                  </a:cubicBezTo>
                  <a:cubicBezTo>
                    <a:pt x="3797" y="92"/>
                    <a:pt x="3383" y="1"/>
                    <a:pt x="297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0" name="Google Shape;180;p28"/>
          <p:cNvSpPr/>
          <p:nvPr/>
        </p:nvSpPr>
        <p:spPr>
          <a:xfrm flipH="1">
            <a:off x="8200799" y="4033075"/>
            <a:ext cx="662001" cy="836925"/>
          </a:xfrm>
          <a:custGeom>
            <a:avLst/>
            <a:gdLst/>
            <a:ahLst/>
            <a:cxnLst/>
            <a:rect l="l" t="t" r="r" b="b"/>
            <a:pathLst>
              <a:path w="13893" h="17564" extrusionOk="0">
                <a:moveTo>
                  <a:pt x="3051" y="5073"/>
                </a:moveTo>
                <a:cubicBezTo>
                  <a:pt x="3084" y="5073"/>
                  <a:pt x="3113" y="5079"/>
                  <a:pt x="3134" y="5092"/>
                </a:cubicBezTo>
                <a:cubicBezTo>
                  <a:pt x="3239" y="5157"/>
                  <a:pt x="3356" y="5348"/>
                  <a:pt x="3331" y="5453"/>
                </a:cubicBezTo>
                <a:cubicBezTo>
                  <a:pt x="3091" y="6494"/>
                  <a:pt x="3471" y="7441"/>
                  <a:pt x="3735" y="8408"/>
                </a:cubicBezTo>
                <a:cubicBezTo>
                  <a:pt x="3781" y="8575"/>
                  <a:pt x="3741" y="8768"/>
                  <a:pt x="3741" y="9040"/>
                </a:cubicBezTo>
                <a:cubicBezTo>
                  <a:pt x="2613" y="8312"/>
                  <a:pt x="2065" y="6624"/>
                  <a:pt x="2514" y="5552"/>
                </a:cubicBezTo>
                <a:cubicBezTo>
                  <a:pt x="2573" y="5412"/>
                  <a:pt x="2655" y="5262"/>
                  <a:pt x="2770" y="5169"/>
                </a:cubicBezTo>
                <a:cubicBezTo>
                  <a:pt x="2836" y="5116"/>
                  <a:pt x="2959" y="5073"/>
                  <a:pt x="3051" y="5073"/>
                </a:cubicBezTo>
                <a:close/>
                <a:moveTo>
                  <a:pt x="12007" y="0"/>
                </a:moveTo>
                <a:cubicBezTo>
                  <a:pt x="11646" y="0"/>
                  <a:pt x="11267" y="111"/>
                  <a:pt x="10910" y="345"/>
                </a:cubicBezTo>
                <a:cubicBezTo>
                  <a:pt x="9634" y="1179"/>
                  <a:pt x="8727" y="2344"/>
                  <a:pt x="8060" y="3703"/>
                </a:cubicBezTo>
                <a:cubicBezTo>
                  <a:pt x="7979" y="3868"/>
                  <a:pt x="7898" y="4035"/>
                  <a:pt x="7858" y="4117"/>
                </a:cubicBezTo>
                <a:cubicBezTo>
                  <a:pt x="7246" y="3502"/>
                  <a:pt x="6696" y="2804"/>
                  <a:pt x="6010" y="2286"/>
                </a:cubicBezTo>
                <a:cubicBezTo>
                  <a:pt x="5279" y="1735"/>
                  <a:pt x="4548" y="1464"/>
                  <a:pt x="3854" y="1464"/>
                </a:cubicBezTo>
                <a:cubicBezTo>
                  <a:pt x="2857" y="1464"/>
                  <a:pt x="1938" y="2024"/>
                  <a:pt x="1211" y="3117"/>
                </a:cubicBezTo>
                <a:cubicBezTo>
                  <a:pt x="1" y="4934"/>
                  <a:pt x="5" y="6861"/>
                  <a:pt x="1060" y="8713"/>
                </a:cubicBezTo>
                <a:cubicBezTo>
                  <a:pt x="1642" y="9735"/>
                  <a:pt x="2429" y="10656"/>
                  <a:pt x="3209" y="11546"/>
                </a:cubicBezTo>
                <a:cubicBezTo>
                  <a:pt x="4856" y="13429"/>
                  <a:pt x="6562" y="15261"/>
                  <a:pt x="8238" y="17119"/>
                </a:cubicBezTo>
                <a:cubicBezTo>
                  <a:pt x="8502" y="17412"/>
                  <a:pt x="8684" y="17563"/>
                  <a:pt x="8842" y="17563"/>
                </a:cubicBezTo>
                <a:cubicBezTo>
                  <a:pt x="9024" y="17563"/>
                  <a:pt x="9175" y="17362"/>
                  <a:pt x="9385" y="16942"/>
                </a:cubicBezTo>
                <a:cubicBezTo>
                  <a:pt x="9412" y="16887"/>
                  <a:pt x="9436" y="16829"/>
                  <a:pt x="9464" y="16772"/>
                </a:cubicBezTo>
                <a:cubicBezTo>
                  <a:pt x="10664" y="14292"/>
                  <a:pt x="11758" y="11766"/>
                  <a:pt x="12618" y="9146"/>
                </a:cubicBezTo>
                <a:cubicBezTo>
                  <a:pt x="13200" y="7372"/>
                  <a:pt x="13730" y="5583"/>
                  <a:pt x="13847" y="3712"/>
                </a:cubicBezTo>
                <a:cubicBezTo>
                  <a:pt x="13893" y="2955"/>
                  <a:pt x="13875" y="2165"/>
                  <a:pt x="13704" y="1432"/>
                </a:cubicBezTo>
                <a:cubicBezTo>
                  <a:pt x="13492" y="522"/>
                  <a:pt x="12791" y="0"/>
                  <a:pt x="1200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81" name="Google Shape;181;p28"/>
          <p:cNvGrpSpPr/>
          <p:nvPr/>
        </p:nvGrpSpPr>
        <p:grpSpPr>
          <a:xfrm>
            <a:off x="246529" y="257403"/>
            <a:ext cx="941471" cy="1034145"/>
            <a:chOff x="9887550" y="272050"/>
            <a:chExt cx="608500" cy="668225"/>
          </a:xfrm>
        </p:grpSpPr>
        <p:sp>
          <p:nvSpPr>
            <p:cNvPr id="182" name="Google Shape;182;p28"/>
            <p:cNvSpPr/>
            <p:nvPr/>
          </p:nvSpPr>
          <p:spPr>
            <a:xfrm>
              <a:off x="10068825" y="483550"/>
              <a:ext cx="238100" cy="239900"/>
            </a:xfrm>
            <a:custGeom>
              <a:avLst/>
              <a:gdLst/>
              <a:ahLst/>
              <a:cxnLst/>
              <a:rect l="l" t="t" r="r" b="b"/>
              <a:pathLst>
                <a:path w="9524" h="9596" extrusionOk="0">
                  <a:moveTo>
                    <a:pt x="4591" y="1"/>
                  </a:moveTo>
                  <a:cubicBezTo>
                    <a:pt x="2897" y="1"/>
                    <a:pt x="1267" y="1172"/>
                    <a:pt x="671" y="2938"/>
                  </a:cubicBezTo>
                  <a:cubicBezTo>
                    <a:pt x="0" y="4923"/>
                    <a:pt x="706" y="7206"/>
                    <a:pt x="2410" y="8650"/>
                  </a:cubicBezTo>
                  <a:cubicBezTo>
                    <a:pt x="3091" y="9227"/>
                    <a:pt x="3844" y="9596"/>
                    <a:pt x="4698" y="9596"/>
                  </a:cubicBezTo>
                  <a:cubicBezTo>
                    <a:pt x="4852" y="9596"/>
                    <a:pt x="5010" y="9584"/>
                    <a:pt x="5170" y="9559"/>
                  </a:cubicBezTo>
                  <a:cubicBezTo>
                    <a:pt x="7762" y="9160"/>
                    <a:pt x="9523" y="6286"/>
                    <a:pt x="8713" y="3784"/>
                  </a:cubicBezTo>
                  <a:cubicBezTo>
                    <a:pt x="8566" y="3334"/>
                    <a:pt x="8405" y="2766"/>
                    <a:pt x="8060" y="2524"/>
                  </a:cubicBezTo>
                  <a:cubicBezTo>
                    <a:pt x="7341" y="2021"/>
                    <a:pt x="6698" y="1737"/>
                    <a:pt x="6028" y="1737"/>
                  </a:cubicBezTo>
                  <a:cubicBezTo>
                    <a:pt x="5531" y="1737"/>
                    <a:pt x="5019" y="1893"/>
                    <a:pt x="4450" y="2230"/>
                  </a:cubicBezTo>
                  <a:cubicBezTo>
                    <a:pt x="2478" y="3396"/>
                    <a:pt x="2333" y="5266"/>
                    <a:pt x="3702" y="6677"/>
                  </a:cubicBezTo>
                  <a:cubicBezTo>
                    <a:pt x="4067" y="7053"/>
                    <a:pt x="4566" y="7241"/>
                    <a:pt x="5041" y="7241"/>
                  </a:cubicBezTo>
                  <a:cubicBezTo>
                    <a:pt x="5465" y="7241"/>
                    <a:pt x="5870" y="7091"/>
                    <a:pt x="6143" y="6791"/>
                  </a:cubicBezTo>
                  <a:cubicBezTo>
                    <a:pt x="6760" y="6113"/>
                    <a:pt x="6838" y="4606"/>
                    <a:pt x="6090" y="4068"/>
                  </a:cubicBezTo>
                  <a:cubicBezTo>
                    <a:pt x="5904" y="3935"/>
                    <a:pt x="5698" y="3866"/>
                    <a:pt x="5493" y="3866"/>
                  </a:cubicBezTo>
                  <a:cubicBezTo>
                    <a:pt x="5267" y="3866"/>
                    <a:pt x="5042" y="3950"/>
                    <a:pt x="4849" y="4125"/>
                  </a:cubicBezTo>
                  <a:cubicBezTo>
                    <a:pt x="4550" y="4397"/>
                    <a:pt x="4546" y="4715"/>
                    <a:pt x="4863" y="5146"/>
                  </a:cubicBezTo>
                  <a:cubicBezTo>
                    <a:pt x="5034" y="5381"/>
                    <a:pt x="4931" y="5501"/>
                    <a:pt x="4709" y="5548"/>
                  </a:cubicBezTo>
                  <a:cubicBezTo>
                    <a:pt x="4660" y="5558"/>
                    <a:pt x="4615" y="5562"/>
                    <a:pt x="4572" y="5562"/>
                  </a:cubicBezTo>
                  <a:cubicBezTo>
                    <a:pt x="4278" y="5562"/>
                    <a:pt x="4113" y="5335"/>
                    <a:pt x="3991" y="5080"/>
                  </a:cubicBezTo>
                  <a:cubicBezTo>
                    <a:pt x="3792" y="4666"/>
                    <a:pt x="3969" y="4034"/>
                    <a:pt x="4372" y="3634"/>
                  </a:cubicBezTo>
                  <a:cubicBezTo>
                    <a:pt x="4676" y="3331"/>
                    <a:pt x="5069" y="3168"/>
                    <a:pt x="5452" y="3168"/>
                  </a:cubicBezTo>
                  <a:cubicBezTo>
                    <a:pt x="5627" y="3168"/>
                    <a:pt x="5799" y="3202"/>
                    <a:pt x="5961" y="3272"/>
                  </a:cubicBezTo>
                  <a:cubicBezTo>
                    <a:pt x="6871" y="3669"/>
                    <a:pt x="7315" y="4442"/>
                    <a:pt x="7267" y="5540"/>
                  </a:cubicBezTo>
                  <a:cubicBezTo>
                    <a:pt x="7208" y="6857"/>
                    <a:pt x="6170" y="7877"/>
                    <a:pt x="4975" y="7877"/>
                  </a:cubicBezTo>
                  <a:cubicBezTo>
                    <a:pt x="4767" y="7877"/>
                    <a:pt x="4554" y="7846"/>
                    <a:pt x="4341" y="7780"/>
                  </a:cubicBezTo>
                  <a:cubicBezTo>
                    <a:pt x="3793" y="7612"/>
                    <a:pt x="3240" y="7222"/>
                    <a:pt x="2862" y="6785"/>
                  </a:cubicBezTo>
                  <a:cubicBezTo>
                    <a:pt x="1872" y="5635"/>
                    <a:pt x="1688" y="4389"/>
                    <a:pt x="2508" y="3083"/>
                  </a:cubicBezTo>
                  <a:cubicBezTo>
                    <a:pt x="3329" y="1779"/>
                    <a:pt x="4503" y="1094"/>
                    <a:pt x="5981" y="1094"/>
                  </a:cubicBezTo>
                  <a:cubicBezTo>
                    <a:pt x="6375" y="1094"/>
                    <a:pt x="6791" y="1142"/>
                    <a:pt x="7227" y="1241"/>
                  </a:cubicBezTo>
                  <a:cubicBezTo>
                    <a:pt x="6736" y="628"/>
                    <a:pt x="6168" y="291"/>
                    <a:pt x="5505" y="118"/>
                  </a:cubicBezTo>
                  <a:cubicBezTo>
                    <a:pt x="5202" y="38"/>
                    <a:pt x="4896" y="1"/>
                    <a:pt x="459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28"/>
            <p:cNvSpPr/>
            <p:nvPr/>
          </p:nvSpPr>
          <p:spPr>
            <a:xfrm>
              <a:off x="10400225" y="496525"/>
              <a:ext cx="95825" cy="59975"/>
            </a:xfrm>
            <a:custGeom>
              <a:avLst/>
              <a:gdLst/>
              <a:ahLst/>
              <a:cxnLst/>
              <a:rect l="l" t="t" r="r" b="b"/>
              <a:pathLst>
                <a:path w="3833" h="2399" extrusionOk="0">
                  <a:moveTo>
                    <a:pt x="2390" y="1"/>
                  </a:moveTo>
                  <a:cubicBezTo>
                    <a:pt x="2306" y="1"/>
                    <a:pt x="2220" y="7"/>
                    <a:pt x="2134" y="20"/>
                  </a:cubicBezTo>
                  <a:cubicBezTo>
                    <a:pt x="1448" y="123"/>
                    <a:pt x="964" y="514"/>
                    <a:pt x="544" y="1017"/>
                  </a:cubicBezTo>
                  <a:cubicBezTo>
                    <a:pt x="1" y="1668"/>
                    <a:pt x="187" y="2164"/>
                    <a:pt x="1035" y="2332"/>
                  </a:cubicBezTo>
                  <a:cubicBezTo>
                    <a:pt x="1188" y="2362"/>
                    <a:pt x="1344" y="2373"/>
                    <a:pt x="1540" y="2398"/>
                  </a:cubicBezTo>
                  <a:cubicBezTo>
                    <a:pt x="1844" y="2346"/>
                    <a:pt x="2181" y="2289"/>
                    <a:pt x="2519" y="2228"/>
                  </a:cubicBezTo>
                  <a:cubicBezTo>
                    <a:pt x="2627" y="2209"/>
                    <a:pt x="2733" y="2182"/>
                    <a:pt x="2837" y="2145"/>
                  </a:cubicBezTo>
                  <a:cubicBezTo>
                    <a:pt x="3375" y="1948"/>
                    <a:pt x="3832" y="1172"/>
                    <a:pt x="3646" y="779"/>
                  </a:cubicBezTo>
                  <a:cubicBezTo>
                    <a:pt x="3405" y="271"/>
                    <a:pt x="2932" y="1"/>
                    <a:pt x="239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28"/>
            <p:cNvSpPr/>
            <p:nvPr/>
          </p:nvSpPr>
          <p:spPr>
            <a:xfrm>
              <a:off x="10129075" y="272050"/>
              <a:ext cx="46850" cy="99025"/>
            </a:xfrm>
            <a:custGeom>
              <a:avLst/>
              <a:gdLst/>
              <a:ahLst/>
              <a:cxnLst/>
              <a:rect l="l" t="t" r="r" b="b"/>
              <a:pathLst>
                <a:path w="1874" h="3961" extrusionOk="0">
                  <a:moveTo>
                    <a:pt x="1094" y="1"/>
                  </a:moveTo>
                  <a:cubicBezTo>
                    <a:pt x="922" y="1"/>
                    <a:pt x="585" y="243"/>
                    <a:pt x="474" y="436"/>
                  </a:cubicBezTo>
                  <a:cubicBezTo>
                    <a:pt x="249" y="826"/>
                    <a:pt x="142" y="1285"/>
                    <a:pt x="1" y="1677"/>
                  </a:cubicBezTo>
                  <a:cubicBezTo>
                    <a:pt x="143" y="2326"/>
                    <a:pt x="211" y="2905"/>
                    <a:pt x="412" y="3435"/>
                  </a:cubicBezTo>
                  <a:cubicBezTo>
                    <a:pt x="502" y="3674"/>
                    <a:pt x="843" y="3923"/>
                    <a:pt x="1098" y="3959"/>
                  </a:cubicBezTo>
                  <a:cubicBezTo>
                    <a:pt x="1103" y="3960"/>
                    <a:pt x="1109" y="3961"/>
                    <a:pt x="1115" y="3961"/>
                  </a:cubicBezTo>
                  <a:cubicBezTo>
                    <a:pt x="1288" y="3961"/>
                    <a:pt x="1625" y="3642"/>
                    <a:pt x="1654" y="3440"/>
                  </a:cubicBezTo>
                  <a:cubicBezTo>
                    <a:pt x="1781" y="2537"/>
                    <a:pt x="1873" y="1620"/>
                    <a:pt x="1852" y="712"/>
                  </a:cubicBezTo>
                  <a:cubicBezTo>
                    <a:pt x="1847" y="460"/>
                    <a:pt x="1438" y="132"/>
                    <a:pt x="1143" y="9"/>
                  </a:cubicBezTo>
                  <a:cubicBezTo>
                    <a:pt x="1129" y="3"/>
                    <a:pt x="1112" y="1"/>
                    <a:pt x="10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28"/>
            <p:cNvSpPr/>
            <p:nvPr/>
          </p:nvSpPr>
          <p:spPr>
            <a:xfrm>
              <a:off x="10370650" y="733500"/>
              <a:ext cx="72400" cy="73525"/>
            </a:xfrm>
            <a:custGeom>
              <a:avLst/>
              <a:gdLst/>
              <a:ahLst/>
              <a:cxnLst/>
              <a:rect l="l" t="t" r="r" b="b"/>
              <a:pathLst>
                <a:path w="2896" h="2941" extrusionOk="0">
                  <a:moveTo>
                    <a:pt x="843" y="1"/>
                  </a:moveTo>
                  <a:cubicBezTo>
                    <a:pt x="410" y="1"/>
                    <a:pt x="1" y="419"/>
                    <a:pt x="2" y="1020"/>
                  </a:cubicBezTo>
                  <a:cubicBezTo>
                    <a:pt x="37" y="1117"/>
                    <a:pt x="59" y="1364"/>
                    <a:pt x="191" y="1515"/>
                  </a:cubicBezTo>
                  <a:cubicBezTo>
                    <a:pt x="562" y="1949"/>
                    <a:pt x="955" y="2372"/>
                    <a:pt x="1387" y="2746"/>
                  </a:cubicBezTo>
                  <a:cubicBezTo>
                    <a:pt x="1528" y="2868"/>
                    <a:pt x="1690" y="2940"/>
                    <a:pt x="1857" y="2940"/>
                  </a:cubicBezTo>
                  <a:cubicBezTo>
                    <a:pt x="2012" y="2940"/>
                    <a:pt x="2171" y="2878"/>
                    <a:pt x="2320" y="2736"/>
                  </a:cubicBezTo>
                  <a:cubicBezTo>
                    <a:pt x="2713" y="2362"/>
                    <a:pt x="2895" y="1894"/>
                    <a:pt x="2645" y="1576"/>
                  </a:cubicBezTo>
                  <a:cubicBezTo>
                    <a:pt x="2235" y="1058"/>
                    <a:pt x="1791" y="538"/>
                    <a:pt x="1265" y="146"/>
                  </a:cubicBezTo>
                  <a:cubicBezTo>
                    <a:pt x="1131" y="46"/>
                    <a:pt x="986" y="1"/>
                    <a:pt x="84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28"/>
            <p:cNvSpPr/>
            <p:nvPr/>
          </p:nvSpPr>
          <p:spPr>
            <a:xfrm>
              <a:off x="9978625" y="784150"/>
              <a:ext cx="65800" cy="90500"/>
            </a:xfrm>
            <a:custGeom>
              <a:avLst/>
              <a:gdLst/>
              <a:ahLst/>
              <a:cxnLst/>
              <a:rect l="l" t="t" r="r" b="b"/>
              <a:pathLst>
                <a:path w="2632" h="3620" extrusionOk="0">
                  <a:moveTo>
                    <a:pt x="2162" y="0"/>
                  </a:moveTo>
                  <a:cubicBezTo>
                    <a:pt x="2041" y="0"/>
                    <a:pt x="1859" y="86"/>
                    <a:pt x="1763" y="173"/>
                  </a:cubicBezTo>
                  <a:cubicBezTo>
                    <a:pt x="977" y="886"/>
                    <a:pt x="558" y="1833"/>
                    <a:pt x="151" y="2785"/>
                  </a:cubicBezTo>
                  <a:cubicBezTo>
                    <a:pt x="1" y="3138"/>
                    <a:pt x="210" y="3340"/>
                    <a:pt x="469" y="3524"/>
                  </a:cubicBezTo>
                  <a:cubicBezTo>
                    <a:pt x="563" y="3591"/>
                    <a:pt x="651" y="3620"/>
                    <a:pt x="734" y="3620"/>
                  </a:cubicBezTo>
                  <a:cubicBezTo>
                    <a:pt x="882" y="3620"/>
                    <a:pt x="1014" y="3529"/>
                    <a:pt x="1133" y="3407"/>
                  </a:cubicBezTo>
                  <a:cubicBezTo>
                    <a:pt x="1308" y="3228"/>
                    <a:pt x="1469" y="3036"/>
                    <a:pt x="1618" y="2835"/>
                  </a:cubicBezTo>
                  <a:cubicBezTo>
                    <a:pt x="2127" y="2150"/>
                    <a:pt x="2525" y="1412"/>
                    <a:pt x="2632" y="425"/>
                  </a:cubicBezTo>
                  <a:cubicBezTo>
                    <a:pt x="2539" y="322"/>
                    <a:pt x="2418" y="106"/>
                    <a:pt x="2234" y="14"/>
                  </a:cubicBezTo>
                  <a:cubicBezTo>
                    <a:pt x="2214" y="5"/>
                    <a:pt x="2190" y="0"/>
                    <a:pt x="216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28"/>
            <p:cNvSpPr/>
            <p:nvPr/>
          </p:nvSpPr>
          <p:spPr>
            <a:xfrm>
              <a:off x="10225400" y="854925"/>
              <a:ext cx="49350" cy="85350"/>
            </a:xfrm>
            <a:custGeom>
              <a:avLst/>
              <a:gdLst/>
              <a:ahLst/>
              <a:cxnLst/>
              <a:rect l="l" t="t" r="r" b="b"/>
              <a:pathLst>
                <a:path w="1974" h="3414" extrusionOk="0">
                  <a:moveTo>
                    <a:pt x="564" y="1"/>
                  </a:moveTo>
                  <a:cubicBezTo>
                    <a:pt x="549" y="1"/>
                    <a:pt x="536" y="3"/>
                    <a:pt x="526" y="9"/>
                  </a:cubicBezTo>
                  <a:cubicBezTo>
                    <a:pt x="318" y="122"/>
                    <a:pt x="147" y="408"/>
                    <a:pt x="84" y="653"/>
                  </a:cubicBezTo>
                  <a:cubicBezTo>
                    <a:pt x="0" y="978"/>
                    <a:pt x="34" y="1334"/>
                    <a:pt x="19" y="1676"/>
                  </a:cubicBezTo>
                  <a:cubicBezTo>
                    <a:pt x="13" y="2303"/>
                    <a:pt x="84" y="2897"/>
                    <a:pt x="676" y="3281"/>
                  </a:cubicBezTo>
                  <a:cubicBezTo>
                    <a:pt x="808" y="3368"/>
                    <a:pt x="931" y="3414"/>
                    <a:pt x="1049" y="3414"/>
                  </a:cubicBezTo>
                  <a:cubicBezTo>
                    <a:pt x="1192" y="3414"/>
                    <a:pt x="1327" y="3346"/>
                    <a:pt x="1464" y="3201"/>
                  </a:cubicBezTo>
                  <a:cubicBezTo>
                    <a:pt x="1859" y="2783"/>
                    <a:pt x="1973" y="2298"/>
                    <a:pt x="1779" y="1776"/>
                  </a:cubicBezTo>
                  <a:cubicBezTo>
                    <a:pt x="1602" y="1297"/>
                    <a:pt x="1383" y="825"/>
                    <a:pt x="1115" y="390"/>
                  </a:cubicBezTo>
                  <a:cubicBezTo>
                    <a:pt x="1009" y="218"/>
                    <a:pt x="700" y="1"/>
                    <a:pt x="56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28"/>
            <p:cNvSpPr/>
            <p:nvPr/>
          </p:nvSpPr>
          <p:spPr>
            <a:xfrm>
              <a:off x="9887550" y="546800"/>
              <a:ext cx="77475" cy="37925"/>
            </a:xfrm>
            <a:custGeom>
              <a:avLst/>
              <a:gdLst/>
              <a:ahLst/>
              <a:cxnLst/>
              <a:rect l="l" t="t" r="r" b="b"/>
              <a:pathLst>
                <a:path w="3099" h="1517" extrusionOk="0">
                  <a:moveTo>
                    <a:pt x="993" y="0"/>
                  </a:moveTo>
                  <a:cubicBezTo>
                    <a:pt x="893" y="0"/>
                    <a:pt x="794" y="4"/>
                    <a:pt x="696" y="12"/>
                  </a:cubicBezTo>
                  <a:cubicBezTo>
                    <a:pt x="446" y="32"/>
                    <a:pt x="160" y="445"/>
                    <a:pt x="39" y="740"/>
                  </a:cubicBezTo>
                  <a:cubicBezTo>
                    <a:pt x="0" y="836"/>
                    <a:pt x="399" y="1230"/>
                    <a:pt x="651" y="1303"/>
                  </a:cubicBezTo>
                  <a:cubicBezTo>
                    <a:pt x="1140" y="1442"/>
                    <a:pt x="1666" y="1448"/>
                    <a:pt x="2178" y="1510"/>
                  </a:cubicBezTo>
                  <a:cubicBezTo>
                    <a:pt x="2215" y="1514"/>
                    <a:pt x="2250" y="1516"/>
                    <a:pt x="2285" y="1516"/>
                  </a:cubicBezTo>
                  <a:cubicBezTo>
                    <a:pt x="2656" y="1516"/>
                    <a:pt x="2885" y="1287"/>
                    <a:pt x="2985" y="944"/>
                  </a:cubicBezTo>
                  <a:cubicBezTo>
                    <a:pt x="3099" y="547"/>
                    <a:pt x="2791" y="278"/>
                    <a:pt x="2489" y="207"/>
                  </a:cubicBezTo>
                  <a:cubicBezTo>
                    <a:pt x="2003" y="92"/>
                    <a:pt x="1492" y="0"/>
                    <a:pt x="99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28"/>
            <p:cNvSpPr/>
            <p:nvPr/>
          </p:nvSpPr>
          <p:spPr>
            <a:xfrm>
              <a:off x="9946650" y="371575"/>
              <a:ext cx="56925" cy="56275"/>
            </a:xfrm>
            <a:custGeom>
              <a:avLst/>
              <a:gdLst/>
              <a:ahLst/>
              <a:cxnLst/>
              <a:rect l="l" t="t" r="r" b="b"/>
              <a:pathLst>
                <a:path w="2277" h="2251" extrusionOk="0">
                  <a:moveTo>
                    <a:pt x="680" y="1"/>
                  </a:moveTo>
                  <a:cubicBezTo>
                    <a:pt x="422" y="297"/>
                    <a:pt x="178" y="481"/>
                    <a:pt x="74" y="726"/>
                  </a:cubicBezTo>
                  <a:cubicBezTo>
                    <a:pt x="0" y="898"/>
                    <a:pt x="40" y="1226"/>
                    <a:pt x="164" y="1353"/>
                  </a:cubicBezTo>
                  <a:cubicBezTo>
                    <a:pt x="486" y="1683"/>
                    <a:pt x="862" y="1972"/>
                    <a:pt x="1257" y="2212"/>
                  </a:cubicBezTo>
                  <a:cubicBezTo>
                    <a:pt x="1301" y="2239"/>
                    <a:pt x="1363" y="2251"/>
                    <a:pt x="1432" y="2251"/>
                  </a:cubicBezTo>
                  <a:cubicBezTo>
                    <a:pt x="1571" y="2251"/>
                    <a:pt x="1737" y="2203"/>
                    <a:pt x="1825" y="2131"/>
                  </a:cubicBezTo>
                  <a:cubicBezTo>
                    <a:pt x="2264" y="1777"/>
                    <a:pt x="2277" y="1437"/>
                    <a:pt x="1870" y="1028"/>
                  </a:cubicBezTo>
                  <a:cubicBezTo>
                    <a:pt x="1528" y="684"/>
                    <a:pt x="1134" y="389"/>
                    <a:pt x="68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28"/>
            <p:cNvSpPr/>
            <p:nvPr/>
          </p:nvSpPr>
          <p:spPr>
            <a:xfrm>
              <a:off x="10346825" y="338325"/>
              <a:ext cx="40700" cy="36700"/>
            </a:xfrm>
            <a:custGeom>
              <a:avLst/>
              <a:gdLst/>
              <a:ahLst/>
              <a:cxnLst/>
              <a:rect l="l" t="t" r="r" b="b"/>
              <a:pathLst>
                <a:path w="1628" h="1468" extrusionOk="0">
                  <a:moveTo>
                    <a:pt x="1096" y="1"/>
                  </a:moveTo>
                  <a:cubicBezTo>
                    <a:pt x="995" y="1"/>
                    <a:pt x="885" y="30"/>
                    <a:pt x="831" y="81"/>
                  </a:cubicBezTo>
                  <a:cubicBezTo>
                    <a:pt x="582" y="315"/>
                    <a:pt x="362" y="577"/>
                    <a:pt x="173" y="861"/>
                  </a:cubicBezTo>
                  <a:cubicBezTo>
                    <a:pt x="1" y="1121"/>
                    <a:pt x="149" y="1407"/>
                    <a:pt x="440" y="1462"/>
                  </a:cubicBezTo>
                  <a:cubicBezTo>
                    <a:pt x="456" y="1466"/>
                    <a:pt x="474" y="1467"/>
                    <a:pt x="493" y="1467"/>
                  </a:cubicBezTo>
                  <a:cubicBezTo>
                    <a:pt x="875" y="1467"/>
                    <a:pt x="1627" y="817"/>
                    <a:pt x="1613" y="382"/>
                  </a:cubicBezTo>
                  <a:cubicBezTo>
                    <a:pt x="1528" y="295"/>
                    <a:pt x="1413" y="118"/>
                    <a:pt x="1248" y="31"/>
                  </a:cubicBezTo>
                  <a:cubicBezTo>
                    <a:pt x="1209" y="11"/>
                    <a:pt x="1154" y="1"/>
                    <a:pt x="109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4" name="Google Shape;154;p28"/>
          <p:cNvSpPr txBox="1">
            <a:spLocks noGrp="1"/>
          </p:cNvSpPr>
          <p:nvPr>
            <p:ph type="title" idx="4"/>
          </p:nvPr>
        </p:nvSpPr>
        <p:spPr>
          <a:xfrm>
            <a:off x="857224" y="2928940"/>
            <a:ext cx="1400400" cy="66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03</a:t>
            </a:r>
            <a:endParaRPr dirty="0"/>
          </a:p>
        </p:txBody>
      </p:sp>
      <p:sp>
        <p:nvSpPr>
          <p:cNvPr id="48" name="Google Shape;161;p28"/>
          <p:cNvSpPr txBox="1">
            <a:spLocks/>
          </p:cNvSpPr>
          <p:nvPr/>
        </p:nvSpPr>
        <p:spPr>
          <a:xfrm>
            <a:off x="3286116" y="3500444"/>
            <a:ext cx="2205900" cy="6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Clr>
                <a:schemeClr val="dk1"/>
              </a:buClr>
              <a:buSzPts val="1100"/>
            </a:pPr>
            <a:r>
              <a:rPr lang="id-ID" dirty="0" smtClean="0">
                <a:solidFill>
                  <a:schemeClr val="bg1"/>
                </a:solidFill>
              </a:rPr>
              <a:t>Irma Nita Yunizar</a:t>
            </a:r>
            <a:endParaRPr lang="en-US" dirty="0" smtClean="0">
              <a:solidFill>
                <a:schemeClr val="bg1"/>
              </a:solidFill>
            </a:endParaRPr>
          </a:p>
          <a:p>
            <a:pPr lvl="0" algn="ctr">
              <a:buClr>
                <a:schemeClr val="dk1"/>
              </a:buClr>
              <a:buSzPts val="1100"/>
            </a:pPr>
            <a:r>
              <a:rPr lang="en-US" dirty="0" smtClean="0">
                <a:solidFill>
                  <a:schemeClr val="bg1"/>
                </a:solidFill>
              </a:rPr>
              <a:t>(2113053046)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30"/>
          <p:cNvSpPr txBox="1">
            <a:spLocks noGrp="1"/>
          </p:cNvSpPr>
          <p:nvPr>
            <p:ph type="title"/>
          </p:nvPr>
        </p:nvSpPr>
        <p:spPr>
          <a:xfrm>
            <a:off x="428596" y="357172"/>
            <a:ext cx="6143668" cy="1285866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en-US" sz="1800" b="1" dirty="0" smtClean="0"/>
              <a:t>A. </a:t>
            </a:r>
            <a:r>
              <a:rPr lang="en-US" sz="1800" b="1" dirty="0" err="1" smtClean="0"/>
              <a:t>Pengertian</a:t>
            </a:r>
            <a:r>
              <a:rPr lang="en-US" sz="1800" b="1" dirty="0" smtClean="0"/>
              <a:t> </a:t>
            </a:r>
            <a:r>
              <a:rPr lang="id-ID" sz="1800" b="1" dirty="0" smtClean="0"/>
              <a:t>Strategi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Pembelajaran</a:t>
            </a:r>
            <a:r>
              <a:rPr lang="en-US" dirty="0" smtClean="0"/>
              <a:t/>
            </a:r>
            <a:br>
              <a:rPr lang="en-US" dirty="0" smtClean="0"/>
            </a:br>
            <a:endParaRPr dirty="0"/>
          </a:p>
        </p:txBody>
      </p:sp>
      <p:sp>
        <p:nvSpPr>
          <p:cNvPr id="217" name="Google Shape;217;p30"/>
          <p:cNvSpPr txBox="1">
            <a:spLocks noGrp="1"/>
          </p:cNvSpPr>
          <p:nvPr>
            <p:ph type="body" idx="1"/>
          </p:nvPr>
        </p:nvSpPr>
        <p:spPr>
          <a:xfrm>
            <a:off x="785786" y="1142990"/>
            <a:ext cx="6470144" cy="280386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>
              <a:buNone/>
            </a:pPr>
            <a:r>
              <a:rPr lang="id-ID" dirty="0" smtClean="0"/>
              <a:t>Strategi dalam kegiatan pembelajaran dapat diartikan dalam pengertian</a:t>
            </a:r>
            <a:endParaRPr lang="en-GB" dirty="0" smtClean="0"/>
          </a:p>
          <a:p>
            <a:pPr algn="just">
              <a:buNone/>
            </a:pPr>
            <a:r>
              <a:rPr lang="id-ID" dirty="0" smtClean="0"/>
              <a:t>secara sempit dan pengertian secara luas. Dalam pengertian sempit bahwa</a:t>
            </a:r>
            <a:endParaRPr lang="en-GB" dirty="0" smtClean="0"/>
          </a:p>
          <a:p>
            <a:pPr algn="just">
              <a:buNone/>
            </a:pPr>
            <a:r>
              <a:rPr lang="id-ID" dirty="0" smtClean="0"/>
              <a:t>istilah strategi itu sama dengan pengertian metode yaitu sama-sama</a:t>
            </a:r>
            <a:endParaRPr lang="en-GB" dirty="0" smtClean="0"/>
          </a:p>
          <a:p>
            <a:pPr algn="just">
              <a:buNone/>
            </a:pPr>
            <a:r>
              <a:rPr lang="id-ID" dirty="0" smtClean="0"/>
              <a:t>merupakan cara dalam rangka pencapaian tujuan. Dalam pengertian luas</a:t>
            </a:r>
            <a:endParaRPr lang="en-GB" dirty="0" smtClean="0"/>
          </a:p>
          <a:p>
            <a:pPr algn="just">
              <a:buNone/>
            </a:pPr>
            <a:r>
              <a:rPr lang="id-ID" dirty="0" smtClean="0"/>
              <a:t>sebagaimana dikemukakan Newman dan Logan (Abin Syamsuddin Makmun,</a:t>
            </a:r>
            <a:endParaRPr lang="en-GB" dirty="0" smtClean="0"/>
          </a:p>
          <a:p>
            <a:pPr algn="just">
              <a:buNone/>
            </a:pPr>
            <a:r>
              <a:rPr lang="id-ID" dirty="0" smtClean="0"/>
              <a:t>2003) mengemukakan empat unsur strategi dari setiap usaha, yaitu:</a:t>
            </a:r>
            <a:endParaRPr lang="en-US" dirty="0" smtClean="0"/>
          </a:p>
          <a:p>
            <a:pPr lvl="0" algn="just"/>
            <a:r>
              <a:rPr lang="id-ID" dirty="0" smtClean="0"/>
              <a:t>Mengidentifikasi dan menetapkan spesifikasi dan kualifikasi hasil (out put) dan sasaran (target) yang harus dicapai, dengan mempertimbangkan aspirasi dan selera masyarakat yang memerlukannya.</a:t>
            </a:r>
            <a:endParaRPr lang="en-US" dirty="0" smtClean="0"/>
          </a:p>
          <a:p>
            <a:pPr lvl="0" algn="just"/>
            <a:r>
              <a:rPr lang="id-ID" dirty="0" smtClean="0"/>
              <a:t>Mempertimbangkan dan memilih jalan pendekatan utama (basic way) yang paling efektif untuk mencapai sasaran.</a:t>
            </a:r>
            <a:endParaRPr lang="en-US" dirty="0" smtClean="0"/>
          </a:p>
          <a:p>
            <a:pPr lvl="0" algn="just"/>
            <a:r>
              <a:rPr lang="id-ID" dirty="0" smtClean="0"/>
              <a:t>Mempertimbangkan dan menetapkan langkah-langkah (steps) yang akan dtempuh sejak titik awal sampai dengan sasaran.</a:t>
            </a:r>
            <a:endParaRPr lang="en-US" dirty="0" smtClean="0"/>
          </a:p>
          <a:p>
            <a:pPr lvl="0" algn="just"/>
            <a:r>
              <a:rPr lang="id-ID" dirty="0" smtClean="0"/>
              <a:t>Mempertimbangkan dan menetapkan tolok ukur (criteria) dan patokan ukuran (standard) untuk mengukur dan menilai taraf keberhasilan (achievement) usaha.</a:t>
            </a:r>
            <a:endParaRPr lang="en-US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  <p:grpSp>
        <p:nvGrpSpPr>
          <p:cNvPr id="218" name="Google Shape;218;p30"/>
          <p:cNvGrpSpPr/>
          <p:nvPr/>
        </p:nvGrpSpPr>
        <p:grpSpPr>
          <a:xfrm>
            <a:off x="7215206" y="3571882"/>
            <a:ext cx="1785918" cy="1321704"/>
            <a:chOff x="1304350" y="238125"/>
            <a:chExt cx="5010725" cy="5238000"/>
          </a:xfrm>
        </p:grpSpPr>
        <p:sp>
          <p:nvSpPr>
            <p:cNvPr id="219" name="Google Shape;219;p30"/>
            <p:cNvSpPr/>
            <p:nvPr/>
          </p:nvSpPr>
          <p:spPr>
            <a:xfrm>
              <a:off x="1409100" y="2029550"/>
              <a:ext cx="4655750" cy="2102200"/>
            </a:xfrm>
            <a:custGeom>
              <a:avLst/>
              <a:gdLst/>
              <a:ahLst/>
              <a:cxnLst/>
              <a:rect l="l" t="t" r="r" b="b"/>
              <a:pathLst>
                <a:path w="186230" h="84088" extrusionOk="0">
                  <a:moveTo>
                    <a:pt x="100213" y="18222"/>
                  </a:moveTo>
                  <a:cubicBezTo>
                    <a:pt x="100457" y="18222"/>
                    <a:pt x="100723" y="18276"/>
                    <a:pt x="101006" y="18385"/>
                  </a:cubicBezTo>
                  <a:cubicBezTo>
                    <a:pt x="103184" y="19215"/>
                    <a:pt x="104289" y="21168"/>
                    <a:pt x="103982" y="23683"/>
                  </a:cubicBezTo>
                  <a:cubicBezTo>
                    <a:pt x="103492" y="27706"/>
                    <a:pt x="101783" y="31275"/>
                    <a:pt x="99057" y="34464"/>
                  </a:cubicBezTo>
                  <a:cubicBezTo>
                    <a:pt x="98578" y="35029"/>
                    <a:pt x="98046" y="35554"/>
                    <a:pt x="97526" y="36097"/>
                  </a:cubicBezTo>
                  <a:cubicBezTo>
                    <a:pt x="97442" y="36188"/>
                    <a:pt x="97329" y="36257"/>
                    <a:pt x="97139" y="36409"/>
                  </a:cubicBezTo>
                  <a:cubicBezTo>
                    <a:pt x="96758" y="35215"/>
                    <a:pt x="96671" y="34063"/>
                    <a:pt x="96677" y="32898"/>
                  </a:cubicBezTo>
                  <a:cubicBezTo>
                    <a:pt x="96701" y="30040"/>
                    <a:pt x="96871" y="27169"/>
                    <a:pt x="97414" y="24282"/>
                  </a:cubicBezTo>
                  <a:cubicBezTo>
                    <a:pt x="97585" y="23417"/>
                    <a:pt x="97690" y="22547"/>
                    <a:pt x="97906" y="21689"/>
                  </a:cubicBezTo>
                  <a:cubicBezTo>
                    <a:pt x="98086" y="20946"/>
                    <a:pt x="98328" y="20219"/>
                    <a:pt x="98627" y="19514"/>
                  </a:cubicBezTo>
                  <a:cubicBezTo>
                    <a:pt x="98956" y="18742"/>
                    <a:pt x="99422" y="18313"/>
                    <a:pt x="100014" y="18235"/>
                  </a:cubicBezTo>
                  <a:cubicBezTo>
                    <a:pt x="100079" y="18227"/>
                    <a:pt x="100145" y="18222"/>
                    <a:pt x="100213" y="18222"/>
                  </a:cubicBezTo>
                  <a:close/>
                  <a:moveTo>
                    <a:pt x="76756" y="20859"/>
                  </a:moveTo>
                  <a:cubicBezTo>
                    <a:pt x="77965" y="21067"/>
                    <a:pt x="78899" y="21712"/>
                    <a:pt x="79617" y="22633"/>
                  </a:cubicBezTo>
                  <a:cubicBezTo>
                    <a:pt x="80128" y="23293"/>
                    <a:pt x="80576" y="24000"/>
                    <a:pt x="80953" y="24744"/>
                  </a:cubicBezTo>
                  <a:cubicBezTo>
                    <a:pt x="82065" y="26937"/>
                    <a:pt x="82737" y="29330"/>
                    <a:pt x="83041" y="31870"/>
                  </a:cubicBezTo>
                  <a:cubicBezTo>
                    <a:pt x="83372" y="34576"/>
                    <a:pt x="83465" y="37318"/>
                    <a:pt x="83237" y="40110"/>
                  </a:cubicBezTo>
                  <a:cubicBezTo>
                    <a:pt x="83217" y="40327"/>
                    <a:pt x="83185" y="40538"/>
                    <a:pt x="83158" y="40762"/>
                  </a:cubicBezTo>
                  <a:cubicBezTo>
                    <a:pt x="83050" y="40790"/>
                    <a:pt x="82960" y="40840"/>
                    <a:pt x="82883" y="40840"/>
                  </a:cubicBezTo>
                  <a:cubicBezTo>
                    <a:pt x="82880" y="40840"/>
                    <a:pt x="82878" y="40839"/>
                    <a:pt x="82875" y="40839"/>
                  </a:cubicBezTo>
                  <a:cubicBezTo>
                    <a:pt x="82875" y="40839"/>
                    <a:pt x="82874" y="40840"/>
                    <a:pt x="82873" y="40840"/>
                  </a:cubicBezTo>
                  <a:cubicBezTo>
                    <a:pt x="82866" y="40840"/>
                    <a:pt x="82855" y="40836"/>
                    <a:pt x="82849" y="40836"/>
                  </a:cubicBezTo>
                  <a:cubicBezTo>
                    <a:pt x="81429" y="40689"/>
                    <a:pt x="80095" y="40331"/>
                    <a:pt x="78977" y="39509"/>
                  </a:cubicBezTo>
                  <a:cubicBezTo>
                    <a:pt x="77049" y="38091"/>
                    <a:pt x="75615" y="36275"/>
                    <a:pt x="74989" y="33817"/>
                  </a:cubicBezTo>
                  <a:cubicBezTo>
                    <a:pt x="74528" y="32025"/>
                    <a:pt x="74132" y="30225"/>
                    <a:pt x="74052" y="28323"/>
                  </a:cubicBezTo>
                  <a:cubicBezTo>
                    <a:pt x="73978" y="26728"/>
                    <a:pt x="74024" y="25124"/>
                    <a:pt x="74673" y="23540"/>
                  </a:cubicBezTo>
                  <a:cubicBezTo>
                    <a:pt x="74897" y="23010"/>
                    <a:pt x="75173" y="22492"/>
                    <a:pt x="75474" y="21998"/>
                  </a:cubicBezTo>
                  <a:cubicBezTo>
                    <a:pt x="75764" y="21531"/>
                    <a:pt x="76145" y="21120"/>
                    <a:pt x="76756" y="20859"/>
                  </a:cubicBezTo>
                  <a:close/>
                  <a:moveTo>
                    <a:pt x="148293" y="45514"/>
                  </a:moveTo>
                  <a:cubicBezTo>
                    <a:pt x="148327" y="45844"/>
                    <a:pt x="148366" y="46073"/>
                    <a:pt x="148373" y="46314"/>
                  </a:cubicBezTo>
                  <a:cubicBezTo>
                    <a:pt x="148507" y="50014"/>
                    <a:pt x="148404" y="53745"/>
                    <a:pt x="147939" y="57498"/>
                  </a:cubicBezTo>
                  <a:cubicBezTo>
                    <a:pt x="147495" y="61107"/>
                    <a:pt x="146438" y="64590"/>
                    <a:pt x="144409" y="67827"/>
                  </a:cubicBezTo>
                  <a:cubicBezTo>
                    <a:pt x="143483" y="69294"/>
                    <a:pt x="142392" y="70621"/>
                    <a:pt x="141078" y="71751"/>
                  </a:cubicBezTo>
                  <a:cubicBezTo>
                    <a:pt x="140637" y="72130"/>
                    <a:pt x="140158" y="72467"/>
                    <a:pt x="139678" y="72779"/>
                  </a:cubicBezTo>
                  <a:cubicBezTo>
                    <a:pt x="139280" y="73041"/>
                    <a:pt x="138877" y="73158"/>
                    <a:pt x="138479" y="73158"/>
                  </a:cubicBezTo>
                  <a:cubicBezTo>
                    <a:pt x="138180" y="73158"/>
                    <a:pt x="137884" y="73092"/>
                    <a:pt x="137594" y="72974"/>
                  </a:cubicBezTo>
                  <a:cubicBezTo>
                    <a:pt x="136779" y="72647"/>
                    <a:pt x="136240" y="72029"/>
                    <a:pt x="135877" y="71240"/>
                  </a:cubicBezTo>
                  <a:cubicBezTo>
                    <a:pt x="135212" y="69804"/>
                    <a:pt x="135007" y="68233"/>
                    <a:pt x="135171" y="66559"/>
                  </a:cubicBezTo>
                  <a:cubicBezTo>
                    <a:pt x="135380" y="64459"/>
                    <a:pt x="135964" y="62421"/>
                    <a:pt x="136825" y="60429"/>
                  </a:cubicBezTo>
                  <a:cubicBezTo>
                    <a:pt x="137540" y="58770"/>
                    <a:pt x="138433" y="57194"/>
                    <a:pt x="139431" y="55672"/>
                  </a:cubicBezTo>
                  <a:cubicBezTo>
                    <a:pt x="141776" y="52080"/>
                    <a:pt x="144575" y="48887"/>
                    <a:pt x="147715" y="45985"/>
                  </a:cubicBezTo>
                  <a:cubicBezTo>
                    <a:pt x="147873" y="45838"/>
                    <a:pt x="148050" y="45713"/>
                    <a:pt x="148293" y="45514"/>
                  </a:cubicBezTo>
                  <a:close/>
                  <a:moveTo>
                    <a:pt x="19623" y="60479"/>
                  </a:moveTo>
                  <a:cubicBezTo>
                    <a:pt x="19695" y="60490"/>
                    <a:pt x="19761" y="60481"/>
                    <a:pt x="19807" y="60509"/>
                  </a:cubicBezTo>
                  <a:cubicBezTo>
                    <a:pt x="22517" y="62412"/>
                    <a:pt x="24175" y="64988"/>
                    <a:pt x="23954" y="68708"/>
                  </a:cubicBezTo>
                  <a:cubicBezTo>
                    <a:pt x="23915" y="69408"/>
                    <a:pt x="23778" y="70135"/>
                    <a:pt x="23574" y="70831"/>
                  </a:cubicBezTo>
                  <a:cubicBezTo>
                    <a:pt x="22721" y="73792"/>
                    <a:pt x="21132" y="76336"/>
                    <a:pt x="18753" y="78402"/>
                  </a:cubicBezTo>
                  <a:cubicBezTo>
                    <a:pt x="17392" y="79591"/>
                    <a:pt x="15874" y="80447"/>
                    <a:pt x="14199" y="80916"/>
                  </a:cubicBezTo>
                  <a:cubicBezTo>
                    <a:pt x="13713" y="81052"/>
                    <a:pt x="13247" y="81120"/>
                    <a:pt x="12804" y="81120"/>
                  </a:cubicBezTo>
                  <a:cubicBezTo>
                    <a:pt x="11719" y="81120"/>
                    <a:pt x="10772" y="80710"/>
                    <a:pt x="9996" y="79872"/>
                  </a:cubicBezTo>
                  <a:cubicBezTo>
                    <a:pt x="8582" y="78354"/>
                    <a:pt x="8075" y="76481"/>
                    <a:pt x="8632" y="74208"/>
                  </a:cubicBezTo>
                  <a:cubicBezTo>
                    <a:pt x="8940" y="72970"/>
                    <a:pt x="9453" y="71799"/>
                    <a:pt x="10123" y="70681"/>
                  </a:cubicBezTo>
                  <a:cubicBezTo>
                    <a:pt x="10930" y="69344"/>
                    <a:pt x="11890" y="68115"/>
                    <a:pt x="12927" y="66947"/>
                  </a:cubicBezTo>
                  <a:cubicBezTo>
                    <a:pt x="14938" y="64683"/>
                    <a:pt x="17133" y="62621"/>
                    <a:pt x="19393" y="60630"/>
                  </a:cubicBezTo>
                  <a:cubicBezTo>
                    <a:pt x="19465" y="60567"/>
                    <a:pt x="19551" y="60523"/>
                    <a:pt x="19623" y="60479"/>
                  </a:cubicBezTo>
                  <a:close/>
                  <a:moveTo>
                    <a:pt x="48886" y="0"/>
                  </a:moveTo>
                  <a:cubicBezTo>
                    <a:pt x="48202" y="0"/>
                    <a:pt x="47514" y="321"/>
                    <a:pt x="47066" y="928"/>
                  </a:cubicBezTo>
                  <a:cubicBezTo>
                    <a:pt x="46566" y="1603"/>
                    <a:pt x="46100" y="2320"/>
                    <a:pt x="45712" y="3067"/>
                  </a:cubicBezTo>
                  <a:cubicBezTo>
                    <a:pt x="44931" y="4581"/>
                    <a:pt x="44176" y="6125"/>
                    <a:pt x="43473" y="7675"/>
                  </a:cubicBezTo>
                  <a:cubicBezTo>
                    <a:pt x="41681" y="11616"/>
                    <a:pt x="40198" y="15636"/>
                    <a:pt x="39274" y="19784"/>
                  </a:cubicBezTo>
                  <a:cubicBezTo>
                    <a:pt x="39214" y="20027"/>
                    <a:pt x="39122" y="20259"/>
                    <a:pt x="39044" y="20491"/>
                  </a:cubicBezTo>
                  <a:cubicBezTo>
                    <a:pt x="38886" y="20552"/>
                    <a:pt x="38774" y="20613"/>
                    <a:pt x="38656" y="20649"/>
                  </a:cubicBezTo>
                  <a:cubicBezTo>
                    <a:pt x="36631" y="21251"/>
                    <a:pt x="34606" y="21872"/>
                    <a:pt x="32582" y="22454"/>
                  </a:cubicBezTo>
                  <a:cubicBezTo>
                    <a:pt x="31658" y="22723"/>
                    <a:pt x="30718" y="22938"/>
                    <a:pt x="29769" y="23099"/>
                  </a:cubicBezTo>
                  <a:cubicBezTo>
                    <a:pt x="28511" y="23322"/>
                    <a:pt x="27253" y="23439"/>
                    <a:pt x="25998" y="23439"/>
                  </a:cubicBezTo>
                  <a:cubicBezTo>
                    <a:pt x="25607" y="23439"/>
                    <a:pt x="25216" y="23427"/>
                    <a:pt x="24825" y="23404"/>
                  </a:cubicBezTo>
                  <a:cubicBezTo>
                    <a:pt x="23602" y="23339"/>
                    <a:pt x="22399" y="23224"/>
                    <a:pt x="21235" y="22928"/>
                  </a:cubicBezTo>
                  <a:cubicBezTo>
                    <a:pt x="18993" y="22356"/>
                    <a:pt x="16867" y="19694"/>
                    <a:pt x="17510" y="16640"/>
                  </a:cubicBezTo>
                  <a:cubicBezTo>
                    <a:pt x="17687" y="15781"/>
                    <a:pt x="17930" y="14926"/>
                    <a:pt x="18205" y="14081"/>
                  </a:cubicBezTo>
                  <a:cubicBezTo>
                    <a:pt x="18507" y="13139"/>
                    <a:pt x="18875" y="12214"/>
                    <a:pt x="19216" y="11279"/>
                  </a:cubicBezTo>
                  <a:cubicBezTo>
                    <a:pt x="19347" y="10921"/>
                    <a:pt x="19478" y="10556"/>
                    <a:pt x="19314" y="10150"/>
                  </a:cubicBezTo>
                  <a:cubicBezTo>
                    <a:pt x="19248" y="10078"/>
                    <a:pt x="19156" y="9970"/>
                    <a:pt x="19051" y="9883"/>
                  </a:cubicBezTo>
                  <a:cubicBezTo>
                    <a:pt x="18959" y="9809"/>
                    <a:pt x="18861" y="9748"/>
                    <a:pt x="18749" y="9717"/>
                  </a:cubicBezTo>
                  <a:cubicBezTo>
                    <a:pt x="18255" y="9554"/>
                    <a:pt x="17757" y="9459"/>
                    <a:pt x="17260" y="9459"/>
                  </a:cubicBezTo>
                  <a:cubicBezTo>
                    <a:pt x="16474" y="9459"/>
                    <a:pt x="15692" y="9697"/>
                    <a:pt x="14936" y="10281"/>
                  </a:cubicBezTo>
                  <a:cubicBezTo>
                    <a:pt x="12419" y="12224"/>
                    <a:pt x="11382" y="15283"/>
                    <a:pt x="11679" y="17752"/>
                  </a:cubicBezTo>
                  <a:cubicBezTo>
                    <a:pt x="11837" y="19115"/>
                    <a:pt x="12417" y="20235"/>
                    <a:pt x="13246" y="21222"/>
                  </a:cubicBezTo>
                  <a:cubicBezTo>
                    <a:pt x="14727" y="22986"/>
                    <a:pt x="16659" y="24041"/>
                    <a:pt x="18935" y="24563"/>
                  </a:cubicBezTo>
                  <a:cubicBezTo>
                    <a:pt x="20276" y="24874"/>
                    <a:pt x="21663" y="24971"/>
                    <a:pt x="23063" y="25047"/>
                  </a:cubicBezTo>
                  <a:cubicBezTo>
                    <a:pt x="23591" y="25074"/>
                    <a:pt x="24120" y="25087"/>
                    <a:pt x="24649" y="25087"/>
                  </a:cubicBezTo>
                  <a:cubicBezTo>
                    <a:pt x="26365" y="25087"/>
                    <a:pt x="28084" y="24946"/>
                    <a:pt x="29803" y="24653"/>
                  </a:cubicBezTo>
                  <a:cubicBezTo>
                    <a:pt x="31030" y="24449"/>
                    <a:pt x="32245" y="24173"/>
                    <a:pt x="33440" y="23823"/>
                  </a:cubicBezTo>
                  <a:cubicBezTo>
                    <a:pt x="34932" y="23392"/>
                    <a:pt x="36410" y="22909"/>
                    <a:pt x="37903" y="22471"/>
                  </a:cubicBezTo>
                  <a:cubicBezTo>
                    <a:pt x="38061" y="22425"/>
                    <a:pt x="38231" y="22328"/>
                    <a:pt x="38406" y="22328"/>
                  </a:cubicBezTo>
                  <a:cubicBezTo>
                    <a:pt x="38506" y="22328"/>
                    <a:pt x="38608" y="22360"/>
                    <a:pt x="38712" y="22452"/>
                  </a:cubicBezTo>
                  <a:cubicBezTo>
                    <a:pt x="36974" y="30332"/>
                    <a:pt x="36459" y="38262"/>
                    <a:pt x="35465" y="46205"/>
                  </a:cubicBezTo>
                  <a:cubicBezTo>
                    <a:pt x="33527" y="47791"/>
                    <a:pt x="31586" y="49373"/>
                    <a:pt x="29643" y="50952"/>
                  </a:cubicBezTo>
                  <a:cubicBezTo>
                    <a:pt x="27462" y="52738"/>
                    <a:pt x="25284" y="54516"/>
                    <a:pt x="23111" y="56288"/>
                  </a:cubicBezTo>
                  <a:cubicBezTo>
                    <a:pt x="20619" y="55567"/>
                    <a:pt x="18186" y="54879"/>
                    <a:pt x="15773" y="54147"/>
                  </a:cubicBezTo>
                  <a:cubicBezTo>
                    <a:pt x="14892" y="53876"/>
                    <a:pt x="14031" y="53521"/>
                    <a:pt x="13202" y="53129"/>
                  </a:cubicBezTo>
                  <a:cubicBezTo>
                    <a:pt x="11841" y="52487"/>
                    <a:pt x="10617" y="51639"/>
                    <a:pt x="9644" y="50490"/>
                  </a:cubicBezTo>
                  <a:cubicBezTo>
                    <a:pt x="8176" y="48751"/>
                    <a:pt x="7314" y="46712"/>
                    <a:pt x="7437" y="44208"/>
                  </a:cubicBezTo>
                  <a:cubicBezTo>
                    <a:pt x="7515" y="42606"/>
                    <a:pt x="7968" y="41042"/>
                    <a:pt x="8736" y="39570"/>
                  </a:cubicBezTo>
                  <a:cubicBezTo>
                    <a:pt x="10187" y="36770"/>
                    <a:pt x="12290" y="34708"/>
                    <a:pt x="15208" y="33633"/>
                  </a:cubicBezTo>
                  <a:cubicBezTo>
                    <a:pt x="15718" y="33445"/>
                    <a:pt x="16244" y="33304"/>
                    <a:pt x="16763" y="33304"/>
                  </a:cubicBezTo>
                  <a:cubicBezTo>
                    <a:pt x="16874" y="33304"/>
                    <a:pt x="16985" y="33310"/>
                    <a:pt x="17095" y="33324"/>
                  </a:cubicBezTo>
                  <a:cubicBezTo>
                    <a:pt x="19646" y="33662"/>
                    <a:pt x="21757" y="34748"/>
                    <a:pt x="23185" y="36846"/>
                  </a:cubicBezTo>
                  <a:cubicBezTo>
                    <a:pt x="24613" y="38937"/>
                    <a:pt x="24490" y="41281"/>
                    <a:pt x="23131" y="43727"/>
                  </a:cubicBezTo>
                  <a:cubicBezTo>
                    <a:pt x="22559" y="44752"/>
                    <a:pt x="21731" y="45510"/>
                    <a:pt x="20654" y="45833"/>
                  </a:cubicBezTo>
                  <a:cubicBezTo>
                    <a:pt x="19246" y="45550"/>
                    <a:pt x="18365" y="44785"/>
                    <a:pt x="18167" y="43567"/>
                  </a:cubicBezTo>
                  <a:cubicBezTo>
                    <a:pt x="17883" y="41813"/>
                    <a:pt x="18691" y="40429"/>
                    <a:pt x="20183" y="39315"/>
                  </a:cubicBezTo>
                  <a:cubicBezTo>
                    <a:pt x="19930" y="39214"/>
                    <a:pt x="19721" y="39161"/>
                    <a:pt x="19533" y="39161"/>
                  </a:cubicBezTo>
                  <a:cubicBezTo>
                    <a:pt x="19226" y="39161"/>
                    <a:pt x="18975" y="39301"/>
                    <a:pt x="18678" y="39601"/>
                  </a:cubicBezTo>
                  <a:cubicBezTo>
                    <a:pt x="17817" y="40477"/>
                    <a:pt x="17371" y="41539"/>
                    <a:pt x="17187" y="42680"/>
                  </a:cubicBezTo>
                  <a:cubicBezTo>
                    <a:pt x="16990" y="43923"/>
                    <a:pt x="17300" y="44966"/>
                    <a:pt x="18142" y="45783"/>
                  </a:cubicBezTo>
                  <a:cubicBezTo>
                    <a:pt x="18794" y="46418"/>
                    <a:pt x="19559" y="46727"/>
                    <a:pt x="20444" y="46727"/>
                  </a:cubicBezTo>
                  <a:cubicBezTo>
                    <a:pt x="20693" y="46727"/>
                    <a:pt x="20951" y="46703"/>
                    <a:pt x="21219" y="46654"/>
                  </a:cubicBezTo>
                  <a:cubicBezTo>
                    <a:pt x="24046" y="46134"/>
                    <a:pt x="25911" y="44262"/>
                    <a:pt x="27206" y="41711"/>
                  </a:cubicBezTo>
                  <a:cubicBezTo>
                    <a:pt x="27804" y="40529"/>
                    <a:pt x="28112" y="39238"/>
                    <a:pt x="28215" y="37960"/>
                  </a:cubicBezTo>
                  <a:cubicBezTo>
                    <a:pt x="28405" y="35527"/>
                    <a:pt x="27739" y="33530"/>
                    <a:pt x="25925" y="32124"/>
                  </a:cubicBezTo>
                  <a:cubicBezTo>
                    <a:pt x="25106" y="31491"/>
                    <a:pt x="24191" y="30994"/>
                    <a:pt x="23215" y="30650"/>
                  </a:cubicBezTo>
                  <a:cubicBezTo>
                    <a:pt x="21844" y="30167"/>
                    <a:pt x="20404" y="29958"/>
                    <a:pt x="18919" y="29958"/>
                  </a:cubicBezTo>
                  <a:cubicBezTo>
                    <a:pt x="18459" y="29958"/>
                    <a:pt x="17995" y="29978"/>
                    <a:pt x="17527" y="30016"/>
                  </a:cubicBezTo>
                  <a:cubicBezTo>
                    <a:pt x="14681" y="30245"/>
                    <a:pt x="11927" y="30990"/>
                    <a:pt x="9278" y="32456"/>
                  </a:cubicBezTo>
                  <a:cubicBezTo>
                    <a:pt x="3436" y="35695"/>
                    <a:pt x="1" y="42020"/>
                    <a:pt x="524" y="47661"/>
                  </a:cubicBezTo>
                  <a:cubicBezTo>
                    <a:pt x="690" y="49425"/>
                    <a:pt x="1189" y="51004"/>
                    <a:pt x="2170" y="52366"/>
                  </a:cubicBezTo>
                  <a:cubicBezTo>
                    <a:pt x="2743" y="53160"/>
                    <a:pt x="3433" y="53844"/>
                    <a:pt x="4190" y="54460"/>
                  </a:cubicBezTo>
                  <a:cubicBezTo>
                    <a:pt x="5643" y="55632"/>
                    <a:pt x="7274" y="56506"/>
                    <a:pt x="9037" y="57190"/>
                  </a:cubicBezTo>
                  <a:cubicBezTo>
                    <a:pt x="10977" y="57950"/>
                    <a:pt x="13035" y="58393"/>
                    <a:pt x="15086" y="58845"/>
                  </a:cubicBezTo>
                  <a:cubicBezTo>
                    <a:pt x="16113" y="59070"/>
                    <a:pt x="17119" y="59373"/>
                    <a:pt x="18125" y="59662"/>
                  </a:cubicBezTo>
                  <a:cubicBezTo>
                    <a:pt x="18296" y="59706"/>
                    <a:pt x="18441" y="59834"/>
                    <a:pt x="18644" y="59948"/>
                  </a:cubicBezTo>
                  <a:cubicBezTo>
                    <a:pt x="18131" y="60383"/>
                    <a:pt x="17691" y="60762"/>
                    <a:pt x="17237" y="61129"/>
                  </a:cubicBezTo>
                  <a:cubicBezTo>
                    <a:pt x="15114" y="62881"/>
                    <a:pt x="13092" y="64760"/>
                    <a:pt x="11212" y="66786"/>
                  </a:cubicBezTo>
                  <a:cubicBezTo>
                    <a:pt x="9768" y="68341"/>
                    <a:pt x="8440" y="69981"/>
                    <a:pt x="7323" y="71787"/>
                  </a:cubicBezTo>
                  <a:cubicBezTo>
                    <a:pt x="6266" y="73491"/>
                    <a:pt x="5531" y="75281"/>
                    <a:pt x="5223" y="77213"/>
                  </a:cubicBezTo>
                  <a:cubicBezTo>
                    <a:pt x="4680" y="80622"/>
                    <a:pt x="6450" y="83344"/>
                    <a:pt x="9633" y="83913"/>
                  </a:cubicBezTo>
                  <a:cubicBezTo>
                    <a:pt x="10304" y="84033"/>
                    <a:pt x="10981" y="84087"/>
                    <a:pt x="11662" y="84087"/>
                  </a:cubicBezTo>
                  <a:cubicBezTo>
                    <a:pt x="12922" y="84087"/>
                    <a:pt x="14195" y="83902"/>
                    <a:pt x="15470" y="83603"/>
                  </a:cubicBezTo>
                  <a:cubicBezTo>
                    <a:pt x="18238" y="82964"/>
                    <a:pt x="20822" y="81687"/>
                    <a:pt x="23292" y="80090"/>
                  </a:cubicBezTo>
                  <a:cubicBezTo>
                    <a:pt x="27150" y="77588"/>
                    <a:pt x="29449" y="74034"/>
                    <a:pt x="30466" y="69688"/>
                  </a:cubicBezTo>
                  <a:cubicBezTo>
                    <a:pt x="30688" y="68708"/>
                    <a:pt x="30805" y="67690"/>
                    <a:pt x="30760" y="66726"/>
                  </a:cubicBezTo>
                  <a:cubicBezTo>
                    <a:pt x="30580" y="62865"/>
                    <a:pt x="29059" y="59829"/>
                    <a:pt x="25994" y="57820"/>
                  </a:cubicBezTo>
                  <a:cubicBezTo>
                    <a:pt x="25540" y="57525"/>
                    <a:pt x="25054" y="57276"/>
                    <a:pt x="24586" y="56996"/>
                  </a:cubicBezTo>
                  <a:cubicBezTo>
                    <a:pt x="24422" y="56904"/>
                    <a:pt x="24277" y="56789"/>
                    <a:pt x="24113" y="56677"/>
                  </a:cubicBezTo>
                  <a:cubicBezTo>
                    <a:pt x="25020" y="55795"/>
                    <a:pt x="27615" y="53594"/>
                    <a:pt x="30092" y="51568"/>
                  </a:cubicBezTo>
                  <a:cubicBezTo>
                    <a:pt x="32564" y="49537"/>
                    <a:pt x="34915" y="47681"/>
                    <a:pt x="35337" y="47472"/>
                  </a:cubicBezTo>
                  <a:cubicBezTo>
                    <a:pt x="35337" y="47666"/>
                    <a:pt x="35350" y="47844"/>
                    <a:pt x="35337" y="48027"/>
                  </a:cubicBezTo>
                  <a:cubicBezTo>
                    <a:pt x="35199" y="50037"/>
                    <a:pt x="35049" y="52044"/>
                    <a:pt x="34926" y="54052"/>
                  </a:cubicBezTo>
                  <a:cubicBezTo>
                    <a:pt x="34686" y="58144"/>
                    <a:pt x="34636" y="62202"/>
                    <a:pt x="35190" y="66168"/>
                  </a:cubicBezTo>
                  <a:cubicBezTo>
                    <a:pt x="35526" y="68571"/>
                    <a:pt x="36119" y="70872"/>
                    <a:pt x="37213" y="72949"/>
                  </a:cubicBezTo>
                  <a:cubicBezTo>
                    <a:pt x="37574" y="73637"/>
                    <a:pt x="38035" y="74278"/>
                    <a:pt x="38542" y="74846"/>
                  </a:cubicBezTo>
                  <a:cubicBezTo>
                    <a:pt x="39170" y="75549"/>
                    <a:pt x="39992" y="75873"/>
                    <a:pt x="40951" y="75873"/>
                  </a:cubicBezTo>
                  <a:cubicBezTo>
                    <a:pt x="41125" y="75873"/>
                    <a:pt x="41304" y="75862"/>
                    <a:pt x="41487" y="75841"/>
                  </a:cubicBezTo>
                  <a:cubicBezTo>
                    <a:pt x="41772" y="75812"/>
                    <a:pt x="42053" y="75759"/>
                    <a:pt x="42329" y="75683"/>
                  </a:cubicBezTo>
                  <a:cubicBezTo>
                    <a:pt x="43263" y="75453"/>
                    <a:pt x="44116" y="74992"/>
                    <a:pt x="44879" y="74303"/>
                  </a:cubicBezTo>
                  <a:cubicBezTo>
                    <a:pt x="45694" y="73567"/>
                    <a:pt x="46462" y="72763"/>
                    <a:pt x="47179" y="71927"/>
                  </a:cubicBezTo>
                  <a:cubicBezTo>
                    <a:pt x="48762" y="70067"/>
                    <a:pt x="50174" y="68074"/>
                    <a:pt x="51475" y="66010"/>
                  </a:cubicBezTo>
                  <a:cubicBezTo>
                    <a:pt x="53392" y="62961"/>
                    <a:pt x="55258" y="59880"/>
                    <a:pt x="57130" y="56805"/>
                  </a:cubicBezTo>
                  <a:cubicBezTo>
                    <a:pt x="58042" y="55313"/>
                    <a:pt x="58917" y="53793"/>
                    <a:pt x="59809" y="52292"/>
                  </a:cubicBezTo>
                  <a:cubicBezTo>
                    <a:pt x="59915" y="52117"/>
                    <a:pt x="60065" y="51976"/>
                    <a:pt x="60275" y="51721"/>
                  </a:cubicBezTo>
                  <a:cubicBezTo>
                    <a:pt x="60322" y="52130"/>
                    <a:pt x="60355" y="52393"/>
                    <a:pt x="60389" y="52663"/>
                  </a:cubicBezTo>
                  <a:cubicBezTo>
                    <a:pt x="60738" y="55498"/>
                    <a:pt x="61424" y="58197"/>
                    <a:pt x="62727" y="60633"/>
                  </a:cubicBezTo>
                  <a:cubicBezTo>
                    <a:pt x="63516" y="62106"/>
                    <a:pt x="64491" y="63409"/>
                    <a:pt x="65741" y="64474"/>
                  </a:cubicBezTo>
                  <a:cubicBezTo>
                    <a:pt x="67253" y="65755"/>
                    <a:pt x="69014" y="66288"/>
                    <a:pt x="70759" y="66288"/>
                  </a:cubicBezTo>
                  <a:cubicBezTo>
                    <a:pt x="71502" y="66288"/>
                    <a:pt x="72243" y="66191"/>
                    <a:pt x="72960" y="66014"/>
                  </a:cubicBezTo>
                  <a:cubicBezTo>
                    <a:pt x="73973" y="65765"/>
                    <a:pt x="74942" y="65362"/>
                    <a:pt x="75832" y="64820"/>
                  </a:cubicBezTo>
                  <a:cubicBezTo>
                    <a:pt x="77114" y="64043"/>
                    <a:pt x="78159" y="62988"/>
                    <a:pt x="79078" y="61783"/>
                  </a:cubicBezTo>
                  <a:cubicBezTo>
                    <a:pt x="80286" y="60193"/>
                    <a:pt x="81239" y="58468"/>
                    <a:pt x="82066" y="56681"/>
                  </a:cubicBezTo>
                  <a:cubicBezTo>
                    <a:pt x="84029" y="52443"/>
                    <a:pt x="85105" y="48075"/>
                    <a:pt x="85595" y="43604"/>
                  </a:cubicBezTo>
                  <a:cubicBezTo>
                    <a:pt x="85654" y="43061"/>
                    <a:pt x="85680" y="42509"/>
                    <a:pt x="85818" y="41936"/>
                  </a:cubicBezTo>
                  <a:cubicBezTo>
                    <a:pt x="86436" y="41828"/>
                    <a:pt x="87041" y="41715"/>
                    <a:pt x="87645" y="41574"/>
                  </a:cubicBezTo>
                  <a:cubicBezTo>
                    <a:pt x="89078" y="41259"/>
                    <a:pt x="90471" y="40826"/>
                    <a:pt x="91839" y="40205"/>
                  </a:cubicBezTo>
                  <a:cubicBezTo>
                    <a:pt x="92010" y="40316"/>
                    <a:pt x="92161" y="40396"/>
                    <a:pt x="92293" y="40500"/>
                  </a:cubicBezTo>
                  <a:cubicBezTo>
                    <a:pt x="93852" y="41650"/>
                    <a:pt x="95680" y="42172"/>
                    <a:pt x="97684" y="42221"/>
                  </a:cubicBezTo>
                  <a:cubicBezTo>
                    <a:pt x="97854" y="42226"/>
                    <a:pt x="98024" y="42228"/>
                    <a:pt x="98193" y="42228"/>
                  </a:cubicBezTo>
                  <a:cubicBezTo>
                    <a:pt x="101249" y="42228"/>
                    <a:pt x="104228" y="41473"/>
                    <a:pt x="107131" y="39964"/>
                  </a:cubicBezTo>
                  <a:cubicBezTo>
                    <a:pt x="107308" y="39867"/>
                    <a:pt x="107498" y="39789"/>
                    <a:pt x="107709" y="39687"/>
                  </a:cubicBezTo>
                  <a:cubicBezTo>
                    <a:pt x="107709" y="39807"/>
                    <a:pt x="107723" y="39839"/>
                    <a:pt x="107709" y="39868"/>
                  </a:cubicBezTo>
                  <a:cubicBezTo>
                    <a:pt x="107591" y="40131"/>
                    <a:pt x="107467" y="40394"/>
                    <a:pt x="107341" y="40652"/>
                  </a:cubicBezTo>
                  <a:cubicBezTo>
                    <a:pt x="104282" y="47107"/>
                    <a:pt x="101978" y="53710"/>
                    <a:pt x="101076" y="60616"/>
                  </a:cubicBezTo>
                  <a:cubicBezTo>
                    <a:pt x="100761" y="63012"/>
                    <a:pt x="100874" y="65304"/>
                    <a:pt x="101415" y="67527"/>
                  </a:cubicBezTo>
                  <a:cubicBezTo>
                    <a:pt x="101666" y="68550"/>
                    <a:pt x="102120" y="69453"/>
                    <a:pt x="102823" y="70195"/>
                  </a:cubicBezTo>
                  <a:cubicBezTo>
                    <a:pt x="103804" y="71220"/>
                    <a:pt x="105359" y="71833"/>
                    <a:pt x="107018" y="71833"/>
                  </a:cubicBezTo>
                  <a:cubicBezTo>
                    <a:pt x="108309" y="71833"/>
                    <a:pt x="109662" y="71463"/>
                    <a:pt x="110858" y="70626"/>
                  </a:cubicBezTo>
                  <a:cubicBezTo>
                    <a:pt x="112527" y="69456"/>
                    <a:pt x="113907" y="67996"/>
                    <a:pt x="114997" y="66281"/>
                  </a:cubicBezTo>
                  <a:cubicBezTo>
                    <a:pt x="115988" y="64719"/>
                    <a:pt x="116987" y="63150"/>
                    <a:pt x="117848" y="61524"/>
                  </a:cubicBezTo>
                  <a:cubicBezTo>
                    <a:pt x="119364" y="58663"/>
                    <a:pt x="120842" y="55787"/>
                    <a:pt x="122319" y="52904"/>
                  </a:cubicBezTo>
                  <a:cubicBezTo>
                    <a:pt x="122982" y="51619"/>
                    <a:pt x="123645" y="50328"/>
                    <a:pt x="124308" y="49043"/>
                  </a:cubicBezTo>
                  <a:cubicBezTo>
                    <a:pt x="124473" y="48727"/>
                    <a:pt x="124637" y="48412"/>
                    <a:pt x="124821" y="48059"/>
                  </a:cubicBezTo>
                  <a:cubicBezTo>
                    <a:pt x="125031" y="48192"/>
                    <a:pt x="125196" y="48291"/>
                    <a:pt x="125360" y="48396"/>
                  </a:cubicBezTo>
                  <a:cubicBezTo>
                    <a:pt x="126584" y="49231"/>
                    <a:pt x="127939" y="49643"/>
                    <a:pt x="129331" y="49643"/>
                  </a:cubicBezTo>
                  <a:cubicBezTo>
                    <a:pt x="131103" y="49643"/>
                    <a:pt x="132933" y="48975"/>
                    <a:pt x="134623" y="47661"/>
                  </a:cubicBezTo>
                  <a:cubicBezTo>
                    <a:pt x="136569" y="46147"/>
                    <a:pt x="138132" y="44303"/>
                    <a:pt x="139492" y="42250"/>
                  </a:cubicBezTo>
                  <a:cubicBezTo>
                    <a:pt x="141114" y="39809"/>
                    <a:pt x="142434" y="37221"/>
                    <a:pt x="143615" y="34570"/>
                  </a:cubicBezTo>
                  <a:cubicBezTo>
                    <a:pt x="144416" y="32773"/>
                    <a:pt x="145197" y="30964"/>
                    <a:pt x="145979" y="29164"/>
                  </a:cubicBezTo>
                  <a:cubicBezTo>
                    <a:pt x="146267" y="28490"/>
                    <a:pt x="146563" y="27816"/>
                    <a:pt x="146858" y="27141"/>
                  </a:cubicBezTo>
                  <a:cubicBezTo>
                    <a:pt x="146970" y="26893"/>
                    <a:pt x="147101" y="26654"/>
                    <a:pt x="147226" y="26410"/>
                  </a:cubicBezTo>
                  <a:cubicBezTo>
                    <a:pt x="147834" y="32269"/>
                    <a:pt x="148160" y="38129"/>
                    <a:pt x="148322" y="43939"/>
                  </a:cubicBezTo>
                  <a:cubicBezTo>
                    <a:pt x="146620" y="45582"/>
                    <a:pt x="145023" y="47056"/>
                    <a:pt x="143498" y="48609"/>
                  </a:cubicBezTo>
                  <a:cubicBezTo>
                    <a:pt x="140483" y="51695"/>
                    <a:pt x="137836" y="55067"/>
                    <a:pt x="135767" y="58850"/>
                  </a:cubicBezTo>
                  <a:cubicBezTo>
                    <a:pt x="134559" y="61050"/>
                    <a:pt x="133600" y="63323"/>
                    <a:pt x="133010" y="65701"/>
                  </a:cubicBezTo>
                  <a:cubicBezTo>
                    <a:pt x="132571" y="67470"/>
                    <a:pt x="132388" y="69221"/>
                    <a:pt x="132704" y="70944"/>
                  </a:cubicBezTo>
                  <a:cubicBezTo>
                    <a:pt x="133133" y="73248"/>
                    <a:pt x="134455" y="74584"/>
                    <a:pt x="136743" y="74857"/>
                  </a:cubicBezTo>
                  <a:cubicBezTo>
                    <a:pt x="137228" y="74915"/>
                    <a:pt x="137709" y="74943"/>
                    <a:pt x="138184" y="74943"/>
                  </a:cubicBezTo>
                  <a:cubicBezTo>
                    <a:pt x="141078" y="74943"/>
                    <a:pt x="143781" y="73875"/>
                    <a:pt x="146202" y="71729"/>
                  </a:cubicBezTo>
                  <a:cubicBezTo>
                    <a:pt x="149533" y="68775"/>
                    <a:pt x="151963" y="65211"/>
                    <a:pt x="153249" y="60982"/>
                  </a:cubicBezTo>
                  <a:cubicBezTo>
                    <a:pt x="154424" y="57116"/>
                    <a:pt x="154881" y="53217"/>
                    <a:pt x="154985" y="49320"/>
                  </a:cubicBezTo>
                  <a:cubicBezTo>
                    <a:pt x="155049" y="46849"/>
                    <a:pt x="154910" y="44414"/>
                    <a:pt x="154723" y="41985"/>
                  </a:cubicBezTo>
                  <a:cubicBezTo>
                    <a:pt x="154684" y="41475"/>
                    <a:pt x="154670" y="40962"/>
                    <a:pt x="154644" y="40483"/>
                  </a:cubicBezTo>
                  <a:cubicBezTo>
                    <a:pt x="154815" y="40347"/>
                    <a:pt x="154913" y="40261"/>
                    <a:pt x="155018" y="40187"/>
                  </a:cubicBezTo>
                  <a:cubicBezTo>
                    <a:pt x="155373" y="39947"/>
                    <a:pt x="155735" y="39718"/>
                    <a:pt x="156096" y="39489"/>
                  </a:cubicBezTo>
                  <a:cubicBezTo>
                    <a:pt x="158626" y="37925"/>
                    <a:pt x="161281" y="36705"/>
                    <a:pt x="164069" y="35876"/>
                  </a:cubicBezTo>
                  <a:cubicBezTo>
                    <a:pt x="165474" y="35461"/>
                    <a:pt x="166865" y="35244"/>
                    <a:pt x="168248" y="35244"/>
                  </a:cubicBezTo>
                  <a:cubicBezTo>
                    <a:pt x="168921" y="35244"/>
                    <a:pt x="169591" y="35296"/>
                    <a:pt x="170261" y="35400"/>
                  </a:cubicBezTo>
                  <a:cubicBezTo>
                    <a:pt x="171905" y="35650"/>
                    <a:pt x="173220" y="36373"/>
                    <a:pt x="174115" y="37746"/>
                  </a:cubicBezTo>
                  <a:cubicBezTo>
                    <a:pt x="174352" y="38109"/>
                    <a:pt x="174608" y="38463"/>
                    <a:pt x="174819" y="38836"/>
                  </a:cubicBezTo>
                  <a:cubicBezTo>
                    <a:pt x="175483" y="39992"/>
                    <a:pt x="176155" y="41141"/>
                    <a:pt x="176774" y="42323"/>
                  </a:cubicBezTo>
                  <a:cubicBezTo>
                    <a:pt x="177175" y="43092"/>
                    <a:pt x="177517" y="43910"/>
                    <a:pt x="177847" y="44722"/>
                  </a:cubicBezTo>
                  <a:cubicBezTo>
                    <a:pt x="178091" y="45312"/>
                    <a:pt x="178295" y="45934"/>
                    <a:pt x="178097" y="46602"/>
                  </a:cubicBezTo>
                  <a:cubicBezTo>
                    <a:pt x="178506" y="47229"/>
                    <a:pt x="178651" y="47351"/>
                    <a:pt x="179334" y="47514"/>
                  </a:cubicBezTo>
                  <a:cubicBezTo>
                    <a:pt x="179806" y="47624"/>
                    <a:pt x="180280" y="47675"/>
                    <a:pt x="180756" y="47675"/>
                  </a:cubicBezTo>
                  <a:cubicBezTo>
                    <a:pt x="181764" y="47675"/>
                    <a:pt x="182779" y="47444"/>
                    <a:pt x="183798" y="47046"/>
                  </a:cubicBezTo>
                  <a:cubicBezTo>
                    <a:pt x="185283" y="46468"/>
                    <a:pt x="186229" y="44806"/>
                    <a:pt x="186111" y="43403"/>
                  </a:cubicBezTo>
                  <a:cubicBezTo>
                    <a:pt x="185949" y="41498"/>
                    <a:pt x="185416" y="39743"/>
                    <a:pt x="184515" y="38171"/>
                  </a:cubicBezTo>
                  <a:cubicBezTo>
                    <a:pt x="183158" y="35803"/>
                    <a:pt x="181008" y="34481"/>
                    <a:pt x="178403" y="33748"/>
                  </a:cubicBezTo>
                  <a:cubicBezTo>
                    <a:pt x="176583" y="33235"/>
                    <a:pt x="174745" y="33003"/>
                    <a:pt x="172895" y="33003"/>
                  </a:cubicBezTo>
                  <a:cubicBezTo>
                    <a:pt x="169773" y="33003"/>
                    <a:pt x="166615" y="33664"/>
                    <a:pt x="163441" y="34754"/>
                  </a:cubicBezTo>
                  <a:cubicBezTo>
                    <a:pt x="160732" y="35687"/>
                    <a:pt x="158156" y="37064"/>
                    <a:pt x="155653" y="38585"/>
                  </a:cubicBezTo>
                  <a:lnTo>
                    <a:pt x="155357" y="38764"/>
                  </a:lnTo>
                  <a:cubicBezTo>
                    <a:pt x="155110" y="38913"/>
                    <a:pt x="154876" y="39152"/>
                    <a:pt x="154549" y="39152"/>
                  </a:cubicBezTo>
                  <a:cubicBezTo>
                    <a:pt x="154536" y="39152"/>
                    <a:pt x="154522" y="39152"/>
                    <a:pt x="154509" y="39151"/>
                  </a:cubicBezTo>
                  <a:cubicBezTo>
                    <a:pt x="154199" y="36175"/>
                    <a:pt x="153885" y="33217"/>
                    <a:pt x="153570" y="30274"/>
                  </a:cubicBezTo>
                  <a:cubicBezTo>
                    <a:pt x="153166" y="26375"/>
                    <a:pt x="152481" y="22567"/>
                    <a:pt x="151512" y="18850"/>
                  </a:cubicBezTo>
                  <a:cubicBezTo>
                    <a:pt x="151354" y="18249"/>
                    <a:pt x="151129" y="17671"/>
                    <a:pt x="150900" y="17106"/>
                  </a:cubicBezTo>
                  <a:cubicBezTo>
                    <a:pt x="150675" y="16547"/>
                    <a:pt x="150208" y="16235"/>
                    <a:pt x="149611" y="16226"/>
                  </a:cubicBezTo>
                  <a:cubicBezTo>
                    <a:pt x="149563" y="16225"/>
                    <a:pt x="149516" y="16224"/>
                    <a:pt x="149468" y="16224"/>
                  </a:cubicBezTo>
                  <a:cubicBezTo>
                    <a:pt x="149000" y="16224"/>
                    <a:pt x="148534" y="16292"/>
                    <a:pt x="148085" y="16428"/>
                  </a:cubicBezTo>
                  <a:cubicBezTo>
                    <a:pt x="147434" y="16620"/>
                    <a:pt x="147001" y="17085"/>
                    <a:pt x="146955" y="17820"/>
                  </a:cubicBezTo>
                  <a:cubicBezTo>
                    <a:pt x="146936" y="18158"/>
                    <a:pt x="146883" y="18498"/>
                    <a:pt x="146898" y="18838"/>
                  </a:cubicBezTo>
                  <a:cubicBezTo>
                    <a:pt x="146917" y="19598"/>
                    <a:pt x="146970" y="20360"/>
                    <a:pt x="147011" y="21123"/>
                  </a:cubicBezTo>
                  <a:cubicBezTo>
                    <a:pt x="147043" y="21915"/>
                    <a:pt x="147228" y="22713"/>
                    <a:pt x="147077" y="23495"/>
                  </a:cubicBezTo>
                  <a:cubicBezTo>
                    <a:pt x="146927" y="24311"/>
                    <a:pt x="146461" y="25101"/>
                    <a:pt x="146126" y="25901"/>
                  </a:cubicBezTo>
                  <a:cubicBezTo>
                    <a:pt x="145718" y="26864"/>
                    <a:pt x="145311" y="27828"/>
                    <a:pt x="144891" y="28786"/>
                  </a:cubicBezTo>
                  <a:cubicBezTo>
                    <a:pt x="143631" y="31660"/>
                    <a:pt x="142278" y="34493"/>
                    <a:pt x="140716" y="37248"/>
                  </a:cubicBezTo>
                  <a:cubicBezTo>
                    <a:pt x="139527" y="39337"/>
                    <a:pt x="138200" y="41330"/>
                    <a:pt x="136742" y="43255"/>
                  </a:cubicBezTo>
                  <a:cubicBezTo>
                    <a:pt x="135533" y="44859"/>
                    <a:pt x="134114" y="46231"/>
                    <a:pt x="132418" y="47256"/>
                  </a:cubicBezTo>
                  <a:cubicBezTo>
                    <a:pt x="132010" y="47505"/>
                    <a:pt x="131590" y="47707"/>
                    <a:pt x="131235" y="47894"/>
                  </a:cubicBezTo>
                  <a:cubicBezTo>
                    <a:pt x="130571" y="47655"/>
                    <a:pt x="130367" y="47133"/>
                    <a:pt x="130242" y="46568"/>
                  </a:cubicBezTo>
                  <a:cubicBezTo>
                    <a:pt x="130031" y="45633"/>
                    <a:pt x="129964" y="44665"/>
                    <a:pt x="130102" y="43657"/>
                  </a:cubicBezTo>
                  <a:cubicBezTo>
                    <a:pt x="130271" y="42418"/>
                    <a:pt x="130423" y="41180"/>
                    <a:pt x="130534" y="39942"/>
                  </a:cubicBezTo>
                  <a:cubicBezTo>
                    <a:pt x="130761" y="37465"/>
                    <a:pt x="130957" y="34992"/>
                    <a:pt x="131173" y="32516"/>
                  </a:cubicBezTo>
                  <a:cubicBezTo>
                    <a:pt x="131388" y="30100"/>
                    <a:pt x="131611" y="27684"/>
                    <a:pt x="131840" y="25266"/>
                  </a:cubicBezTo>
                  <a:cubicBezTo>
                    <a:pt x="132004" y="23566"/>
                    <a:pt x="132022" y="21866"/>
                    <a:pt x="132415" y="20162"/>
                  </a:cubicBezTo>
                  <a:cubicBezTo>
                    <a:pt x="132507" y="19769"/>
                    <a:pt x="132494" y="19356"/>
                    <a:pt x="132487" y="18962"/>
                  </a:cubicBezTo>
                  <a:cubicBezTo>
                    <a:pt x="132480" y="18542"/>
                    <a:pt x="132631" y="18087"/>
                    <a:pt x="132394" y="17684"/>
                  </a:cubicBezTo>
                  <a:cubicBezTo>
                    <a:pt x="132382" y="17684"/>
                    <a:pt x="132369" y="17684"/>
                    <a:pt x="132356" y="17684"/>
                  </a:cubicBezTo>
                  <a:cubicBezTo>
                    <a:pt x="131076" y="17684"/>
                    <a:pt x="129938" y="18169"/>
                    <a:pt x="128910" y="19093"/>
                  </a:cubicBezTo>
                  <a:cubicBezTo>
                    <a:pt x="128010" y="19907"/>
                    <a:pt x="127307" y="20876"/>
                    <a:pt x="126676" y="21909"/>
                  </a:cubicBezTo>
                  <a:cubicBezTo>
                    <a:pt x="125618" y="23641"/>
                    <a:pt x="124864" y="25473"/>
                    <a:pt x="124207" y="27351"/>
                  </a:cubicBezTo>
                  <a:cubicBezTo>
                    <a:pt x="122685" y="31751"/>
                    <a:pt x="122036" y="36189"/>
                    <a:pt x="121940" y="40655"/>
                  </a:cubicBezTo>
                  <a:cubicBezTo>
                    <a:pt x="121889" y="43023"/>
                    <a:pt x="122574" y="45052"/>
                    <a:pt x="123818" y="46848"/>
                  </a:cubicBezTo>
                  <a:cubicBezTo>
                    <a:pt x="123950" y="47031"/>
                    <a:pt x="124068" y="47223"/>
                    <a:pt x="124173" y="47389"/>
                  </a:cubicBezTo>
                  <a:cubicBezTo>
                    <a:pt x="124141" y="47500"/>
                    <a:pt x="124128" y="47562"/>
                    <a:pt x="124095" y="47621"/>
                  </a:cubicBezTo>
                  <a:cubicBezTo>
                    <a:pt x="123268" y="49275"/>
                    <a:pt x="122434" y="50936"/>
                    <a:pt x="121580" y="52580"/>
                  </a:cubicBezTo>
                  <a:cubicBezTo>
                    <a:pt x="120155" y="55329"/>
                    <a:pt x="118671" y="58047"/>
                    <a:pt x="117036" y="60683"/>
                  </a:cubicBezTo>
                  <a:cubicBezTo>
                    <a:pt x="115938" y="62447"/>
                    <a:pt x="114749" y="64155"/>
                    <a:pt x="113573" y="65868"/>
                  </a:cubicBezTo>
                  <a:cubicBezTo>
                    <a:pt x="112471" y="67472"/>
                    <a:pt x="111064" y="68767"/>
                    <a:pt x="109494" y="69864"/>
                  </a:cubicBezTo>
                  <a:cubicBezTo>
                    <a:pt x="109051" y="70167"/>
                    <a:pt x="108616" y="70509"/>
                    <a:pt x="108072" y="70509"/>
                  </a:cubicBezTo>
                  <a:cubicBezTo>
                    <a:pt x="108067" y="70509"/>
                    <a:pt x="108061" y="70509"/>
                    <a:pt x="108055" y="70509"/>
                  </a:cubicBezTo>
                  <a:cubicBezTo>
                    <a:pt x="107344" y="70308"/>
                    <a:pt x="107067" y="69743"/>
                    <a:pt x="107015" y="69048"/>
                  </a:cubicBezTo>
                  <a:cubicBezTo>
                    <a:pt x="106981" y="68503"/>
                    <a:pt x="107001" y="67940"/>
                    <a:pt x="107059" y="67384"/>
                  </a:cubicBezTo>
                  <a:cubicBezTo>
                    <a:pt x="107190" y="66203"/>
                    <a:pt x="107479" y="65034"/>
                    <a:pt x="107840" y="63877"/>
                  </a:cubicBezTo>
                  <a:cubicBezTo>
                    <a:pt x="108168" y="62810"/>
                    <a:pt x="108489" y="61745"/>
                    <a:pt x="108771" y="60672"/>
                  </a:cubicBezTo>
                  <a:cubicBezTo>
                    <a:pt x="109283" y="58745"/>
                    <a:pt x="109762" y="56802"/>
                    <a:pt x="110267" y="54870"/>
                  </a:cubicBezTo>
                  <a:cubicBezTo>
                    <a:pt x="111670" y="49502"/>
                    <a:pt x="113134" y="44147"/>
                    <a:pt x="114793" y="38826"/>
                  </a:cubicBezTo>
                  <a:cubicBezTo>
                    <a:pt x="115200" y="37522"/>
                    <a:pt x="115469" y="36189"/>
                    <a:pt x="115777" y="34864"/>
                  </a:cubicBezTo>
                  <a:cubicBezTo>
                    <a:pt x="115855" y="34540"/>
                    <a:pt x="115836" y="34201"/>
                    <a:pt x="115855" y="33931"/>
                  </a:cubicBezTo>
                  <a:cubicBezTo>
                    <a:pt x="115295" y="33411"/>
                    <a:pt x="115109" y="33304"/>
                    <a:pt x="114377" y="33304"/>
                  </a:cubicBezTo>
                  <a:cubicBezTo>
                    <a:pt x="114327" y="33304"/>
                    <a:pt x="114274" y="33304"/>
                    <a:pt x="114218" y="33305"/>
                  </a:cubicBezTo>
                  <a:cubicBezTo>
                    <a:pt x="112864" y="33330"/>
                    <a:pt x="111634" y="33707"/>
                    <a:pt x="110734" y="35035"/>
                  </a:cubicBezTo>
                  <a:cubicBezTo>
                    <a:pt x="110529" y="35337"/>
                    <a:pt x="110175" y="35564"/>
                    <a:pt x="109860" y="35766"/>
                  </a:cubicBezTo>
                  <a:cubicBezTo>
                    <a:pt x="107119" y="37519"/>
                    <a:pt x="104168" y="38524"/>
                    <a:pt x="101151" y="39243"/>
                  </a:cubicBezTo>
                  <a:cubicBezTo>
                    <a:pt x="100830" y="39319"/>
                    <a:pt x="100526" y="39358"/>
                    <a:pt x="100239" y="39358"/>
                  </a:cubicBezTo>
                  <a:cubicBezTo>
                    <a:pt x="99370" y="39358"/>
                    <a:pt x="98659" y="39001"/>
                    <a:pt x="98120" y="38233"/>
                  </a:cubicBezTo>
                  <a:cubicBezTo>
                    <a:pt x="97955" y="38000"/>
                    <a:pt x="97798" y="37760"/>
                    <a:pt x="97606" y="37478"/>
                  </a:cubicBezTo>
                  <a:cubicBezTo>
                    <a:pt x="97705" y="37391"/>
                    <a:pt x="97796" y="37299"/>
                    <a:pt x="97883" y="37214"/>
                  </a:cubicBezTo>
                  <a:cubicBezTo>
                    <a:pt x="98158" y="36957"/>
                    <a:pt x="98415" y="36702"/>
                    <a:pt x="98703" y="36491"/>
                  </a:cubicBezTo>
                  <a:cubicBezTo>
                    <a:pt x="99900" y="35584"/>
                    <a:pt x="100938" y="34524"/>
                    <a:pt x="101884" y="33349"/>
                  </a:cubicBezTo>
                  <a:cubicBezTo>
                    <a:pt x="103559" y="31263"/>
                    <a:pt x="104642" y="28893"/>
                    <a:pt x="105548" y="26446"/>
                  </a:cubicBezTo>
                  <a:cubicBezTo>
                    <a:pt x="106151" y="24801"/>
                    <a:pt x="106375" y="23120"/>
                    <a:pt x="106216" y="21470"/>
                  </a:cubicBezTo>
                  <a:cubicBezTo>
                    <a:pt x="106024" y="19515"/>
                    <a:pt x="105136" y="18008"/>
                    <a:pt x="103380" y="17290"/>
                  </a:cubicBezTo>
                  <a:cubicBezTo>
                    <a:pt x="102599" y="16970"/>
                    <a:pt x="101779" y="16801"/>
                    <a:pt x="100945" y="16801"/>
                  </a:cubicBezTo>
                  <a:cubicBezTo>
                    <a:pt x="100618" y="16801"/>
                    <a:pt x="100290" y="16826"/>
                    <a:pt x="99961" y="16879"/>
                  </a:cubicBezTo>
                  <a:cubicBezTo>
                    <a:pt x="99316" y="16977"/>
                    <a:pt x="98659" y="17184"/>
                    <a:pt x="98014" y="17497"/>
                  </a:cubicBezTo>
                  <a:cubicBezTo>
                    <a:pt x="95222" y="18862"/>
                    <a:pt x="92823" y="20790"/>
                    <a:pt x="91240" y="23655"/>
                  </a:cubicBezTo>
                  <a:cubicBezTo>
                    <a:pt x="89776" y="26301"/>
                    <a:pt x="88903" y="29092"/>
                    <a:pt x="88701" y="31980"/>
                  </a:cubicBezTo>
                  <a:cubicBezTo>
                    <a:pt x="88512" y="34687"/>
                    <a:pt x="89033" y="37139"/>
                    <a:pt x="90744" y="39073"/>
                  </a:cubicBezTo>
                  <a:cubicBezTo>
                    <a:pt x="90835" y="39175"/>
                    <a:pt x="90902" y="39300"/>
                    <a:pt x="91027" y="39477"/>
                  </a:cubicBezTo>
                  <a:cubicBezTo>
                    <a:pt x="89850" y="39993"/>
                    <a:pt x="88699" y="40372"/>
                    <a:pt x="87549" y="40618"/>
                  </a:cubicBezTo>
                  <a:cubicBezTo>
                    <a:pt x="87022" y="40735"/>
                    <a:pt x="86489" y="40819"/>
                    <a:pt x="85952" y="40869"/>
                  </a:cubicBezTo>
                  <a:cubicBezTo>
                    <a:pt x="85892" y="40744"/>
                    <a:pt x="85847" y="40696"/>
                    <a:pt x="85847" y="40636"/>
                  </a:cubicBezTo>
                  <a:cubicBezTo>
                    <a:pt x="85840" y="40483"/>
                    <a:pt x="85853" y="40328"/>
                    <a:pt x="85860" y="40180"/>
                  </a:cubicBezTo>
                  <a:cubicBezTo>
                    <a:pt x="86035" y="37107"/>
                    <a:pt x="85915" y="34087"/>
                    <a:pt x="85387" y="31147"/>
                  </a:cubicBezTo>
                  <a:cubicBezTo>
                    <a:pt x="85010" y="29078"/>
                    <a:pt x="84563" y="27037"/>
                    <a:pt x="83792" y="25119"/>
                  </a:cubicBezTo>
                  <a:cubicBezTo>
                    <a:pt x="83140" y="23494"/>
                    <a:pt x="82212" y="22085"/>
                    <a:pt x="80982" y="20903"/>
                  </a:cubicBezTo>
                  <a:cubicBezTo>
                    <a:pt x="80095" y="20058"/>
                    <a:pt x="79038" y="19538"/>
                    <a:pt x="77729" y="19538"/>
                  </a:cubicBezTo>
                  <a:cubicBezTo>
                    <a:pt x="77720" y="19538"/>
                    <a:pt x="77710" y="19538"/>
                    <a:pt x="77701" y="19538"/>
                  </a:cubicBezTo>
                  <a:cubicBezTo>
                    <a:pt x="77391" y="19545"/>
                    <a:pt x="77090" y="19565"/>
                    <a:pt x="76787" y="19598"/>
                  </a:cubicBezTo>
                  <a:cubicBezTo>
                    <a:pt x="74611" y="19858"/>
                    <a:pt x="72810" y="21012"/>
                    <a:pt x="71391" y="23012"/>
                  </a:cubicBezTo>
                  <a:cubicBezTo>
                    <a:pt x="68790" y="26692"/>
                    <a:pt x="67945" y="32488"/>
                    <a:pt x="71137" y="36560"/>
                  </a:cubicBezTo>
                  <a:cubicBezTo>
                    <a:pt x="73848" y="40013"/>
                    <a:pt x="77511" y="41837"/>
                    <a:pt x="82074" y="42063"/>
                  </a:cubicBezTo>
                  <a:cubicBezTo>
                    <a:pt x="82231" y="42076"/>
                    <a:pt x="82395" y="42067"/>
                    <a:pt x="82560" y="42079"/>
                  </a:cubicBezTo>
                  <a:cubicBezTo>
                    <a:pt x="82717" y="42091"/>
                    <a:pt x="82875" y="42132"/>
                    <a:pt x="83020" y="42225"/>
                  </a:cubicBezTo>
                  <a:cubicBezTo>
                    <a:pt x="83001" y="42456"/>
                    <a:pt x="82987" y="42672"/>
                    <a:pt x="82955" y="42883"/>
                  </a:cubicBezTo>
                  <a:cubicBezTo>
                    <a:pt x="82431" y="46303"/>
                    <a:pt x="81526" y="49672"/>
                    <a:pt x="80423" y="53007"/>
                  </a:cubicBezTo>
                  <a:cubicBezTo>
                    <a:pt x="79708" y="55168"/>
                    <a:pt x="78789" y="57255"/>
                    <a:pt x="77600" y="59245"/>
                  </a:cubicBezTo>
                  <a:cubicBezTo>
                    <a:pt x="76983" y="60276"/>
                    <a:pt x="76314" y="61279"/>
                    <a:pt x="75465" y="62141"/>
                  </a:cubicBezTo>
                  <a:cubicBezTo>
                    <a:pt x="74894" y="62711"/>
                    <a:pt x="74263" y="63222"/>
                    <a:pt x="73625" y="63707"/>
                  </a:cubicBezTo>
                  <a:cubicBezTo>
                    <a:pt x="73383" y="63893"/>
                    <a:pt x="73106" y="64057"/>
                    <a:pt x="72791" y="64132"/>
                  </a:cubicBezTo>
                  <a:cubicBezTo>
                    <a:pt x="72676" y="64158"/>
                    <a:pt x="72559" y="64171"/>
                    <a:pt x="72442" y="64171"/>
                  </a:cubicBezTo>
                  <a:cubicBezTo>
                    <a:pt x="72413" y="64171"/>
                    <a:pt x="72385" y="64170"/>
                    <a:pt x="72357" y="64169"/>
                  </a:cubicBezTo>
                  <a:cubicBezTo>
                    <a:pt x="71502" y="63714"/>
                    <a:pt x="71003" y="62870"/>
                    <a:pt x="70581" y="61970"/>
                  </a:cubicBezTo>
                  <a:cubicBezTo>
                    <a:pt x="70061" y="60848"/>
                    <a:pt x="69817" y="59610"/>
                    <a:pt x="69632" y="58357"/>
                  </a:cubicBezTo>
                  <a:cubicBezTo>
                    <a:pt x="69268" y="55904"/>
                    <a:pt x="69181" y="53401"/>
                    <a:pt x="69200" y="50879"/>
                  </a:cubicBezTo>
                  <a:cubicBezTo>
                    <a:pt x="69225" y="48722"/>
                    <a:pt x="69243" y="46566"/>
                    <a:pt x="69242" y="44413"/>
                  </a:cubicBezTo>
                  <a:cubicBezTo>
                    <a:pt x="69242" y="43898"/>
                    <a:pt x="69169" y="43386"/>
                    <a:pt x="69129" y="42870"/>
                  </a:cubicBezTo>
                  <a:cubicBezTo>
                    <a:pt x="69043" y="41752"/>
                    <a:pt x="68398" y="41201"/>
                    <a:pt x="67379" y="41002"/>
                  </a:cubicBezTo>
                  <a:cubicBezTo>
                    <a:pt x="66997" y="40928"/>
                    <a:pt x="66617" y="40892"/>
                    <a:pt x="66236" y="40892"/>
                  </a:cubicBezTo>
                  <a:cubicBezTo>
                    <a:pt x="65281" y="40892"/>
                    <a:pt x="64330" y="41120"/>
                    <a:pt x="63376" y="41557"/>
                  </a:cubicBezTo>
                  <a:cubicBezTo>
                    <a:pt x="62423" y="41990"/>
                    <a:pt x="61727" y="42690"/>
                    <a:pt x="61365" y="43681"/>
                  </a:cubicBezTo>
                  <a:cubicBezTo>
                    <a:pt x="61116" y="44369"/>
                    <a:pt x="60893" y="45075"/>
                    <a:pt x="60749" y="45776"/>
                  </a:cubicBezTo>
                  <a:cubicBezTo>
                    <a:pt x="60539" y="46852"/>
                    <a:pt x="60402" y="47941"/>
                    <a:pt x="60225" y="49081"/>
                  </a:cubicBezTo>
                  <a:cubicBezTo>
                    <a:pt x="59357" y="50419"/>
                    <a:pt x="58478" y="51819"/>
                    <a:pt x="57558" y="53198"/>
                  </a:cubicBezTo>
                  <a:cubicBezTo>
                    <a:pt x="55667" y="56035"/>
                    <a:pt x="53748" y="58857"/>
                    <a:pt x="52113" y="61848"/>
                  </a:cubicBezTo>
                  <a:cubicBezTo>
                    <a:pt x="51168" y="63584"/>
                    <a:pt x="50163" y="65282"/>
                    <a:pt x="49178" y="66996"/>
                  </a:cubicBezTo>
                  <a:cubicBezTo>
                    <a:pt x="49000" y="67307"/>
                    <a:pt x="48824" y="67625"/>
                    <a:pt x="48606" y="67901"/>
                  </a:cubicBezTo>
                  <a:cubicBezTo>
                    <a:pt x="47351" y="69478"/>
                    <a:pt x="46110" y="71072"/>
                    <a:pt x="44809" y="72608"/>
                  </a:cubicBezTo>
                  <a:cubicBezTo>
                    <a:pt x="44290" y="73225"/>
                    <a:pt x="43646" y="73738"/>
                    <a:pt x="43022" y="74255"/>
                  </a:cubicBezTo>
                  <a:cubicBezTo>
                    <a:pt x="42778" y="74461"/>
                    <a:pt x="42509" y="74637"/>
                    <a:pt x="42213" y="74736"/>
                  </a:cubicBezTo>
                  <a:cubicBezTo>
                    <a:pt x="42064" y="74792"/>
                    <a:pt x="41906" y="74821"/>
                    <a:pt x="41747" y="74824"/>
                  </a:cubicBezTo>
                  <a:cubicBezTo>
                    <a:pt x="41056" y="74448"/>
                    <a:pt x="40826" y="73742"/>
                    <a:pt x="40648" y="73024"/>
                  </a:cubicBezTo>
                  <a:cubicBezTo>
                    <a:pt x="40233" y="71287"/>
                    <a:pt x="40336" y="69454"/>
                    <a:pt x="40506" y="67626"/>
                  </a:cubicBezTo>
                  <a:cubicBezTo>
                    <a:pt x="40833" y="64159"/>
                    <a:pt x="41232" y="60689"/>
                    <a:pt x="41585" y="57219"/>
                  </a:cubicBezTo>
                  <a:cubicBezTo>
                    <a:pt x="41925" y="53872"/>
                    <a:pt x="42238" y="50527"/>
                    <a:pt x="42578" y="47185"/>
                  </a:cubicBezTo>
                  <a:cubicBezTo>
                    <a:pt x="42931" y="43688"/>
                    <a:pt x="43264" y="40187"/>
                    <a:pt x="43676" y="36689"/>
                  </a:cubicBezTo>
                  <a:cubicBezTo>
                    <a:pt x="44207" y="32219"/>
                    <a:pt x="45050" y="27767"/>
                    <a:pt x="46108" y="23335"/>
                  </a:cubicBezTo>
                  <a:cubicBezTo>
                    <a:pt x="46447" y="21892"/>
                    <a:pt x="46835" y="20457"/>
                    <a:pt x="47209" y="19017"/>
                  </a:cubicBezTo>
                  <a:cubicBezTo>
                    <a:pt x="47453" y="18898"/>
                    <a:pt x="47644" y="18792"/>
                    <a:pt x="47847" y="18705"/>
                  </a:cubicBezTo>
                  <a:cubicBezTo>
                    <a:pt x="49754" y="17871"/>
                    <a:pt x="51666" y="17050"/>
                    <a:pt x="53572" y="16217"/>
                  </a:cubicBezTo>
                  <a:cubicBezTo>
                    <a:pt x="58461" y="14094"/>
                    <a:pt x="63332" y="11900"/>
                    <a:pt x="68295" y="10040"/>
                  </a:cubicBezTo>
                  <a:cubicBezTo>
                    <a:pt x="68676" y="9896"/>
                    <a:pt x="69057" y="9759"/>
                    <a:pt x="69438" y="9622"/>
                  </a:cubicBezTo>
                  <a:cubicBezTo>
                    <a:pt x="72574" y="8520"/>
                    <a:pt x="75748" y="7719"/>
                    <a:pt x="78975" y="7447"/>
                  </a:cubicBezTo>
                  <a:cubicBezTo>
                    <a:pt x="79509" y="7400"/>
                    <a:pt x="80040" y="7369"/>
                    <a:pt x="80565" y="7369"/>
                  </a:cubicBezTo>
                  <a:cubicBezTo>
                    <a:pt x="81354" y="7369"/>
                    <a:pt x="82130" y="7439"/>
                    <a:pt x="82888" y="7632"/>
                  </a:cubicBezTo>
                  <a:cubicBezTo>
                    <a:pt x="84091" y="7934"/>
                    <a:pt x="84959" y="8589"/>
                    <a:pt x="85263" y="9880"/>
                  </a:cubicBezTo>
                  <a:cubicBezTo>
                    <a:pt x="85309" y="10080"/>
                    <a:pt x="85395" y="10270"/>
                    <a:pt x="85453" y="10469"/>
                  </a:cubicBezTo>
                  <a:cubicBezTo>
                    <a:pt x="85717" y="11398"/>
                    <a:pt x="85783" y="12358"/>
                    <a:pt x="85599" y="13365"/>
                  </a:cubicBezTo>
                  <a:cubicBezTo>
                    <a:pt x="85488" y="13989"/>
                    <a:pt x="85192" y="14503"/>
                    <a:pt x="84694" y="14916"/>
                  </a:cubicBezTo>
                  <a:cubicBezTo>
                    <a:pt x="84430" y="15139"/>
                    <a:pt x="84174" y="15387"/>
                    <a:pt x="83964" y="15582"/>
                  </a:cubicBezTo>
                  <a:cubicBezTo>
                    <a:pt x="83971" y="16336"/>
                    <a:pt x="84057" y="16513"/>
                    <a:pt x="84569" y="16812"/>
                  </a:cubicBezTo>
                  <a:cubicBezTo>
                    <a:pt x="85247" y="17210"/>
                    <a:pt x="86029" y="17342"/>
                    <a:pt x="86838" y="17389"/>
                  </a:cubicBezTo>
                  <a:cubicBezTo>
                    <a:pt x="86956" y="17396"/>
                    <a:pt x="87072" y="17400"/>
                    <a:pt x="87187" y="17400"/>
                  </a:cubicBezTo>
                  <a:cubicBezTo>
                    <a:pt x="89006" y="17400"/>
                    <a:pt x="90552" y="16512"/>
                    <a:pt x="91905" y="15088"/>
                  </a:cubicBezTo>
                  <a:cubicBezTo>
                    <a:pt x="92549" y="14408"/>
                    <a:pt x="92904" y="13559"/>
                    <a:pt x="92982" y="12666"/>
                  </a:cubicBezTo>
                  <a:cubicBezTo>
                    <a:pt x="93047" y="11962"/>
                    <a:pt x="93014" y="11251"/>
                    <a:pt x="93007" y="10549"/>
                  </a:cubicBezTo>
                  <a:cubicBezTo>
                    <a:pt x="93001" y="9908"/>
                    <a:pt x="92757" y="9379"/>
                    <a:pt x="92362" y="8949"/>
                  </a:cubicBezTo>
                  <a:cubicBezTo>
                    <a:pt x="92035" y="8591"/>
                    <a:pt x="91678" y="8260"/>
                    <a:pt x="91296" y="7960"/>
                  </a:cubicBezTo>
                  <a:cubicBezTo>
                    <a:pt x="90119" y="7079"/>
                    <a:pt x="88777" y="6494"/>
                    <a:pt x="87330" y="6110"/>
                  </a:cubicBezTo>
                  <a:cubicBezTo>
                    <a:pt x="85947" y="5745"/>
                    <a:pt x="84524" y="5588"/>
                    <a:pt x="83074" y="5588"/>
                  </a:cubicBezTo>
                  <a:cubicBezTo>
                    <a:pt x="82257" y="5588"/>
                    <a:pt x="81431" y="5638"/>
                    <a:pt x="80599" y="5729"/>
                  </a:cubicBezTo>
                  <a:cubicBezTo>
                    <a:pt x="76949" y="6130"/>
                    <a:pt x="73367" y="7111"/>
                    <a:pt x="69812" y="8337"/>
                  </a:cubicBezTo>
                  <a:cubicBezTo>
                    <a:pt x="69607" y="8404"/>
                    <a:pt x="69403" y="8478"/>
                    <a:pt x="69200" y="8552"/>
                  </a:cubicBezTo>
                  <a:cubicBezTo>
                    <a:pt x="65388" y="9897"/>
                    <a:pt x="61642" y="11496"/>
                    <a:pt x="57895" y="13060"/>
                  </a:cubicBezTo>
                  <a:cubicBezTo>
                    <a:pt x="54727" y="14387"/>
                    <a:pt x="51565" y="15728"/>
                    <a:pt x="48397" y="17056"/>
                  </a:cubicBezTo>
                  <a:cubicBezTo>
                    <a:pt x="48250" y="17120"/>
                    <a:pt x="48098" y="17225"/>
                    <a:pt x="47945" y="17225"/>
                  </a:cubicBezTo>
                  <a:cubicBezTo>
                    <a:pt x="47872" y="17225"/>
                    <a:pt x="47799" y="17201"/>
                    <a:pt x="47726" y="17137"/>
                  </a:cubicBezTo>
                  <a:cubicBezTo>
                    <a:pt x="48101" y="15477"/>
                    <a:pt x="48481" y="13815"/>
                    <a:pt x="48841" y="12149"/>
                  </a:cubicBezTo>
                  <a:cubicBezTo>
                    <a:pt x="49425" y="9464"/>
                    <a:pt x="49883" y="6776"/>
                    <a:pt x="50151" y="4078"/>
                  </a:cubicBezTo>
                  <a:cubicBezTo>
                    <a:pt x="50267" y="2870"/>
                    <a:pt x="50276" y="1653"/>
                    <a:pt x="50182" y="444"/>
                  </a:cubicBezTo>
                  <a:cubicBezTo>
                    <a:pt x="49801" y="145"/>
                    <a:pt x="49345" y="0"/>
                    <a:pt x="4888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30"/>
            <p:cNvSpPr/>
            <p:nvPr/>
          </p:nvSpPr>
          <p:spPr>
            <a:xfrm>
              <a:off x="1441950" y="1991700"/>
              <a:ext cx="4655750" cy="2102300"/>
            </a:xfrm>
            <a:custGeom>
              <a:avLst/>
              <a:gdLst/>
              <a:ahLst/>
              <a:cxnLst/>
              <a:rect l="l" t="t" r="r" b="b"/>
              <a:pathLst>
                <a:path w="186230" h="84092" extrusionOk="0">
                  <a:moveTo>
                    <a:pt x="100216" y="18226"/>
                  </a:moveTo>
                  <a:cubicBezTo>
                    <a:pt x="100459" y="18226"/>
                    <a:pt x="100725" y="18280"/>
                    <a:pt x="101007" y="18388"/>
                  </a:cubicBezTo>
                  <a:cubicBezTo>
                    <a:pt x="103184" y="19218"/>
                    <a:pt x="104290" y="21171"/>
                    <a:pt x="103982" y="23686"/>
                  </a:cubicBezTo>
                  <a:cubicBezTo>
                    <a:pt x="103492" y="27710"/>
                    <a:pt x="101785" y="31279"/>
                    <a:pt x="99058" y="34467"/>
                  </a:cubicBezTo>
                  <a:cubicBezTo>
                    <a:pt x="98578" y="35032"/>
                    <a:pt x="98046" y="35556"/>
                    <a:pt x="97527" y="36100"/>
                  </a:cubicBezTo>
                  <a:cubicBezTo>
                    <a:pt x="97442" y="36191"/>
                    <a:pt x="97330" y="36260"/>
                    <a:pt x="97139" y="36412"/>
                  </a:cubicBezTo>
                  <a:cubicBezTo>
                    <a:pt x="96757" y="35218"/>
                    <a:pt x="96671" y="34066"/>
                    <a:pt x="96677" y="32902"/>
                  </a:cubicBezTo>
                  <a:cubicBezTo>
                    <a:pt x="96701" y="30044"/>
                    <a:pt x="96871" y="27172"/>
                    <a:pt x="97414" y="24286"/>
                  </a:cubicBezTo>
                  <a:cubicBezTo>
                    <a:pt x="97585" y="23420"/>
                    <a:pt x="97690" y="22550"/>
                    <a:pt x="97907" y="21692"/>
                  </a:cubicBezTo>
                  <a:cubicBezTo>
                    <a:pt x="98086" y="20949"/>
                    <a:pt x="98328" y="20221"/>
                    <a:pt x="98627" y="19518"/>
                  </a:cubicBezTo>
                  <a:cubicBezTo>
                    <a:pt x="98956" y="18746"/>
                    <a:pt x="99422" y="18316"/>
                    <a:pt x="100013" y="18239"/>
                  </a:cubicBezTo>
                  <a:cubicBezTo>
                    <a:pt x="100079" y="18230"/>
                    <a:pt x="100146" y="18226"/>
                    <a:pt x="100216" y="18226"/>
                  </a:cubicBezTo>
                  <a:close/>
                  <a:moveTo>
                    <a:pt x="76756" y="20862"/>
                  </a:moveTo>
                  <a:cubicBezTo>
                    <a:pt x="77965" y="21070"/>
                    <a:pt x="78899" y="21715"/>
                    <a:pt x="79617" y="22636"/>
                  </a:cubicBezTo>
                  <a:cubicBezTo>
                    <a:pt x="80129" y="23296"/>
                    <a:pt x="80576" y="24003"/>
                    <a:pt x="80953" y="24747"/>
                  </a:cubicBezTo>
                  <a:cubicBezTo>
                    <a:pt x="82065" y="26941"/>
                    <a:pt x="82737" y="29333"/>
                    <a:pt x="83041" y="31874"/>
                  </a:cubicBezTo>
                  <a:cubicBezTo>
                    <a:pt x="83372" y="34579"/>
                    <a:pt x="83466" y="37321"/>
                    <a:pt x="83237" y="40113"/>
                  </a:cubicBezTo>
                  <a:cubicBezTo>
                    <a:pt x="83217" y="40329"/>
                    <a:pt x="83185" y="40542"/>
                    <a:pt x="83159" y="40765"/>
                  </a:cubicBezTo>
                  <a:cubicBezTo>
                    <a:pt x="83050" y="40792"/>
                    <a:pt x="82959" y="40842"/>
                    <a:pt x="82883" y="40842"/>
                  </a:cubicBezTo>
                  <a:cubicBezTo>
                    <a:pt x="82880" y="40842"/>
                    <a:pt x="82878" y="40842"/>
                    <a:pt x="82875" y="40842"/>
                  </a:cubicBezTo>
                  <a:cubicBezTo>
                    <a:pt x="82875" y="40842"/>
                    <a:pt x="82874" y="40842"/>
                    <a:pt x="82873" y="40842"/>
                  </a:cubicBezTo>
                  <a:cubicBezTo>
                    <a:pt x="82866" y="40842"/>
                    <a:pt x="82855" y="40839"/>
                    <a:pt x="82849" y="40839"/>
                  </a:cubicBezTo>
                  <a:cubicBezTo>
                    <a:pt x="81430" y="40693"/>
                    <a:pt x="80095" y="40334"/>
                    <a:pt x="78977" y="39512"/>
                  </a:cubicBezTo>
                  <a:cubicBezTo>
                    <a:pt x="77050" y="38095"/>
                    <a:pt x="75615" y="36278"/>
                    <a:pt x="74989" y="33820"/>
                  </a:cubicBezTo>
                  <a:cubicBezTo>
                    <a:pt x="74527" y="32029"/>
                    <a:pt x="74132" y="30228"/>
                    <a:pt x="74052" y="28326"/>
                  </a:cubicBezTo>
                  <a:cubicBezTo>
                    <a:pt x="73978" y="26731"/>
                    <a:pt x="74024" y="25127"/>
                    <a:pt x="74674" y="23543"/>
                  </a:cubicBezTo>
                  <a:cubicBezTo>
                    <a:pt x="74897" y="23013"/>
                    <a:pt x="75173" y="22495"/>
                    <a:pt x="75474" y="22000"/>
                  </a:cubicBezTo>
                  <a:cubicBezTo>
                    <a:pt x="75764" y="21534"/>
                    <a:pt x="76145" y="21123"/>
                    <a:pt x="76756" y="20862"/>
                  </a:cubicBezTo>
                  <a:close/>
                  <a:moveTo>
                    <a:pt x="148294" y="45517"/>
                  </a:moveTo>
                  <a:cubicBezTo>
                    <a:pt x="148327" y="45847"/>
                    <a:pt x="148367" y="46076"/>
                    <a:pt x="148374" y="46316"/>
                  </a:cubicBezTo>
                  <a:cubicBezTo>
                    <a:pt x="148507" y="50017"/>
                    <a:pt x="148404" y="53748"/>
                    <a:pt x="147941" y="57501"/>
                  </a:cubicBezTo>
                  <a:cubicBezTo>
                    <a:pt x="147495" y="61110"/>
                    <a:pt x="146439" y="64593"/>
                    <a:pt x="144410" y="67830"/>
                  </a:cubicBezTo>
                  <a:cubicBezTo>
                    <a:pt x="143483" y="69296"/>
                    <a:pt x="142392" y="70625"/>
                    <a:pt x="141078" y="71754"/>
                  </a:cubicBezTo>
                  <a:cubicBezTo>
                    <a:pt x="140638" y="72133"/>
                    <a:pt x="140158" y="72470"/>
                    <a:pt x="139679" y="72781"/>
                  </a:cubicBezTo>
                  <a:cubicBezTo>
                    <a:pt x="139281" y="73044"/>
                    <a:pt x="138878" y="73161"/>
                    <a:pt x="138480" y="73161"/>
                  </a:cubicBezTo>
                  <a:cubicBezTo>
                    <a:pt x="138181" y="73161"/>
                    <a:pt x="137885" y="73096"/>
                    <a:pt x="137595" y="72976"/>
                  </a:cubicBezTo>
                  <a:cubicBezTo>
                    <a:pt x="136780" y="72650"/>
                    <a:pt x="136240" y="72031"/>
                    <a:pt x="135879" y="71244"/>
                  </a:cubicBezTo>
                  <a:cubicBezTo>
                    <a:pt x="135213" y="69807"/>
                    <a:pt x="135009" y="68236"/>
                    <a:pt x="135172" y="66563"/>
                  </a:cubicBezTo>
                  <a:cubicBezTo>
                    <a:pt x="135381" y="64461"/>
                    <a:pt x="135965" y="62425"/>
                    <a:pt x="136825" y="60433"/>
                  </a:cubicBezTo>
                  <a:cubicBezTo>
                    <a:pt x="137540" y="58774"/>
                    <a:pt x="138434" y="57198"/>
                    <a:pt x="139432" y="55675"/>
                  </a:cubicBezTo>
                  <a:cubicBezTo>
                    <a:pt x="141776" y="52082"/>
                    <a:pt x="144575" y="48891"/>
                    <a:pt x="147716" y="45989"/>
                  </a:cubicBezTo>
                  <a:cubicBezTo>
                    <a:pt x="147874" y="45841"/>
                    <a:pt x="148052" y="45716"/>
                    <a:pt x="148294" y="45517"/>
                  </a:cubicBezTo>
                  <a:close/>
                  <a:moveTo>
                    <a:pt x="19622" y="60483"/>
                  </a:moveTo>
                  <a:cubicBezTo>
                    <a:pt x="19695" y="60493"/>
                    <a:pt x="19760" y="60484"/>
                    <a:pt x="19807" y="60511"/>
                  </a:cubicBezTo>
                  <a:cubicBezTo>
                    <a:pt x="22517" y="62415"/>
                    <a:pt x="24175" y="64990"/>
                    <a:pt x="23953" y="68711"/>
                  </a:cubicBezTo>
                  <a:cubicBezTo>
                    <a:pt x="23915" y="69412"/>
                    <a:pt x="23777" y="70138"/>
                    <a:pt x="23573" y="70834"/>
                  </a:cubicBezTo>
                  <a:cubicBezTo>
                    <a:pt x="22720" y="73795"/>
                    <a:pt x="21131" y="76338"/>
                    <a:pt x="18752" y="78405"/>
                  </a:cubicBezTo>
                  <a:cubicBezTo>
                    <a:pt x="17392" y="79594"/>
                    <a:pt x="15874" y="80449"/>
                    <a:pt x="14198" y="80919"/>
                  </a:cubicBezTo>
                  <a:cubicBezTo>
                    <a:pt x="13712" y="81055"/>
                    <a:pt x="13246" y="81123"/>
                    <a:pt x="12803" y="81123"/>
                  </a:cubicBezTo>
                  <a:cubicBezTo>
                    <a:pt x="11719" y="81123"/>
                    <a:pt x="10772" y="80713"/>
                    <a:pt x="9996" y="79876"/>
                  </a:cubicBezTo>
                  <a:cubicBezTo>
                    <a:pt x="8582" y="78357"/>
                    <a:pt x="8075" y="76485"/>
                    <a:pt x="8632" y="74211"/>
                  </a:cubicBezTo>
                  <a:cubicBezTo>
                    <a:pt x="8940" y="72973"/>
                    <a:pt x="9452" y="71803"/>
                    <a:pt x="10122" y="70685"/>
                  </a:cubicBezTo>
                  <a:cubicBezTo>
                    <a:pt x="10929" y="69348"/>
                    <a:pt x="11889" y="68117"/>
                    <a:pt x="12927" y="66950"/>
                  </a:cubicBezTo>
                  <a:cubicBezTo>
                    <a:pt x="14937" y="64686"/>
                    <a:pt x="17132" y="62624"/>
                    <a:pt x="19392" y="60633"/>
                  </a:cubicBezTo>
                  <a:cubicBezTo>
                    <a:pt x="19465" y="60570"/>
                    <a:pt x="19550" y="60526"/>
                    <a:pt x="19622" y="60483"/>
                  </a:cubicBezTo>
                  <a:close/>
                  <a:moveTo>
                    <a:pt x="48887" y="1"/>
                  </a:moveTo>
                  <a:cubicBezTo>
                    <a:pt x="48203" y="1"/>
                    <a:pt x="47514" y="321"/>
                    <a:pt x="47066" y="929"/>
                  </a:cubicBezTo>
                  <a:cubicBezTo>
                    <a:pt x="46567" y="1603"/>
                    <a:pt x="46100" y="2320"/>
                    <a:pt x="45714" y="3067"/>
                  </a:cubicBezTo>
                  <a:cubicBezTo>
                    <a:pt x="44932" y="4581"/>
                    <a:pt x="44176" y="6125"/>
                    <a:pt x="43474" y="7676"/>
                  </a:cubicBezTo>
                  <a:cubicBezTo>
                    <a:pt x="41682" y="11617"/>
                    <a:pt x="40198" y="15637"/>
                    <a:pt x="39274" y="19785"/>
                  </a:cubicBezTo>
                  <a:cubicBezTo>
                    <a:pt x="39215" y="20027"/>
                    <a:pt x="39123" y="20260"/>
                    <a:pt x="39044" y="20490"/>
                  </a:cubicBezTo>
                  <a:cubicBezTo>
                    <a:pt x="38886" y="20551"/>
                    <a:pt x="38775" y="20613"/>
                    <a:pt x="38656" y="20649"/>
                  </a:cubicBezTo>
                  <a:cubicBezTo>
                    <a:pt x="36632" y="21250"/>
                    <a:pt x="34607" y="21872"/>
                    <a:pt x="32582" y="22454"/>
                  </a:cubicBezTo>
                  <a:cubicBezTo>
                    <a:pt x="31658" y="22723"/>
                    <a:pt x="30718" y="22939"/>
                    <a:pt x="29769" y="23100"/>
                  </a:cubicBezTo>
                  <a:cubicBezTo>
                    <a:pt x="28510" y="23322"/>
                    <a:pt x="27251" y="23439"/>
                    <a:pt x="25994" y="23439"/>
                  </a:cubicBezTo>
                  <a:cubicBezTo>
                    <a:pt x="25605" y="23439"/>
                    <a:pt x="25215" y="23428"/>
                    <a:pt x="24826" y="23405"/>
                  </a:cubicBezTo>
                  <a:cubicBezTo>
                    <a:pt x="23602" y="23338"/>
                    <a:pt x="22399" y="23224"/>
                    <a:pt x="21235" y="22929"/>
                  </a:cubicBezTo>
                  <a:cubicBezTo>
                    <a:pt x="18994" y="22356"/>
                    <a:pt x="16868" y="19694"/>
                    <a:pt x="17511" y="16641"/>
                  </a:cubicBezTo>
                  <a:cubicBezTo>
                    <a:pt x="17687" y="15782"/>
                    <a:pt x="17930" y="14927"/>
                    <a:pt x="18207" y="14082"/>
                  </a:cubicBezTo>
                  <a:cubicBezTo>
                    <a:pt x="18508" y="13139"/>
                    <a:pt x="18875" y="12215"/>
                    <a:pt x="19217" y="11281"/>
                  </a:cubicBezTo>
                  <a:cubicBezTo>
                    <a:pt x="19348" y="10922"/>
                    <a:pt x="19479" y="10557"/>
                    <a:pt x="19315" y="10151"/>
                  </a:cubicBezTo>
                  <a:cubicBezTo>
                    <a:pt x="19248" y="10080"/>
                    <a:pt x="19157" y="9971"/>
                    <a:pt x="19051" y="9885"/>
                  </a:cubicBezTo>
                  <a:cubicBezTo>
                    <a:pt x="18960" y="9810"/>
                    <a:pt x="18861" y="9750"/>
                    <a:pt x="18749" y="9717"/>
                  </a:cubicBezTo>
                  <a:cubicBezTo>
                    <a:pt x="18255" y="9555"/>
                    <a:pt x="17757" y="9460"/>
                    <a:pt x="17261" y="9460"/>
                  </a:cubicBezTo>
                  <a:cubicBezTo>
                    <a:pt x="16475" y="9460"/>
                    <a:pt x="15693" y="9698"/>
                    <a:pt x="14936" y="10281"/>
                  </a:cubicBezTo>
                  <a:cubicBezTo>
                    <a:pt x="12420" y="12225"/>
                    <a:pt x="11382" y="15284"/>
                    <a:pt x="11680" y="17752"/>
                  </a:cubicBezTo>
                  <a:cubicBezTo>
                    <a:pt x="11839" y="19116"/>
                    <a:pt x="12418" y="20237"/>
                    <a:pt x="13246" y="21223"/>
                  </a:cubicBezTo>
                  <a:cubicBezTo>
                    <a:pt x="14727" y="22987"/>
                    <a:pt x="16661" y="24042"/>
                    <a:pt x="18935" y="24564"/>
                  </a:cubicBezTo>
                  <a:cubicBezTo>
                    <a:pt x="20276" y="24875"/>
                    <a:pt x="21664" y="24973"/>
                    <a:pt x="23065" y="25049"/>
                  </a:cubicBezTo>
                  <a:cubicBezTo>
                    <a:pt x="23592" y="25075"/>
                    <a:pt x="24120" y="25089"/>
                    <a:pt x="24648" y="25089"/>
                  </a:cubicBezTo>
                  <a:cubicBezTo>
                    <a:pt x="26364" y="25089"/>
                    <a:pt x="28084" y="24948"/>
                    <a:pt x="29803" y="24654"/>
                  </a:cubicBezTo>
                  <a:cubicBezTo>
                    <a:pt x="31030" y="24451"/>
                    <a:pt x="32244" y="24175"/>
                    <a:pt x="33438" y="23826"/>
                  </a:cubicBezTo>
                  <a:cubicBezTo>
                    <a:pt x="34931" y="23395"/>
                    <a:pt x="36409" y="22913"/>
                    <a:pt x="37901" y="22474"/>
                  </a:cubicBezTo>
                  <a:cubicBezTo>
                    <a:pt x="38060" y="22428"/>
                    <a:pt x="38229" y="22331"/>
                    <a:pt x="38404" y="22331"/>
                  </a:cubicBezTo>
                  <a:cubicBezTo>
                    <a:pt x="38504" y="22331"/>
                    <a:pt x="38606" y="22363"/>
                    <a:pt x="38710" y="22454"/>
                  </a:cubicBezTo>
                  <a:cubicBezTo>
                    <a:pt x="36972" y="30335"/>
                    <a:pt x="36458" y="38265"/>
                    <a:pt x="35463" y="46207"/>
                  </a:cubicBezTo>
                  <a:cubicBezTo>
                    <a:pt x="33525" y="47794"/>
                    <a:pt x="31584" y="49377"/>
                    <a:pt x="29642" y="50954"/>
                  </a:cubicBezTo>
                  <a:cubicBezTo>
                    <a:pt x="27461" y="52740"/>
                    <a:pt x="25283" y="54519"/>
                    <a:pt x="23111" y="56291"/>
                  </a:cubicBezTo>
                  <a:cubicBezTo>
                    <a:pt x="20619" y="55570"/>
                    <a:pt x="18186" y="54882"/>
                    <a:pt x="15772" y="54151"/>
                  </a:cubicBezTo>
                  <a:cubicBezTo>
                    <a:pt x="14891" y="53879"/>
                    <a:pt x="14030" y="53525"/>
                    <a:pt x="13202" y="53133"/>
                  </a:cubicBezTo>
                  <a:cubicBezTo>
                    <a:pt x="11841" y="52490"/>
                    <a:pt x="10617" y="51641"/>
                    <a:pt x="9643" y="50493"/>
                  </a:cubicBezTo>
                  <a:cubicBezTo>
                    <a:pt x="8176" y="48754"/>
                    <a:pt x="7313" y="46715"/>
                    <a:pt x="7437" y="44211"/>
                  </a:cubicBezTo>
                  <a:cubicBezTo>
                    <a:pt x="7514" y="42609"/>
                    <a:pt x="7967" y="41045"/>
                    <a:pt x="8736" y="39573"/>
                  </a:cubicBezTo>
                  <a:cubicBezTo>
                    <a:pt x="10187" y="36774"/>
                    <a:pt x="12289" y="34710"/>
                    <a:pt x="15207" y="33636"/>
                  </a:cubicBezTo>
                  <a:cubicBezTo>
                    <a:pt x="15717" y="33447"/>
                    <a:pt x="16244" y="33306"/>
                    <a:pt x="16763" y="33306"/>
                  </a:cubicBezTo>
                  <a:cubicBezTo>
                    <a:pt x="16874" y="33306"/>
                    <a:pt x="16984" y="33313"/>
                    <a:pt x="17094" y="33327"/>
                  </a:cubicBezTo>
                  <a:cubicBezTo>
                    <a:pt x="19645" y="33665"/>
                    <a:pt x="21756" y="34751"/>
                    <a:pt x="23184" y="36849"/>
                  </a:cubicBezTo>
                  <a:cubicBezTo>
                    <a:pt x="24613" y="38940"/>
                    <a:pt x="24489" y="41284"/>
                    <a:pt x="23130" y="43731"/>
                  </a:cubicBezTo>
                  <a:cubicBezTo>
                    <a:pt x="22558" y="44755"/>
                    <a:pt x="21731" y="45513"/>
                    <a:pt x="20653" y="45836"/>
                  </a:cubicBezTo>
                  <a:cubicBezTo>
                    <a:pt x="19246" y="45554"/>
                    <a:pt x="18364" y="44788"/>
                    <a:pt x="18166" y="43569"/>
                  </a:cubicBezTo>
                  <a:cubicBezTo>
                    <a:pt x="17883" y="41816"/>
                    <a:pt x="18691" y="40432"/>
                    <a:pt x="20183" y="39318"/>
                  </a:cubicBezTo>
                  <a:cubicBezTo>
                    <a:pt x="19930" y="39217"/>
                    <a:pt x="19721" y="39164"/>
                    <a:pt x="19533" y="39164"/>
                  </a:cubicBezTo>
                  <a:cubicBezTo>
                    <a:pt x="19226" y="39164"/>
                    <a:pt x="18974" y="39304"/>
                    <a:pt x="18677" y="39604"/>
                  </a:cubicBezTo>
                  <a:cubicBezTo>
                    <a:pt x="17816" y="40480"/>
                    <a:pt x="17370" y="41542"/>
                    <a:pt x="17186" y="42683"/>
                  </a:cubicBezTo>
                  <a:cubicBezTo>
                    <a:pt x="16990" y="43925"/>
                    <a:pt x="17300" y="44969"/>
                    <a:pt x="18141" y="45786"/>
                  </a:cubicBezTo>
                  <a:cubicBezTo>
                    <a:pt x="18794" y="46421"/>
                    <a:pt x="19557" y="46731"/>
                    <a:pt x="20442" y="46731"/>
                  </a:cubicBezTo>
                  <a:cubicBezTo>
                    <a:pt x="20692" y="46731"/>
                    <a:pt x="20950" y="46706"/>
                    <a:pt x="21219" y="46657"/>
                  </a:cubicBezTo>
                  <a:cubicBezTo>
                    <a:pt x="24045" y="46137"/>
                    <a:pt x="25912" y="44266"/>
                    <a:pt x="27205" y="41714"/>
                  </a:cubicBezTo>
                  <a:cubicBezTo>
                    <a:pt x="27803" y="40532"/>
                    <a:pt x="28111" y="39242"/>
                    <a:pt x="28215" y="37964"/>
                  </a:cubicBezTo>
                  <a:cubicBezTo>
                    <a:pt x="28405" y="35531"/>
                    <a:pt x="27738" y="33532"/>
                    <a:pt x="25924" y="32128"/>
                  </a:cubicBezTo>
                  <a:cubicBezTo>
                    <a:pt x="25105" y="31495"/>
                    <a:pt x="24190" y="30998"/>
                    <a:pt x="23214" y="30654"/>
                  </a:cubicBezTo>
                  <a:cubicBezTo>
                    <a:pt x="21844" y="30171"/>
                    <a:pt x="20404" y="29962"/>
                    <a:pt x="18919" y="29962"/>
                  </a:cubicBezTo>
                  <a:cubicBezTo>
                    <a:pt x="18459" y="29962"/>
                    <a:pt x="17995" y="29982"/>
                    <a:pt x="17527" y="30020"/>
                  </a:cubicBezTo>
                  <a:cubicBezTo>
                    <a:pt x="14680" y="30249"/>
                    <a:pt x="11926" y="30993"/>
                    <a:pt x="9278" y="32460"/>
                  </a:cubicBezTo>
                  <a:cubicBezTo>
                    <a:pt x="3435" y="35699"/>
                    <a:pt x="1" y="42023"/>
                    <a:pt x="523" y="47665"/>
                  </a:cubicBezTo>
                  <a:cubicBezTo>
                    <a:pt x="689" y="49429"/>
                    <a:pt x="1190" y="51008"/>
                    <a:pt x="2169" y="52370"/>
                  </a:cubicBezTo>
                  <a:cubicBezTo>
                    <a:pt x="2742" y="53163"/>
                    <a:pt x="3433" y="53847"/>
                    <a:pt x="4190" y="54463"/>
                  </a:cubicBezTo>
                  <a:cubicBezTo>
                    <a:pt x="5644" y="55635"/>
                    <a:pt x="7275" y="56510"/>
                    <a:pt x="9036" y="57193"/>
                  </a:cubicBezTo>
                  <a:cubicBezTo>
                    <a:pt x="10976" y="57954"/>
                    <a:pt x="13035" y="58397"/>
                    <a:pt x="15086" y="58849"/>
                  </a:cubicBezTo>
                  <a:cubicBezTo>
                    <a:pt x="16112" y="59074"/>
                    <a:pt x="17118" y="59376"/>
                    <a:pt x="18124" y="59665"/>
                  </a:cubicBezTo>
                  <a:cubicBezTo>
                    <a:pt x="18295" y="59709"/>
                    <a:pt x="18440" y="59837"/>
                    <a:pt x="18643" y="59951"/>
                  </a:cubicBezTo>
                  <a:cubicBezTo>
                    <a:pt x="18131" y="60386"/>
                    <a:pt x="17690" y="60765"/>
                    <a:pt x="17238" y="61133"/>
                  </a:cubicBezTo>
                  <a:cubicBezTo>
                    <a:pt x="15115" y="62885"/>
                    <a:pt x="13092" y="64763"/>
                    <a:pt x="11212" y="66790"/>
                  </a:cubicBezTo>
                  <a:cubicBezTo>
                    <a:pt x="9767" y="68345"/>
                    <a:pt x="8439" y="69985"/>
                    <a:pt x="7324" y="71791"/>
                  </a:cubicBezTo>
                  <a:cubicBezTo>
                    <a:pt x="6265" y="73495"/>
                    <a:pt x="5530" y="75283"/>
                    <a:pt x="5222" y="77217"/>
                  </a:cubicBezTo>
                  <a:cubicBezTo>
                    <a:pt x="4678" y="80625"/>
                    <a:pt x="6449" y="83347"/>
                    <a:pt x="9632" y="83916"/>
                  </a:cubicBezTo>
                  <a:cubicBezTo>
                    <a:pt x="10304" y="84037"/>
                    <a:pt x="10983" y="84091"/>
                    <a:pt x="11665" y="84091"/>
                  </a:cubicBezTo>
                  <a:cubicBezTo>
                    <a:pt x="12923" y="84091"/>
                    <a:pt x="14195" y="83906"/>
                    <a:pt x="15471" y="83607"/>
                  </a:cubicBezTo>
                  <a:cubicBezTo>
                    <a:pt x="18238" y="82968"/>
                    <a:pt x="20821" y="81691"/>
                    <a:pt x="23292" y="80093"/>
                  </a:cubicBezTo>
                  <a:cubicBezTo>
                    <a:pt x="27149" y="77592"/>
                    <a:pt x="29449" y="74038"/>
                    <a:pt x="30465" y="69691"/>
                  </a:cubicBezTo>
                  <a:cubicBezTo>
                    <a:pt x="30688" y="68712"/>
                    <a:pt x="30805" y="67694"/>
                    <a:pt x="30759" y="66730"/>
                  </a:cubicBezTo>
                  <a:cubicBezTo>
                    <a:pt x="30579" y="62869"/>
                    <a:pt x="29058" y="59833"/>
                    <a:pt x="25993" y="57823"/>
                  </a:cubicBezTo>
                  <a:cubicBezTo>
                    <a:pt x="25539" y="57529"/>
                    <a:pt x="25053" y="57279"/>
                    <a:pt x="24587" y="57000"/>
                  </a:cubicBezTo>
                  <a:cubicBezTo>
                    <a:pt x="24421" y="56908"/>
                    <a:pt x="24277" y="56793"/>
                    <a:pt x="24112" y="56681"/>
                  </a:cubicBezTo>
                  <a:cubicBezTo>
                    <a:pt x="25019" y="55799"/>
                    <a:pt x="27614" y="53598"/>
                    <a:pt x="30092" y="51572"/>
                  </a:cubicBezTo>
                  <a:cubicBezTo>
                    <a:pt x="32563" y="49540"/>
                    <a:pt x="34915" y="47685"/>
                    <a:pt x="35336" y="47476"/>
                  </a:cubicBezTo>
                  <a:cubicBezTo>
                    <a:pt x="35336" y="47670"/>
                    <a:pt x="35350" y="47848"/>
                    <a:pt x="35336" y="48030"/>
                  </a:cubicBezTo>
                  <a:cubicBezTo>
                    <a:pt x="35198" y="50041"/>
                    <a:pt x="35049" y="52048"/>
                    <a:pt x="34925" y="54056"/>
                  </a:cubicBezTo>
                  <a:cubicBezTo>
                    <a:pt x="34685" y="58147"/>
                    <a:pt x="34635" y="62205"/>
                    <a:pt x="35190" y="66172"/>
                  </a:cubicBezTo>
                  <a:cubicBezTo>
                    <a:pt x="35526" y="68575"/>
                    <a:pt x="36120" y="70876"/>
                    <a:pt x="37212" y="72952"/>
                  </a:cubicBezTo>
                  <a:cubicBezTo>
                    <a:pt x="37574" y="73639"/>
                    <a:pt x="38035" y="74281"/>
                    <a:pt x="38541" y="74850"/>
                  </a:cubicBezTo>
                  <a:cubicBezTo>
                    <a:pt x="39170" y="75553"/>
                    <a:pt x="39992" y="75877"/>
                    <a:pt x="40951" y="75877"/>
                  </a:cubicBezTo>
                  <a:cubicBezTo>
                    <a:pt x="41125" y="75877"/>
                    <a:pt x="41304" y="75866"/>
                    <a:pt x="41487" y="75845"/>
                  </a:cubicBezTo>
                  <a:cubicBezTo>
                    <a:pt x="41771" y="75815"/>
                    <a:pt x="42052" y="75762"/>
                    <a:pt x="42329" y="75687"/>
                  </a:cubicBezTo>
                  <a:cubicBezTo>
                    <a:pt x="43262" y="75457"/>
                    <a:pt x="44116" y="74996"/>
                    <a:pt x="44878" y="74307"/>
                  </a:cubicBezTo>
                  <a:cubicBezTo>
                    <a:pt x="45693" y="73571"/>
                    <a:pt x="46461" y="72767"/>
                    <a:pt x="47178" y="71930"/>
                  </a:cubicBezTo>
                  <a:cubicBezTo>
                    <a:pt x="48762" y="70069"/>
                    <a:pt x="50174" y="68078"/>
                    <a:pt x="51474" y="66014"/>
                  </a:cubicBezTo>
                  <a:cubicBezTo>
                    <a:pt x="53392" y="62965"/>
                    <a:pt x="55257" y="59883"/>
                    <a:pt x="57129" y="56807"/>
                  </a:cubicBezTo>
                  <a:cubicBezTo>
                    <a:pt x="58042" y="55317"/>
                    <a:pt x="58916" y="53797"/>
                    <a:pt x="59808" y="52295"/>
                  </a:cubicBezTo>
                  <a:cubicBezTo>
                    <a:pt x="59914" y="52120"/>
                    <a:pt x="60065" y="51980"/>
                    <a:pt x="60275" y="51725"/>
                  </a:cubicBezTo>
                  <a:cubicBezTo>
                    <a:pt x="60321" y="52134"/>
                    <a:pt x="60355" y="52397"/>
                    <a:pt x="60388" y="52667"/>
                  </a:cubicBezTo>
                  <a:cubicBezTo>
                    <a:pt x="60738" y="55502"/>
                    <a:pt x="61423" y="58200"/>
                    <a:pt x="62726" y="60636"/>
                  </a:cubicBezTo>
                  <a:cubicBezTo>
                    <a:pt x="63515" y="62110"/>
                    <a:pt x="64490" y="63412"/>
                    <a:pt x="65740" y="64478"/>
                  </a:cubicBezTo>
                  <a:cubicBezTo>
                    <a:pt x="67253" y="65759"/>
                    <a:pt x="69013" y="66292"/>
                    <a:pt x="70758" y="66292"/>
                  </a:cubicBezTo>
                  <a:cubicBezTo>
                    <a:pt x="71501" y="66292"/>
                    <a:pt x="72242" y="66195"/>
                    <a:pt x="72959" y="66018"/>
                  </a:cubicBezTo>
                  <a:cubicBezTo>
                    <a:pt x="73972" y="65769"/>
                    <a:pt x="74941" y="65366"/>
                    <a:pt x="75831" y="64823"/>
                  </a:cubicBezTo>
                  <a:cubicBezTo>
                    <a:pt x="77113" y="64045"/>
                    <a:pt x="78158" y="62992"/>
                    <a:pt x="79078" y="61786"/>
                  </a:cubicBezTo>
                  <a:cubicBezTo>
                    <a:pt x="80286" y="60197"/>
                    <a:pt x="81238" y="58472"/>
                    <a:pt x="82065" y="56684"/>
                  </a:cubicBezTo>
                  <a:cubicBezTo>
                    <a:pt x="84030" y="52447"/>
                    <a:pt x="85104" y="48079"/>
                    <a:pt x="85595" y="43608"/>
                  </a:cubicBezTo>
                  <a:cubicBezTo>
                    <a:pt x="85654" y="43064"/>
                    <a:pt x="85680" y="42512"/>
                    <a:pt x="85817" y="41940"/>
                  </a:cubicBezTo>
                  <a:cubicBezTo>
                    <a:pt x="86436" y="41831"/>
                    <a:pt x="87040" y="41718"/>
                    <a:pt x="87645" y="41578"/>
                  </a:cubicBezTo>
                  <a:cubicBezTo>
                    <a:pt x="89078" y="41261"/>
                    <a:pt x="90472" y="40830"/>
                    <a:pt x="91838" y="40209"/>
                  </a:cubicBezTo>
                  <a:cubicBezTo>
                    <a:pt x="92009" y="40320"/>
                    <a:pt x="92160" y="40400"/>
                    <a:pt x="92292" y="40502"/>
                  </a:cubicBezTo>
                  <a:cubicBezTo>
                    <a:pt x="93851" y="41654"/>
                    <a:pt x="95679" y="42175"/>
                    <a:pt x="97684" y="42225"/>
                  </a:cubicBezTo>
                  <a:cubicBezTo>
                    <a:pt x="97854" y="42230"/>
                    <a:pt x="98024" y="42232"/>
                    <a:pt x="98193" y="42232"/>
                  </a:cubicBezTo>
                  <a:cubicBezTo>
                    <a:pt x="101249" y="42232"/>
                    <a:pt x="104228" y="41477"/>
                    <a:pt x="107130" y="39968"/>
                  </a:cubicBezTo>
                  <a:cubicBezTo>
                    <a:pt x="107307" y="39871"/>
                    <a:pt x="107498" y="39792"/>
                    <a:pt x="107708" y="39690"/>
                  </a:cubicBezTo>
                  <a:cubicBezTo>
                    <a:pt x="107708" y="39811"/>
                    <a:pt x="107723" y="39843"/>
                    <a:pt x="107708" y="39871"/>
                  </a:cubicBezTo>
                  <a:cubicBezTo>
                    <a:pt x="107591" y="40135"/>
                    <a:pt x="107466" y="40398"/>
                    <a:pt x="107342" y="40655"/>
                  </a:cubicBezTo>
                  <a:cubicBezTo>
                    <a:pt x="104281" y="47111"/>
                    <a:pt x="101977" y="53714"/>
                    <a:pt x="101075" y="60620"/>
                  </a:cubicBezTo>
                  <a:cubicBezTo>
                    <a:pt x="100760" y="63015"/>
                    <a:pt x="100873" y="65307"/>
                    <a:pt x="101414" y="67529"/>
                  </a:cubicBezTo>
                  <a:cubicBezTo>
                    <a:pt x="101665" y="68553"/>
                    <a:pt x="102120" y="69456"/>
                    <a:pt x="102823" y="70199"/>
                  </a:cubicBezTo>
                  <a:cubicBezTo>
                    <a:pt x="103804" y="71224"/>
                    <a:pt x="105358" y="71837"/>
                    <a:pt x="107017" y="71837"/>
                  </a:cubicBezTo>
                  <a:cubicBezTo>
                    <a:pt x="108308" y="71837"/>
                    <a:pt x="109662" y="71466"/>
                    <a:pt x="110858" y="70629"/>
                  </a:cubicBezTo>
                  <a:cubicBezTo>
                    <a:pt x="112527" y="69459"/>
                    <a:pt x="113907" y="68000"/>
                    <a:pt x="114996" y="66285"/>
                  </a:cubicBezTo>
                  <a:cubicBezTo>
                    <a:pt x="115988" y="64723"/>
                    <a:pt x="116987" y="63153"/>
                    <a:pt x="117847" y="61528"/>
                  </a:cubicBezTo>
                  <a:cubicBezTo>
                    <a:pt x="119365" y="58666"/>
                    <a:pt x="120841" y="55790"/>
                    <a:pt x="122319" y="52907"/>
                  </a:cubicBezTo>
                  <a:cubicBezTo>
                    <a:pt x="122982" y="51622"/>
                    <a:pt x="123645" y="50331"/>
                    <a:pt x="124308" y="49047"/>
                  </a:cubicBezTo>
                  <a:cubicBezTo>
                    <a:pt x="124473" y="48730"/>
                    <a:pt x="124637" y="48414"/>
                    <a:pt x="124821" y="48063"/>
                  </a:cubicBezTo>
                  <a:cubicBezTo>
                    <a:pt x="125031" y="48196"/>
                    <a:pt x="125196" y="48295"/>
                    <a:pt x="125360" y="48399"/>
                  </a:cubicBezTo>
                  <a:cubicBezTo>
                    <a:pt x="126583" y="49235"/>
                    <a:pt x="127939" y="49646"/>
                    <a:pt x="129330" y="49646"/>
                  </a:cubicBezTo>
                  <a:cubicBezTo>
                    <a:pt x="131103" y="49646"/>
                    <a:pt x="132933" y="48978"/>
                    <a:pt x="134623" y="47664"/>
                  </a:cubicBezTo>
                  <a:cubicBezTo>
                    <a:pt x="136569" y="46151"/>
                    <a:pt x="138132" y="44305"/>
                    <a:pt x="139492" y="42254"/>
                  </a:cubicBezTo>
                  <a:cubicBezTo>
                    <a:pt x="141114" y="39813"/>
                    <a:pt x="142434" y="37224"/>
                    <a:pt x="143615" y="34574"/>
                  </a:cubicBezTo>
                  <a:cubicBezTo>
                    <a:pt x="144416" y="32777"/>
                    <a:pt x="145197" y="30968"/>
                    <a:pt x="145979" y="29168"/>
                  </a:cubicBezTo>
                  <a:cubicBezTo>
                    <a:pt x="146267" y="28494"/>
                    <a:pt x="146563" y="27820"/>
                    <a:pt x="146858" y="27145"/>
                  </a:cubicBezTo>
                  <a:cubicBezTo>
                    <a:pt x="146969" y="26896"/>
                    <a:pt x="147101" y="26658"/>
                    <a:pt x="147225" y="26414"/>
                  </a:cubicBezTo>
                  <a:cubicBezTo>
                    <a:pt x="147834" y="32272"/>
                    <a:pt x="148159" y="38133"/>
                    <a:pt x="148322" y="43943"/>
                  </a:cubicBezTo>
                  <a:cubicBezTo>
                    <a:pt x="146620" y="45586"/>
                    <a:pt x="145023" y="47060"/>
                    <a:pt x="143499" y="48613"/>
                  </a:cubicBezTo>
                  <a:cubicBezTo>
                    <a:pt x="140483" y="51699"/>
                    <a:pt x="137835" y="55071"/>
                    <a:pt x="135766" y="58854"/>
                  </a:cubicBezTo>
                  <a:cubicBezTo>
                    <a:pt x="134558" y="61054"/>
                    <a:pt x="133600" y="63327"/>
                    <a:pt x="133010" y="65705"/>
                  </a:cubicBezTo>
                  <a:cubicBezTo>
                    <a:pt x="132570" y="67474"/>
                    <a:pt x="132387" y="69225"/>
                    <a:pt x="132704" y="70948"/>
                  </a:cubicBezTo>
                  <a:cubicBezTo>
                    <a:pt x="133133" y="73252"/>
                    <a:pt x="134454" y="74588"/>
                    <a:pt x="136743" y="74861"/>
                  </a:cubicBezTo>
                  <a:cubicBezTo>
                    <a:pt x="137228" y="74919"/>
                    <a:pt x="137708" y="74947"/>
                    <a:pt x="138184" y="74947"/>
                  </a:cubicBezTo>
                  <a:cubicBezTo>
                    <a:pt x="141077" y="74947"/>
                    <a:pt x="143781" y="73879"/>
                    <a:pt x="146202" y="71733"/>
                  </a:cubicBezTo>
                  <a:cubicBezTo>
                    <a:pt x="149532" y="68779"/>
                    <a:pt x="151964" y="65214"/>
                    <a:pt x="153249" y="60986"/>
                  </a:cubicBezTo>
                  <a:cubicBezTo>
                    <a:pt x="154424" y="57120"/>
                    <a:pt x="154881" y="53221"/>
                    <a:pt x="154985" y="49322"/>
                  </a:cubicBezTo>
                  <a:cubicBezTo>
                    <a:pt x="155049" y="46853"/>
                    <a:pt x="154909" y="44418"/>
                    <a:pt x="154723" y="41989"/>
                  </a:cubicBezTo>
                  <a:cubicBezTo>
                    <a:pt x="154683" y="41479"/>
                    <a:pt x="154670" y="40965"/>
                    <a:pt x="154644" y="40487"/>
                  </a:cubicBezTo>
                  <a:cubicBezTo>
                    <a:pt x="154814" y="40351"/>
                    <a:pt x="154913" y="40265"/>
                    <a:pt x="155019" y="40191"/>
                  </a:cubicBezTo>
                  <a:cubicBezTo>
                    <a:pt x="155373" y="39951"/>
                    <a:pt x="155735" y="39722"/>
                    <a:pt x="156096" y="39493"/>
                  </a:cubicBezTo>
                  <a:cubicBezTo>
                    <a:pt x="158626" y="37929"/>
                    <a:pt x="161281" y="36709"/>
                    <a:pt x="164068" y="35880"/>
                  </a:cubicBezTo>
                  <a:cubicBezTo>
                    <a:pt x="165475" y="35464"/>
                    <a:pt x="166868" y="35248"/>
                    <a:pt x="168251" y="35248"/>
                  </a:cubicBezTo>
                  <a:cubicBezTo>
                    <a:pt x="168923" y="35248"/>
                    <a:pt x="169593" y="35299"/>
                    <a:pt x="170261" y="35403"/>
                  </a:cubicBezTo>
                  <a:cubicBezTo>
                    <a:pt x="171905" y="35654"/>
                    <a:pt x="173220" y="36376"/>
                    <a:pt x="174115" y="37750"/>
                  </a:cubicBezTo>
                  <a:cubicBezTo>
                    <a:pt x="174351" y="38113"/>
                    <a:pt x="174608" y="38467"/>
                    <a:pt x="174818" y="38840"/>
                  </a:cubicBezTo>
                  <a:cubicBezTo>
                    <a:pt x="175484" y="39996"/>
                    <a:pt x="176155" y="41145"/>
                    <a:pt x="176774" y="42327"/>
                  </a:cubicBezTo>
                  <a:cubicBezTo>
                    <a:pt x="177175" y="43096"/>
                    <a:pt x="177517" y="43914"/>
                    <a:pt x="177846" y="44726"/>
                  </a:cubicBezTo>
                  <a:cubicBezTo>
                    <a:pt x="178090" y="45316"/>
                    <a:pt x="178295" y="45937"/>
                    <a:pt x="178098" y="46605"/>
                  </a:cubicBezTo>
                  <a:cubicBezTo>
                    <a:pt x="178506" y="47234"/>
                    <a:pt x="178651" y="47355"/>
                    <a:pt x="179334" y="47518"/>
                  </a:cubicBezTo>
                  <a:cubicBezTo>
                    <a:pt x="179806" y="47628"/>
                    <a:pt x="180280" y="47679"/>
                    <a:pt x="180756" y="47679"/>
                  </a:cubicBezTo>
                  <a:cubicBezTo>
                    <a:pt x="181764" y="47679"/>
                    <a:pt x="182779" y="47448"/>
                    <a:pt x="183798" y="47050"/>
                  </a:cubicBezTo>
                  <a:cubicBezTo>
                    <a:pt x="185283" y="46472"/>
                    <a:pt x="186229" y="44810"/>
                    <a:pt x="186110" y="43407"/>
                  </a:cubicBezTo>
                  <a:cubicBezTo>
                    <a:pt x="185950" y="41502"/>
                    <a:pt x="185416" y="39747"/>
                    <a:pt x="184514" y="38174"/>
                  </a:cubicBezTo>
                  <a:cubicBezTo>
                    <a:pt x="183158" y="35806"/>
                    <a:pt x="181008" y="34484"/>
                    <a:pt x="178404" y="33751"/>
                  </a:cubicBezTo>
                  <a:cubicBezTo>
                    <a:pt x="176582" y="33237"/>
                    <a:pt x="174744" y="33005"/>
                    <a:pt x="172893" y="33005"/>
                  </a:cubicBezTo>
                  <a:cubicBezTo>
                    <a:pt x="169772" y="33005"/>
                    <a:pt x="166614" y="33666"/>
                    <a:pt x="163441" y="34757"/>
                  </a:cubicBezTo>
                  <a:cubicBezTo>
                    <a:pt x="160732" y="35690"/>
                    <a:pt x="158156" y="37066"/>
                    <a:pt x="155652" y="38587"/>
                  </a:cubicBezTo>
                  <a:lnTo>
                    <a:pt x="155357" y="38767"/>
                  </a:lnTo>
                  <a:cubicBezTo>
                    <a:pt x="155110" y="38916"/>
                    <a:pt x="154876" y="39155"/>
                    <a:pt x="154549" y="39155"/>
                  </a:cubicBezTo>
                  <a:cubicBezTo>
                    <a:pt x="154536" y="39155"/>
                    <a:pt x="154523" y="39154"/>
                    <a:pt x="154509" y="39154"/>
                  </a:cubicBezTo>
                  <a:cubicBezTo>
                    <a:pt x="154198" y="36178"/>
                    <a:pt x="153885" y="33220"/>
                    <a:pt x="153569" y="30276"/>
                  </a:cubicBezTo>
                  <a:cubicBezTo>
                    <a:pt x="153167" y="26378"/>
                    <a:pt x="152481" y="22570"/>
                    <a:pt x="151512" y="18853"/>
                  </a:cubicBezTo>
                  <a:cubicBezTo>
                    <a:pt x="151354" y="18252"/>
                    <a:pt x="151130" y="17673"/>
                    <a:pt x="150899" y="17109"/>
                  </a:cubicBezTo>
                  <a:cubicBezTo>
                    <a:pt x="150676" y="16549"/>
                    <a:pt x="150208" y="16237"/>
                    <a:pt x="149610" y="16229"/>
                  </a:cubicBezTo>
                  <a:cubicBezTo>
                    <a:pt x="149560" y="16227"/>
                    <a:pt x="149510" y="16227"/>
                    <a:pt x="149460" y="16227"/>
                  </a:cubicBezTo>
                  <a:cubicBezTo>
                    <a:pt x="148995" y="16227"/>
                    <a:pt x="148531" y="16296"/>
                    <a:pt x="148084" y="16430"/>
                  </a:cubicBezTo>
                  <a:cubicBezTo>
                    <a:pt x="147434" y="16623"/>
                    <a:pt x="147000" y="17088"/>
                    <a:pt x="146955" y="17823"/>
                  </a:cubicBezTo>
                  <a:cubicBezTo>
                    <a:pt x="146936" y="18160"/>
                    <a:pt x="146883" y="18501"/>
                    <a:pt x="146897" y="18841"/>
                  </a:cubicBezTo>
                  <a:cubicBezTo>
                    <a:pt x="146917" y="19600"/>
                    <a:pt x="146969" y="20362"/>
                    <a:pt x="147010" y="21126"/>
                  </a:cubicBezTo>
                  <a:cubicBezTo>
                    <a:pt x="147044" y="21918"/>
                    <a:pt x="147228" y="22716"/>
                    <a:pt x="147077" y="23497"/>
                  </a:cubicBezTo>
                  <a:cubicBezTo>
                    <a:pt x="146926" y="24313"/>
                    <a:pt x="146460" y="25103"/>
                    <a:pt x="146126" y="25904"/>
                  </a:cubicBezTo>
                  <a:cubicBezTo>
                    <a:pt x="145719" y="26867"/>
                    <a:pt x="145311" y="27830"/>
                    <a:pt x="144891" y="28789"/>
                  </a:cubicBezTo>
                  <a:cubicBezTo>
                    <a:pt x="143630" y="31663"/>
                    <a:pt x="142278" y="34496"/>
                    <a:pt x="140715" y="37250"/>
                  </a:cubicBezTo>
                  <a:cubicBezTo>
                    <a:pt x="139526" y="39340"/>
                    <a:pt x="138200" y="41334"/>
                    <a:pt x="136741" y="43258"/>
                  </a:cubicBezTo>
                  <a:cubicBezTo>
                    <a:pt x="135532" y="44863"/>
                    <a:pt x="134114" y="46234"/>
                    <a:pt x="132417" y="47259"/>
                  </a:cubicBezTo>
                  <a:cubicBezTo>
                    <a:pt x="132009" y="47507"/>
                    <a:pt x="131590" y="47710"/>
                    <a:pt x="131235" y="47897"/>
                  </a:cubicBezTo>
                  <a:cubicBezTo>
                    <a:pt x="130571" y="47658"/>
                    <a:pt x="130366" y="47136"/>
                    <a:pt x="130241" y="46571"/>
                  </a:cubicBezTo>
                  <a:cubicBezTo>
                    <a:pt x="130030" y="45636"/>
                    <a:pt x="129964" y="44668"/>
                    <a:pt x="130102" y="43660"/>
                  </a:cubicBezTo>
                  <a:cubicBezTo>
                    <a:pt x="130271" y="42421"/>
                    <a:pt x="130422" y="41183"/>
                    <a:pt x="130533" y="39945"/>
                  </a:cubicBezTo>
                  <a:cubicBezTo>
                    <a:pt x="130761" y="37467"/>
                    <a:pt x="130957" y="34995"/>
                    <a:pt x="131173" y="32519"/>
                  </a:cubicBezTo>
                  <a:cubicBezTo>
                    <a:pt x="131387" y="30103"/>
                    <a:pt x="131610" y="27686"/>
                    <a:pt x="131839" y="25269"/>
                  </a:cubicBezTo>
                  <a:cubicBezTo>
                    <a:pt x="132003" y="23568"/>
                    <a:pt x="132021" y="21868"/>
                    <a:pt x="132414" y="20164"/>
                  </a:cubicBezTo>
                  <a:cubicBezTo>
                    <a:pt x="132506" y="19771"/>
                    <a:pt x="132493" y="19358"/>
                    <a:pt x="132486" y="18965"/>
                  </a:cubicBezTo>
                  <a:cubicBezTo>
                    <a:pt x="132478" y="18544"/>
                    <a:pt x="132630" y="18090"/>
                    <a:pt x="132393" y="17686"/>
                  </a:cubicBezTo>
                  <a:cubicBezTo>
                    <a:pt x="132382" y="17686"/>
                    <a:pt x="132371" y="17686"/>
                    <a:pt x="132359" y="17686"/>
                  </a:cubicBezTo>
                  <a:cubicBezTo>
                    <a:pt x="131078" y="17686"/>
                    <a:pt x="129938" y="18171"/>
                    <a:pt x="128909" y="19096"/>
                  </a:cubicBezTo>
                  <a:cubicBezTo>
                    <a:pt x="128009" y="19910"/>
                    <a:pt x="127306" y="20879"/>
                    <a:pt x="126675" y="21911"/>
                  </a:cubicBezTo>
                  <a:cubicBezTo>
                    <a:pt x="125618" y="23642"/>
                    <a:pt x="124863" y="25475"/>
                    <a:pt x="124207" y="27353"/>
                  </a:cubicBezTo>
                  <a:cubicBezTo>
                    <a:pt x="122684" y="31753"/>
                    <a:pt x="122036" y="36192"/>
                    <a:pt x="121940" y="40658"/>
                  </a:cubicBezTo>
                  <a:cubicBezTo>
                    <a:pt x="121889" y="43025"/>
                    <a:pt x="122574" y="45055"/>
                    <a:pt x="123819" y="46850"/>
                  </a:cubicBezTo>
                  <a:cubicBezTo>
                    <a:pt x="123950" y="47033"/>
                    <a:pt x="124068" y="47224"/>
                    <a:pt x="124173" y="47391"/>
                  </a:cubicBezTo>
                  <a:cubicBezTo>
                    <a:pt x="124141" y="47503"/>
                    <a:pt x="124128" y="47565"/>
                    <a:pt x="124095" y="47623"/>
                  </a:cubicBezTo>
                  <a:cubicBezTo>
                    <a:pt x="123268" y="49277"/>
                    <a:pt x="122434" y="50938"/>
                    <a:pt x="121580" y="52582"/>
                  </a:cubicBezTo>
                  <a:cubicBezTo>
                    <a:pt x="120155" y="55331"/>
                    <a:pt x="118671" y="58049"/>
                    <a:pt x="117036" y="60686"/>
                  </a:cubicBezTo>
                  <a:cubicBezTo>
                    <a:pt x="115938" y="62448"/>
                    <a:pt x="114749" y="64156"/>
                    <a:pt x="113574" y="65870"/>
                  </a:cubicBezTo>
                  <a:cubicBezTo>
                    <a:pt x="112471" y="67474"/>
                    <a:pt x="111064" y="68769"/>
                    <a:pt x="109494" y="69866"/>
                  </a:cubicBezTo>
                  <a:cubicBezTo>
                    <a:pt x="109051" y="70170"/>
                    <a:pt x="108616" y="70511"/>
                    <a:pt x="108073" y="70511"/>
                  </a:cubicBezTo>
                  <a:cubicBezTo>
                    <a:pt x="108067" y="70511"/>
                    <a:pt x="108061" y="70510"/>
                    <a:pt x="108055" y="70510"/>
                  </a:cubicBezTo>
                  <a:cubicBezTo>
                    <a:pt x="107344" y="70310"/>
                    <a:pt x="107067" y="69745"/>
                    <a:pt x="107015" y="69050"/>
                  </a:cubicBezTo>
                  <a:cubicBezTo>
                    <a:pt x="106981" y="68506"/>
                    <a:pt x="107001" y="67942"/>
                    <a:pt x="107060" y="67386"/>
                  </a:cubicBezTo>
                  <a:cubicBezTo>
                    <a:pt x="107190" y="66204"/>
                    <a:pt x="107479" y="65037"/>
                    <a:pt x="107840" y="63879"/>
                  </a:cubicBezTo>
                  <a:cubicBezTo>
                    <a:pt x="108168" y="62813"/>
                    <a:pt x="108489" y="61747"/>
                    <a:pt x="108771" y="60674"/>
                  </a:cubicBezTo>
                  <a:cubicBezTo>
                    <a:pt x="109283" y="58747"/>
                    <a:pt x="109762" y="56804"/>
                    <a:pt x="110267" y="54873"/>
                  </a:cubicBezTo>
                  <a:cubicBezTo>
                    <a:pt x="111670" y="49504"/>
                    <a:pt x="113134" y="44149"/>
                    <a:pt x="114793" y="38828"/>
                  </a:cubicBezTo>
                  <a:cubicBezTo>
                    <a:pt x="115200" y="37524"/>
                    <a:pt x="115469" y="36191"/>
                    <a:pt x="115777" y="34866"/>
                  </a:cubicBezTo>
                  <a:cubicBezTo>
                    <a:pt x="115856" y="34542"/>
                    <a:pt x="115836" y="34203"/>
                    <a:pt x="115856" y="33933"/>
                  </a:cubicBezTo>
                  <a:cubicBezTo>
                    <a:pt x="115295" y="33412"/>
                    <a:pt x="115110" y="33306"/>
                    <a:pt x="114377" y="33306"/>
                  </a:cubicBezTo>
                  <a:cubicBezTo>
                    <a:pt x="114327" y="33306"/>
                    <a:pt x="114274" y="33306"/>
                    <a:pt x="114218" y="33307"/>
                  </a:cubicBezTo>
                  <a:cubicBezTo>
                    <a:pt x="112864" y="33332"/>
                    <a:pt x="111634" y="33709"/>
                    <a:pt x="110734" y="35038"/>
                  </a:cubicBezTo>
                  <a:cubicBezTo>
                    <a:pt x="110529" y="35339"/>
                    <a:pt x="110176" y="35566"/>
                    <a:pt x="109860" y="35769"/>
                  </a:cubicBezTo>
                  <a:cubicBezTo>
                    <a:pt x="107119" y="37522"/>
                    <a:pt x="104168" y="38526"/>
                    <a:pt x="101151" y="39245"/>
                  </a:cubicBezTo>
                  <a:cubicBezTo>
                    <a:pt x="100830" y="39321"/>
                    <a:pt x="100525" y="39360"/>
                    <a:pt x="100238" y="39360"/>
                  </a:cubicBezTo>
                  <a:cubicBezTo>
                    <a:pt x="99369" y="39360"/>
                    <a:pt x="98659" y="39003"/>
                    <a:pt x="98120" y="38235"/>
                  </a:cubicBezTo>
                  <a:cubicBezTo>
                    <a:pt x="97956" y="38003"/>
                    <a:pt x="97797" y="37762"/>
                    <a:pt x="97606" y="37480"/>
                  </a:cubicBezTo>
                  <a:cubicBezTo>
                    <a:pt x="97705" y="37394"/>
                    <a:pt x="97797" y="37302"/>
                    <a:pt x="97883" y="37217"/>
                  </a:cubicBezTo>
                  <a:cubicBezTo>
                    <a:pt x="98158" y="36959"/>
                    <a:pt x="98415" y="36705"/>
                    <a:pt x="98704" y="36493"/>
                  </a:cubicBezTo>
                  <a:cubicBezTo>
                    <a:pt x="99900" y="35586"/>
                    <a:pt x="100938" y="34525"/>
                    <a:pt x="101884" y="33352"/>
                  </a:cubicBezTo>
                  <a:cubicBezTo>
                    <a:pt x="103559" y="31265"/>
                    <a:pt x="104643" y="28894"/>
                    <a:pt x="105548" y="26448"/>
                  </a:cubicBezTo>
                  <a:cubicBezTo>
                    <a:pt x="106152" y="24804"/>
                    <a:pt x="106375" y="23123"/>
                    <a:pt x="106215" y="21471"/>
                  </a:cubicBezTo>
                  <a:cubicBezTo>
                    <a:pt x="106023" y="19518"/>
                    <a:pt x="105135" y="18010"/>
                    <a:pt x="103379" y="17293"/>
                  </a:cubicBezTo>
                  <a:cubicBezTo>
                    <a:pt x="102598" y="16972"/>
                    <a:pt x="101777" y="16803"/>
                    <a:pt x="100941" y="16803"/>
                  </a:cubicBezTo>
                  <a:cubicBezTo>
                    <a:pt x="100616" y="16803"/>
                    <a:pt x="100288" y="16829"/>
                    <a:pt x="99960" y="16881"/>
                  </a:cubicBezTo>
                  <a:cubicBezTo>
                    <a:pt x="99315" y="16979"/>
                    <a:pt x="98658" y="17187"/>
                    <a:pt x="98013" y="17500"/>
                  </a:cubicBezTo>
                  <a:cubicBezTo>
                    <a:pt x="95221" y="18865"/>
                    <a:pt x="92822" y="20793"/>
                    <a:pt x="91239" y="23656"/>
                  </a:cubicBezTo>
                  <a:cubicBezTo>
                    <a:pt x="89775" y="26304"/>
                    <a:pt x="88902" y="29094"/>
                    <a:pt x="88700" y="31983"/>
                  </a:cubicBezTo>
                  <a:cubicBezTo>
                    <a:pt x="88511" y="34689"/>
                    <a:pt x="89032" y="37140"/>
                    <a:pt x="90743" y="39075"/>
                  </a:cubicBezTo>
                  <a:cubicBezTo>
                    <a:pt x="90834" y="39176"/>
                    <a:pt x="90901" y="39302"/>
                    <a:pt x="91026" y="39479"/>
                  </a:cubicBezTo>
                  <a:cubicBezTo>
                    <a:pt x="89849" y="39995"/>
                    <a:pt x="88698" y="40375"/>
                    <a:pt x="87548" y="40620"/>
                  </a:cubicBezTo>
                  <a:cubicBezTo>
                    <a:pt x="87021" y="40737"/>
                    <a:pt x="86488" y="40820"/>
                    <a:pt x="85951" y="40872"/>
                  </a:cubicBezTo>
                  <a:cubicBezTo>
                    <a:pt x="85891" y="40745"/>
                    <a:pt x="85846" y="40698"/>
                    <a:pt x="85846" y="40637"/>
                  </a:cubicBezTo>
                  <a:cubicBezTo>
                    <a:pt x="85839" y="40485"/>
                    <a:pt x="85852" y="40329"/>
                    <a:pt x="85859" y="40181"/>
                  </a:cubicBezTo>
                  <a:cubicBezTo>
                    <a:pt x="86034" y="37109"/>
                    <a:pt x="85914" y="34089"/>
                    <a:pt x="85386" y="31150"/>
                  </a:cubicBezTo>
                  <a:cubicBezTo>
                    <a:pt x="85010" y="29079"/>
                    <a:pt x="84562" y="27040"/>
                    <a:pt x="83791" y="25121"/>
                  </a:cubicBezTo>
                  <a:cubicBezTo>
                    <a:pt x="83139" y="23495"/>
                    <a:pt x="82211" y="22086"/>
                    <a:pt x="80981" y="20905"/>
                  </a:cubicBezTo>
                  <a:cubicBezTo>
                    <a:pt x="80093" y="20059"/>
                    <a:pt x="79035" y="19539"/>
                    <a:pt x="77724" y="19539"/>
                  </a:cubicBezTo>
                  <a:cubicBezTo>
                    <a:pt x="77716" y="19539"/>
                    <a:pt x="77708" y="19539"/>
                    <a:pt x="77700" y="19539"/>
                  </a:cubicBezTo>
                  <a:cubicBezTo>
                    <a:pt x="77391" y="19546"/>
                    <a:pt x="77089" y="19566"/>
                    <a:pt x="76786" y="19600"/>
                  </a:cubicBezTo>
                  <a:cubicBezTo>
                    <a:pt x="74610" y="19860"/>
                    <a:pt x="72810" y="21014"/>
                    <a:pt x="71390" y="23014"/>
                  </a:cubicBezTo>
                  <a:cubicBezTo>
                    <a:pt x="68789" y="26694"/>
                    <a:pt x="67944" y="32489"/>
                    <a:pt x="71136" y="36561"/>
                  </a:cubicBezTo>
                  <a:cubicBezTo>
                    <a:pt x="73847" y="40015"/>
                    <a:pt x="77510" y="41838"/>
                    <a:pt x="82073" y="42065"/>
                  </a:cubicBezTo>
                  <a:cubicBezTo>
                    <a:pt x="82231" y="42078"/>
                    <a:pt x="82394" y="42069"/>
                    <a:pt x="82559" y="42081"/>
                  </a:cubicBezTo>
                  <a:cubicBezTo>
                    <a:pt x="82716" y="42093"/>
                    <a:pt x="82874" y="42132"/>
                    <a:pt x="83019" y="42227"/>
                  </a:cubicBezTo>
                  <a:cubicBezTo>
                    <a:pt x="83000" y="42458"/>
                    <a:pt x="82986" y="42673"/>
                    <a:pt x="82954" y="42885"/>
                  </a:cubicBezTo>
                  <a:cubicBezTo>
                    <a:pt x="82430" y="46304"/>
                    <a:pt x="81525" y="49673"/>
                    <a:pt x="80423" y="53009"/>
                  </a:cubicBezTo>
                  <a:cubicBezTo>
                    <a:pt x="79707" y="55169"/>
                    <a:pt x="78788" y="57256"/>
                    <a:pt x="77599" y="59246"/>
                  </a:cubicBezTo>
                  <a:cubicBezTo>
                    <a:pt x="76982" y="60277"/>
                    <a:pt x="76313" y="61281"/>
                    <a:pt x="75464" y="62142"/>
                  </a:cubicBezTo>
                  <a:cubicBezTo>
                    <a:pt x="74893" y="62713"/>
                    <a:pt x="74262" y="63223"/>
                    <a:pt x="73624" y="63709"/>
                  </a:cubicBezTo>
                  <a:cubicBezTo>
                    <a:pt x="73382" y="63895"/>
                    <a:pt x="73105" y="64059"/>
                    <a:pt x="72790" y="64134"/>
                  </a:cubicBezTo>
                  <a:cubicBezTo>
                    <a:pt x="72674" y="64159"/>
                    <a:pt x="72556" y="64173"/>
                    <a:pt x="72437" y="64173"/>
                  </a:cubicBezTo>
                  <a:cubicBezTo>
                    <a:pt x="72410" y="64173"/>
                    <a:pt x="72383" y="64172"/>
                    <a:pt x="72356" y="64171"/>
                  </a:cubicBezTo>
                  <a:cubicBezTo>
                    <a:pt x="71501" y="63716"/>
                    <a:pt x="71001" y="62872"/>
                    <a:pt x="70579" y="61971"/>
                  </a:cubicBezTo>
                  <a:cubicBezTo>
                    <a:pt x="70060" y="60850"/>
                    <a:pt x="69816" y="59612"/>
                    <a:pt x="69631" y="58359"/>
                  </a:cubicBezTo>
                  <a:cubicBezTo>
                    <a:pt x="69267" y="55906"/>
                    <a:pt x="69181" y="53403"/>
                    <a:pt x="69199" y="50879"/>
                  </a:cubicBezTo>
                  <a:cubicBezTo>
                    <a:pt x="69224" y="48724"/>
                    <a:pt x="69242" y="46568"/>
                    <a:pt x="69241" y="44414"/>
                  </a:cubicBezTo>
                  <a:cubicBezTo>
                    <a:pt x="69241" y="43899"/>
                    <a:pt x="69168" y="43388"/>
                    <a:pt x="69128" y="42872"/>
                  </a:cubicBezTo>
                  <a:cubicBezTo>
                    <a:pt x="69042" y="41752"/>
                    <a:pt x="68397" y="41203"/>
                    <a:pt x="67378" y="41003"/>
                  </a:cubicBezTo>
                  <a:cubicBezTo>
                    <a:pt x="66996" y="40930"/>
                    <a:pt x="66616" y="40894"/>
                    <a:pt x="66235" y="40894"/>
                  </a:cubicBezTo>
                  <a:cubicBezTo>
                    <a:pt x="65280" y="40894"/>
                    <a:pt x="64329" y="41122"/>
                    <a:pt x="63375" y="41559"/>
                  </a:cubicBezTo>
                  <a:cubicBezTo>
                    <a:pt x="62422" y="41992"/>
                    <a:pt x="61726" y="42692"/>
                    <a:pt x="61364" y="43683"/>
                  </a:cubicBezTo>
                  <a:cubicBezTo>
                    <a:pt x="61115" y="44371"/>
                    <a:pt x="60892" y="45076"/>
                    <a:pt x="60748" y="45777"/>
                  </a:cubicBezTo>
                  <a:cubicBezTo>
                    <a:pt x="60538" y="46854"/>
                    <a:pt x="60401" y="47943"/>
                    <a:pt x="60224" y="49083"/>
                  </a:cubicBezTo>
                  <a:cubicBezTo>
                    <a:pt x="59357" y="50421"/>
                    <a:pt x="58477" y="51821"/>
                    <a:pt x="57557" y="53199"/>
                  </a:cubicBezTo>
                  <a:cubicBezTo>
                    <a:pt x="55666" y="56037"/>
                    <a:pt x="53747" y="58858"/>
                    <a:pt x="52112" y="61849"/>
                  </a:cubicBezTo>
                  <a:cubicBezTo>
                    <a:pt x="51168" y="63586"/>
                    <a:pt x="50163" y="65283"/>
                    <a:pt x="49178" y="66998"/>
                  </a:cubicBezTo>
                  <a:cubicBezTo>
                    <a:pt x="49002" y="67308"/>
                    <a:pt x="48823" y="67626"/>
                    <a:pt x="48606" y="67902"/>
                  </a:cubicBezTo>
                  <a:cubicBezTo>
                    <a:pt x="47352" y="69479"/>
                    <a:pt x="46110" y="71073"/>
                    <a:pt x="44810" y="72609"/>
                  </a:cubicBezTo>
                  <a:cubicBezTo>
                    <a:pt x="44291" y="73227"/>
                    <a:pt x="43646" y="73740"/>
                    <a:pt x="43022" y="74257"/>
                  </a:cubicBezTo>
                  <a:cubicBezTo>
                    <a:pt x="42779" y="74463"/>
                    <a:pt x="42509" y="74638"/>
                    <a:pt x="42214" y="74738"/>
                  </a:cubicBezTo>
                  <a:cubicBezTo>
                    <a:pt x="42064" y="74793"/>
                    <a:pt x="41906" y="74823"/>
                    <a:pt x="41747" y="74826"/>
                  </a:cubicBezTo>
                  <a:cubicBezTo>
                    <a:pt x="41057" y="74449"/>
                    <a:pt x="40826" y="73744"/>
                    <a:pt x="40648" y="73025"/>
                  </a:cubicBezTo>
                  <a:cubicBezTo>
                    <a:pt x="40233" y="71288"/>
                    <a:pt x="40337" y="69455"/>
                    <a:pt x="40507" y="67627"/>
                  </a:cubicBezTo>
                  <a:cubicBezTo>
                    <a:pt x="40834" y="64161"/>
                    <a:pt x="41232" y="60691"/>
                    <a:pt x="41585" y="57221"/>
                  </a:cubicBezTo>
                  <a:cubicBezTo>
                    <a:pt x="41925" y="53873"/>
                    <a:pt x="42238" y="50528"/>
                    <a:pt x="42578" y="47186"/>
                  </a:cubicBezTo>
                  <a:cubicBezTo>
                    <a:pt x="42932" y="43688"/>
                    <a:pt x="43265" y="40188"/>
                    <a:pt x="43676" y="36690"/>
                  </a:cubicBezTo>
                  <a:cubicBezTo>
                    <a:pt x="44207" y="32220"/>
                    <a:pt x="45052" y="27769"/>
                    <a:pt x="46108" y="23336"/>
                  </a:cubicBezTo>
                  <a:cubicBezTo>
                    <a:pt x="46448" y="21894"/>
                    <a:pt x="46835" y="20459"/>
                    <a:pt x="47209" y="19018"/>
                  </a:cubicBezTo>
                  <a:cubicBezTo>
                    <a:pt x="47453" y="18899"/>
                    <a:pt x="47644" y="18794"/>
                    <a:pt x="47847" y="18707"/>
                  </a:cubicBezTo>
                  <a:cubicBezTo>
                    <a:pt x="49754" y="17873"/>
                    <a:pt x="51666" y="17052"/>
                    <a:pt x="53572" y="16219"/>
                  </a:cubicBezTo>
                  <a:cubicBezTo>
                    <a:pt x="58463" y="14096"/>
                    <a:pt x="63333" y="11900"/>
                    <a:pt x="68295" y="10042"/>
                  </a:cubicBezTo>
                  <a:cubicBezTo>
                    <a:pt x="68676" y="9898"/>
                    <a:pt x="69057" y="9761"/>
                    <a:pt x="69438" y="9624"/>
                  </a:cubicBezTo>
                  <a:cubicBezTo>
                    <a:pt x="72574" y="8521"/>
                    <a:pt x="75749" y="7721"/>
                    <a:pt x="78977" y="7447"/>
                  </a:cubicBezTo>
                  <a:cubicBezTo>
                    <a:pt x="79510" y="7401"/>
                    <a:pt x="80040" y="7370"/>
                    <a:pt x="80565" y="7370"/>
                  </a:cubicBezTo>
                  <a:cubicBezTo>
                    <a:pt x="81354" y="7370"/>
                    <a:pt x="82130" y="7440"/>
                    <a:pt x="82889" y="7633"/>
                  </a:cubicBezTo>
                  <a:cubicBezTo>
                    <a:pt x="84092" y="7936"/>
                    <a:pt x="84959" y="8590"/>
                    <a:pt x="85263" y="9881"/>
                  </a:cubicBezTo>
                  <a:cubicBezTo>
                    <a:pt x="85309" y="10082"/>
                    <a:pt x="85395" y="10271"/>
                    <a:pt x="85454" y="10471"/>
                  </a:cubicBezTo>
                  <a:cubicBezTo>
                    <a:pt x="85717" y="11399"/>
                    <a:pt x="85783" y="12360"/>
                    <a:pt x="85599" y="13367"/>
                  </a:cubicBezTo>
                  <a:cubicBezTo>
                    <a:pt x="85488" y="13991"/>
                    <a:pt x="85193" y="14503"/>
                    <a:pt x="84694" y="14917"/>
                  </a:cubicBezTo>
                  <a:cubicBezTo>
                    <a:pt x="84430" y="15139"/>
                    <a:pt x="84174" y="15387"/>
                    <a:pt x="83964" y="15582"/>
                  </a:cubicBezTo>
                  <a:cubicBezTo>
                    <a:pt x="83971" y="16337"/>
                    <a:pt x="84057" y="16513"/>
                    <a:pt x="84570" y="16813"/>
                  </a:cubicBezTo>
                  <a:cubicBezTo>
                    <a:pt x="85247" y="17211"/>
                    <a:pt x="86030" y="17343"/>
                    <a:pt x="86838" y="17390"/>
                  </a:cubicBezTo>
                  <a:cubicBezTo>
                    <a:pt x="86956" y="17397"/>
                    <a:pt x="87072" y="17400"/>
                    <a:pt x="87187" y="17400"/>
                  </a:cubicBezTo>
                  <a:cubicBezTo>
                    <a:pt x="89006" y="17400"/>
                    <a:pt x="90553" y="16512"/>
                    <a:pt x="91905" y="15088"/>
                  </a:cubicBezTo>
                  <a:cubicBezTo>
                    <a:pt x="92550" y="14408"/>
                    <a:pt x="92904" y="13559"/>
                    <a:pt x="92982" y="12666"/>
                  </a:cubicBezTo>
                  <a:cubicBezTo>
                    <a:pt x="93048" y="11962"/>
                    <a:pt x="93014" y="11250"/>
                    <a:pt x="93007" y="10550"/>
                  </a:cubicBezTo>
                  <a:cubicBezTo>
                    <a:pt x="93001" y="9909"/>
                    <a:pt x="92757" y="9380"/>
                    <a:pt x="92362" y="8950"/>
                  </a:cubicBezTo>
                  <a:cubicBezTo>
                    <a:pt x="92035" y="8591"/>
                    <a:pt x="91678" y="8261"/>
                    <a:pt x="91297" y="7960"/>
                  </a:cubicBezTo>
                  <a:cubicBezTo>
                    <a:pt x="90119" y="7079"/>
                    <a:pt x="88777" y="6495"/>
                    <a:pt x="87331" y="6110"/>
                  </a:cubicBezTo>
                  <a:cubicBezTo>
                    <a:pt x="85947" y="5745"/>
                    <a:pt x="84524" y="5589"/>
                    <a:pt x="83075" y="5589"/>
                  </a:cubicBezTo>
                  <a:cubicBezTo>
                    <a:pt x="82257" y="5589"/>
                    <a:pt x="81431" y="5638"/>
                    <a:pt x="80599" y="5729"/>
                  </a:cubicBezTo>
                  <a:cubicBezTo>
                    <a:pt x="76949" y="6131"/>
                    <a:pt x="73367" y="7112"/>
                    <a:pt x="69812" y="8337"/>
                  </a:cubicBezTo>
                  <a:cubicBezTo>
                    <a:pt x="69607" y="8404"/>
                    <a:pt x="69404" y="8478"/>
                    <a:pt x="69200" y="8551"/>
                  </a:cubicBezTo>
                  <a:cubicBezTo>
                    <a:pt x="65388" y="9898"/>
                    <a:pt x="61642" y="11495"/>
                    <a:pt x="57895" y="13061"/>
                  </a:cubicBezTo>
                  <a:cubicBezTo>
                    <a:pt x="54727" y="14388"/>
                    <a:pt x="51565" y="15728"/>
                    <a:pt x="48397" y="17056"/>
                  </a:cubicBezTo>
                  <a:cubicBezTo>
                    <a:pt x="48251" y="17121"/>
                    <a:pt x="48098" y="17226"/>
                    <a:pt x="47945" y="17226"/>
                  </a:cubicBezTo>
                  <a:cubicBezTo>
                    <a:pt x="47872" y="17226"/>
                    <a:pt x="47799" y="17202"/>
                    <a:pt x="47727" y="17138"/>
                  </a:cubicBezTo>
                  <a:cubicBezTo>
                    <a:pt x="48101" y="15478"/>
                    <a:pt x="48481" y="13815"/>
                    <a:pt x="48841" y="12150"/>
                  </a:cubicBezTo>
                  <a:cubicBezTo>
                    <a:pt x="49425" y="9465"/>
                    <a:pt x="49883" y="6775"/>
                    <a:pt x="50151" y="4079"/>
                  </a:cubicBezTo>
                  <a:cubicBezTo>
                    <a:pt x="50267" y="2870"/>
                    <a:pt x="50276" y="1654"/>
                    <a:pt x="50182" y="443"/>
                  </a:cubicBezTo>
                  <a:cubicBezTo>
                    <a:pt x="49802" y="145"/>
                    <a:pt x="49345" y="1"/>
                    <a:pt x="4888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30"/>
            <p:cNvSpPr/>
            <p:nvPr/>
          </p:nvSpPr>
          <p:spPr>
            <a:xfrm>
              <a:off x="4313550" y="4088425"/>
              <a:ext cx="1615300" cy="1387700"/>
            </a:xfrm>
            <a:custGeom>
              <a:avLst/>
              <a:gdLst/>
              <a:ahLst/>
              <a:cxnLst/>
              <a:rect l="l" t="t" r="r" b="b"/>
              <a:pathLst>
                <a:path w="64612" h="55508" extrusionOk="0">
                  <a:moveTo>
                    <a:pt x="41808" y="9874"/>
                  </a:moveTo>
                  <a:cubicBezTo>
                    <a:pt x="42251" y="10124"/>
                    <a:pt x="42662" y="10430"/>
                    <a:pt x="43028" y="10784"/>
                  </a:cubicBezTo>
                  <a:cubicBezTo>
                    <a:pt x="44677" y="12368"/>
                    <a:pt x="45630" y="14343"/>
                    <a:pt x="45861" y="16657"/>
                  </a:cubicBezTo>
                  <a:cubicBezTo>
                    <a:pt x="46237" y="20409"/>
                    <a:pt x="45034" y="23801"/>
                    <a:pt x="42282" y="26742"/>
                  </a:cubicBezTo>
                  <a:cubicBezTo>
                    <a:pt x="41819" y="27238"/>
                    <a:pt x="41304" y="27717"/>
                    <a:pt x="40802" y="28181"/>
                  </a:cubicBezTo>
                  <a:cubicBezTo>
                    <a:pt x="40853" y="27465"/>
                    <a:pt x="40906" y="26750"/>
                    <a:pt x="40959" y="26034"/>
                  </a:cubicBezTo>
                  <a:cubicBezTo>
                    <a:pt x="41345" y="20770"/>
                    <a:pt x="41743" y="15337"/>
                    <a:pt x="41808" y="9874"/>
                  </a:cubicBezTo>
                  <a:close/>
                  <a:moveTo>
                    <a:pt x="5875" y="0"/>
                  </a:moveTo>
                  <a:cubicBezTo>
                    <a:pt x="5191" y="0"/>
                    <a:pt x="4493" y="10"/>
                    <a:pt x="3796" y="41"/>
                  </a:cubicBezTo>
                  <a:cubicBezTo>
                    <a:pt x="2755" y="82"/>
                    <a:pt x="1930" y="215"/>
                    <a:pt x="1198" y="458"/>
                  </a:cubicBezTo>
                  <a:lnTo>
                    <a:pt x="1127" y="480"/>
                  </a:lnTo>
                  <a:cubicBezTo>
                    <a:pt x="840" y="572"/>
                    <a:pt x="306" y="743"/>
                    <a:pt x="109" y="1382"/>
                  </a:cubicBezTo>
                  <a:lnTo>
                    <a:pt x="1" y="1732"/>
                  </a:lnTo>
                  <a:lnTo>
                    <a:pt x="260" y="1990"/>
                  </a:lnTo>
                  <a:cubicBezTo>
                    <a:pt x="276" y="2007"/>
                    <a:pt x="290" y="2025"/>
                    <a:pt x="306" y="2044"/>
                  </a:cubicBezTo>
                  <a:cubicBezTo>
                    <a:pt x="381" y="2134"/>
                    <a:pt x="494" y="2270"/>
                    <a:pt x="667" y="2356"/>
                  </a:cubicBezTo>
                  <a:cubicBezTo>
                    <a:pt x="1294" y="2678"/>
                    <a:pt x="1919" y="2710"/>
                    <a:pt x="2534" y="2710"/>
                  </a:cubicBezTo>
                  <a:cubicBezTo>
                    <a:pt x="2610" y="2710"/>
                    <a:pt x="2685" y="2709"/>
                    <a:pt x="2760" y="2709"/>
                  </a:cubicBezTo>
                  <a:cubicBezTo>
                    <a:pt x="2815" y="2709"/>
                    <a:pt x="2866" y="2707"/>
                    <a:pt x="2923" y="2707"/>
                  </a:cubicBezTo>
                  <a:cubicBezTo>
                    <a:pt x="2941" y="2707"/>
                    <a:pt x="2960" y="2707"/>
                    <a:pt x="2981" y="2708"/>
                  </a:cubicBezTo>
                  <a:cubicBezTo>
                    <a:pt x="2971" y="2848"/>
                    <a:pt x="2960" y="2989"/>
                    <a:pt x="2949" y="3127"/>
                  </a:cubicBezTo>
                  <a:cubicBezTo>
                    <a:pt x="2885" y="4007"/>
                    <a:pt x="2825" y="4839"/>
                    <a:pt x="2805" y="5691"/>
                  </a:cubicBezTo>
                  <a:cubicBezTo>
                    <a:pt x="2720" y="9221"/>
                    <a:pt x="2645" y="12750"/>
                    <a:pt x="2579" y="16280"/>
                  </a:cubicBezTo>
                  <a:lnTo>
                    <a:pt x="2490" y="20654"/>
                  </a:lnTo>
                  <a:cubicBezTo>
                    <a:pt x="2400" y="25245"/>
                    <a:pt x="2438" y="29906"/>
                    <a:pt x="2605" y="34903"/>
                  </a:cubicBezTo>
                  <a:cubicBezTo>
                    <a:pt x="2719" y="38324"/>
                    <a:pt x="2857" y="41749"/>
                    <a:pt x="2994" y="45173"/>
                  </a:cubicBezTo>
                  <a:lnTo>
                    <a:pt x="3109" y="48064"/>
                  </a:lnTo>
                  <a:cubicBezTo>
                    <a:pt x="3143" y="48960"/>
                    <a:pt x="3184" y="49855"/>
                    <a:pt x="3226" y="50751"/>
                  </a:cubicBezTo>
                  <a:cubicBezTo>
                    <a:pt x="3251" y="51298"/>
                    <a:pt x="3276" y="51846"/>
                    <a:pt x="3299" y="52381"/>
                  </a:cubicBezTo>
                  <a:cubicBezTo>
                    <a:pt x="1627" y="52557"/>
                    <a:pt x="1362" y="52647"/>
                    <a:pt x="911" y="53460"/>
                  </a:cubicBezTo>
                  <a:lnTo>
                    <a:pt x="781" y="53694"/>
                  </a:lnTo>
                  <a:lnTo>
                    <a:pt x="866" y="53947"/>
                  </a:lnTo>
                  <a:cubicBezTo>
                    <a:pt x="989" y="54314"/>
                    <a:pt x="1307" y="54784"/>
                    <a:pt x="2135" y="54929"/>
                  </a:cubicBezTo>
                  <a:cubicBezTo>
                    <a:pt x="2686" y="55024"/>
                    <a:pt x="3242" y="55073"/>
                    <a:pt x="3800" y="55074"/>
                  </a:cubicBezTo>
                  <a:lnTo>
                    <a:pt x="3802" y="55074"/>
                  </a:lnTo>
                  <a:cubicBezTo>
                    <a:pt x="3845" y="55073"/>
                    <a:pt x="3888" y="55072"/>
                    <a:pt x="3931" y="55072"/>
                  </a:cubicBezTo>
                  <a:cubicBezTo>
                    <a:pt x="4200" y="55072"/>
                    <a:pt x="4473" y="55101"/>
                    <a:pt x="4760" y="55128"/>
                  </a:cubicBezTo>
                  <a:cubicBezTo>
                    <a:pt x="5080" y="55156"/>
                    <a:pt x="5407" y="55185"/>
                    <a:pt x="5749" y="55185"/>
                  </a:cubicBezTo>
                  <a:cubicBezTo>
                    <a:pt x="5953" y="55185"/>
                    <a:pt x="6162" y="55175"/>
                    <a:pt x="6378" y="55148"/>
                  </a:cubicBezTo>
                  <a:lnTo>
                    <a:pt x="6378" y="55148"/>
                  </a:lnTo>
                  <a:cubicBezTo>
                    <a:pt x="6371" y="55149"/>
                    <a:pt x="6376" y="55152"/>
                    <a:pt x="6404" y="55158"/>
                  </a:cubicBezTo>
                  <a:lnTo>
                    <a:pt x="6719" y="55227"/>
                  </a:lnTo>
                  <a:cubicBezTo>
                    <a:pt x="7000" y="55284"/>
                    <a:pt x="7283" y="55342"/>
                    <a:pt x="7563" y="55414"/>
                  </a:cubicBezTo>
                  <a:cubicBezTo>
                    <a:pt x="7807" y="55476"/>
                    <a:pt x="8056" y="55506"/>
                    <a:pt x="8304" y="55506"/>
                  </a:cubicBezTo>
                  <a:cubicBezTo>
                    <a:pt x="8643" y="55506"/>
                    <a:pt x="8981" y="55449"/>
                    <a:pt x="9304" y="55336"/>
                  </a:cubicBezTo>
                  <a:cubicBezTo>
                    <a:pt x="9859" y="55150"/>
                    <a:pt x="10145" y="54795"/>
                    <a:pt x="10154" y="54281"/>
                  </a:cubicBezTo>
                  <a:lnTo>
                    <a:pt x="10157" y="54117"/>
                  </a:lnTo>
                  <a:lnTo>
                    <a:pt x="10077" y="53973"/>
                  </a:lnTo>
                  <a:cubicBezTo>
                    <a:pt x="9744" y="53378"/>
                    <a:pt x="9162" y="53214"/>
                    <a:pt x="8737" y="53094"/>
                  </a:cubicBezTo>
                  <a:cubicBezTo>
                    <a:pt x="8654" y="53070"/>
                    <a:pt x="8570" y="53047"/>
                    <a:pt x="8490" y="53020"/>
                  </a:cubicBezTo>
                  <a:cubicBezTo>
                    <a:pt x="8134" y="52901"/>
                    <a:pt x="7774" y="52816"/>
                    <a:pt x="7427" y="52734"/>
                  </a:cubicBezTo>
                  <a:lnTo>
                    <a:pt x="7397" y="52727"/>
                  </a:lnTo>
                  <a:lnTo>
                    <a:pt x="7132" y="30780"/>
                  </a:lnTo>
                  <a:lnTo>
                    <a:pt x="7132" y="30780"/>
                  </a:lnTo>
                  <a:lnTo>
                    <a:pt x="15380" y="31018"/>
                  </a:lnTo>
                  <a:cubicBezTo>
                    <a:pt x="15400" y="32438"/>
                    <a:pt x="15418" y="33856"/>
                    <a:pt x="15434" y="35273"/>
                  </a:cubicBezTo>
                  <a:cubicBezTo>
                    <a:pt x="15495" y="40636"/>
                    <a:pt x="15558" y="46178"/>
                    <a:pt x="15839" y="51672"/>
                  </a:cubicBezTo>
                  <a:cubicBezTo>
                    <a:pt x="15773" y="51672"/>
                    <a:pt x="15709" y="51671"/>
                    <a:pt x="15646" y="51670"/>
                  </a:cubicBezTo>
                  <a:cubicBezTo>
                    <a:pt x="15579" y="51668"/>
                    <a:pt x="15513" y="51667"/>
                    <a:pt x="15448" y="51667"/>
                  </a:cubicBezTo>
                  <a:cubicBezTo>
                    <a:pt x="14827" y="51667"/>
                    <a:pt x="14288" y="51756"/>
                    <a:pt x="13802" y="51940"/>
                  </a:cubicBezTo>
                  <a:cubicBezTo>
                    <a:pt x="13529" y="52040"/>
                    <a:pt x="12890" y="52273"/>
                    <a:pt x="12799" y="53012"/>
                  </a:cubicBezTo>
                  <a:lnTo>
                    <a:pt x="12784" y="53141"/>
                  </a:lnTo>
                  <a:lnTo>
                    <a:pt x="12821" y="53263"/>
                  </a:lnTo>
                  <a:cubicBezTo>
                    <a:pt x="12910" y="53560"/>
                    <a:pt x="13180" y="54079"/>
                    <a:pt x="13975" y="54213"/>
                  </a:cubicBezTo>
                  <a:cubicBezTo>
                    <a:pt x="14503" y="54302"/>
                    <a:pt x="15030" y="54379"/>
                    <a:pt x="15553" y="54379"/>
                  </a:cubicBezTo>
                  <a:cubicBezTo>
                    <a:pt x="15583" y="54379"/>
                    <a:pt x="15613" y="54379"/>
                    <a:pt x="15644" y="54378"/>
                  </a:cubicBezTo>
                  <a:cubicBezTo>
                    <a:pt x="16698" y="54351"/>
                    <a:pt x="17768" y="54285"/>
                    <a:pt x="18825" y="54180"/>
                  </a:cubicBezTo>
                  <a:cubicBezTo>
                    <a:pt x="19393" y="54124"/>
                    <a:pt x="19949" y="53944"/>
                    <a:pt x="20387" y="53804"/>
                  </a:cubicBezTo>
                  <a:cubicBezTo>
                    <a:pt x="20754" y="53690"/>
                    <a:pt x="21005" y="53486"/>
                    <a:pt x="21158" y="53210"/>
                  </a:cubicBezTo>
                  <a:lnTo>
                    <a:pt x="21356" y="53572"/>
                  </a:lnTo>
                  <a:cubicBezTo>
                    <a:pt x="21377" y="53608"/>
                    <a:pt x="21392" y="53646"/>
                    <a:pt x="21409" y="53684"/>
                  </a:cubicBezTo>
                  <a:cubicBezTo>
                    <a:pt x="21471" y="53827"/>
                    <a:pt x="21556" y="54022"/>
                    <a:pt x="21749" y="54189"/>
                  </a:cubicBezTo>
                  <a:cubicBezTo>
                    <a:pt x="22002" y="54392"/>
                    <a:pt x="22279" y="54562"/>
                    <a:pt x="22574" y="54699"/>
                  </a:cubicBezTo>
                  <a:cubicBezTo>
                    <a:pt x="23118" y="54950"/>
                    <a:pt x="23738" y="55065"/>
                    <a:pt x="24456" y="55065"/>
                  </a:cubicBezTo>
                  <a:cubicBezTo>
                    <a:pt x="24501" y="55065"/>
                    <a:pt x="24546" y="55064"/>
                    <a:pt x="24592" y="55063"/>
                  </a:cubicBezTo>
                  <a:cubicBezTo>
                    <a:pt x="25816" y="55042"/>
                    <a:pt x="27038" y="55011"/>
                    <a:pt x="28261" y="54972"/>
                  </a:cubicBezTo>
                  <a:cubicBezTo>
                    <a:pt x="28918" y="54952"/>
                    <a:pt x="29575" y="54929"/>
                    <a:pt x="30230" y="54907"/>
                  </a:cubicBezTo>
                  <a:lnTo>
                    <a:pt x="30900" y="54884"/>
                  </a:lnTo>
                  <a:cubicBezTo>
                    <a:pt x="31334" y="55298"/>
                    <a:pt x="31822" y="55508"/>
                    <a:pt x="32361" y="55508"/>
                  </a:cubicBezTo>
                  <a:cubicBezTo>
                    <a:pt x="32634" y="55508"/>
                    <a:pt x="32918" y="55454"/>
                    <a:pt x="33214" y="55347"/>
                  </a:cubicBezTo>
                  <a:lnTo>
                    <a:pt x="33585" y="55215"/>
                  </a:lnTo>
                  <a:lnTo>
                    <a:pt x="33616" y="54822"/>
                  </a:lnTo>
                  <a:cubicBezTo>
                    <a:pt x="33636" y="54539"/>
                    <a:pt x="33656" y="54257"/>
                    <a:pt x="33674" y="53975"/>
                  </a:cubicBezTo>
                  <a:cubicBezTo>
                    <a:pt x="33693" y="53688"/>
                    <a:pt x="33712" y="53402"/>
                    <a:pt x="33733" y="53124"/>
                  </a:cubicBezTo>
                  <a:cubicBezTo>
                    <a:pt x="33764" y="52786"/>
                    <a:pt x="33796" y="52445"/>
                    <a:pt x="33832" y="52078"/>
                  </a:cubicBezTo>
                  <a:lnTo>
                    <a:pt x="33925" y="51122"/>
                  </a:lnTo>
                  <a:lnTo>
                    <a:pt x="33837" y="50959"/>
                  </a:lnTo>
                  <a:cubicBezTo>
                    <a:pt x="33506" y="50347"/>
                    <a:pt x="32789" y="50204"/>
                    <a:pt x="32352" y="50117"/>
                  </a:cubicBezTo>
                  <a:cubicBezTo>
                    <a:pt x="32203" y="50090"/>
                    <a:pt x="32004" y="50053"/>
                    <a:pt x="31782" y="50053"/>
                  </a:cubicBezTo>
                  <a:cubicBezTo>
                    <a:pt x="31440" y="50053"/>
                    <a:pt x="31043" y="50139"/>
                    <a:pt x="30689" y="50476"/>
                  </a:cubicBezTo>
                  <a:lnTo>
                    <a:pt x="30566" y="50593"/>
                  </a:lnTo>
                  <a:lnTo>
                    <a:pt x="30521" y="50758"/>
                  </a:lnTo>
                  <a:cubicBezTo>
                    <a:pt x="30419" y="51139"/>
                    <a:pt x="30433" y="51504"/>
                    <a:pt x="30445" y="51826"/>
                  </a:cubicBezTo>
                  <a:cubicBezTo>
                    <a:pt x="30450" y="51951"/>
                    <a:pt x="30454" y="52067"/>
                    <a:pt x="30452" y="52176"/>
                  </a:cubicBezTo>
                  <a:cubicBezTo>
                    <a:pt x="29567" y="52245"/>
                    <a:pt x="28525" y="52280"/>
                    <a:pt x="27714" y="52280"/>
                  </a:cubicBezTo>
                  <a:cubicBezTo>
                    <a:pt x="27420" y="52280"/>
                    <a:pt x="27157" y="52275"/>
                    <a:pt x="26943" y="52266"/>
                  </a:cubicBezTo>
                  <a:cubicBezTo>
                    <a:pt x="27069" y="48693"/>
                    <a:pt x="27040" y="45074"/>
                    <a:pt x="27010" y="41569"/>
                  </a:cubicBezTo>
                  <a:cubicBezTo>
                    <a:pt x="26984" y="38459"/>
                    <a:pt x="26958" y="35246"/>
                    <a:pt x="27042" y="32085"/>
                  </a:cubicBezTo>
                  <a:cubicBezTo>
                    <a:pt x="27393" y="32055"/>
                    <a:pt x="27816" y="32040"/>
                    <a:pt x="28238" y="32040"/>
                  </a:cubicBezTo>
                  <a:cubicBezTo>
                    <a:pt x="28791" y="32040"/>
                    <a:pt x="29343" y="32065"/>
                    <a:pt x="29732" y="32109"/>
                  </a:cubicBezTo>
                  <a:cubicBezTo>
                    <a:pt x="29779" y="32398"/>
                    <a:pt x="29825" y="32679"/>
                    <a:pt x="29868" y="32938"/>
                  </a:cubicBezTo>
                  <a:lnTo>
                    <a:pt x="29915" y="33213"/>
                  </a:lnTo>
                  <a:lnTo>
                    <a:pt x="30154" y="33358"/>
                  </a:lnTo>
                  <a:cubicBezTo>
                    <a:pt x="30675" y="33671"/>
                    <a:pt x="30970" y="33803"/>
                    <a:pt x="31343" y="33803"/>
                  </a:cubicBezTo>
                  <a:cubicBezTo>
                    <a:pt x="31561" y="33803"/>
                    <a:pt x="31806" y="33758"/>
                    <a:pt x="32138" y="33677"/>
                  </a:cubicBezTo>
                  <a:lnTo>
                    <a:pt x="32562" y="33574"/>
                  </a:lnTo>
                  <a:lnTo>
                    <a:pt x="32601" y="33138"/>
                  </a:lnTo>
                  <a:cubicBezTo>
                    <a:pt x="32714" y="31859"/>
                    <a:pt x="32834" y="30552"/>
                    <a:pt x="32963" y="29171"/>
                  </a:cubicBezTo>
                  <a:lnTo>
                    <a:pt x="32984" y="28947"/>
                  </a:lnTo>
                  <a:lnTo>
                    <a:pt x="32856" y="28764"/>
                  </a:lnTo>
                  <a:cubicBezTo>
                    <a:pt x="32435" y="28166"/>
                    <a:pt x="31737" y="28012"/>
                    <a:pt x="31181" y="27945"/>
                  </a:cubicBezTo>
                  <a:cubicBezTo>
                    <a:pt x="31081" y="27933"/>
                    <a:pt x="30950" y="27916"/>
                    <a:pt x="30801" y="27916"/>
                  </a:cubicBezTo>
                  <a:cubicBezTo>
                    <a:pt x="30443" y="27916"/>
                    <a:pt x="29984" y="28012"/>
                    <a:pt x="29623" y="28494"/>
                  </a:cubicBezTo>
                  <a:lnTo>
                    <a:pt x="29426" y="28757"/>
                  </a:lnTo>
                  <a:lnTo>
                    <a:pt x="29538" y="29066"/>
                  </a:lnTo>
                  <a:cubicBezTo>
                    <a:pt x="29617" y="29286"/>
                    <a:pt x="29660" y="29518"/>
                    <a:pt x="29666" y="29753"/>
                  </a:cubicBezTo>
                  <a:cubicBezTo>
                    <a:pt x="29556" y="29757"/>
                    <a:pt x="29447" y="29759"/>
                    <a:pt x="29338" y="29759"/>
                  </a:cubicBezTo>
                  <a:cubicBezTo>
                    <a:pt x="28630" y="29759"/>
                    <a:pt x="27928" y="29685"/>
                    <a:pt x="27192" y="29606"/>
                  </a:cubicBezTo>
                  <a:lnTo>
                    <a:pt x="27086" y="29595"/>
                  </a:lnTo>
                  <a:cubicBezTo>
                    <a:pt x="27086" y="29563"/>
                    <a:pt x="27086" y="29530"/>
                    <a:pt x="27089" y="29496"/>
                  </a:cubicBezTo>
                  <a:cubicBezTo>
                    <a:pt x="27165" y="24239"/>
                    <a:pt x="27244" y="18980"/>
                    <a:pt x="27328" y="13718"/>
                  </a:cubicBezTo>
                  <a:cubicBezTo>
                    <a:pt x="27365" y="11555"/>
                    <a:pt x="27418" y="9393"/>
                    <a:pt x="27472" y="7233"/>
                  </a:cubicBezTo>
                  <a:cubicBezTo>
                    <a:pt x="28697" y="7289"/>
                    <a:pt x="29921" y="7430"/>
                    <a:pt x="31111" y="7566"/>
                  </a:cubicBezTo>
                  <a:cubicBezTo>
                    <a:pt x="31579" y="7619"/>
                    <a:pt x="32047" y="7673"/>
                    <a:pt x="32514" y="7722"/>
                  </a:cubicBezTo>
                  <a:lnTo>
                    <a:pt x="32648" y="8272"/>
                  </a:lnTo>
                  <a:lnTo>
                    <a:pt x="32889" y="8402"/>
                  </a:lnTo>
                  <a:cubicBezTo>
                    <a:pt x="33353" y="8648"/>
                    <a:pt x="33600" y="8757"/>
                    <a:pt x="33886" y="8757"/>
                  </a:cubicBezTo>
                  <a:cubicBezTo>
                    <a:pt x="34087" y="8757"/>
                    <a:pt x="34307" y="8703"/>
                    <a:pt x="34636" y="8605"/>
                  </a:cubicBezTo>
                  <a:lnTo>
                    <a:pt x="35040" y="8484"/>
                  </a:lnTo>
                  <a:lnTo>
                    <a:pt x="35069" y="8065"/>
                  </a:lnTo>
                  <a:cubicBezTo>
                    <a:pt x="35073" y="8004"/>
                    <a:pt x="35082" y="7938"/>
                    <a:pt x="35093" y="7857"/>
                  </a:cubicBezTo>
                  <a:lnTo>
                    <a:pt x="35106" y="7758"/>
                  </a:lnTo>
                  <a:cubicBezTo>
                    <a:pt x="35257" y="7888"/>
                    <a:pt x="35416" y="7974"/>
                    <a:pt x="35526" y="8032"/>
                  </a:cubicBezTo>
                  <a:cubicBezTo>
                    <a:pt x="35975" y="8259"/>
                    <a:pt x="36480" y="8375"/>
                    <a:pt x="37029" y="8375"/>
                  </a:cubicBezTo>
                  <a:lnTo>
                    <a:pt x="37316" y="8375"/>
                  </a:lnTo>
                  <a:cubicBezTo>
                    <a:pt x="37111" y="9670"/>
                    <a:pt x="37052" y="10944"/>
                    <a:pt x="36994" y="12184"/>
                  </a:cubicBezTo>
                  <a:cubicBezTo>
                    <a:pt x="36979" y="12503"/>
                    <a:pt x="36965" y="12823"/>
                    <a:pt x="36946" y="13146"/>
                  </a:cubicBezTo>
                  <a:cubicBezTo>
                    <a:pt x="36931" y="13474"/>
                    <a:pt x="36916" y="13802"/>
                    <a:pt x="36901" y="14132"/>
                  </a:cubicBezTo>
                  <a:cubicBezTo>
                    <a:pt x="36879" y="14671"/>
                    <a:pt x="36856" y="15211"/>
                    <a:pt x="36822" y="15747"/>
                  </a:cubicBezTo>
                  <a:cubicBezTo>
                    <a:pt x="36747" y="16938"/>
                    <a:pt x="36667" y="18129"/>
                    <a:pt x="36585" y="19319"/>
                  </a:cubicBezTo>
                  <a:cubicBezTo>
                    <a:pt x="36435" y="21525"/>
                    <a:pt x="36279" y="23806"/>
                    <a:pt x="36165" y="26055"/>
                  </a:cubicBezTo>
                  <a:cubicBezTo>
                    <a:pt x="36034" y="28701"/>
                    <a:pt x="35957" y="31390"/>
                    <a:pt x="35884" y="33990"/>
                  </a:cubicBezTo>
                  <a:lnTo>
                    <a:pt x="35839" y="35563"/>
                  </a:lnTo>
                  <a:cubicBezTo>
                    <a:pt x="35748" y="38751"/>
                    <a:pt x="35655" y="42047"/>
                    <a:pt x="35611" y="45290"/>
                  </a:cubicBezTo>
                  <a:cubicBezTo>
                    <a:pt x="35588" y="46902"/>
                    <a:pt x="35628" y="48536"/>
                    <a:pt x="35666" y="50118"/>
                  </a:cubicBezTo>
                  <a:lnTo>
                    <a:pt x="35686" y="51004"/>
                  </a:lnTo>
                  <a:cubicBezTo>
                    <a:pt x="35702" y="51470"/>
                    <a:pt x="35738" y="51936"/>
                    <a:pt x="35775" y="52414"/>
                  </a:cubicBezTo>
                  <a:cubicBezTo>
                    <a:pt x="35781" y="52491"/>
                    <a:pt x="35787" y="52566"/>
                    <a:pt x="35793" y="52642"/>
                  </a:cubicBezTo>
                  <a:cubicBezTo>
                    <a:pt x="34553" y="52794"/>
                    <a:pt x="34269" y="52891"/>
                    <a:pt x="33896" y="53459"/>
                  </a:cubicBezTo>
                  <a:lnTo>
                    <a:pt x="33733" y="53712"/>
                  </a:lnTo>
                  <a:lnTo>
                    <a:pt x="33753" y="53924"/>
                  </a:lnTo>
                  <a:cubicBezTo>
                    <a:pt x="33795" y="54375"/>
                    <a:pt x="34063" y="54726"/>
                    <a:pt x="34538" y="54958"/>
                  </a:cubicBezTo>
                  <a:cubicBezTo>
                    <a:pt x="34839" y="55111"/>
                    <a:pt x="35154" y="55234"/>
                    <a:pt x="35479" y="55327"/>
                  </a:cubicBezTo>
                  <a:cubicBezTo>
                    <a:pt x="35963" y="55462"/>
                    <a:pt x="36440" y="55499"/>
                    <a:pt x="36909" y="55499"/>
                  </a:cubicBezTo>
                  <a:cubicBezTo>
                    <a:pt x="37188" y="55499"/>
                    <a:pt x="37463" y="55486"/>
                    <a:pt x="37735" y="55473"/>
                  </a:cubicBezTo>
                  <a:lnTo>
                    <a:pt x="38389" y="55444"/>
                  </a:lnTo>
                  <a:cubicBezTo>
                    <a:pt x="38806" y="55426"/>
                    <a:pt x="39226" y="55402"/>
                    <a:pt x="39645" y="55402"/>
                  </a:cubicBezTo>
                  <a:cubicBezTo>
                    <a:pt x="39937" y="55402"/>
                    <a:pt x="40229" y="55413"/>
                    <a:pt x="40521" y="55447"/>
                  </a:cubicBezTo>
                  <a:cubicBezTo>
                    <a:pt x="40697" y="55466"/>
                    <a:pt x="40872" y="55485"/>
                    <a:pt x="41080" y="55497"/>
                  </a:cubicBezTo>
                  <a:cubicBezTo>
                    <a:pt x="41146" y="55499"/>
                    <a:pt x="41221" y="55503"/>
                    <a:pt x="41304" y="55503"/>
                  </a:cubicBezTo>
                  <a:cubicBezTo>
                    <a:pt x="41678" y="55503"/>
                    <a:pt x="42187" y="55430"/>
                    <a:pt x="42514" y="54907"/>
                  </a:cubicBezTo>
                  <a:lnTo>
                    <a:pt x="42606" y="54758"/>
                  </a:lnTo>
                  <a:lnTo>
                    <a:pt x="42606" y="54583"/>
                  </a:lnTo>
                  <a:cubicBezTo>
                    <a:pt x="42606" y="53884"/>
                    <a:pt x="42088" y="53583"/>
                    <a:pt x="41821" y="53427"/>
                  </a:cubicBezTo>
                  <a:cubicBezTo>
                    <a:pt x="41274" y="53110"/>
                    <a:pt x="40685" y="52994"/>
                    <a:pt x="40184" y="52923"/>
                  </a:cubicBezTo>
                  <a:cubicBezTo>
                    <a:pt x="39987" y="52893"/>
                    <a:pt x="39791" y="52864"/>
                    <a:pt x="39592" y="52835"/>
                  </a:cubicBezTo>
                  <a:cubicBezTo>
                    <a:pt x="39592" y="52812"/>
                    <a:pt x="39593" y="52789"/>
                    <a:pt x="39594" y="52766"/>
                  </a:cubicBezTo>
                  <a:cubicBezTo>
                    <a:pt x="39613" y="52503"/>
                    <a:pt x="39636" y="52238"/>
                    <a:pt x="39658" y="51975"/>
                  </a:cubicBezTo>
                  <a:cubicBezTo>
                    <a:pt x="39701" y="51487"/>
                    <a:pt x="39742" y="50999"/>
                    <a:pt x="39763" y="50508"/>
                  </a:cubicBezTo>
                  <a:cubicBezTo>
                    <a:pt x="39790" y="49755"/>
                    <a:pt x="39812" y="48998"/>
                    <a:pt x="39831" y="48242"/>
                  </a:cubicBezTo>
                  <a:cubicBezTo>
                    <a:pt x="39855" y="47352"/>
                    <a:pt x="39880" y="46461"/>
                    <a:pt x="39915" y="45573"/>
                  </a:cubicBezTo>
                  <a:cubicBezTo>
                    <a:pt x="40025" y="42718"/>
                    <a:pt x="40143" y="39861"/>
                    <a:pt x="40264" y="37003"/>
                  </a:cubicBezTo>
                  <a:lnTo>
                    <a:pt x="40317" y="35751"/>
                  </a:lnTo>
                  <a:cubicBezTo>
                    <a:pt x="41987" y="39955"/>
                    <a:pt x="45161" y="48878"/>
                    <a:pt x="46061" y="52019"/>
                  </a:cubicBezTo>
                  <a:cubicBezTo>
                    <a:pt x="45657" y="52037"/>
                    <a:pt x="45149" y="52126"/>
                    <a:pt x="44776" y="52641"/>
                  </a:cubicBezTo>
                  <a:lnTo>
                    <a:pt x="44689" y="52762"/>
                  </a:lnTo>
                  <a:lnTo>
                    <a:pt x="44667" y="52910"/>
                  </a:lnTo>
                  <a:cubicBezTo>
                    <a:pt x="44630" y="53163"/>
                    <a:pt x="44624" y="53793"/>
                    <a:pt x="45383" y="54164"/>
                  </a:cubicBezTo>
                  <a:lnTo>
                    <a:pt x="45466" y="54203"/>
                  </a:lnTo>
                  <a:cubicBezTo>
                    <a:pt x="45779" y="54349"/>
                    <a:pt x="46134" y="54515"/>
                    <a:pt x="46527" y="54571"/>
                  </a:cubicBezTo>
                  <a:cubicBezTo>
                    <a:pt x="47046" y="54647"/>
                    <a:pt x="47586" y="54685"/>
                    <a:pt x="48154" y="54685"/>
                  </a:cubicBezTo>
                  <a:cubicBezTo>
                    <a:pt x="48885" y="54685"/>
                    <a:pt x="49662" y="54622"/>
                    <a:pt x="50498" y="54495"/>
                  </a:cubicBezTo>
                  <a:cubicBezTo>
                    <a:pt x="50839" y="54445"/>
                    <a:pt x="51143" y="54312"/>
                    <a:pt x="51411" y="54196"/>
                  </a:cubicBezTo>
                  <a:lnTo>
                    <a:pt x="51497" y="54159"/>
                  </a:lnTo>
                  <a:cubicBezTo>
                    <a:pt x="51592" y="54116"/>
                    <a:pt x="51681" y="54059"/>
                    <a:pt x="51759" y="53991"/>
                  </a:cubicBezTo>
                  <a:cubicBezTo>
                    <a:pt x="52096" y="54321"/>
                    <a:pt x="52346" y="54478"/>
                    <a:pt x="52847" y="54583"/>
                  </a:cubicBezTo>
                  <a:cubicBezTo>
                    <a:pt x="53188" y="54653"/>
                    <a:pt x="53574" y="54732"/>
                    <a:pt x="53966" y="54757"/>
                  </a:cubicBezTo>
                  <a:lnTo>
                    <a:pt x="54359" y="54780"/>
                  </a:lnTo>
                  <a:cubicBezTo>
                    <a:pt x="55464" y="54843"/>
                    <a:pt x="56593" y="54908"/>
                    <a:pt x="57729" y="54908"/>
                  </a:cubicBezTo>
                  <a:cubicBezTo>
                    <a:pt x="58423" y="54908"/>
                    <a:pt x="59119" y="54884"/>
                    <a:pt x="59815" y="54821"/>
                  </a:cubicBezTo>
                  <a:cubicBezTo>
                    <a:pt x="60178" y="54787"/>
                    <a:pt x="60539" y="54761"/>
                    <a:pt x="60895" y="54735"/>
                  </a:cubicBezTo>
                  <a:lnTo>
                    <a:pt x="60996" y="54727"/>
                  </a:lnTo>
                  <a:cubicBezTo>
                    <a:pt x="61426" y="55238"/>
                    <a:pt x="62004" y="55504"/>
                    <a:pt x="62635" y="55504"/>
                  </a:cubicBezTo>
                  <a:cubicBezTo>
                    <a:pt x="63034" y="55504"/>
                    <a:pt x="63456" y="55398"/>
                    <a:pt x="63876" y="55178"/>
                  </a:cubicBezTo>
                  <a:lnTo>
                    <a:pt x="64094" y="55063"/>
                  </a:lnTo>
                  <a:lnTo>
                    <a:pt x="64225" y="54680"/>
                  </a:lnTo>
                  <a:cubicBezTo>
                    <a:pt x="64285" y="54515"/>
                    <a:pt x="64350" y="54336"/>
                    <a:pt x="64387" y="54155"/>
                  </a:cubicBezTo>
                  <a:cubicBezTo>
                    <a:pt x="64440" y="53877"/>
                    <a:pt x="64469" y="53595"/>
                    <a:pt x="64474" y="53312"/>
                  </a:cubicBezTo>
                  <a:cubicBezTo>
                    <a:pt x="64516" y="52009"/>
                    <a:pt x="64064" y="51416"/>
                    <a:pt x="62806" y="51121"/>
                  </a:cubicBezTo>
                  <a:lnTo>
                    <a:pt x="62798" y="51119"/>
                  </a:lnTo>
                  <a:cubicBezTo>
                    <a:pt x="62544" y="51062"/>
                    <a:pt x="62285" y="51033"/>
                    <a:pt x="62026" y="51033"/>
                  </a:cubicBezTo>
                  <a:cubicBezTo>
                    <a:pt x="61984" y="51033"/>
                    <a:pt x="61942" y="51033"/>
                    <a:pt x="61900" y="51035"/>
                  </a:cubicBezTo>
                  <a:cubicBezTo>
                    <a:pt x="61680" y="51043"/>
                    <a:pt x="61009" y="51068"/>
                    <a:pt x="60602" y="51755"/>
                  </a:cubicBezTo>
                  <a:lnTo>
                    <a:pt x="60505" y="51918"/>
                  </a:lnTo>
                  <a:lnTo>
                    <a:pt x="60536" y="52381"/>
                  </a:lnTo>
                  <a:cubicBezTo>
                    <a:pt x="60537" y="52404"/>
                    <a:pt x="60538" y="52427"/>
                    <a:pt x="60539" y="52450"/>
                  </a:cubicBezTo>
                  <a:cubicBezTo>
                    <a:pt x="59987" y="52575"/>
                    <a:pt x="59135" y="52638"/>
                    <a:pt x="58288" y="52638"/>
                  </a:cubicBezTo>
                  <a:cubicBezTo>
                    <a:pt x="57554" y="52638"/>
                    <a:pt x="56824" y="52590"/>
                    <a:pt x="56298" y="52493"/>
                  </a:cubicBezTo>
                  <a:cubicBezTo>
                    <a:pt x="56323" y="52263"/>
                    <a:pt x="56353" y="52034"/>
                    <a:pt x="56381" y="51804"/>
                  </a:cubicBezTo>
                  <a:cubicBezTo>
                    <a:pt x="56456" y="51220"/>
                    <a:pt x="56534" y="50616"/>
                    <a:pt x="56541" y="50000"/>
                  </a:cubicBezTo>
                  <a:cubicBezTo>
                    <a:pt x="56575" y="46604"/>
                    <a:pt x="56567" y="43159"/>
                    <a:pt x="56557" y="40200"/>
                  </a:cubicBezTo>
                  <a:cubicBezTo>
                    <a:pt x="56557" y="39042"/>
                    <a:pt x="56542" y="37887"/>
                    <a:pt x="56527" y="36731"/>
                  </a:cubicBezTo>
                  <a:cubicBezTo>
                    <a:pt x="56518" y="36071"/>
                    <a:pt x="56510" y="35412"/>
                    <a:pt x="56503" y="34757"/>
                  </a:cubicBezTo>
                  <a:cubicBezTo>
                    <a:pt x="56643" y="34754"/>
                    <a:pt x="56797" y="34752"/>
                    <a:pt x="56961" y="34752"/>
                  </a:cubicBezTo>
                  <a:cubicBezTo>
                    <a:pt x="58139" y="34752"/>
                    <a:pt x="59848" y="34833"/>
                    <a:pt x="60654" y="34921"/>
                  </a:cubicBezTo>
                  <a:cubicBezTo>
                    <a:pt x="60673" y="35125"/>
                    <a:pt x="60692" y="35333"/>
                    <a:pt x="60714" y="35545"/>
                  </a:cubicBezTo>
                  <a:lnTo>
                    <a:pt x="60741" y="35818"/>
                  </a:lnTo>
                  <a:lnTo>
                    <a:pt x="60962" y="35978"/>
                  </a:lnTo>
                  <a:cubicBezTo>
                    <a:pt x="61413" y="36303"/>
                    <a:pt x="61856" y="36466"/>
                    <a:pt x="62300" y="36466"/>
                  </a:cubicBezTo>
                  <a:cubicBezTo>
                    <a:pt x="62609" y="36466"/>
                    <a:pt x="62919" y="36387"/>
                    <a:pt x="63233" y="36229"/>
                  </a:cubicBezTo>
                  <a:lnTo>
                    <a:pt x="63469" y="36111"/>
                  </a:lnTo>
                  <a:lnTo>
                    <a:pt x="63543" y="35856"/>
                  </a:lnTo>
                  <a:cubicBezTo>
                    <a:pt x="63842" y="34826"/>
                    <a:pt x="63872" y="33813"/>
                    <a:pt x="63630" y="32846"/>
                  </a:cubicBezTo>
                  <a:lnTo>
                    <a:pt x="63601" y="32728"/>
                  </a:lnTo>
                  <a:lnTo>
                    <a:pt x="63526" y="32630"/>
                  </a:lnTo>
                  <a:cubicBezTo>
                    <a:pt x="63040" y="31978"/>
                    <a:pt x="62602" y="31585"/>
                    <a:pt x="61971" y="31585"/>
                  </a:cubicBezTo>
                  <a:cubicBezTo>
                    <a:pt x="61726" y="31585"/>
                    <a:pt x="61450" y="31645"/>
                    <a:pt x="61131" y="31772"/>
                  </a:cubicBezTo>
                  <a:lnTo>
                    <a:pt x="60850" y="31884"/>
                  </a:lnTo>
                  <a:lnTo>
                    <a:pt x="60665" y="32566"/>
                  </a:lnTo>
                  <a:lnTo>
                    <a:pt x="56483" y="32297"/>
                  </a:lnTo>
                  <a:cubicBezTo>
                    <a:pt x="56373" y="27189"/>
                    <a:pt x="56541" y="21692"/>
                    <a:pt x="57006" y="15098"/>
                  </a:cubicBezTo>
                  <a:cubicBezTo>
                    <a:pt x="57369" y="15116"/>
                    <a:pt x="57719" y="15135"/>
                    <a:pt x="58069" y="15164"/>
                  </a:cubicBezTo>
                  <a:lnTo>
                    <a:pt x="58363" y="15186"/>
                  </a:lnTo>
                  <a:cubicBezTo>
                    <a:pt x="58807" y="15219"/>
                    <a:pt x="59227" y="15250"/>
                    <a:pt x="59639" y="15329"/>
                  </a:cubicBezTo>
                  <a:cubicBezTo>
                    <a:pt x="59881" y="15373"/>
                    <a:pt x="60110" y="15381"/>
                    <a:pt x="60331" y="15387"/>
                  </a:cubicBezTo>
                  <a:cubicBezTo>
                    <a:pt x="60482" y="15392"/>
                    <a:pt x="60622" y="15396"/>
                    <a:pt x="60748" y="15412"/>
                  </a:cubicBezTo>
                  <a:lnTo>
                    <a:pt x="60801" y="16442"/>
                  </a:lnTo>
                  <a:lnTo>
                    <a:pt x="61060" y="16612"/>
                  </a:lnTo>
                  <a:cubicBezTo>
                    <a:pt x="61598" y="16965"/>
                    <a:pt x="61985" y="17127"/>
                    <a:pt x="62423" y="17127"/>
                  </a:cubicBezTo>
                  <a:cubicBezTo>
                    <a:pt x="62703" y="17127"/>
                    <a:pt x="63004" y="17060"/>
                    <a:pt x="63378" y="16936"/>
                  </a:cubicBezTo>
                  <a:lnTo>
                    <a:pt x="63661" y="16840"/>
                  </a:lnTo>
                  <a:lnTo>
                    <a:pt x="63759" y="16558"/>
                  </a:lnTo>
                  <a:cubicBezTo>
                    <a:pt x="64182" y="15345"/>
                    <a:pt x="64457" y="14183"/>
                    <a:pt x="64577" y="13104"/>
                  </a:cubicBezTo>
                  <a:lnTo>
                    <a:pt x="64612" y="12787"/>
                  </a:lnTo>
                  <a:lnTo>
                    <a:pt x="64371" y="12578"/>
                  </a:lnTo>
                  <a:cubicBezTo>
                    <a:pt x="63794" y="12075"/>
                    <a:pt x="63166" y="11820"/>
                    <a:pt x="62544" y="11820"/>
                  </a:cubicBezTo>
                  <a:cubicBezTo>
                    <a:pt x="62077" y="11820"/>
                    <a:pt x="61613" y="11963"/>
                    <a:pt x="61177" y="12253"/>
                  </a:cubicBezTo>
                  <a:lnTo>
                    <a:pt x="60905" y="12434"/>
                  </a:lnTo>
                  <a:lnTo>
                    <a:pt x="60905" y="13196"/>
                  </a:lnTo>
                  <a:lnTo>
                    <a:pt x="60346" y="13129"/>
                  </a:lnTo>
                  <a:cubicBezTo>
                    <a:pt x="58964" y="12965"/>
                    <a:pt x="57581" y="12802"/>
                    <a:pt x="56197" y="12624"/>
                  </a:cubicBezTo>
                  <a:cubicBezTo>
                    <a:pt x="55428" y="12525"/>
                    <a:pt x="54654" y="12475"/>
                    <a:pt x="53880" y="12475"/>
                  </a:cubicBezTo>
                  <a:cubicBezTo>
                    <a:pt x="53286" y="12475"/>
                    <a:pt x="52691" y="12505"/>
                    <a:pt x="52099" y="12563"/>
                  </a:cubicBezTo>
                  <a:cubicBezTo>
                    <a:pt x="51766" y="12599"/>
                    <a:pt x="51210" y="12658"/>
                    <a:pt x="50869" y="13195"/>
                  </a:cubicBezTo>
                  <a:lnTo>
                    <a:pt x="50789" y="13321"/>
                  </a:lnTo>
                  <a:lnTo>
                    <a:pt x="50777" y="13470"/>
                  </a:lnTo>
                  <a:cubicBezTo>
                    <a:pt x="50713" y="14229"/>
                    <a:pt x="51317" y="14515"/>
                    <a:pt x="51539" y="14621"/>
                  </a:cubicBezTo>
                  <a:cubicBezTo>
                    <a:pt x="52007" y="14850"/>
                    <a:pt x="52541" y="14967"/>
                    <a:pt x="53174" y="14981"/>
                  </a:cubicBezTo>
                  <a:lnTo>
                    <a:pt x="53481" y="14989"/>
                  </a:lnTo>
                  <a:lnTo>
                    <a:pt x="53481" y="15030"/>
                  </a:lnTo>
                  <a:cubicBezTo>
                    <a:pt x="53486" y="15411"/>
                    <a:pt x="53490" y="15775"/>
                    <a:pt x="53477" y="16141"/>
                  </a:cubicBezTo>
                  <a:cubicBezTo>
                    <a:pt x="53403" y="18044"/>
                    <a:pt x="53328" y="19949"/>
                    <a:pt x="53252" y="21857"/>
                  </a:cubicBezTo>
                  <a:cubicBezTo>
                    <a:pt x="53175" y="23763"/>
                    <a:pt x="53100" y="25668"/>
                    <a:pt x="53027" y="27574"/>
                  </a:cubicBezTo>
                  <a:cubicBezTo>
                    <a:pt x="52994" y="28420"/>
                    <a:pt x="52969" y="29266"/>
                    <a:pt x="52943" y="30112"/>
                  </a:cubicBezTo>
                  <a:cubicBezTo>
                    <a:pt x="52913" y="31110"/>
                    <a:pt x="52883" y="32108"/>
                    <a:pt x="52843" y="33104"/>
                  </a:cubicBezTo>
                  <a:lnTo>
                    <a:pt x="52813" y="33757"/>
                  </a:lnTo>
                  <a:cubicBezTo>
                    <a:pt x="52625" y="38007"/>
                    <a:pt x="52429" y="42403"/>
                    <a:pt x="52434" y="46740"/>
                  </a:cubicBezTo>
                  <a:cubicBezTo>
                    <a:pt x="52434" y="47294"/>
                    <a:pt x="52412" y="47850"/>
                    <a:pt x="52390" y="48408"/>
                  </a:cubicBezTo>
                  <a:cubicBezTo>
                    <a:pt x="52372" y="48844"/>
                    <a:pt x="52355" y="49282"/>
                    <a:pt x="52347" y="49717"/>
                  </a:cubicBezTo>
                  <a:cubicBezTo>
                    <a:pt x="52340" y="50086"/>
                    <a:pt x="52355" y="50458"/>
                    <a:pt x="52370" y="50831"/>
                  </a:cubicBezTo>
                  <a:lnTo>
                    <a:pt x="52387" y="51254"/>
                  </a:lnTo>
                  <a:cubicBezTo>
                    <a:pt x="52394" y="51407"/>
                    <a:pt x="52406" y="51560"/>
                    <a:pt x="52417" y="51712"/>
                  </a:cubicBezTo>
                  <a:cubicBezTo>
                    <a:pt x="52427" y="51858"/>
                    <a:pt x="52438" y="52004"/>
                    <a:pt x="52446" y="52160"/>
                  </a:cubicBezTo>
                  <a:cubicBezTo>
                    <a:pt x="52456" y="52290"/>
                    <a:pt x="52464" y="52420"/>
                    <a:pt x="52470" y="52547"/>
                  </a:cubicBezTo>
                  <a:cubicBezTo>
                    <a:pt x="52322" y="52570"/>
                    <a:pt x="52137" y="52614"/>
                    <a:pt x="51961" y="52720"/>
                  </a:cubicBezTo>
                  <a:cubicBezTo>
                    <a:pt x="51849" y="52586"/>
                    <a:pt x="51721" y="52437"/>
                    <a:pt x="51527" y="52324"/>
                  </a:cubicBezTo>
                  <a:lnTo>
                    <a:pt x="51522" y="52321"/>
                  </a:lnTo>
                  <a:cubicBezTo>
                    <a:pt x="51070" y="52063"/>
                    <a:pt x="50609" y="51933"/>
                    <a:pt x="50141" y="51933"/>
                  </a:cubicBezTo>
                  <a:cubicBezTo>
                    <a:pt x="49953" y="51933"/>
                    <a:pt x="49764" y="51954"/>
                    <a:pt x="49573" y="51996"/>
                  </a:cubicBezTo>
                  <a:cubicBezTo>
                    <a:pt x="49521" y="52008"/>
                    <a:pt x="49467" y="52025"/>
                    <a:pt x="49413" y="52042"/>
                  </a:cubicBezTo>
                  <a:lnTo>
                    <a:pt x="48864" y="50348"/>
                  </a:lnTo>
                  <a:cubicBezTo>
                    <a:pt x="47770" y="46900"/>
                    <a:pt x="46426" y="43287"/>
                    <a:pt x="44754" y="39303"/>
                  </a:cubicBezTo>
                  <a:cubicBezTo>
                    <a:pt x="44017" y="37551"/>
                    <a:pt x="43263" y="35809"/>
                    <a:pt x="42508" y="34066"/>
                  </a:cubicBezTo>
                  <a:cubicBezTo>
                    <a:pt x="42124" y="33176"/>
                    <a:pt x="41740" y="32287"/>
                    <a:pt x="41355" y="31396"/>
                  </a:cubicBezTo>
                  <a:cubicBezTo>
                    <a:pt x="41355" y="31396"/>
                    <a:pt x="41355" y="31395"/>
                    <a:pt x="41354" y="31394"/>
                  </a:cubicBezTo>
                  <a:cubicBezTo>
                    <a:pt x="41390" y="31364"/>
                    <a:pt x="41426" y="31333"/>
                    <a:pt x="41461" y="31304"/>
                  </a:cubicBezTo>
                  <a:lnTo>
                    <a:pt x="41657" y="31141"/>
                  </a:lnTo>
                  <a:cubicBezTo>
                    <a:pt x="41986" y="30869"/>
                    <a:pt x="42296" y="30611"/>
                    <a:pt x="42621" y="30382"/>
                  </a:cubicBezTo>
                  <a:cubicBezTo>
                    <a:pt x="43598" y="29684"/>
                    <a:pt x="44538" y="28864"/>
                    <a:pt x="45410" y="27945"/>
                  </a:cubicBezTo>
                  <a:cubicBezTo>
                    <a:pt x="48784" y="24400"/>
                    <a:pt x="50096" y="20208"/>
                    <a:pt x="49309" y="15489"/>
                  </a:cubicBezTo>
                  <a:cubicBezTo>
                    <a:pt x="48871" y="12864"/>
                    <a:pt x="47558" y="10613"/>
                    <a:pt x="45511" y="8981"/>
                  </a:cubicBezTo>
                  <a:cubicBezTo>
                    <a:pt x="43673" y="7520"/>
                    <a:pt x="41525" y="6500"/>
                    <a:pt x="39232" y="5996"/>
                  </a:cubicBezTo>
                  <a:cubicBezTo>
                    <a:pt x="38437" y="5824"/>
                    <a:pt x="37706" y="5739"/>
                    <a:pt x="37020" y="5739"/>
                  </a:cubicBezTo>
                  <a:cubicBezTo>
                    <a:pt x="36748" y="5739"/>
                    <a:pt x="36483" y="5752"/>
                    <a:pt x="36223" y="5779"/>
                  </a:cubicBezTo>
                  <a:cubicBezTo>
                    <a:pt x="35957" y="5804"/>
                    <a:pt x="35580" y="5841"/>
                    <a:pt x="35249" y="6041"/>
                  </a:cubicBezTo>
                  <a:cubicBezTo>
                    <a:pt x="35239" y="5622"/>
                    <a:pt x="35177" y="5197"/>
                    <a:pt x="35010" y="4762"/>
                  </a:cubicBezTo>
                  <a:lnTo>
                    <a:pt x="34936" y="4569"/>
                  </a:lnTo>
                  <a:lnTo>
                    <a:pt x="34758" y="4461"/>
                  </a:lnTo>
                  <a:cubicBezTo>
                    <a:pt x="34504" y="4306"/>
                    <a:pt x="34076" y="4045"/>
                    <a:pt x="33557" y="4045"/>
                  </a:cubicBezTo>
                  <a:cubicBezTo>
                    <a:pt x="33258" y="4045"/>
                    <a:pt x="32929" y="4132"/>
                    <a:pt x="32587" y="4376"/>
                  </a:cubicBezTo>
                  <a:lnTo>
                    <a:pt x="32331" y="4558"/>
                  </a:lnTo>
                  <a:lnTo>
                    <a:pt x="32331" y="5252"/>
                  </a:lnTo>
                  <a:cubicBezTo>
                    <a:pt x="32162" y="5227"/>
                    <a:pt x="31996" y="5201"/>
                    <a:pt x="31831" y="5176"/>
                  </a:cubicBezTo>
                  <a:cubicBezTo>
                    <a:pt x="31314" y="5098"/>
                    <a:pt x="30808" y="5020"/>
                    <a:pt x="30299" y="4952"/>
                  </a:cubicBezTo>
                  <a:lnTo>
                    <a:pt x="29245" y="4814"/>
                  </a:lnTo>
                  <a:cubicBezTo>
                    <a:pt x="27981" y="4646"/>
                    <a:pt x="26675" y="4473"/>
                    <a:pt x="25375" y="4352"/>
                  </a:cubicBezTo>
                  <a:cubicBezTo>
                    <a:pt x="25162" y="4333"/>
                    <a:pt x="24950" y="4325"/>
                    <a:pt x="24739" y="4325"/>
                  </a:cubicBezTo>
                  <a:cubicBezTo>
                    <a:pt x="24348" y="4325"/>
                    <a:pt x="23962" y="4351"/>
                    <a:pt x="23584" y="4376"/>
                  </a:cubicBezTo>
                  <a:cubicBezTo>
                    <a:pt x="23360" y="4391"/>
                    <a:pt x="23136" y="4406"/>
                    <a:pt x="22910" y="4415"/>
                  </a:cubicBezTo>
                  <a:cubicBezTo>
                    <a:pt x="22121" y="4453"/>
                    <a:pt x="21893" y="4966"/>
                    <a:pt x="21828" y="5270"/>
                  </a:cubicBezTo>
                  <a:lnTo>
                    <a:pt x="21783" y="5480"/>
                  </a:lnTo>
                  <a:lnTo>
                    <a:pt x="21878" y="5670"/>
                  </a:lnTo>
                  <a:cubicBezTo>
                    <a:pt x="22209" y="6331"/>
                    <a:pt x="22871" y="6554"/>
                    <a:pt x="23229" y="6674"/>
                  </a:cubicBezTo>
                  <a:cubicBezTo>
                    <a:pt x="23484" y="6760"/>
                    <a:pt x="23746" y="6832"/>
                    <a:pt x="24007" y="6902"/>
                  </a:cubicBezTo>
                  <a:cubicBezTo>
                    <a:pt x="24010" y="7182"/>
                    <a:pt x="24012" y="7459"/>
                    <a:pt x="24014" y="7736"/>
                  </a:cubicBezTo>
                  <a:cubicBezTo>
                    <a:pt x="24024" y="8691"/>
                    <a:pt x="24032" y="9593"/>
                    <a:pt x="23997" y="10500"/>
                  </a:cubicBezTo>
                  <a:cubicBezTo>
                    <a:pt x="23868" y="13618"/>
                    <a:pt x="23731" y="16735"/>
                    <a:pt x="23583" y="19850"/>
                  </a:cubicBezTo>
                  <a:cubicBezTo>
                    <a:pt x="23501" y="21640"/>
                    <a:pt x="23420" y="23429"/>
                    <a:pt x="23339" y="25219"/>
                  </a:cubicBezTo>
                  <a:cubicBezTo>
                    <a:pt x="23299" y="26086"/>
                    <a:pt x="23267" y="26955"/>
                    <a:pt x="23234" y="27826"/>
                  </a:cubicBezTo>
                  <a:lnTo>
                    <a:pt x="23204" y="28665"/>
                  </a:lnTo>
                  <a:cubicBezTo>
                    <a:pt x="23164" y="29730"/>
                    <a:pt x="23119" y="30796"/>
                    <a:pt x="23075" y="31862"/>
                  </a:cubicBezTo>
                  <a:cubicBezTo>
                    <a:pt x="22982" y="34099"/>
                    <a:pt x="22886" y="36410"/>
                    <a:pt x="22834" y="38691"/>
                  </a:cubicBezTo>
                  <a:cubicBezTo>
                    <a:pt x="22768" y="41787"/>
                    <a:pt x="22786" y="44897"/>
                    <a:pt x="22802" y="47904"/>
                  </a:cubicBezTo>
                  <a:cubicBezTo>
                    <a:pt x="22805" y="48920"/>
                    <a:pt x="22868" y="49942"/>
                    <a:pt x="22927" y="50930"/>
                  </a:cubicBezTo>
                  <a:lnTo>
                    <a:pt x="22971" y="51680"/>
                  </a:lnTo>
                  <a:cubicBezTo>
                    <a:pt x="22986" y="51915"/>
                    <a:pt x="23019" y="52143"/>
                    <a:pt x="23054" y="52368"/>
                  </a:cubicBezTo>
                  <a:lnTo>
                    <a:pt x="22999" y="52368"/>
                  </a:lnTo>
                  <a:cubicBezTo>
                    <a:pt x="22578" y="52369"/>
                    <a:pt x="22000" y="52370"/>
                    <a:pt x="21488" y="52823"/>
                  </a:cubicBezTo>
                  <a:lnTo>
                    <a:pt x="21246" y="53037"/>
                  </a:lnTo>
                  <a:cubicBezTo>
                    <a:pt x="21287" y="52928"/>
                    <a:pt x="21313" y="52816"/>
                    <a:pt x="21325" y="52702"/>
                  </a:cubicBezTo>
                  <a:lnTo>
                    <a:pt x="21353" y="52413"/>
                  </a:lnTo>
                  <a:lnTo>
                    <a:pt x="21146" y="52210"/>
                  </a:lnTo>
                  <a:cubicBezTo>
                    <a:pt x="20660" y="51730"/>
                    <a:pt x="20118" y="51606"/>
                    <a:pt x="19603" y="51606"/>
                  </a:cubicBezTo>
                  <a:cubicBezTo>
                    <a:pt x="19306" y="51606"/>
                    <a:pt x="19018" y="51647"/>
                    <a:pt x="18753" y="51685"/>
                  </a:cubicBezTo>
                  <a:lnTo>
                    <a:pt x="18733" y="50590"/>
                  </a:lnTo>
                  <a:cubicBezTo>
                    <a:pt x="18719" y="49746"/>
                    <a:pt x="18703" y="48902"/>
                    <a:pt x="18675" y="48062"/>
                  </a:cubicBezTo>
                  <a:cubicBezTo>
                    <a:pt x="18660" y="47599"/>
                    <a:pt x="18633" y="47136"/>
                    <a:pt x="18607" y="46673"/>
                  </a:cubicBezTo>
                  <a:cubicBezTo>
                    <a:pt x="18575" y="46077"/>
                    <a:pt x="18540" y="45460"/>
                    <a:pt x="18533" y="44861"/>
                  </a:cubicBezTo>
                  <a:cubicBezTo>
                    <a:pt x="18472" y="39507"/>
                    <a:pt x="18422" y="33904"/>
                    <a:pt x="18381" y="27729"/>
                  </a:cubicBezTo>
                  <a:cubicBezTo>
                    <a:pt x="18378" y="26971"/>
                    <a:pt x="18400" y="26192"/>
                    <a:pt x="18424" y="25439"/>
                  </a:cubicBezTo>
                  <a:lnTo>
                    <a:pt x="18446" y="24684"/>
                  </a:lnTo>
                  <a:cubicBezTo>
                    <a:pt x="18474" y="23766"/>
                    <a:pt x="18504" y="22847"/>
                    <a:pt x="18534" y="21929"/>
                  </a:cubicBezTo>
                  <a:cubicBezTo>
                    <a:pt x="18587" y="20353"/>
                    <a:pt x="18639" y="18778"/>
                    <a:pt x="18679" y="17203"/>
                  </a:cubicBezTo>
                  <a:cubicBezTo>
                    <a:pt x="18751" y="14316"/>
                    <a:pt x="18819" y="11430"/>
                    <a:pt x="18884" y="8546"/>
                  </a:cubicBezTo>
                  <a:lnTo>
                    <a:pt x="18986" y="4116"/>
                  </a:lnTo>
                  <a:cubicBezTo>
                    <a:pt x="19086" y="4096"/>
                    <a:pt x="19193" y="4082"/>
                    <a:pt x="19303" y="4067"/>
                  </a:cubicBezTo>
                  <a:cubicBezTo>
                    <a:pt x="19826" y="3992"/>
                    <a:pt x="20542" y="3890"/>
                    <a:pt x="20998" y="3182"/>
                  </a:cubicBezTo>
                  <a:lnTo>
                    <a:pt x="21128" y="2979"/>
                  </a:lnTo>
                  <a:lnTo>
                    <a:pt x="21084" y="2743"/>
                  </a:lnTo>
                  <a:cubicBezTo>
                    <a:pt x="21011" y="2351"/>
                    <a:pt x="20767" y="1852"/>
                    <a:pt x="20028" y="1700"/>
                  </a:cubicBezTo>
                  <a:cubicBezTo>
                    <a:pt x="19681" y="1621"/>
                    <a:pt x="19290" y="1579"/>
                    <a:pt x="18872" y="1571"/>
                  </a:cubicBezTo>
                  <a:cubicBezTo>
                    <a:pt x="18826" y="1571"/>
                    <a:pt x="18781" y="1570"/>
                    <a:pt x="18735" y="1570"/>
                  </a:cubicBezTo>
                  <a:cubicBezTo>
                    <a:pt x="18506" y="1570"/>
                    <a:pt x="18274" y="1579"/>
                    <a:pt x="18042" y="1588"/>
                  </a:cubicBezTo>
                  <a:cubicBezTo>
                    <a:pt x="17843" y="1595"/>
                    <a:pt x="17642" y="1604"/>
                    <a:pt x="17435" y="1604"/>
                  </a:cubicBezTo>
                  <a:cubicBezTo>
                    <a:pt x="17393" y="1605"/>
                    <a:pt x="17351" y="1606"/>
                    <a:pt x="17309" y="1606"/>
                  </a:cubicBezTo>
                  <a:cubicBezTo>
                    <a:pt x="17147" y="1606"/>
                    <a:pt x="16990" y="1598"/>
                    <a:pt x="16829" y="1593"/>
                  </a:cubicBezTo>
                  <a:cubicBezTo>
                    <a:pt x="16643" y="1587"/>
                    <a:pt x="16452" y="1582"/>
                    <a:pt x="16260" y="1582"/>
                  </a:cubicBezTo>
                  <a:cubicBezTo>
                    <a:pt x="16119" y="1582"/>
                    <a:pt x="15977" y="1585"/>
                    <a:pt x="15835" y="1593"/>
                  </a:cubicBezTo>
                  <a:cubicBezTo>
                    <a:pt x="15425" y="1615"/>
                    <a:pt x="14992" y="1687"/>
                    <a:pt x="14469" y="1820"/>
                  </a:cubicBezTo>
                  <a:cubicBezTo>
                    <a:pt x="13860" y="1982"/>
                    <a:pt x="13512" y="2417"/>
                    <a:pt x="13512" y="3015"/>
                  </a:cubicBezTo>
                  <a:lnTo>
                    <a:pt x="13512" y="3134"/>
                  </a:lnTo>
                  <a:lnTo>
                    <a:pt x="13557" y="3244"/>
                  </a:lnTo>
                  <a:cubicBezTo>
                    <a:pt x="13854" y="3977"/>
                    <a:pt x="14592" y="4123"/>
                    <a:pt x="14957" y="4195"/>
                  </a:cubicBezTo>
                  <a:cubicBezTo>
                    <a:pt x="15246" y="4247"/>
                    <a:pt x="15526" y="4265"/>
                    <a:pt x="15798" y="4282"/>
                  </a:cubicBezTo>
                  <a:cubicBezTo>
                    <a:pt x="15921" y="4289"/>
                    <a:pt x="16043" y="4296"/>
                    <a:pt x="16165" y="4308"/>
                  </a:cubicBezTo>
                  <a:cubicBezTo>
                    <a:pt x="16127" y="4885"/>
                    <a:pt x="16085" y="5462"/>
                    <a:pt x="16043" y="6039"/>
                  </a:cubicBezTo>
                  <a:cubicBezTo>
                    <a:pt x="15958" y="7202"/>
                    <a:pt x="15871" y="8405"/>
                    <a:pt x="15824" y="9593"/>
                  </a:cubicBezTo>
                  <a:cubicBezTo>
                    <a:pt x="15689" y="12750"/>
                    <a:pt x="15587" y="15849"/>
                    <a:pt x="15520" y="18803"/>
                  </a:cubicBezTo>
                  <a:cubicBezTo>
                    <a:pt x="15470" y="21014"/>
                    <a:pt x="15442" y="23227"/>
                    <a:pt x="15416" y="25441"/>
                  </a:cubicBezTo>
                  <a:cubicBezTo>
                    <a:pt x="15402" y="26535"/>
                    <a:pt x="15390" y="27629"/>
                    <a:pt x="15374" y="28731"/>
                  </a:cubicBezTo>
                  <a:cubicBezTo>
                    <a:pt x="15219" y="28724"/>
                    <a:pt x="15071" y="28718"/>
                    <a:pt x="14924" y="28714"/>
                  </a:cubicBezTo>
                  <a:lnTo>
                    <a:pt x="14183" y="28683"/>
                  </a:lnTo>
                  <a:cubicBezTo>
                    <a:pt x="13441" y="28652"/>
                    <a:pt x="12673" y="28619"/>
                    <a:pt x="11918" y="28615"/>
                  </a:cubicBezTo>
                  <a:cubicBezTo>
                    <a:pt x="11804" y="28614"/>
                    <a:pt x="11689" y="28613"/>
                    <a:pt x="11575" y="28613"/>
                  </a:cubicBezTo>
                  <a:cubicBezTo>
                    <a:pt x="11014" y="28613"/>
                    <a:pt x="10450" y="28623"/>
                    <a:pt x="9888" y="28634"/>
                  </a:cubicBezTo>
                  <a:cubicBezTo>
                    <a:pt x="9513" y="28642"/>
                    <a:pt x="9139" y="28649"/>
                    <a:pt x="8769" y="28653"/>
                  </a:cubicBezTo>
                  <a:cubicBezTo>
                    <a:pt x="8595" y="28650"/>
                    <a:pt x="8419" y="28654"/>
                    <a:pt x="8225" y="28643"/>
                  </a:cubicBezTo>
                  <a:cubicBezTo>
                    <a:pt x="8059" y="28637"/>
                    <a:pt x="7891" y="28622"/>
                    <a:pt x="7701" y="28607"/>
                  </a:cubicBezTo>
                  <a:cubicBezTo>
                    <a:pt x="7582" y="28596"/>
                    <a:pt x="7460" y="28593"/>
                    <a:pt x="7339" y="28591"/>
                  </a:cubicBezTo>
                  <a:cubicBezTo>
                    <a:pt x="7263" y="28589"/>
                    <a:pt x="7190" y="28588"/>
                    <a:pt x="7122" y="28585"/>
                  </a:cubicBezTo>
                  <a:cubicBezTo>
                    <a:pt x="6855" y="25113"/>
                    <a:pt x="6894" y="6443"/>
                    <a:pt x="7167" y="2613"/>
                  </a:cubicBezTo>
                  <a:cubicBezTo>
                    <a:pt x="7284" y="2626"/>
                    <a:pt x="7402" y="2637"/>
                    <a:pt x="7518" y="2645"/>
                  </a:cubicBezTo>
                  <a:lnTo>
                    <a:pt x="7779" y="2668"/>
                  </a:lnTo>
                  <a:cubicBezTo>
                    <a:pt x="8043" y="2691"/>
                    <a:pt x="8314" y="2714"/>
                    <a:pt x="8592" y="2714"/>
                  </a:cubicBezTo>
                  <a:cubicBezTo>
                    <a:pt x="8684" y="2714"/>
                    <a:pt x="8776" y="2712"/>
                    <a:pt x="8869" y="2706"/>
                  </a:cubicBezTo>
                  <a:cubicBezTo>
                    <a:pt x="9786" y="2647"/>
                    <a:pt x="10114" y="2113"/>
                    <a:pt x="10226" y="1800"/>
                  </a:cubicBezTo>
                  <a:lnTo>
                    <a:pt x="10281" y="1650"/>
                  </a:lnTo>
                  <a:lnTo>
                    <a:pt x="10253" y="1491"/>
                  </a:lnTo>
                  <a:cubicBezTo>
                    <a:pt x="10145" y="849"/>
                    <a:pt x="9648" y="636"/>
                    <a:pt x="9381" y="521"/>
                  </a:cubicBezTo>
                  <a:lnTo>
                    <a:pt x="9317" y="492"/>
                  </a:lnTo>
                  <a:cubicBezTo>
                    <a:pt x="8605" y="183"/>
                    <a:pt x="7866" y="20"/>
                    <a:pt x="7116" y="8"/>
                  </a:cubicBezTo>
                  <a:cubicBezTo>
                    <a:pt x="6710" y="4"/>
                    <a:pt x="6296" y="0"/>
                    <a:pt x="587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30"/>
            <p:cNvSpPr/>
            <p:nvPr/>
          </p:nvSpPr>
          <p:spPr>
            <a:xfrm>
              <a:off x="3645950" y="4074200"/>
              <a:ext cx="457250" cy="1401900"/>
            </a:xfrm>
            <a:custGeom>
              <a:avLst/>
              <a:gdLst/>
              <a:ahLst/>
              <a:cxnLst/>
              <a:rect l="l" t="t" r="r" b="b"/>
              <a:pathLst>
                <a:path w="18290" h="56076" extrusionOk="0">
                  <a:moveTo>
                    <a:pt x="11273" y="0"/>
                  </a:moveTo>
                  <a:cubicBezTo>
                    <a:pt x="9914" y="0"/>
                    <a:pt x="8656" y="390"/>
                    <a:pt x="7523" y="1166"/>
                  </a:cubicBezTo>
                  <a:cubicBezTo>
                    <a:pt x="5997" y="2210"/>
                    <a:pt x="4737" y="3636"/>
                    <a:pt x="3782" y="5401"/>
                  </a:cubicBezTo>
                  <a:cubicBezTo>
                    <a:pt x="2673" y="7436"/>
                    <a:pt x="2080" y="9724"/>
                    <a:pt x="1969" y="12397"/>
                  </a:cubicBezTo>
                  <a:cubicBezTo>
                    <a:pt x="1811" y="16189"/>
                    <a:pt x="2535" y="20041"/>
                    <a:pt x="4120" y="23847"/>
                  </a:cubicBezTo>
                  <a:cubicBezTo>
                    <a:pt x="5013" y="25984"/>
                    <a:pt x="6022" y="28105"/>
                    <a:pt x="6998" y="30156"/>
                  </a:cubicBezTo>
                  <a:lnTo>
                    <a:pt x="7318" y="30830"/>
                  </a:lnTo>
                  <a:cubicBezTo>
                    <a:pt x="8585" y="33491"/>
                    <a:pt x="10161" y="37032"/>
                    <a:pt x="11122" y="40830"/>
                  </a:cubicBezTo>
                  <a:cubicBezTo>
                    <a:pt x="11652" y="42953"/>
                    <a:pt x="11863" y="44600"/>
                    <a:pt x="11810" y="46169"/>
                  </a:cubicBezTo>
                  <a:cubicBezTo>
                    <a:pt x="11736" y="48113"/>
                    <a:pt x="11098" y="49952"/>
                    <a:pt x="9915" y="51633"/>
                  </a:cubicBezTo>
                  <a:cubicBezTo>
                    <a:pt x="9327" y="52460"/>
                    <a:pt x="8609" y="53041"/>
                    <a:pt x="7779" y="53364"/>
                  </a:cubicBezTo>
                  <a:cubicBezTo>
                    <a:pt x="7338" y="53289"/>
                    <a:pt x="7019" y="53036"/>
                    <a:pt x="6683" y="52683"/>
                  </a:cubicBezTo>
                  <a:cubicBezTo>
                    <a:pt x="5682" y="51632"/>
                    <a:pt x="4974" y="50405"/>
                    <a:pt x="4578" y="49036"/>
                  </a:cubicBezTo>
                  <a:cubicBezTo>
                    <a:pt x="4135" y="47498"/>
                    <a:pt x="3963" y="45980"/>
                    <a:pt x="4069" y="44517"/>
                  </a:cubicBezTo>
                  <a:cubicBezTo>
                    <a:pt x="4148" y="43400"/>
                    <a:pt x="4248" y="42283"/>
                    <a:pt x="4348" y="41164"/>
                  </a:cubicBezTo>
                  <a:lnTo>
                    <a:pt x="4462" y="39862"/>
                  </a:lnTo>
                  <a:cubicBezTo>
                    <a:pt x="4755" y="39878"/>
                    <a:pt x="5045" y="39885"/>
                    <a:pt x="5334" y="39885"/>
                  </a:cubicBezTo>
                  <a:cubicBezTo>
                    <a:pt x="5726" y="39885"/>
                    <a:pt x="6119" y="39872"/>
                    <a:pt x="6520" y="39854"/>
                  </a:cubicBezTo>
                  <a:cubicBezTo>
                    <a:pt x="7361" y="39800"/>
                    <a:pt x="7722" y="39339"/>
                    <a:pt x="7876" y="38963"/>
                  </a:cubicBezTo>
                  <a:lnTo>
                    <a:pt x="7987" y="38693"/>
                  </a:lnTo>
                  <a:lnTo>
                    <a:pt x="7845" y="38437"/>
                  </a:lnTo>
                  <a:cubicBezTo>
                    <a:pt x="7491" y="37799"/>
                    <a:pt x="6895" y="37699"/>
                    <a:pt x="6543" y="37641"/>
                  </a:cubicBezTo>
                  <a:cubicBezTo>
                    <a:pt x="5456" y="37451"/>
                    <a:pt x="4368" y="37258"/>
                    <a:pt x="3247" y="37056"/>
                  </a:cubicBezTo>
                  <a:cubicBezTo>
                    <a:pt x="2917" y="37000"/>
                    <a:pt x="2523" y="36945"/>
                    <a:pt x="2098" y="36945"/>
                  </a:cubicBezTo>
                  <a:cubicBezTo>
                    <a:pt x="1809" y="36945"/>
                    <a:pt x="1505" y="36971"/>
                    <a:pt x="1198" y="37038"/>
                  </a:cubicBezTo>
                  <a:cubicBezTo>
                    <a:pt x="915" y="37096"/>
                    <a:pt x="163" y="37254"/>
                    <a:pt x="33" y="38095"/>
                  </a:cubicBezTo>
                  <a:lnTo>
                    <a:pt x="0" y="38305"/>
                  </a:lnTo>
                  <a:lnTo>
                    <a:pt x="105" y="38489"/>
                  </a:lnTo>
                  <a:cubicBezTo>
                    <a:pt x="478" y="39146"/>
                    <a:pt x="1099" y="39291"/>
                    <a:pt x="1551" y="39397"/>
                  </a:cubicBezTo>
                  <a:cubicBezTo>
                    <a:pt x="1592" y="39407"/>
                    <a:pt x="1632" y="39416"/>
                    <a:pt x="1671" y="39426"/>
                  </a:cubicBezTo>
                  <a:lnTo>
                    <a:pt x="1581" y="39916"/>
                  </a:lnTo>
                  <a:cubicBezTo>
                    <a:pt x="1460" y="40567"/>
                    <a:pt x="1340" y="41211"/>
                    <a:pt x="1236" y="41854"/>
                  </a:cubicBezTo>
                  <a:cubicBezTo>
                    <a:pt x="840" y="44262"/>
                    <a:pt x="865" y="46436"/>
                    <a:pt x="1312" y="48502"/>
                  </a:cubicBezTo>
                  <a:cubicBezTo>
                    <a:pt x="1743" y="50470"/>
                    <a:pt x="2566" y="52348"/>
                    <a:pt x="3757" y="54081"/>
                  </a:cubicBezTo>
                  <a:cubicBezTo>
                    <a:pt x="4427" y="55061"/>
                    <a:pt x="5364" y="55674"/>
                    <a:pt x="6541" y="55901"/>
                  </a:cubicBezTo>
                  <a:cubicBezTo>
                    <a:pt x="7126" y="56018"/>
                    <a:pt x="7688" y="56075"/>
                    <a:pt x="8232" y="56075"/>
                  </a:cubicBezTo>
                  <a:cubicBezTo>
                    <a:pt x="8240" y="56075"/>
                    <a:pt x="8248" y="56075"/>
                    <a:pt x="8256" y="56075"/>
                  </a:cubicBezTo>
                  <a:cubicBezTo>
                    <a:pt x="8893" y="56075"/>
                    <a:pt x="9527" y="55990"/>
                    <a:pt x="10141" y="55822"/>
                  </a:cubicBezTo>
                  <a:cubicBezTo>
                    <a:pt x="12464" y="55175"/>
                    <a:pt x="14284" y="53776"/>
                    <a:pt x="15550" y="51662"/>
                  </a:cubicBezTo>
                  <a:cubicBezTo>
                    <a:pt x="16857" y="49478"/>
                    <a:pt x="17432" y="47019"/>
                    <a:pt x="17259" y="44352"/>
                  </a:cubicBezTo>
                  <a:cubicBezTo>
                    <a:pt x="17151" y="42767"/>
                    <a:pt x="16826" y="41089"/>
                    <a:pt x="16263" y="39222"/>
                  </a:cubicBezTo>
                  <a:cubicBezTo>
                    <a:pt x="15424" y="36421"/>
                    <a:pt x="14090" y="33739"/>
                    <a:pt x="12910" y="31371"/>
                  </a:cubicBezTo>
                  <a:cubicBezTo>
                    <a:pt x="11885" y="29314"/>
                    <a:pt x="10683" y="26881"/>
                    <a:pt x="9541" y="24434"/>
                  </a:cubicBezTo>
                  <a:cubicBezTo>
                    <a:pt x="8167" y="21490"/>
                    <a:pt x="7282" y="18422"/>
                    <a:pt x="6911" y="15317"/>
                  </a:cubicBezTo>
                  <a:cubicBezTo>
                    <a:pt x="6602" y="12704"/>
                    <a:pt x="6683" y="10329"/>
                    <a:pt x="7158" y="8051"/>
                  </a:cubicBezTo>
                  <a:cubicBezTo>
                    <a:pt x="7490" y="6432"/>
                    <a:pt x="8084" y="5102"/>
                    <a:pt x="8975" y="3982"/>
                  </a:cubicBezTo>
                  <a:cubicBezTo>
                    <a:pt x="9510" y="3306"/>
                    <a:pt x="10097" y="2810"/>
                    <a:pt x="10771" y="2463"/>
                  </a:cubicBezTo>
                  <a:cubicBezTo>
                    <a:pt x="11028" y="2331"/>
                    <a:pt x="11278" y="2262"/>
                    <a:pt x="11517" y="2262"/>
                  </a:cubicBezTo>
                  <a:cubicBezTo>
                    <a:pt x="11557" y="2262"/>
                    <a:pt x="11596" y="2264"/>
                    <a:pt x="11636" y="2268"/>
                  </a:cubicBezTo>
                  <a:cubicBezTo>
                    <a:pt x="11911" y="2293"/>
                    <a:pt x="12181" y="2406"/>
                    <a:pt x="12442" y="2607"/>
                  </a:cubicBezTo>
                  <a:cubicBezTo>
                    <a:pt x="12736" y="2834"/>
                    <a:pt x="12986" y="3111"/>
                    <a:pt x="13178" y="3428"/>
                  </a:cubicBezTo>
                  <a:cubicBezTo>
                    <a:pt x="13780" y="4448"/>
                    <a:pt x="14091" y="5519"/>
                    <a:pt x="14100" y="6604"/>
                  </a:cubicBezTo>
                  <a:cubicBezTo>
                    <a:pt x="14111" y="8205"/>
                    <a:pt x="13800" y="9820"/>
                    <a:pt x="13506" y="11207"/>
                  </a:cubicBezTo>
                  <a:cubicBezTo>
                    <a:pt x="13444" y="11497"/>
                    <a:pt x="13369" y="11797"/>
                    <a:pt x="13250" y="12088"/>
                  </a:cubicBezTo>
                  <a:cubicBezTo>
                    <a:pt x="13143" y="12072"/>
                    <a:pt x="13040" y="12057"/>
                    <a:pt x="12939" y="12043"/>
                  </a:cubicBezTo>
                  <a:cubicBezTo>
                    <a:pt x="12623" y="12006"/>
                    <a:pt x="12327" y="11986"/>
                    <a:pt x="12044" y="11986"/>
                  </a:cubicBezTo>
                  <a:cubicBezTo>
                    <a:pt x="11577" y="11986"/>
                    <a:pt x="11148" y="12039"/>
                    <a:pt x="10729" y="12146"/>
                  </a:cubicBezTo>
                  <a:cubicBezTo>
                    <a:pt x="10410" y="12227"/>
                    <a:pt x="9816" y="12382"/>
                    <a:pt x="9506" y="12961"/>
                  </a:cubicBezTo>
                  <a:lnTo>
                    <a:pt x="9444" y="13139"/>
                  </a:lnTo>
                  <a:cubicBezTo>
                    <a:pt x="9334" y="13731"/>
                    <a:pt x="9600" y="14232"/>
                    <a:pt x="10165" y="14509"/>
                  </a:cubicBezTo>
                  <a:cubicBezTo>
                    <a:pt x="10553" y="14708"/>
                    <a:pt x="10885" y="14832"/>
                    <a:pt x="11208" y="14898"/>
                  </a:cubicBezTo>
                  <a:cubicBezTo>
                    <a:pt x="12531" y="15176"/>
                    <a:pt x="13729" y="15315"/>
                    <a:pt x="14846" y="15315"/>
                  </a:cubicBezTo>
                  <a:cubicBezTo>
                    <a:pt x="15147" y="15315"/>
                    <a:pt x="15442" y="15305"/>
                    <a:pt x="15731" y="15285"/>
                  </a:cubicBezTo>
                  <a:cubicBezTo>
                    <a:pt x="16207" y="15250"/>
                    <a:pt x="16656" y="15124"/>
                    <a:pt x="17089" y="15002"/>
                  </a:cubicBezTo>
                  <a:lnTo>
                    <a:pt x="17248" y="14957"/>
                  </a:lnTo>
                  <a:cubicBezTo>
                    <a:pt x="18031" y="14733"/>
                    <a:pt x="18226" y="14189"/>
                    <a:pt x="18271" y="13885"/>
                  </a:cubicBezTo>
                  <a:lnTo>
                    <a:pt x="18290" y="13767"/>
                  </a:lnTo>
                  <a:lnTo>
                    <a:pt x="18261" y="13650"/>
                  </a:lnTo>
                  <a:cubicBezTo>
                    <a:pt x="18128" y="13104"/>
                    <a:pt x="17716" y="12735"/>
                    <a:pt x="17100" y="12612"/>
                  </a:cubicBezTo>
                  <a:lnTo>
                    <a:pt x="17098" y="12612"/>
                  </a:lnTo>
                  <a:cubicBezTo>
                    <a:pt x="16740" y="12541"/>
                    <a:pt x="16380" y="12508"/>
                    <a:pt x="16034" y="12476"/>
                  </a:cubicBezTo>
                  <a:lnTo>
                    <a:pt x="15808" y="12455"/>
                  </a:lnTo>
                  <a:cubicBezTo>
                    <a:pt x="16712" y="10294"/>
                    <a:pt x="17062" y="7973"/>
                    <a:pt x="16876" y="5376"/>
                  </a:cubicBezTo>
                  <a:cubicBezTo>
                    <a:pt x="16790" y="4165"/>
                    <a:pt x="16430" y="3084"/>
                    <a:pt x="15808" y="2164"/>
                  </a:cubicBezTo>
                  <a:cubicBezTo>
                    <a:pt x="15075" y="1087"/>
                    <a:pt x="14083" y="414"/>
                    <a:pt x="12864" y="165"/>
                  </a:cubicBezTo>
                  <a:cubicBezTo>
                    <a:pt x="12520" y="89"/>
                    <a:pt x="12169" y="41"/>
                    <a:pt x="11816" y="21"/>
                  </a:cubicBezTo>
                  <a:cubicBezTo>
                    <a:pt x="11633" y="7"/>
                    <a:pt x="11452" y="0"/>
                    <a:pt x="1127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23;p30"/>
            <p:cNvSpPr/>
            <p:nvPr/>
          </p:nvSpPr>
          <p:spPr>
            <a:xfrm>
              <a:off x="3057450" y="4050775"/>
              <a:ext cx="647400" cy="1425325"/>
            </a:xfrm>
            <a:custGeom>
              <a:avLst/>
              <a:gdLst/>
              <a:ahLst/>
              <a:cxnLst/>
              <a:rect l="l" t="t" r="r" b="b"/>
              <a:pathLst>
                <a:path w="25896" h="57013" extrusionOk="0">
                  <a:moveTo>
                    <a:pt x="19559" y="0"/>
                  </a:moveTo>
                  <a:cubicBezTo>
                    <a:pt x="19057" y="0"/>
                    <a:pt x="18568" y="88"/>
                    <a:pt x="18046" y="181"/>
                  </a:cubicBezTo>
                  <a:cubicBezTo>
                    <a:pt x="17428" y="294"/>
                    <a:pt x="17039" y="716"/>
                    <a:pt x="17006" y="1310"/>
                  </a:cubicBezTo>
                  <a:lnTo>
                    <a:pt x="17022" y="1596"/>
                  </a:lnTo>
                  <a:lnTo>
                    <a:pt x="17183" y="1783"/>
                  </a:lnTo>
                  <a:cubicBezTo>
                    <a:pt x="17251" y="1873"/>
                    <a:pt x="17355" y="2011"/>
                    <a:pt x="17519" y="2110"/>
                  </a:cubicBezTo>
                  <a:cubicBezTo>
                    <a:pt x="18138" y="2496"/>
                    <a:pt x="18801" y="2533"/>
                    <a:pt x="19386" y="2564"/>
                  </a:cubicBezTo>
                  <a:cubicBezTo>
                    <a:pt x="19487" y="2571"/>
                    <a:pt x="19587" y="2576"/>
                    <a:pt x="19685" y="2583"/>
                  </a:cubicBezTo>
                  <a:cubicBezTo>
                    <a:pt x="19681" y="3273"/>
                    <a:pt x="19678" y="3962"/>
                    <a:pt x="19678" y="4652"/>
                  </a:cubicBezTo>
                  <a:cubicBezTo>
                    <a:pt x="19674" y="6471"/>
                    <a:pt x="19671" y="8351"/>
                    <a:pt x="19621" y="10195"/>
                  </a:cubicBezTo>
                  <a:cubicBezTo>
                    <a:pt x="19578" y="11897"/>
                    <a:pt x="19500" y="13629"/>
                    <a:pt x="19424" y="15304"/>
                  </a:cubicBezTo>
                  <a:cubicBezTo>
                    <a:pt x="19372" y="16438"/>
                    <a:pt x="19320" y="17574"/>
                    <a:pt x="19279" y="18708"/>
                  </a:cubicBezTo>
                  <a:cubicBezTo>
                    <a:pt x="19214" y="20566"/>
                    <a:pt x="19158" y="22423"/>
                    <a:pt x="19102" y="24279"/>
                  </a:cubicBezTo>
                  <a:cubicBezTo>
                    <a:pt x="19056" y="25813"/>
                    <a:pt x="19008" y="27349"/>
                    <a:pt x="18959" y="28883"/>
                  </a:cubicBezTo>
                  <a:cubicBezTo>
                    <a:pt x="18922" y="29934"/>
                    <a:pt x="18876" y="30986"/>
                    <a:pt x="18829" y="32039"/>
                  </a:cubicBezTo>
                  <a:cubicBezTo>
                    <a:pt x="18773" y="33329"/>
                    <a:pt x="18715" y="34619"/>
                    <a:pt x="18676" y="35908"/>
                  </a:cubicBezTo>
                  <a:cubicBezTo>
                    <a:pt x="18606" y="38417"/>
                    <a:pt x="18549" y="40928"/>
                    <a:pt x="18494" y="43440"/>
                  </a:cubicBezTo>
                  <a:lnTo>
                    <a:pt x="18484" y="43860"/>
                  </a:lnTo>
                  <a:cubicBezTo>
                    <a:pt x="16988" y="39307"/>
                    <a:pt x="15587" y="34694"/>
                    <a:pt x="14310" y="30115"/>
                  </a:cubicBezTo>
                  <a:cubicBezTo>
                    <a:pt x="13363" y="26703"/>
                    <a:pt x="12290" y="22835"/>
                    <a:pt x="10987" y="19125"/>
                  </a:cubicBezTo>
                  <a:cubicBezTo>
                    <a:pt x="9919" y="16083"/>
                    <a:pt x="8782" y="13013"/>
                    <a:pt x="7684" y="10043"/>
                  </a:cubicBezTo>
                  <a:cubicBezTo>
                    <a:pt x="7278" y="8948"/>
                    <a:pt x="6874" y="7853"/>
                    <a:pt x="6470" y="6757"/>
                  </a:cubicBezTo>
                  <a:cubicBezTo>
                    <a:pt x="6313" y="6329"/>
                    <a:pt x="6121" y="5921"/>
                    <a:pt x="5936" y="5527"/>
                  </a:cubicBezTo>
                  <a:lnTo>
                    <a:pt x="5878" y="5401"/>
                  </a:lnTo>
                  <a:cubicBezTo>
                    <a:pt x="5643" y="4914"/>
                    <a:pt x="5254" y="4592"/>
                    <a:pt x="4745" y="4469"/>
                  </a:cubicBezTo>
                  <a:cubicBezTo>
                    <a:pt x="4498" y="4411"/>
                    <a:pt x="4220" y="4362"/>
                    <a:pt x="3926" y="4362"/>
                  </a:cubicBezTo>
                  <a:cubicBezTo>
                    <a:pt x="3465" y="4362"/>
                    <a:pt x="2964" y="4482"/>
                    <a:pt x="2474" y="4874"/>
                  </a:cubicBezTo>
                  <a:lnTo>
                    <a:pt x="2326" y="4992"/>
                  </a:lnTo>
                  <a:lnTo>
                    <a:pt x="2272" y="5174"/>
                  </a:lnTo>
                  <a:cubicBezTo>
                    <a:pt x="2078" y="5817"/>
                    <a:pt x="2072" y="6418"/>
                    <a:pt x="2066" y="6996"/>
                  </a:cubicBezTo>
                  <a:cubicBezTo>
                    <a:pt x="1941" y="15501"/>
                    <a:pt x="2014" y="22523"/>
                    <a:pt x="2295" y="29098"/>
                  </a:cubicBezTo>
                  <a:cubicBezTo>
                    <a:pt x="2465" y="33131"/>
                    <a:pt x="2566" y="37276"/>
                    <a:pt x="2593" y="41416"/>
                  </a:cubicBezTo>
                  <a:cubicBezTo>
                    <a:pt x="2616" y="44381"/>
                    <a:pt x="2574" y="47402"/>
                    <a:pt x="2534" y="50322"/>
                  </a:cubicBezTo>
                  <a:cubicBezTo>
                    <a:pt x="2519" y="51428"/>
                    <a:pt x="2505" y="52536"/>
                    <a:pt x="2492" y="53642"/>
                  </a:cubicBezTo>
                  <a:cubicBezTo>
                    <a:pt x="2464" y="53645"/>
                    <a:pt x="2436" y="53648"/>
                    <a:pt x="2409" y="53651"/>
                  </a:cubicBezTo>
                  <a:cubicBezTo>
                    <a:pt x="1655" y="53742"/>
                    <a:pt x="803" y="53844"/>
                    <a:pt x="180" y="54625"/>
                  </a:cubicBezTo>
                  <a:lnTo>
                    <a:pt x="1" y="54852"/>
                  </a:lnTo>
                  <a:lnTo>
                    <a:pt x="63" y="55135"/>
                  </a:lnTo>
                  <a:cubicBezTo>
                    <a:pt x="202" y="55773"/>
                    <a:pt x="320" y="56062"/>
                    <a:pt x="927" y="56357"/>
                  </a:cubicBezTo>
                  <a:cubicBezTo>
                    <a:pt x="1553" y="56654"/>
                    <a:pt x="2206" y="56733"/>
                    <a:pt x="2827" y="56774"/>
                  </a:cubicBezTo>
                  <a:cubicBezTo>
                    <a:pt x="3075" y="56787"/>
                    <a:pt x="3322" y="56806"/>
                    <a:pt x="3569" y="56824"/>
                  </a:cubicBezTo>
                  <a:cubicBezTo>
                    <a:pt x="3819" y="56844"/>
                    <a:pt x="4068" y="56862"/>
                    <a:pt x="4321" y="56876"/>
                  </a:cubicBezTo>
                  <a:cubicBezTo>
                    <a:pt x="4599" y="56890"/>
                    <a:pt x="4878" y="56912"/>
                    <a:pt x="5157" y="56934"/>
                  </a:cubicBezTo>
                  <a:cubicBezTo>
                    <a:pt x="5662" y="56972"/>
                    <a:pt x="6177" y="57012"/>
                    <a:pt x="6698" y="57012"/>
                  </a:cubicBezTo>
                  <a:cubicBezTo>
                    <a:pt x="6713" y="57013"/>
                    <a:pt x="6728" y="57013"/>
                    <a:pt x="6742" y="57013"/>
                  </a:cubicBezTo>
                  <a:cubicBezTo>
                    <a:pt x="7119" y="57013"/>
                    <a:pt x="7496" y="56985"/>
                    <a:pt x="7869" y="56931"/>
                  </a:cubicBezTo>
                  <a:cubicBezTo>
                    <a:pt x="8418" y="56850"/>
                    <a:pt x="8930" y="56680"/>
                    <a:pt x="9427" y="56517"/>
                  </a:cubicBezTo>
                  <a:lnTo>
                    <a:pt x="9486" y="56497"/>
                  </a:lnTo>
                  <a:cubicBezTo>
                    <a:pt x="10256" y="56236"/>
                    <a:pt x="10397" y="55683"/>
                    <a:pt x="10413" y="55376"/>
                  </a:cubicBezTo>
                  <a:lnTo>
                    <a:pt x="10423" y="55163"/>
                  </a:lnTo>
                  <a:lnTo>
                    <a:pt x="10297" y="54988"/>
                  </a:lnTo>
                  <a:cubicBezTo>
                    <a:pt x="9945" y="54504"/>
                    <a:pt x="9843" y="54404"/>
                    <a:pt x="9348" y="54225"/>
                  </a:cubicBezTo>
                  <a:cubicBezTo>
                    <a:pt x="8964" y="54088"/>
                    <a:pt x="8573" y="54019"/>
                    <a:pt x="8191" y="54019"/>
                  </a:cubicBezTo>
                  <a:cubicBezTo>
                    <a:pt x="7966" y="54019"/>
                    <a:pt x="7745" y="54043"/>
                    <a:pt x="7529" y="54091"/>
                  </a:cubicBezTo>
                  <a:cubicBezTo>
                    <a:pt x="7369" y="54128"/>
                    <a:pt x="7209" y="54142"/>
                    <a:pt x="7045" y="54142"/>
                  </a:cubicBezTo>
                  <a:cubicBezTo>
                    <a:pt x="6803" y="54142"/>
                    <a:pt x="6551" y="54111"/>
                    <a:pt x="6277" y="54078"/>
                  </a:cubicBezTo>
                  <a:lnTo>
                    <a:pt x="6030" y="54048"/>
                  </a:lnTo>
                  <a:cubicBezTo>
                    <a:pt x="5773" y="54019"/>
                    <a:pt x="5518" y="53975"/>
                    <a:pt x="5255" y="53928"/>
                  </a:cubicBezTo>
                  <a:cubicBezTo>
                    <a:pt x="5256" y="53903"/>
                    <a:pt x="5257" y="53878"/>
                    <a:pt x="5259" y="53853"/>
                  </a:cubicBezTo>
                  <a:cubicBezTo>
                    <a:pt x="5284" y="53418"/>
                    <a:pt x="5308" y="53006"/>
                    <a:pt x="5313" y="52588"/>
                  </a:cubicBezTo>
                  <a:lnTo>
                    <a:pt x="5322" y="50142"/>
                  </a:lnTo>
                  <a:cubicBezTo>
                    <a:pt x="5333" y="47779"/>
                    <a:pt x="5345" y="45335"/>
                    <a:pt x="5329" y="42927"/>
                  </a:cubicBezTo>
                  <a:cubicBezTo>
                    <a:pt x="5308" y="40590"/>
                    <a:pt x="5277" y="38252"/>
                    <a:pt x="5246" y="35915"/>
                  </a:cubicBezTo>
                  <a:cubicBezTo>
                    <a:pt x="5203" y="32649"/>
                    <a:pt x="5157" y="29271"/>
                    <a:pt x="5144" y="25953"/>
                  </a:cubicBezTo>
                  <a:cubicBezTo>
                    <a:pt x="5137" y="22827"/>
                    <a:pt x="5175" y="19650"/>
                    <a:pt x="5213" y="16578"/>
                  </a:cubicBezTo>
                  <a:cubicBezTo>
                    <a:pt x="5217" y="16329"/>
                    <a:pt x="5220" y="16080"/>
                    <a:pt x="5223" y="15832"/>
                  </a:cubicBezTo>
                  <a:cubicBezTo>
                    <a:pt x="5525" y="16912"/>
                    <a:pt x="5822" y="18010"/>
                    <a:pt x="6081" y="19101"/>
                  </a:cubicBezTo>
                  <a:cubicBezTo>
                    <a:pt x="7179" y="23700"/>
                    <a:pt x="8391" y="28178"/>
                    <a:pt x="9689" y="32410"/>
                  </a:cubicBezTo>
                  <a:cubicBezTo>
                    <a:pt x="10064" y="33636"/>
                    <a:pt x="10433" y="34864"/>
                    <a:pt x="10799" y="36094"/>
                  </a:cubicBezTo>
                  <a:cubicBezTo>
                    <a:pt x="11716" y="39164"/>
                    <a:pt x="12665" y="42335"/>
                    <a:pt x="13716" y="45425"/>
                  </a:cubicBezTo>
                  <a:cubicBezTo>
                    <a:pt x="14586" y="47964"/>
                    <a:pt x="15389" y="50246"/>
                    <a:pt x="16414" y="52463"/>
                  </a:cubicBezTo>
                  <a:lnTo>
                    <a:pt x="16554" y="52764"/>
                  </a:lnTo>
                  <a:cubicBezTo>
                    <a:pt x="16729" y="53146"/>
                    <a:pt x="16910" y="53542"/>
                    <a:pt x="17128" y="53918"/>
                  </a:cubicBezTo>
                  <a:cubicBezTo>
                    <a:pt x="17655" y="54840"/>
                    <a:pt x="18459" y="55317"/>
                    <a:pt x="19467" y="55317"/>
                  </a:cubicBezTo>
                  <a:cubicBezTo>
                    <a:pt x="19594" y="55317"/>
                    <a:pt x="19725" y="55310"/>
                    <a:pt x="19858" y="55294"/>
                  </a:cubicBezTo>
                  <a:cubicBezTo>
                    <a:pt x="20889" y="55167"/>
                    <a:pt x="21445" y="54515"/>
                    <a:pt x="21383" y="53506"/>
                  </a:cubicBezTo>
                  <a:cubicBezTo>
                    <a:pt x="21367" y="53224"/>
                    <a:pt x="21313" y="52964"/>
                    <a:pt x="21259" y="52712"/>
                  </a:cubicBezTo>
                  <a:cubicBezTo>
                    <a:pt x="21233" y="52590"/>
                    <a:pt x="21207" y="52466"/>
                    <a:pt x="21185" y="52329"/>
                  </a:cubicBezTo>
                  <a:lnTo>
                    <a:pt x="21147" y="52136"/>
                  </a:lnTo>
                  <a:cubicBezTo>
                    <a:pt x="21110" y="51952"/>
                    <a:pt x="21075" y="51780"/>
                    <a:pt x="21075" y="51630"/>
                  </a:cubicBezTo>
                  <a:cubicBezTo>
                    <a:pt x="21075" y="50801"/>
                    <a:pt x="21089" y="50077"/>
                    <a:pt x="21119" y="49412"/>
                  </a:cubicBezTo>
                  <a:cubicBezTo>
                    <a:pt x="21162" y="48195"/>
                    <a:pt x="21210" y="46979"/>
                    <a:pt x="21263" y="45762"/>
                  </a:cubicBezTo>
                  <a:cubicBezTo>
                    <a:pt x="21341" y="43839"/>
                    <a:pt x="21420" y="41914"/>
                    <a:pt x="21477" y="39988"/>
                  </a:cubicBezTo>
                  <a:cubicBezTo>
                    <a:pt x="21603" y="35508"/>
                    <a:pt x="21718" y="31029"/>
                    <a:pt x="21820" y="26548"/>
                  </a:cubicBezTo>
                  <a:lnTo>
                    <a:pt x="21956" y="21001"/>
                  </a:lnTo>
                  <a:cubicBezTo>
                    <a:pt x="22027" y="18322"/>
                    <a:pt x="22101" y="15553"/>
                    <a:pt x="22139" y="12827"/>
                  </a:cubicBezTo>
                  <a:cubicBezTo>
                    <a:pt x="22172" y="10698"/>
                    <a:pt x="22185" y="8569"/>
                    <a:pt x="22198" y="6440"/>
                  </a:cubicBezTo>
                  <a:cubicBezTo>
                    <a:pt x="22204" y="5377"/>
                    <a:pt x="22212" y="4314"/>
                    <a:pt x="22221" y="3246"/>
                  </a:cubicBezTo>
                  <a:lnTo>
                    <a:pt x="22221" y="2789"/>
                  </a:lnTo>
                  <a:cubicBezTo>
                    <a:pt x="22646" y="2834"/>
                    <a:pt x="23084" y="2885"/>
                    <a:pt x="23504" y="2956"/>
                  </a:cubicBezTo>
                  <a:cubicBezTo>
                    <a:pt x="23683" y="2985"/>
                    <a:pt x="23858" y="3000"/>
                    <a:pt x="24030" y="3000"/>
                  </a:cubicBezTo>
                  <a:cubicBezTo>
                    <a:pt x="24411" y="3000"/>
                    <a:pt x="24779" y="2929"/>
                    <a:pt x="25144" y="2787"/>
                  </a:cubicBezTo>
                  <a:cubicBezTo>
                    <a:pt x="25805" y="2541"/>
                    <a:pt x="25895" y="2039"/>
                    <a:pt x="25889" y="1761"/>
                  </a:cubicBezTo>
                  <a:lnTo>
                    <a:pt x="25857" y="1578"/>
                  </a:lnTo>
                  <a:cubicBezTo>
                    <a:pt x="25632" y="913"/>
                    <a:pt x="25009" y="765"/>
                    <a:pt x="24657" y="682"/>
                  </a:cubicBezTo>
                  <a:cubicBezTo>
                    <a:pt x="23984" y="520"/>
                    <a:pt x="23304" y="394"/>
                    <a:pt x="22618" y="302"/>
                  </a:cubicBezTo>
                  <a:cubicBezTo>
                    <a:pt x="21770" y="185"/>
                    <a:pt x="20765" y="57"/>
                    <a:pt x="19733" y="4"/>
                  </a:cubicBezTo>
                  <a:cubicBezTo>
                    <a:pt x="19675" y="1"/>
                    <a:pt x="19617" y="0"/>
                    <a:pt x="1955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30"/>
            <p:cNvSpPr/>
            <p:nvPr/>
          </p:nvSpPr>
          <p:spPr>
            <a:xfrm>
              <a:off x="2795550" y="4130425"/>
              <a:ext cx="295950" cy="1345675"/>
            </a:xfrm>
            <a:custGeom>
              <a:avLst/>
              <a:gdLst/>
              <a:ahLst/>
              <a:cxnLst/>
              <a:rect l="l" t="t" r="r" b="b"/>
              <a:pathLst>
                <a:path w="11838" h="53827" extrusionOk="0">
                  <a:moveTo>
                    <a:pt x="8801" y="0"/>
                  </a:moveTo>
                  <a:cubicBezTo>
                    <a:pt x="6468" y="0"/>
                    <a:pt x="4098" y="43"/>
                    <a:pt x="2063" y="82"/>
                  </a:cubicBezTo>
                  <a:cubicBezTo>
                    <a:pt x="1640" y="88"/>
                    <a:pt x="1246" y="194"/>
                    <a:pt x="878" y="302"/>
                  </a:cubicBezTo>
                  <a:cubicBezTo>
                    <a:pt x="131" y="517"/>
                    <a:pt x="19" y="1071"/>
                    <a:pt x="5" y="1300"/>
                  </a:cubicBezTo>
                  <a:lnTo>
                    <a:pt x="1" y="1368"/>
                  </a:lnTo>
                  <a:lnTo>
                    <a:pt x="13" y="1434"/>
                  </a:lnTo>
                  <a:cubicBezTo>
                    <a:pt x="45" y="1641"/>
                    <a:pt x="198" y="2141"/>
                    <a:pt x="872" y="2312"/>
                  </a:cubicBezTo>
                  <a:cubicBezTo>
                    <a:pt x="1215" y="2401"/>
                    <a:pt x="1565" y="2465"/>
                    <a:pt x="1918" y="2502"/>
                  </a:cubicBezTo>
                  <a:cubicBezTo>
                    <a:pt x="2281" y="2535"/>
                    <a:pt x="2643" y="2559"/>
                    <a:pt x="3044" y="2584"/>
                  </a:cubicBezTo>
                  <a:cubicBezTo>
                    <a:pt x="3043" y="2750"/>
                    <a:pt x="3044" y="2909"/>
                    <a:pt x="3048" y="3068"/>
                  </a:cubicBezTo>
                  <a:cubicBezTo>
                    <a:pt x="3185" y="6729"/>
                    <a:pt x="3173" y="10700"/>
                    <a:pt x="3011" y="15209"/>
                  </a:cubicBezTo>
                  <a:lnTo>
                    <a:pt x="2974" y="16168"/>
                  </a:lnTo>
                  <a:cubicBezTo>
                    <a:pt x="2884" y="18551"/>
                    <a:pt x="2790" y="21017"/>
                    <a:pt x="2761" y="23446"/>
                  </a:cubicBezTo>
                  <a:cubicBezTo>
                    <a:pt x="2712" y="27714"/>
                    <a:pt x="2712" y="32051"/>
                    <a:pt x="2712" y="36243"/>
                  </a:cubicBezTo>
                  <a:cubicBezTo>
                    <a:pt x="2712" y="40104"/>
                    <a:pt x="2731" y="44044"/>
                    <a:pt x="2772" y="48287"/>
                  </a:cubicBezTo>
                  <a:cubicBezTo>
                    <a:pt x="2776" y="48848"/>
                    <a:pt x="2843" y="49402"/>
                    <a:pt x="2910" y="49937"/>
                  </a:cubicBezTo>
                  <a:cubicBezTo>
                    <a:pt x="2939" y="50173"/>
                    <a:pt x="2969" y="50409"/>
                    <a:pt x="2991" y="50639"/>
                  </a:cubicBezTo>
                  <a:cubicBezTo>
                    <a:pt x="3000" y="50739"/>
                    <a:pt x="3013" y="50839"/>
                    <a:pt x="3027" y="50939"/>
                  </a:cubicBezTo>
                  <a:cubicBezTo>
                    <a:pt x="3036" y="51010"/>
                    <a:pt x="3046" y="51077"/>
                    <a:pt x="3052" y="51142"/>
                  </a:cubicBezTo>
                  <a:cubicBezTo>
                    <a:pt x="3024" y="51146"/>
                    <a:pt x="2996" y="51149"/>
                    <a:pt x="2969" y="51152"/>
                  </a:cubicBezTo>
                  <a:cubicBezTo>
                    <a:pt x="2298" y="51243"/>
                    <a:pt x="1465" y="51356"/>
                    <a:pt x="909" y="52142"/>
                  </a:cubicBezTo>
                  <a:lnTo>
                    <a:pt x="750" y="52366"/>
                  </a:lnTo>
                  <a:lnTo>
                    <a:pt x="813" y="52632"/>
                  </a:lnTo>
                  <a:cubicBezTo>
                    <a:pt x="898" y="52996"/>
                    <a:pt x="1138" y="53465"/>
                    <a:pt x="1853" y="53640"/>
                  </a:cubicBezTo>
                  <a:cubicBezTo>
                    <a:pt x="2190" y="53727"/>
                    <a:pt x="2570" y="53826"/>
                    <a:pt x="2969" y="53826"/>
                  </a:cubicBezTo>
                  <a:cubicBezTo>
                    <a:pt x="3003" y="53826"/>
                    <a:pt x="3037" y="53826"/>
                    <a:pt x="3072" y="53823"/>
                  </a:cubicBezTo>
                  <a:cubicBezTo>
                    <a:pt x="4539" y="53757"/>
                    <a:pt x="6057" y="53659"/>
                    <a:pt x="7716" y="53524"/>
                  </a:cubicBezTo>
                  <a:cubicBezTo>
                    <a:pt x="8111" y="53492"/>
                    <a:pt x="8467" y="53354"/>
                    <a:pt x="8781" y="53232"/>
                  </a:cubicBezTo>
                  <a:lnTo>
                    <a:pt x="8878" y="53195"/>
                  </a:lnTo>
                  <a:cubicBezTo>
                    <a:pt x="9076" y="53121"/>
                    <a:pt x="9680" y="52897"/>
                    <a:pt x="9774" y="52160"/>
                  </a:cubicBezTo>
                  <a:lnTo>
                    <a:pt x="9796" y="51994"/>
                  </a:lnTo>
                  <a:lnTo>
                    <a:pt x="9730" y="51842"/>
                  </a:lnTo>
                  <a:cubicBezTo>
                    <a:pt x="9602" y="51549"/>
                    <a:pt x="9263" y="51049"/>
                    <a:pt x="8389" y="50980"/>
                  </a:cubicBezTo>
                  <a:cubicBezTo>
                    <a:pt x="8253" y="50969"/>
                    <a:pt x="8119" y="50965"/>
                    <a:pt x="7986" y="50965"/>
                  </a:cubicBezTo>
                  <a:cubicBezTo>
                    <a:pt x="7790" y="50965"/>
                    <a:pt x="7598" y="50974"/>
                    <a:pt x="7410" y="50983"/>
                  </a:cubicBezTo>
                  <a:cubicBezTo>
                    <a:pt x="7295" y="50987"/>
                    <a:pt x="7180" y="50992"/>
                    <a:pt x="7060" y="50996"/>
                  </a:cubicBezTo>
                  <a:cubicBezTo>
                    <a:pt x="6935" y="51000"/>
                    <a:pt x="6810" y="51008"/>
                    <a:pt x="6683" y="51016"/>
                  </a:cubicBezTo>
                  <a:cubicBezTo>
                    <a:pt x="6512" y="51028"/>
                    <a:pt x="6352" y="51037"/>
                    <a:pt x="6198" y="51037"/>
                  </a:cubicBezTo>
                  <a:cubicBezTo>
                    <a:pt x="6168" y="51037"/>
                    <a:pt x="6138" y="51037"/>
                    <a:pt x="6109" y="51036"/>
                  </a:cubicBezTo>
                  <a:cubicBezTo>
                    <a:pt x="6110" y="51009"/>
                    <a:pt x="6112" y="50982"/>
                    <a:pt x="6116" y="50954"/>
                  </a:cubicBezTo>
                  <a:cubicBezTo>
                    <a:pt x="6286" y="49982"/>
                    <a:pt x="6295" y="49010"/>
                    <a:pt x="6305" y="48068"/>
                  </a:cubicBezTo>
                  <a:cubicBezTo>
                    <a:pt x="6307" y="47808"/>
                    <a:pt x="6310" y="47548"/>
                    <a:pt x="6315" y="47290"/>
                  </a:cubicBezTo>
                  <a:cubicBezTo>
                    <a:pt x="6364" y="45336"/>
                    <a:pt x="6417" y="43382"/>
                    <a:pt x="6472" y="41429"/>
                  </a:cubicBezTo>
                  <a:cubicBezTo>
                    <a:pt x="6573" y="37811"/>
                    <a:pt x="6677" y="34069"/>
                    <a:pt x="6744" y="30389"/>
                  </a:cubicBezTo>
                  <a:cubicBezTo>
                    <a:pt x="6802" y="27416"/>
                    <a:pt x="6828" y="24396"/>
                    <a:pt x="6853" y="21473"/>
                  </a:cubicBezTo>
                  <a:cubicBezTo>
                    <a:pt x="6872" y="19383"/>
                    <a:pt x="6894" y="17293"/>
                    <a:pt x="6919" y="15202"/>
                  </a:cubicBezTo>
                  <a:cubicBezTo>
                    <a:pt x="6947" y="13031"/>
                    <a:pt x="7012" y="10708"/>
                    <a:pt x="7130" y="7670"/>
                  </a:cubicBezTo>
                  <a:cubicBezTo>
                    <a:pt x="7172" y="6590"/>
                    <a:pt x="7275" y="5491"/>
                    <a:pt x="7374" y="4426"/>
                  </a:cubicBezTo>
                  <a:lnTo>
                    <a:pt x="7415" y="3978"/>
                  </a:lnTo>
                  <a:cubicBezTo>
                    <a:pt x="7457" y="3539"/>
                    <a:pt x="7524" y="3098"/>
                    <a:pt x="7591" y="2645"/>
                  </a:cubicBezTo>
                  <a:cubicBezTo>
                    <a:pt x="7599" y="2591"/>
                    <a:pt x="7608" y="2539"/>
                    <a:pt x="7615" y="2486"/>
                  </a:cubicBezTo>
                  <a:lnTo>
                    <a:pt x="7692" y="2485"/>
                  </a:lnTo>
                  <a:cubicBezTo>
                    <a:pt x="8375" y="2468"/>
                    <a:pt x="9036" y="2453"/>
                    <a:pt x="9696" y="2427"/>
                  </a:cubicBezTo>
                  <a:cubicBezTo>
                    <a:pt x="10077" y="2411"/>
                    <a:pt x="10485" y="2382"/>
                    <a:pt x="10898" y="2296"/>
                  </a:cubicBezTo>
                  <a:cubicBezTo>
                    <a:pt x="11439" y="2185"/>
                    <a:pt x="11793" y="1802"/>
                    <a:pt x="11823" y="1297"/>
                  </a:cubicBezTo>
                  <a:lnTo>
                    <a:pt x="11837" y="1051"/>
                  </a:lnTo>
                  <a:lnTo>
                    <a:pt x="11579" y="749"/>
                  </a:lnTo>
                  <a:cubicBezTo>
                    <a:pt x="11304" y="423"/>
                    <a:pt x="11156" y="292"/>
                    <a:pt x="10678" y="210"/>
                  </a:cubicBezTo>
                  <a:lnTo>
                    <a:pt x="10606" y="198"/>
                  </a:lnTo>
                  <a:cubicBezTo>
                    <a:pt x="10023" y="100"/>
                    <a:pt x="9419" y="0"/>
                    <a:pt x="88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30"/>
            <p:cNvSpPr/>
            <p:nvPr/>
          </p:nvSpPr>
          <p:spPr>
            <a:xfrm>
              <a:off x="2356875" y="4234625"/>
              <a:ext cx="501425" cy="1241450"/>
            </a:xfrm>
            <a:custGeom>
              <a:avLst/>
              <a:gdLst/>
              <a:ahLst/>
              <a:cxnLst/>
              <a:rect l="l" t="t" r="r" b="b"/>
              <a:pathLst>
                <a:path w="20057" h="49658" extrusionOk="0">
                  <a:moveTo>
                    <a:pt x="10927" y="1"/>
                  </a:moveTo>
                  <a:cubicBezTo>
                    <a:pt x="9505" y="1"/>
                    <a:pt x="8141" y="485"/>
                    <a:pt x="6916" y="1437"/>
                  </a:cubicBezTo>
                  <a:cubicBezTo>
                    <a:pt x="6350" y="1878"/>
                    <a:pt x="5860" y="2402"/>
                    <a:pt x="5495" y="2809"/>
                  </a:cubicBezTo>
                  <a:cubicBezTo>
                    <a:pt x="3680" y="4843"/>
                    <a:pt x="2401" y="7260"/>
                    <a:pt x="1586" y="10197"/>
                  </a:cubicBezTo>
                  <a:cubicBezTo>
                    <a:pt x="932" y="12547"/>
                    <a:pt x="551" y="15096"/>
                    <a:pt x="387" y="18223"/>
                  </a:cubicBezTo>
                  <a:cubicBezTo>
                    <a:pt x="294" y="20002"/>
                    <a:pt x="230" y="21755"/>
                    <a:pt x="164" y="23841"/>
                  </a:cubicBezTo>
                  <a:cubicBezTo>
                    <a:pt x="47" y="27464"/>
                    <a:pt x="1" y="32244"/>
                    <a:pt x="674" y="37080"/>
                  </a:cubicBezTo>
                  <a:cubicBezTo>
                    <a:pt x="992" y="39382"/>
                    <a:pt x="1488" y="41416"/>
                    <a:pt x="2188" y="43298"/>
                  </a:cubicBezTo>
                  <a:cubicBezTo>
                    <a:pt x="2612" y="44434"/>
                    <a:pt x="3125" y="45387"/>
                    <a:pt x="3757" y="46218"/>
                  </a:cubicBezTo>
                  <a:cubicBezTo>
                    <a:pt x="5321" y="48260"/>
                    <a:pt x="7290" y="49405"/>
                    <a:pt x="9601" y="49617"/>
                  </a:cubicBezTo>
                  <a:cubicBezTo>
                    <a:pt x="9880" y="49644"/>
                    <a:pt x="10177" y="49657"/>
                    <a:pt x="10518" y="49657"/>
                  </a:cubicBezTo>
                  <a:lnTo>
                    <a:pt x="10519" y="49657"/>
                  </a:lnTo>
                  <a:cubicBezTo>
                    <a:pt x="12847" y="49633"/>
                    <a:pt x="14617" y="48569"/>
                    <a:pt x="15780" y="46495"/>
                  </a:cubicBezTo>
                  <a:cubicBezTo>
                    <a:pt x="16077" y="45968"/>
                    <a:pt x="16295" y="45409"/>
                    <a:pt x="16510" y="44831"/>
                  </a:cubicBezTo>
                  <a:cubicBezTo>
                    <a:pt x="17317" y="42638"/>
                    <a:pt x="17811" y="40193"/>
                    <a:pt x="18021" y="37357"/>
                  </a:cubicBezTo>
                  <a:cubicBezTo>
                    <a:pt x="18187" y="35114"/>
                    <a:pt x="18239" y="32829"/>
                    <a:pt x="18290" y="30620"/>
                  </a:cubicBezTo>
                  <a:lnTo>
                    <a:pt x="18327" y="29110"/>
                  </a:lnTo>
                  <a:cubicBezTo>
                    <a:pt x="18344" y="28546"/>
                    <a:pt x="18252" y="27997"/>
                    <a:pt x="18164" y="27467"/>
                  </a:cubicBezTo>
                  <a:lnTo>
                    <a:pt x="18135" y="27289"/>
                  </a:lnTo>
                  <a:cubicBezTo>
                    <a:pt x="17909" y="25920"/>
                    <a:pt x="17078" y="24930"/>
                    <a:pt x="15736" y="24430"/>
                  </a:cubicBezTo>
                  <a:cubicBezTo>
                    <a:pt x="14991" y="24149"/>
                    <a:pt x="14182" y="23965"/>
                    <a:pt x="13193" y="23853"/>
                  </a:cubicBezTo>
                  <a:cubicBezTo>
                    <a:pt x="12700" y="23795"/>
                    <a:pt x="12206" y="23751"/>
                    <a:pt x="11696" y="23705"/>
                  </a:cubicBezTo>
                  <a:lnTo>
                    <a:pt x="11520" y="23689"/>
                  </a:lnTo>
                  <a:cubicBezTo>
                    <a:pt x="11513" y="23616"/>
                    <a:pt x="11506" y="23543"/>
                    <a:pt x="11499" y="23467"/>
                  </a:cubicBezTo>
                  <a:cubicBezTo>
                    <a:pt x="11451" y="22966"/>
                    <a:pt x="11396" y="22397"/>
                    <a:pt x="11099" y="21861"/>
                  </a:cubicBezTo>
                  <a:lnTo>
                    <a:pt x="11012" y="21705"/>
                  </a:lnTo>
                  <a:lnTo>
                    <a:pt x="10855" y="21621"/>
                  </a:lnTo>
                  <a:cubicBezTo>
                    <a:pt x="10429" y="21390"/>
                    <a:pt x="10220" y="21299"/>
                    <a:pt x="9918" y="21299"/>
                  </a:cubicBezTo>
                  <a:cubicBezTo>
                    <a:pt x="9748" y="21299"/>
                    <a:pt x="9548" y="21328"/>
                    <a:pt x="9264" y="21377"/>
                  </a:cubicBezTo>
                  <a:lnTo>
                    <a:pt x="9088" y="21408"/>
                  </a:lnTo>
                  <a:lnTo>
                    <a:pt x="8958" y="21528"/>
                  </a:lnTo>
                  <a:cubicBezTo>
                    <a:pt x="8393" y="22043"/>
                    <a:pt x="8434" y="22748"/>
                    <a:pt x="8451" y="23050"/>
                  </a:cubicBezTo>
                  <a:cubicBezTo>
                    <a:pt x="8506" y="23975"/>
                    <a:pt x="8581" y="24904"/>
                    <a:pt x="8655" y="25829"/>
                  </a:cubicBezTo>
                  <a:lnTo>
                    <a:pt x="8697" y="26351"/>
                  </a:lnTo>
                  <a:cubicBezTo>
                    <a:pt x="8710" y="26498"/>
                    <a:pt x="8746" y="26645"/>
                    <a:pt x="8787" y="26801"/>
                  </a:cubicBezTo>
                  <a:lnTo>
                    <a:pt x="8885" y="27221"/>
                  </a:lnTo>
                  <a:lnTo>
                    <a:pt x="9125" y="27352"/>
                  </a:lnTo>
                  <a:cubicBezTo>
                    <a:pt x="9395" y="27499"/>
                    <a:pt x="9812" y="27727"/>
                    <a:pt x="10309" y="27727"/>
                  </a:cubicBezTo>
                  <a:cubicBezTo>
                    <a:pt x="10600" y="27727"/>
                    <a:pt x="10919" y="27649"/>
                    <a:pt x="11253" y="27431"/>
                  </a:cubicBezTo>
                  <a:lnTo>
                    <a:pt x="11503" y="27267"/>
                  </a:lnTo>
                  <a:lnTo>
                    <a:pt x="11593" y="26122"/>
                  </a:lnTo>
                  <a:cubicBezTo>
                    <a:pt x="11781" y="26151"/>
                    <a:pt x="11967" y="26179"/>
                    <a:pt x="12152" y="26206"/>
                  </a:cubicBezTo>
                  <a:cubicBezTo>
                    <a:pt x="12774" y="26296"/>
                    <a:pt x="13365" y="26382"/>
                    <a:pt x="13923" y="26524"/>
                  </a:cubicBezTo>
                  <a:cubicBezTo>
                    <a:pt x="14337" y="27004"/>
                    <a:pt x="14545" y="27559"/>
                    <a:pt x="14720" y="28235"/>
                  </a:cubicBezTo>
                  <a:cubicBezTo>
                    <a:pt x="14989" y="29266"/>
                    <a:pt x="15136" y="30377"/>
                    <a:pt x="15184" y="31728"/>
                  </a:cubicBezTo>
                  <a:cubicBezTo>
                    <a:pt x="15224" y="32874"/>
                    <a:pt x="15118" y="34048"/>
                    <a:pt x="15015" y="35181"/>
                  </a:cubicBezTo>
                  <a:cubicBezTo>
                    <a:pt x="14980" y="35574"/>
                    <a:pt x="14945" y="35966"/>
                    <a:pt x="14914" y="36359"/>
                  </a:cubicBezTo>
                  <a:cubicBezTo>
                    <a:pt x="14764" y="38314"/>
                    <a:pt x="14413" y="40297"/>
                    <a:pt x="13843" y="42424"/>
                  </a:cubicBezTo>
                  <a:cubicBezTo>
                    <a:pt x="13509" y="43673"/>
                    <a:pt x="13043" y="44759"/>
                    <a:pt x="12421" y="45742"/>
                  </a:cubicBezTo>
                  <a:cubicBezTo>
                    <a:pt x="12067" y="46295"/>
                    <a:pt x="11750" y="46663"/>
                    <a:pt x="11392" y="46937"/>
                  </a:cubicBezTo>
                  <a:cubicBezTo>
                    <a:pt x="10954" y="47271"/>
                    <a:pt x="10469" y="47447"/>
                    <a:pt x="9982" y="47447"/>
                  </a:cubicBezTo>
                  <a:cubicBezTo>
                    <a:pt x="9922" y="47447"/>
                    <a:pt x="9862" y="47444"/>
                    <a:pt x="9801" y="47438"/>
                  </a:cubicBezTo>
                  <a:cubicBezTo>
                    <a:pt x="9352" y="47399"/>
                    <a:pt x="8935" y="47223"/>
                    <a:pt x="8558" y="46909"/>
                  </a:cubicBezTo>
                  <a:cubicBezTo>
                    <a:pt x="8330" y="46725"/>
                    <a:pt x="8104" y="46500"/>
                    <a:pt x="7846" y="46202"/>
                  </a:cubicBezTo>
                  <a:cubicBezTo>
                    <a:pt x="7360" y="45629"/>
                    <a:pt x="6958" y="44954"/>
                    <a:pt x="6648" y="44190"/>
                  </a:cubicBezTo>
                  <a:cubicBezTo>
                    <a:pt x="6116" y="42891"/>
                    <a:pt x="5724" y="41540"/>
                    <a:pt x="5480" y="40158"/>
                  </a:cubicBezTo>
                  <a:cubicBezTo>
                    <a:pt x="4862" y="36631"/>
                    <a:pt x="4583" y="32988"/>
                    <a:pt x="4654" y="29329"/>
                  </a:cubicBezTo>
                  <a:cubicBezTo>
                    <a:pt x="4710" y="26044"/>
                    <a:pt x="4819" y="23372"/>
                    <a:pt x="4995" y="20919"/>
                  </a:cubicBezTo>
                  <a:cubicBezTo>
                    <a:pt x="5212" y="17879"/>
                    <a:pt x="5628" y="14894"/>
                    <a:pt x="6230" y="12048"/>
                  </a:cubicBezTo>
                  <a:cubicBezTo>
                    <a:pt x="6685" y="9899"/>
                    <a:pt x="7365" y="7875"/>
                    <a:pt x="8251" y="6031"/>
                  </a:cubicBezTo>
                  <a:cubicBezTo>
                    <a:pt x="8734" y="5023"/>
                    <a:pt x="9363" y="4149"/>
                    <a:pt x="10115" y="3435"/>
                  </a:cubicBezTo>
                  <a:cubicBezTo>
                    <a:pt x="10672" y="2914"/>
                    <a:pt x="11151" y="2626"/>
                    <a:pt x="11646" y="2515"/>
                  </a:cubicBezTo>
                  <a:cubicBezTo>
                    <a:pt x="12092" y="2672"/>
                    <a:pt x="12407" y="3006"/>
                    <a:pt x="12657" y="3582"/>
                  </a:cubicBezTo>
                  <a:cubicBezTo>
                    <a:pt x="13013" y="4396"/>
                    <a:pt x="13235" y="5306"/>
                    <a:pt x="13336" y="6362"/>
                  </a:cubicBezTo>
                  <a:cubicBezTo>
                    <a:pt x="13369" y="6711"/>
                    <a:pt x="13379" y="7066"/>
                    <a:pt x="13389" y="7421"/>
                  </a:cubicBezTo>
                  <a:lnTo>
                    <a:pt x="13404" y="7829"/>
                  </a:lnTo>
                  <a:cubicBezTo>
                    <a:pt x="13404" y="7837"/>
                    <a:pt x="13404" y="7845"/>
                    <a:pt x="13405" y="7854"/>
                  </a:cubicBezTo>
                  <a:cubicBezTo>
                    <a:pt x="13309" y="7859"/>
                    <a:pt x="13210" y="7867"/>
                    <a:pt x="13112" y="7876"/>
                  </a:cubicBezTo>
                  <a:lnTo>
                    <a:pt x="12869" y="7899"/>
                  </a:lnTo>
                  <a:cubicBezTo>
                    <a:pt x="12546" y="7927"/>
                    <a:pt x="12212" y="7957"/>
                    <a:pt x="11868" y="8021"/>
                  </a:cubicBezTo>
                  <a:cubicBezTo>
                    <a:pt x="11555" y="8081"/>
                    <a:pt x="10904" y="8206"/>
                    <a:pt x="10704" y="8907"/>
                  </a:cubicBezTo>
                  <a:lnTo>
                    <a:pt x="10672" y="9017"/>
                  </a:lnTo>
                  <a:lnTo>
                    <a:pt x="10683" y="9131"/>
                  </a:lnTo>
                  <a:cubicBezTo>
                    <a:pt x="10749" y="9832"/>
                    <a:pt x="11310" y="10076"/>
                    <a:pt x="11587" y="10195"/>
                  </a:cubicBezTo>
                  <a:cubicBezTo>
                    <a:pt x="12091" y="10417"/>
                    <a:pt x="12609" y="10470"/>
                    <a:pt x="13030" y="10470"/>
                  </a:cubicBezTo>
                  <a:cubicBezTo>
                    <a:pt x="13170" y="10470"/>
                    <a:pt x="13298" y="10465"/>
                    <a:pt x="13413" y="10457"/>
                  </a:cubicBezTo>
                  <a:cubicBezTo>
                    <a:pt x="14263" y="10409"/>
                    <a:pt x="15032" y="10341"/>
                    <a:pt x="15760" y="10247"/>
                  </a:cubicBezTo>
                  <a:cubicBezTo>
                    <a:pt x="16664" y="10134"/>
                    <a:pt x="17575" y="9990"/>
                    <a:pt x="18456" y="9851"/>
                  </a:cubicBezTo>
                  <a:lnTo>
                    <a:pt x="18905" y="9780"/>
                  </a:lnTo>
                  <a:cubicBezTo>
                    <a:pt x="19180" y="9736"/>
                    <a:pt x="19750" y="9646"/>
                    <a:pt x="19961" y="9011"/>
                  </a:cubicBezTo>
                  <a:lnTo>
                    <a:pt x="20056" y="8730"/>
                  </a:lnTo>
                  <a:lnTo>
                    <a:pt x="19893" y="8483"/>
                  </a:lnTo>
                  <a:cubicBezTo>
                    <a:pt x="19539" y="7950"/>
                    <a:pt x="19397" y="7844"/>
                    <a:pt x="18818" y="7685"/>
                  </a:cubicBezTo>
                  <a:cubicBezTo>
                    <a:pt x="18449" y="7581"/>
                    <a:pt x="18087" y="7547"/>
                    <a:pt x="17730" y="7547"/>
                  </a:cubicBezTo>
                  <a:cubicBezTo>
                    <a:pt x="17403" y="7547"/>
                    <a:pt x="17080" y="7575"/>
                    <a:pt x="16755" y="7604"/>
                  </a:cubicBezTo>
                  <a:cubicBezTo>
                    <a:pt x="16720" y="7606"/>
                    <a:pt x="16685" y="7609"/>
                    <a:pt x="16651" y="7611"/>
                  </a:cubicBezTo>
                  <a:cubicBezTo>
                    <a:pt x="16661" y="7559"/>
                    <a:pt x="16670" y="7507"/>
                    <a:pt x="16676" y="7454"/>
                  </a:cubicBezTo>
                  <a:lnTo>
                    <a:pt x="16685" y="7348"/>
                  </a:lnTo>
                  <a:cubicBezTo>
                    <a:pt x="16795" y="6178"/>
                    <a:pt x="16909" y="4970"/>
                    <a:pt x="16450" y="3720"/>
                  </a:cubicBezTo>
                  <a:cubicBezTo>
                    <a:pt x="15772" y="1877"/>
                    <a:pt x="14471" y="697"/>
                    <a:pt x="12585" y="215"/>
                  </a:cubicBezTo>
                  <a:cubicBezTo>
                    <a:pt x="12027" y="72"/>
                    <a:pt x="11473" y="1"/>
                    <a:pt x="1092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30"/>
            <p:cNvSpPr/>
            <p:nvPr/>
          </p:nvSpPr>
          <p:spPr>
            <a:xfrm>
              <a:off x="1983275" y="4296175"/>
              <a:ext cx="372000" cy="1179925"/>
            </a:xfrm>
            <a:custGeom>
              <a:avLst/>
              <a:gdLst/>
              <a:ahLst/>
              <a:cxnLst/>
              <a:rect l="l" t="t" r="r" b="b"/>
              <a:pathLst>
                <a:path w="14880" h="47197" extrusionOk="0">
                  <a:moveTo>
                    <a:pt x="11428" y="0"/>
                  </a:moveTo>
                  <a:cubicBezTo>
                    <a:pt x="11355" y="0"/>
                    <a:pt x="11281" y="1"/>
                    <a:pt x="11208" y="2"/>
                  </a:cubicBezTo>
                  <a:cubicBezTo>
                    <a:pt x="9688" y="13"/>
                    <a:pt x="8166" y="29"/>
                    <a:pt x="6642" y="50"/>
                  </a:cubicBezTo>
                  <a:cubicBezTo>
                    <a:pt x="5300" y="67"/>
                    <a:pt x="3977" y="263"/>
                    <a:pt x="2696" y="454"/>
                  </a:cubicBezTo>
                  <a:cubicBezTo>
                    <a:pt x="2231" y="523"/>
                    <a:pt x="1768" y="592"/>
                    <a:pt x="1311" y="652"/>
                  </a:cubicBezTo>
                  <a:cubicBezTo>
                    <a:pt x="621" y="731"/>
                    <a:pt x="370" y="1161"/>
                    <a:pt x="280" y="1411"/>
                  </a:cubicBezTo>
                  <a:lnTo>
                    <a:pt x="204" y="1626"/>
                  </a:lnTo>
                  <a:lnTo>
                    <a:pt x="289" y="1839"/>
                  </a:lnTo>
                  <a:cubicBezTo>
                    <a:pt x="500" y="2369"/>
                    <a:pt x="615" y="2580"/>
                    <a:pt x="1062" y="2878"/>
                  </a:cubicBezTo>
                  <a:cubicBezTo>
                    <a:pt x="1659" y="3281"/>
                    <a:pt x="2310" y="3494"/>
                    <a:pt x="3000" y="3514"/>
                  </a:cubicBezTo>
                  <a:lnTo>
                    <a:pt x="3096" y="3517"/>
                  </a:lnTo>
                  <a:cubicBezTo>
                    <a:pt x="3073" y="3736"/>
                    <a:pt x="3052" y="3945"/>
                    <a:pt x="3041" y="4156"/>
                  </a:cubicBezTo>
                  <a:cubicBezTo>
                    <a:pt x="3017" y="4650"/>
                    <a:pt x="2992" y="5144"/>
                    <a:pt x="2965" y="5638"/>
                  </a:cubicBezTo>
                  <a:cubicBezTo>
                    <a:pt x="2898" y="6918"/>
                    <a:pt x="2828" y="8243"/>
                    <a:pt x="2796" y="9550"/>
                  </a:cubicBezTo>
                  <a:cubicBezTo>
                    <a:pt x="2763" y="11045"/>
                    <a:pt x="2765" y="12646"/>
                    <a:pt x="2802" y="14589"/>
                  </a:cubicBezTo>
                  <a:cubicBezTo>
                    <a:pt x="2823" y="15734"/>
                    <a:pt x="2862" y="16880"/>
                    <a:pt x="2901" y="18028"/>
                  </a:cubicBezTo>
                  <a:cubicBezTo>
                    <a:pt x="2941" y="19248"/>
                    <a:pt x="2983" y="20470"/>
                    <a:pt x="3002" y="21689"/>
                  </a:cubicBezTo>
                  <a:cubicBezTo>
                    <a:pt x="3044" y="24205"/>
                    <a:pt x="3078" y="26720"/>
                    <a:pt x="3108" y="29235"/>
                  </a:cubicBezTo>
                  <a:cubicBezTo>
                    <a:pt x="3145" y="32106"/>
                    <a:pt x="3185" y="34977"/>
                    <a:pt x="3230" y="37850"/>
                  </a:cubicBezTo>
                  <a:cubicBezTo>
                    <a:pt x="3256" y="39368"/>
                    <a:pt x="3321" y="40907"/>
                    <a:pt x="3383" y="42394"/>
                  </a:cubicBezTo>
                  <a:cubicBezTo>
                    <a:pt x="3410" y="43042"/>
                    <a:pt x="3438" y="43690"/>
                    <a:pt x="3463" y="44342"/>
                  </a:cubicBezTo>
                  <a:lnTo>
                    <a:pt x="3412" y="44347"/>
                  </a:lnTo>
                  <a:cubicBezTo>
                    <a:pt x="3193" y="44366"/>
                    <a:pt x="2974" y="44383"/>
                    <a:pt x="2755" y="44401"/>
                  </a:cubicBezTo>
                  <a:cubicBezTo>
                    <a:pt x="2294" y="44436"/>
                    <a:pt x="1835" y="44472"/>
                    <a:pt x="1386" y="44527"/>
                  </a:cubicBezTo>
                  <a:lnTo>
                    <a:pt x="1314" y="44534"/>
                  </a:lnTo>
                  <a:cubicBezTo>
                    <a:pt x="988" y="44566"/>
                    <a:pt x="384" y="44626"/>
                    <a:pt x="85" y="45233"/>
                  </a:cubicBezTo>
                  <a:lnTo>
                    <a:pt x="34" y="45337"/>
                  </a:lnTo>
                  <a:lnTo>
                    <a:pt x="26" y="45451"/>
                  </a:lnTo>
                  <a:cubicBezTo>
                    <a:pt x="0" y="45753"/>
                    <a:pt x="65" y="46307"/>
                    <a:pt x="757" y="46647"/>
                  </a:cubicBezTo>
                  <a:cubicBezTo>
                    <a:pt x="1083" y="46813"/>
                    <a:pt x="1425" y="46945"/>
                    <a:pt x="1778" y="47040"/>
                  </a:cubicBezTo>
                  <a:cubicBezTo>
                    <a:pt x="2236" y="47161"/>
                    <a:pt x="2688" y="47196"/>
                    <a:pt x="3131" y="47196"/>
                  </a:cubicBezTo>
                  <a:cubicBezTo>
                    <a:pt x="3474" y="47196"/>
                    <a:pt x="3811" y="47175"/>
                    <a:pt x="4145" y="47153"/>
                  </a:cubicBezTo>
                  <a:lnTo>
                    <a:pt x="4279" y="47145"/>
                  </a:lnTo>
                  <a:cubicBezTo>
                    <a:pt x="5176" y="47086"/>
                    <a:pt x="6075" y="47031"/>
                    <a:pt x="6973" y="46977"/>
                  </a:cubicBezTo>
                  <a:cubicBezTo>
                    <a:pt x="8167" y="46904"/>
                    <a:pt x="9361" y="46830"/>
                    <a:pt x="10557" y="46749"/>
                  </a:cubicBezTo>
                  <a:cubicBezTo>
                    <a:pt x="11308" y="46695"/>
                    <a:pt x="12058" y="46616"/>
                    <a:pt x="12808" y="46538"/>
                  </a:cubicBezTo>
                  <a:lnTo>
                    <a:pt x="13469" y="46470"/>
                  </a:lnTo>
                  <a:cubicBezTo>
                    <a:pt x="13715" y="46446"/>
                    <a:pt x="14291" y="46391"/>
                    <a:pt x="14632" y="45844"/>
                  </a:cubicBezTo>
                  <a:lnTo>
                    <a:pt x="14759" y="45642"/>
                  </a:lnTo>
                  <a:lnTo>
                    <a:pt x="14714" y="45405"/>
                  </a:lnTo>
                  <a:cubicBezTo>
                    <a:pt x="14648" y="45076"/>
                    <a:pt x="14437" y="44638"/>
                    <a:pt x="13780" y="44423"/>
                  </a:cubicBezTo>
                  <a:cubicBezTo>
                    <a:pt x="13438" y="44322"/>
                    <a:pt x="13066" y="44226"/>
                    <a:pt x="12680" y="44220"/>
                  </a:cubicBezTo>
                  <a:cubicBezTo>
                    <a:pt x="12591" y="44218"/>
                    <a:pt x="12503" y="44217"/>
                    <a:pt x="12415" y="44217"/>
                  </a:cubicBezTo>
                  <a:cubicBezTo>
                    <a:pt x="12056" y="44217"/>
                    <a:pt x="11703" y="44233"/>
                    <a:pt x="11358" y="44249"/>
                  </a:cubicBezTo>
                  <a:lnTo>
                    <a:pt x="10122" y="44304"/>
                  </a:lnTo>
                  <a:cubicBezTo>
                    <a:pt x="9366" y="44336"/>
                    <a:pt x="8611" y="44369"/>
                    <a:pt x="7848" y="44394"/>
                  </a:cubicBezTo>
                  <a:lnTo>
                    <a:pt x="7749" y="44401"/>
                  </a:lnTo>
                  <a:lnTo>
                    <a:pt x="7750" y="44230"/>
                  </a:lnTo>
                  <a:cubicBezTo>
                    <a:pt x="7753" y="43797"/>
                    <a:pt x="7758" y="43359"/>
                    <a:pt x="7747" y="42918"/>
                  </a:cubicBezTo>
                  <a:cubicBezTo>
                    <a:pt x="7720" y="41955"/>
                    <a:pt x="7690" y="40993"/>
                    <a:pt x="7658" y="40030"/>
                  </a:cubicBezTo>
                  <a:cubicBezTo>
                    <a:pt x="7619" y="38850"/>
                    <a:pt x="7581" y="37670"/>
                    <a:pt x="7551" y="36488"/>
                  </a:cubicBezTo>
                  <a:cubicBezTo>
                    <a:pt x="7508" y="34962"/>
                    <a:pt x="7486" y="33622"/>
                    <a:pt x="7481" y="32387"/>
                  </a:cubicBezTo>
                  <a:cubicBezTo>
                    <a:pt x="7459" y="29331"/>
                    <a:pt x="7454" y="26270"/>
                    <a:pt x="7449" y="23215"/>
                  </a:cubicBezTo>
                  <a:lnTo>
                    <a:pt x="7449" y="23043"/>
                  </a:lnTo>
                  <a:cubicBezTo>
                    <a:pt x="7449" y="23017"/>
                    <a:pt x="7447" y="22990"/>
                    <a:pt x="7446" y="22964"/>
                  </a:cubicBezTo>
                  <a:lnTo>
                    <a:pt x="7446" y="22964"/>
                  </a:lnTo>
                  <a:cubicBezTo>
                    <a:pt x="7606" y="22965"/>
                    <a:pt x="7770" y="22966"/>
                    <a:pt x="7936" y="22966"/>
                  </a:cubicBezTo>
                  <a:cubicBezTo>
                    <a:pt x="8164" y="22966"/>
                    <a:pt x="8398" y="22964"/>
                    <a:pt x="8633" y="22957"/>
                  </a:cubicBezTo>
                  <a:cubicBezTo>
                    <a:pt x="8935" y="22945"/>
                    <a:pt x="9236" y="22920"/>
                    <a:pt x="9537" y="22895"/>
                  </a:cubicBezTo>
                  <a:cubicBezTo>
                    <a:pt x="9783" y="22875"/>
                    <a:pt x="10030" y="22854"/>
                    <a:pt x="10277" y="22842"/>
                  </a:cubicBezTo>
                  <a:cubicBezTo>
                    <a:pt x="10480" y="22831"/>
                    <a:pt x="10682" y="22830"/>
                    <a:pt x="10886" y="22828"/>
                  </a:cubicBezTo>
                  <a:cubicBezTo>
                    <a:pt x="11234" y="22824"/>
                    <a:pt x="11593" y="22820"/>
                    <a:pt x="11954" y="22780"/>
                  </a:cubicBezTo>
                  <a:cubicBezTo>
                    <a:pt x="11994" y="22776"/>
                    <a:pt x="12036" y="22774"/>
                    <a:pt x="12080" y="22774"/>
                  </a:cubicBezTo>
                  <a:cubicBezTo>
                    <a:pt x="12182" y="22774"/>
                    <a:pt x="12294" y="22784"/>
                    <a:pt x="12411" y="22793"/>
                  </a:cubicBezTo>
                  <a:cubicBezTo>
                    <a:pt x="12546" y="22805"/>
                    <a:pt x="12693" y="22817"/>
                    <a:pt x="12848" y="22817"/>
                  </a:cubicBezTo>
                  <a:cubicBezTo>
                    <a:pt x="13138" y="22817"/>
                    <a:pt x="13455" y="22774"/>
                    <a:pt x="13775" y="22603"/>
                  </a:cubicBezTo>
                  <a:lnTo>
                    <a:pt x="14248" y="22349"/>
                  </a:lnTo>
                  <a:lnTo>
                    <a:pt x="14056" y="21849"/>
                  </a:lnTo>
                  <a:cubicBezTo>
                    <a:pt x="13823" y="21243"/>
                    <a:pt x="13718" y="21071"/>
                    <a:pt x="13208" y="20771"/>
                  </a:cubicBezTo>
                  <a:cubicBezTo>
                    <a:pt x="12628" y="20431"/>
                    <a:pt x="11970" y="20259"/>
                    <a:pt x="11248" y="20259"/>
                  </a:cubicBezTo>
                  <a:cubicBezTo>
                    <a:pt x="10336" y="20262"/>
                    <a:pt x="9422" y="20281"/>
                    <a:pt x="8508" y="20298"/>
                  </a:cubicBezTo>
                  <a:lnTo>
                    <a:pt x="7459" y="20318"/>
                  </a:lnTo>
                  <a:cubicBezTo>
                    <a:pt x="7421" y="17836"/>
                    <a:pt x="7454" y="15325"/>
                    <a:pt x="7486" y="12890"/>
                  </a:cubicBezTo>
                  <a:cubicBezTo>
                    <a:pt x="7527" y="9698"/>
                    <a:pt x="7570" y="6402"/>
                    <a:pt x="7454" y="3134"/>
                  </a:cubicBezTo>
                  <a:cubicBezTo>
                    <a:pt x="8805" y="2998"/>
                    <a:pt x="10108" y="2866"/>
                    <a:pt x="11413" y="2742"/>
                  </a:cubicBezTo>
                  <a:cubicBezTo>
                    <a:pt x="11720" y="2710"/>
                    <a:pt x="12028" y="2688"/>
                    <a:pt x="12337" y="2665"/>
                  </a:cubicBezTo>
                  <a:cubicBezTo>
                    <a:pt x="12651" y="2642"/>
                    <a:pt x="12964" y="2618"/>
                    <a:pt x="13280" y="2589"/>
                  </a:cubicBezTo>
                  <a:lnTo>
                    <a:pt x="13390" y="2579"/>
                  </a:lnTo>
                  <a:cubicBezTo>
                    <a:pt x="13741" y="2548"/>
                    <a:pt x="14225" y="2507"/>
                    <a:pt x="14599" y="2116"/>
                  </a:cubicBezTo>
                  <a:lnTo>
                    <a:pt x="14726" y="1983"/>
                  </a:lnTo>
                  <a:lnTo>
                    <a:pt x="14758" y="1802"/>
                  </a:lnTo>
                  <a:cubicBezTo>
                    <a:pt x="14879" y="1126"/>
                    <a:pt x="14426" y="758"/>
                    <a:pt x="14255" y="620"/>
                  </a:cubicBezTo>
                  <a:lnTo>
                    <a:pt x="14246" y="612"/>
                  </a:lnTo>
                  <a:cubicBezTo>
                    <a:pt x="13758" y="232"/>
                    <a:pt x="13260" y="41"/>
                    <a:pt x="12690" y="28"/>
                  </a:cubicBezTo>
                  <a:cubicBezTo>
                    <a:pt x="12269" y="15"/>
                    <a:pt x="11849" y="0"/>
                    <a:pt x="1142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30"/>
            <p:cNvSpPr/>
            <p:nvPr/>
          </p:nvSpPr>
          <p:spPr>
            <a:xfrm>
              <a:off x="1602925" y="4472975"/>
              <a:ext cx="429250" cy="1003125"/>
            </a:xfrm>
            <a:custGeom>
              <a:avLst/>
              <a:gdLst/>
              <a:ahLst/>
              <a:cxnLst/>
              <a:rect l="l" t="t" r="r" b="b"/>
              <a:pathLst>
                <a:path w="17170" h="40125" extrusionOk="0">
                  <a:moveTo>
                    <a:pt x="8054" y="2085"/>
                  </a:moveTo>
                  <a:cubicBezTo>
                    <a:pt x="9442" y="2085"/>
                    <a:pt x="10477" y="2605"/>
                    <a:pt x="11266" y="3671"/>
                  </a:cubicBezTo>
                  <a:cubicBezTo>
                    <a:pt x="12713" y="5620"/>
                    <a:pt x="13022" y="7624"/>
                    <a:pt x="12210" y="9795"/>
                  </a:cubicBezTo>
                  <a:lnTo>
                    <a:pt x="12211" y="9795"/>
                  </a:lnTo>
                  <a:cubicBezTo>
                    <a:pt x="11822" y="10832"/>
                    <a:pt x="11277" y="11762"/>
                    <a:pt x="10591" y="12555"/>
                  </a:cubicBezTo>
                  <a:cubicBezTo>
                    <a:pt x="9874" y="13377"/>
                    <a:pt x="9048" y="14169"/>
                    <a:pt x="8069" y="14964"/>
                  </a:cubicBezTo>
                  <a:lnTo>
                    <a:pt x="8026" y="13246"/>
                  </a:lnTo>
                  <a:cubicBezTo>
                    <a:pt x="7971" y="11088"/>
                    <a:pt x="7920" y="8930"/>
                    <a:pt x="7871" y="6772"/>
                  </a:cubicBezTo>
                  <a:cubicBezTo>
                    <a:pt x="7857" y="6181"/>
                    <a:pt x="7851" y="5588"/>
                    <a:pt x="7844" y="4995"/>
                  </a:cubicBezTo>
                  <a:cubicBezTo>
                    <a:pt x="7837" y="4392"/>
                    <a:pt x="7830" y="3789"/>
                    <a:pt x="7817" y="3188"/>
                  </a:cubicBezTo>
                  <a:lnTo>
                    <a:pt x="7815" y="2955"/>
                  </a:lnTo>
                  <a:cubicBezTo>
                    <a:pt x="7817" y="2694"/>
                    <a:pt x="7817" y="2401"/>
                    <a:pt x="7756" y="2093"/>
                  </a:cubicBezTo>
                  <a:cubicBezTo>
                    <a:pt x="7857" y="2087"/>
                    <a:pt x="7956" y="2085"/>
                    <a:pt x="8054" y="2085"/>
                  </a:cubicBezTo>
                  <a:close/>
                  <a:moveTo>
                    <a:pt x="8105" y="19214"/>
                  </a:moveTo>
                  <a:cubicBezTo>
                    <a:pt x="8974" y="19671"/>
                    <a:pt x="9642" y="20173"/>
                    <a:pt x="10182" y="20767"/>
                  </a:cubicBezTo>
                  <a:cubicBezTo>
                    <a:pt x="11394" y="22096"/>
                    <a:pt x="12225" y="23785"/>
                    <a:pt x="12719" y="25931"/>
                  </a:cubicBezTo>
                  <a:cubicBezTo>
                    <a:pt x="13302" y="28450"/>
                    <a:pt x="12993" y="30987"/>
                    <a:pt x="11803" y="33469"/>
                  </a:cubicBezTo>
                  <a:lnTo>
                    <a:pt x="11802" y="33471"/>
                  </a:lnTo>
                  <a:cubicBezTo>
                    <a:pt x="11005" y="35150"/>
                    <a:pt x="9737" y="36275"/>
                    <a:pt x="8019" y="36823"/>
                  </a:cubicBezTo>
                  <a:lnTo>
                    <a:pt x="8044" y="35987"/>
                  </a:lnTo>
                  <a:cubicBezTo>
                    <a:pt x="8076" y="35015"/>
                    <a:pt x="8108" y="34010"/>
                    <a:pt x="8108" y="33017"/>
                  </a:cubicBezTo>
                  <a:cubicBezTo>
                    <a:pt x="8117" y="29247"/>
                    <a:pt x="8117" y="25474"/>
                    <a:pt x="8107" y="21701"/>
                  </a:cubicBezTo>
                  <a:lnTo>
                    <a:pt x="8108" y="21701"/>
                  </a:lnTo>
                  <a:lnTo>
                    <a:pt x="8105" y="19214"/>
                  </a:lnTo>
                  <a:close/>
                  <a:moveTo>
                    <a:pt x="8104" y="0"/>
                  </a:moveTo>
                  <a:cubicBezTo>
                    <a:pt x="7480" y="0"/>
                    <a:pt x="6874" y="64"/>
                    <a:pt x="6291" y="136"/>
                  </a:cubicBezTo>
                  <a:cubicBezTo>
                    <a:pt x="4695" y="334"/>
                    <a:pt x="3247" y="870"/>
                    <a:pt x="1777" y="1450"/>
                  </a:cubicBezTo>
                  <a:cubicBezTo>
                    <a:pt x="1509" y="1557"/>
                    <a:pt x="951" y="1780"/>
                    <a:pt x="844" y="2420"/>
                  </a:cubicBezTo>
                  <a:lnTo>
                    <a:pt x="818" y="2577"/>
                  </a:lnTo>
                  <a:lnTo>
                    <a:pt x="873" y="2726"/>
                  </a:lnTo>
                  <a:cubicBezTo>
                    <a:pt x="1026" y="3151"/>
                    <a:pt x="1354" y="3399"/>
                    <a:pt x="1855" y="3465"/>
                  </a:cubicBezTo>
                  <a:cubicBezTo>
                    <a:pt x="1983" y="3481"/>
                    <a:pt x="2110" y="3489"/>
                    <a:pt x="2236" y="3489"/>
                  </a:cubicBezTo>
                  <a:cubicBezTo>
                    <a:pt x="2613" y="3489"/>
                    <a:pt x="2977" y="3420"/>
                    <a:pt x="3321" y="3283"/>
                  </a:cubicBezTo>
                  <a:cubicBezTo>
                    <a:pt x="3464" y="3227"/>
                    <a:pt x="3606" y="3177"/>
                    <a:pt x="3754" y="3127"/>
                  </a:cubicBezTo>
                  <a:lnTo>
                    <a:pt x="3754" y="3127"/>
                  </a:lnTo>
                  <a:cubicBezTo>
                    <a:pt x="3750" y="3791"/>
                    <a:pt x="3745" y="4454"/>
                    <a:pt x="3739" y="5117"/>
                  </a:cubicBezTo>
                  <a:cubicBezTo>
                    <a:pt x="3728" y="6417"/>
                    <a:pt x="3717" y="7716"/>
                    <a:pt x="3717" y="9015"/>
                  </a:cubicBezTo>
                  <a:cubicBezTo>
                    <a:pt x="3717" y="17192"/>
                    <a:pt x="3725" y="25370"/>
                    <a:pt x="3739" y="33546"/>
                  </a:cubicBezTo>
                  <a:cubicBezTo>
                    <a:pt x="3739" y="34129"/>
                    <a:pt x="3766" y="34717"/>
                    <a:pt x="3794" y="35284"/>
                  </a:cubicBezTo>
                  <a:cubicBezTo>
                    <a:pt x="3811" y="35631"/>
                    <a:pt x="3827" y="35980"/>
                    <a:pt x="3837" y="36321"/>
                  </a:cubicBezTo>
                  <a:cubicBezTo>
                    <a:pt x="3840" y="36496"/>
                    <a:pt x="3854" y="36670"/>
                    <a:pt x="3867" y="36845"/>
                  </a:cubicBezTo>
                  <a:cubicBezTo>
                    <a:pt x="3879" y="37014"/>
                    <a:pt x="3892" y="37177"/>
                    <a:pt x="3894" y="37338"/>
                  </a:cubicBezTo>
                  <a:cubicBezTo>
                    <a:pt x="3742" y="37355"/>
                    <a:pt x="3594" y="37368"/>
                    <a:pt x="3449" y="37378"/>
                  </a:cubicBezTo>
                  <a:cubicBezTo>
                    <a:pt x="2433" y="37439"/>
                    <a:pt x="1355" y="37543"/>
                    <a:pt x="329" y="38074"/>
                  </a:cubicBezTo>
                  <a:lnTo>
                    <a:pt x="0" y="38244"/>
                  </a:lnTo>
                  <a:lnTo>
                    <a:pt x="0" y="39229"/>
                  </a:lnTo>
                  <a:lnTo>
                    <a:pt x="251" y="39413"/>
                  </a:lnTo>
                  <a:cubicBezTo>
                    <a:pt x="1040" y="39986"/>
                    <a:pt x="1931" y="40070"/>
                    <a:pt x="2704" y="40104"/>
                  </a:cubicBezTo>
                  <a:cubicBezTo>
                    <a:pt x="3015" y="40118"/>
                    <a:pt x="3329" y="40124"/>
                    <a:pt x="3643" y="40124"/>
                  </a:cubicBezTo>
                  <a:cubicBezTo>
                    <a:pt x="4898" y="40124"/>
                    <a:pt x="6176" y="40013"/>
                    <a:pt x="7521" y="39787"/>
                  </a:cubicBezTo>
                  <a:cubicBezTo>
                    <a:pt x="8807" y="39580"/>
                    <a:pt x="10311" y="39273"/>
                    <a:pt x="11702" y="38575"/>
                  </a:cubicBezTo>
                  <a:cubicBezTo>
                    <a:pt x="13488" y="37676"/>
                    <a:pt x="14753" y="36338"/>
                    <a:pt x="15461" y="34597"/>
                  </a:cubicBezTo>
                  <a:cubicBezTo>
                    <a:pt x="17170" y="30376"/>
                    <a:pt x="16872" y="26283"/>
                    <a:pt x="14572" y="22432"/>
                  </a:cubicBezTo>
                  <a:cubicBezTo>
                    <a:pt x="13375" y="20433"/>
                    <a:pt x="11843" y="18928"/>
                    <a:pt x="10018" y="17954"/>
                  </a:cubicBezTo>
                  <a:cubicBezTo>
                    <a:pt x="9876" y="17878"/>
                    <a:pt x="9735" y="17802"/>
                    <a:pt x="9592" y="17725"/>
                  </a:cubicBezTo>
                  <a:cubicBezTo>
                    <a:pt x="9709" y="17655"/>
                    <a:pt x="9824" y="17582"/>
                    <a:pt x="9936" y="17505"/>
                  </a:cubicBezTo>
                  <a:cubicBezTo>
                    <a:pt x="11164" y="16658"/>
                    <a:pt x="12295" y="15675"/>
                    <a:pt x="13305" y="14576"/>
                  </a:cubicBezTo>
                  <a:cubicBezTo>
                    <a:pt x="14280" y="13512"/>
                    <a:pt x="14974" y="12457"/>
                    <a:pt x="15427" y="11351"/>
                  </a:cubicBezTo>
                  <a:cubicBezTo>
                    <a:pt x="16437" y="8887"/>
                    <a:pt x="16333" y="6555"/>
                    <a:pt x="15114" y="4414"/>
                  </a:cubicBezTo>
                  <a:cubicBezTo>
                    <a:pt x="15031" y="4268"/>
                    <a:pt x="14946" y="4125"/>
                    <a:pt x="14860" y="3983"/>
                  </a:cubicBezTo>
                  <a:cubicBezTo>
                    <a:pt x="14779" y="3849"/>
                    <a:pt x="14700" y="3714"/>
                    <a:pt x="14620" y="3576"/>
                  </a:cubicBezTo>
                  <a:cubicBezTo>
                    <a:pt x="13556" y="1742"/>
                    <a:pt x="11845" y="584"/>
                    <a:pt x="9533" y="132"/>
                  </a:cubicBezTo>
                  <a:cubicBezTo>
                    <a:pt x="9048" y="36"/>
                    <a:pt x="8571" y="0"/>
                    <a:pt x="810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30"/>
            <p:cNvSpPr/>
            <p:nvPr/>
          </p:nvSpPr>
          <p:spPr>
            <a:xfrm>
              <a:off x="5597425" y="4384000"/>
              <a:ext cx="315425" cy="1061675"/>
            </a:xfrm>
            <a:custGeom>
              <a:avLst/>
              <a:gdLst/>
              <a:ahLst/>
              <a:cxnLst/>
              <a:rect l="l" t="t" r="r" b="b"/>
              <a:pathLst>
                <a:path w="12617" h="42467" extrusionOk="0">
                  <a:moveTo>
                    <a:pt x="11190" y="0"/>
                  </a:moveTo>
                  <a:cubicBezTo>
                    <a:pt x="10839" y="0"/>
                    <a:pt x="10491" y="110"/>
                    <a:pt x="10158" y="330"/>
                  </a:cubicBezTo>
                  <a:lnTo>
                    <a:pt x="10158" y="1355"/>
                  </a:lnTo>
                  <a:cubicBezTo>
                    <a:pt x="10057" y="1391"/>
                    <a:pt x="10007" y="1426"/>
                    <a:pt x="9967" y="1426"/>
                  </a:cubicBezTo>
                  <a:cubicBezTo>
                    <a:pt x="9964" y="1426"/>
                    <a:pt x="9961" y="1425"/>
                    <a:pt x="9958" y="1425"/>
                  </a:cubicBezTo>
                  <a:cubicBezTo>
                    <a:pt x="8227" y="1219"/>
                    <a:pt x="6496" y="1019"/>
                    <a:pt x="4765" y="796"/>
                  </a:cubicBezTo>
                  <a:cubicBezTo>
                    <a:pt x="4021" y="700"/>
                    <a:pt x="3273" y="652"/>
                    <a:pt x="2524" y="652"/>
                  </a:cubicBezTo>
                  <a:cubicBezTo>
                    <a:pt x="1952" y="652"/>
                    <a:pt x="1380" y="680"/>
                    <a:pt x="809" y="736"/>
                  </a:cubicBezTo>
                  <a:cubicBezTo>
                    <a:pt x="511" y="769"/>
                    <a:pt x="206" y="807"/>
                    <a:pt x="28" y="1089"/>
                  </a:cubicBezTo>
                  <a:cubicBezTo>
                    <a:pt x="0" y="1414"/>
                    <a:pt x="223" y="1534"/>
                    <a:pt x="451" y="1643"/>
                  </a:cubicBezTo>
                  <a:cubicBezTo>
                    <a:pt x="885" y="1854"/>
                    <a:pt x="1352" y="1930"/>
                    <a:pt x="1830" y="1941"/>
                  </a:cubicBezTo>
                  <a:cubicBezTo>
                    <a:pt x="2122" y="1947"/>
                    <a:pt x="2415" y="1957"/>
                    <a:pt x="2730" y="1963"/>
                  </a:cubicBezTo>
                  <a:cubicBezTo>
                    <a:pt x="2730" y="2598"/>
                    <a:pt x="2752" y="3162"/>
                    <a:pt x="2730" y="3732"/>
                  </a:cubicBezTo>
                  <a:cubicBezTo>
                    <a:pt x="2583" y="7540"/>
                    <a:pt x="2426" y="11355"/>
                    <a:pt x="2279" y="15165"/>
                  </a:cubicBezTo>
                  <a:cubicBezTo>
                    <a:pt x="2210" y="17009"/>
                    <a:pt x="2170" y="18855"/>
                    <a:pt x="2095" y="20699"/>
                  </a:cubicBezTo>
                  <a:cubicBezTo>
                    <a:pt x="1894" y="25236"/>
                    <a:pt x="1683" y="29767"/>
                    <a:pt x="1688" y="34308"/>
                  </a:cubicBezTo>
                  <a:cubicBezTo>
                    <a:pt x="1688" y="35302"/>
                    <a:pt x="1617" y="36301"/>
                    <a:pt x="1601" y="37299"/>
                  </a:cubicBezTo>
                  <a:cubicBezTo>
                    <a:pt x="1590" y="37792"/>
                    <a:pt x="1623" y="38292"/>
                    <a:pt x="1639" y="38791"/>
                  </a:cubicBezTo>
                  <a:cubicBezTo>
                    <a:pt x="1655" y="39089"/>
                    <a:pt x="1683" y="39387"/>
                    <a:pt x="1699" y="39687"/>
                  </a:cubicBezTo>
                  <a:cubicBezTo>
                    <a:pt x="1721" y="40001"/>
                    <a:pt x="1737" y="40316"/>
                    <a:pt x="1748" y="40603"/>
                  </a:cubicBezTo>
                  <a:cubicBezTo>
                    <a:pt x="1390" y="40787"/>
                    <a:pt x="928" y="40592"/>
                    <a:pt x="733" y="41032"/>
                  </a:cubicBezTo>
                  <a:cubicBezTo>
                    <a:pt x="1070" y="41380"/>
                    <a:pt x="1206" y="41471"/>
                    <a:pt x="1618" y="41558"/>
                  </a:cubicBezTo>
                  <a:cubicBezTo>
                    <a:pt x="1960" y="41629"/>
                    <a:pt x="2306" y="41700"/>
                    <a:pt x="2648" y="41722"/>
                  </a:cubicBezTo>
                  <a:cubicBezTo>
                    <a:pt x="3893" y="41792"/>
                    <a:pt x="5135" y="41871"/>
                    <a:pt x="6377" y="41871"/>
                  </a:cubicBezTo>
                  <a:cubicBezTo>
                    <a:pt x="7053" y="41871"/>
                    <a:pt x="7729" y="41848"/>
                    <a:pt x="8406" y="41787"/>
                  </a:cubicBezTo>
                  <a:cubicBezTo>
                    <a:pt x="8920" y="41738"/>
                    <a:pt x="9437" y="41705"/>
                    <a:pt x="9935" y="41667"/>
                  </a:cubicBezTo>
                  <a:cubicBezTo>
                    <a:pt x="10263" y="42194"/>
                    <a:pt x="10741" y="42467"/>
                    <a:pt x="11285" y="42467"/>
                  </a:cubicBezTo>
                  <a:cubicBezTo>
                    <a:pt x="11588" y="42467"/>
                    <a:pt x="11912" y="42382"/>
                    <a:pt x="12242" y="42209"/>
                  </a:cubicBezTo>
                  <a:cubicBezTo>
                    <a:pt x="12301" y="42031"/>
                    <a:pt x="12394" y="41820"/>
                    <a:pt x="12437" y="41607"/>
                  </a:cubicBezTo>
                  <a:cubicBezTo>
                    <a:pt x="12484" y="41362"/>
                    <a:pt x="12509" y="41114"/>
                    <a:pt x="12513" y="40864"/>
                  </a:cubicBezTo>
                  <a:cubicBezTo>
                    <a:pt x="12546" y="39853"/>
                    <a:pt x="12286" y="39511"/>
                    <a:pt x="11314" y="39284"/>
                  </a:cubicBezTo>
                  <a:cubicBezTo>
                    <a:pt x="11102" y="39236"/>
                    <a:pt x="10887" y="39211"/>
                    <a:pt x="10670" y="39211"/>
                  </a:cubicBezTo>
                  <a:cubicBezTo>
                    <a:pt x="10637" y="39211"/>
                    <a:pt x="10603" y="39212"/>
                    <a:pt x="10570" y="39213"/>
                  </a:cubicBezTo>
                  <a:cubicBezTo>
                    <a:pt x="10272" y="39224"/>
                    <a:pt x="9979" y="39289"/>
                    <a:pt x="9773" y="39637"/>
                  </a:cubicBezTo>
                  <a:cubicBezTo>
                    <a:pt x="9789" y="39880"/>
                    <a:pt x="9806" y="40173"/>
                    <a:pt x="9827" y="40456"/>
                  </a:cubicBezTo>
                  <a:cubicBezTo>
                    <a:pt x="9297" y="40692"/>
                    <a:pt x="8102" y="40815"/>
                    <a:pt x="6920" y="40815"/>
                  </a:cubicBezTo>
                  <a:cubicBezTo>
                    <a:pt x="5875" y="40815"/>
                    <a:pt x="4842" y="40719"/>
                    <a:pt x="4287" y="40521"/>
                  </a:cubicBezTo>
                  <a:cubicBezTo>
                    <a:pt x="4298" y="40385"/>
                    <a:pt x="4314" y="40239"/>
                    <a:pt x="4330" y="40093"/>
                  </a:cubicBezTo>
                  <a:cubicBezTo>
                    <a:pt x="4417" y="39251"/>
                    <a:pt x="4569" y="38411"/>
                    <a:pt x="4580" y="37564"/>
                  </a:cubicBezTo>
                  <a:cubicBezTo>
                    <a:pt x="4612" y="34297"/>
                    <a:pt x="4607" y="31031"/>
                    <a:pt x="4596" y="27769"/>
                  </a:cubicBezTo>
                  <a:cubicBezTo>
                    <a:pt x="4596" y="25946"/>
                    <a:pt x="4558" y="24129"/>
                    <a:pt x="4542" y="22305"/>
                  </a:cubicBezTo>
                  <a:cubicBezTo>
                    <a:pt x="4542" y="22115"/>
                    <a:pt x="4574" y="21926"/>
                    <a:pt x="4596" y="21746"/>
                  </a:cubicBezTo>
                  <a:cubicBezTo>
                    <a:pt x="4824" y="21725"/>
                    <a:pt x="5182" y="21715"/>
                    <a:pt x="5607" y="21715"/>
                  </a:cubicBezTo>
                  <a:cubicBezTo>
                    <a:pt x="7092" y="21715"/>
                    <a:pt x="9397" y="21833"/>
                    <a:pt x="9866" y="21964"/>
                  </a:cubicBezTo>
                  <a:cubicBezTo>
                    <a:pt x="9898" y="22317"/>
                    <a:pt x="9931" y="22681"/>
                    <a:pt x="9968" y="23055"/>
                  </a:cubicBezTo>
                  <a:cubicBezTo>
                    <a:pt x="10285" y="23284"/>
                    <a:pt x="10604" y="23425"/>
                    <a:pt x="10947" y="23425"/>
                  </a:cubicBezTo>
                  <a:cubicBezTo>
                    <a:pt x="11156" y="23425"/>
                    <a:pt x="11375" y="23373"/>
                    <a:pt x="11608" y="23255"/>
                  </a:cubicBezTo>
                  <a:cubicBezTo>
                    <a:pt x="11868" y="22360"/>
                    <a:pt x="11911" y="21455"/>
                    <a:pt x="11689" y="20564"/>
                  </a:cubicBezTo>
                  <a:cubicBezTo>
                    <a:pt x="11264" y="19996"/>
                    <a:pt x="10985" y="19759"/>
                    <a:pt x="10616" y="19759"/>
                  </a:cubicBezTo>
                  <a:cubicBezTo>
                    <a:pt x="10441" y="19759"/>
                    <a:pt x="10247" y="19812"/>
                    <a:pt x="10007" y="19908"/>
                  </a:cubicBezTo>
                  <a:cubicBezTo>
                    <a:pt x="9931" y="20184"/>
                    <a:pt x="9855" y="20473"/>
                    <a:pt x="9773" y="20776"/>
                  </a:cubicBezTo>
                  <a:cubicBezTo>
                    <a:pt x="8020" y="20662"/>
                    <a:pt x="6296" y="20553"/>
                    <a:pt x="4537" y="20440"/>
                  </a:cubicBezTo>
                  <a:cubicBezTo>
                    <a:pt x="4379" y="14265"/>
                    <a:pt x="4646" y="8171"/>
                    <a:pt x="5090" y="2028"/>
                  </a:cubicBezTo>
                  <a:cubicBezTo>
                    <a:pt x="5671" y="2061"/>
                    <a:pt x="6219" y="2083"/>
                    <a:pt x="6762" y="2126"/>
                  </a:cubicBezTo>
                  <a:cubicBezTo>
                    <a:pt x="7309" y="2170"/>
                    <a:pt x="7858" y="2197"/>
                    <a:pt x="8395" y="2299"/>
                  </a:cubicBezTo>
                  <a:cubicBezTo>
                    <a:pt x="8922" y="2397"/>
                    <a:pt x="9486" y="2278"/>
                    <a:pt x="9979" y="2522"/>
                  </a:cubicBezTo>
                  <a:cubicBezTo>
                    <a:pt x="10001" y="2951"/>
                    <a:pt x="10022" y="3341"/>
                    <a:pt x="10039" y="3672"/>
                  </a:cubicBezTo>
                  <a:cubicBezTo>
                    <a:pt x="10476" y="3960"/>
                    <a:pt x="10754" y="4088"/>
                    <a:pt x="11076" y="4088"/>
                  </a:cubicBezTo>
                  <a:cubicBezTo>
                    <a:pt x="11289" y="4088"/>
                    <a:pt x="11520" y="4032"/>
                    <a:pt x="11830" y="3928"/>
                  </a:cubicBezTo>
                  <a:cubicBezTo>
                    <a:pt x="12204" y="2853"/>
                    <a:pt x="12492" y="1735"/>
                    <a:pt x="12617" y="607"/>
                  </a:cubicBezTo>
                  <a:cubicBezTo>
                    <a:pt x="12153" y="204"/>
                    <a:pt x="11668" y="0"/>
                    <a:pt x="1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30"/>
            <p:cNvSpPr/>
            <p:nvPr/>
          </p:nvSpPr>
          <p:spPr>
            <a:xfrm>
              <a:off x="5172525" y="4231850"/>
              <a:ext cx="432075" cy="1213800"/>
            </a:xfrm>
            <a:custGeom>
              <a:avLst/>
              <a:gdLst/>
              <a:ahLst/>
              <a:cxnLst/>
              <a:rect l="l" t="t" r="r" b="b"/>
              <a:pathLst>
                <a:path w="17283" h="48552" extrusionOk="0">
                  <a:moveTo>
                    <a:pt x="6849" y="2562"/>
                  </a:moveTo>
                  <a:cubicBezTo>
                    <a:pt x="7777" y="2947"/>
                    <a:pt x="8477" y="3408"/>
                    <a:pt x="9090" y="4000"/>
                  </a:cubicBezTo>
                  <a:cubicBezTo>
                    <a:pt x="10870" y="5708"/>
                    <a:pt x="11863" y="7803"/>
                    <a:pt x="12107" y="10250"/>
                  </a:cubicBezTo>
                  <a:cubicBezTo>
                    <a:pt x="12520" y="14353"/>
                    <a:pt x="11147" y="17841"/>
                    <a:pt x="8369" y="20810"/>
                  </a:cubicBezTo>
                  <a:cubicBezTo>
                    <a:pt x="7658" y="21574"/>
                    <a:pt x="6860" y="22263"/>
                    <a:pt x="6106" y="22980"/>
                  </a:cubicBezTo>
                  <a:cubicBezTo>
                    <a:pt x="6035" y="23045"/>
                    <a:pt x="5943" y="23089"/>
                    <a:pt x="5884" y="23132"/>
                  </a:cubicBezTo>
                  <a:cubicBezTo>
                    <a:pt x="5829" y="23111"/>
                    <a:pt x="5802" y="23111"/>
                    <a:pt x="5786" y="23094"/>
                  </a:cubicBezTo>
                  <a:lnTo>
                    <a:pt x="5786" y="23095"/>
                  </a:lnTo>
                  <a:cubicBezTo>
                    <a:pt x="5769" y="23079"/>
                    <a:pt x="5748" y="23052"/>
                    <a:pt x="5748" y="23030"/>
                  </a:cubicBezTo>
                  <a:cubicBezTo>
                    <a:pt x="6226" y="16253"/>
                    <a:pt x="6817" y="9481"/>
                    <a:pt x="6849" y="2562"/>
                  </a:cubicBezTo>
                  <a:close/>
                  <a:moveTo>
                    <a:pt x="2662" y="1"/>
                  </a:moveTo>
                  <a:cubicBezTo>
                    <a:pt x="2415" y="1"/>
                    <a:pt x="2169" y="13"/>
                    <a:pt x="1922" y="38"/>
                  </a:cubicBezTo>
                  <a:cubicBezTo>
                    <a:pt x="1525" y="76"/>
                    <a:pt x="1118" y="120"/>
                    <a:pt x="923" y="532"/>
                  </a:cubicBezTo>
                  <a:cubicBezTo>
                    <a:pt x="962" y="874"/>
                    <a:pt x="1195" y="1016"/>
                    <a:pt x="1444" y="1145"/>
                  </a:cubicBezTo>
                  <a:cubicBezTo>
                    <a:pt x="1829" y="1341"/>
                    <a:pt x="2242" y="1422"/>
                    <a:pt x="2671" y="1422"/>
                  </a:cubicBezTo>
                  <a:lnTo>
                    <a:pt x="3686" y="1422"/>
                  </a:lnTo>
                  <a:cubicBezTo>
                    <a:pt x="3316" y="3251"/>
                    <a:pt x="3295" y="5042"/>
                    <a:pt x="3197" y="6832"/>
                  </a:cubicBezTo>
                  <a:cubicBezTo>
                    <a:pt x="3153" y="7700"/>
                    <a:pt x="3126" y="8574"/>
                    <a:pt x="3071" y="9442"/>
                  </a:cubicBezTo>
                  <a:cubicBezTo>
                    <a:pt x="2855" y="12876"/>
                    <a:pt x="2589" y="16306"/>
                    <a:pt x="2415" y="19741"/>
                  </a:cubicBezTo>
                  <a:cubicBezTo>
                    <a:pt x="2258" y="22905"/>
                    <a:pt x="2182" y="26073"/>
                    <a:pt x="2089" y="29237"/>
                  </a:cubicBezTo>
                  <a:cubicBezTo>
                    <a:pt x="1998" y="32476"/>
                    <a:pt x="1905" y="35716"/>
                    <a:pt x="1862" y="38955"/>
                  </a:cubicBezTo>
                  <a:cubicBezTo>
                    <a:pt x="1835" y="40848"/>
                    <a:pt x="1895" y="42748"/>
                    <a:pt x="1938" y="44641"/>
                  </a:cubicBezTo>
                  <a:cubicBezTo>
                    <a:pt x="1960" y="45358"/>
                    <a:pt x="2035" y="46074"/>
                    <a:pt x="2084" y="46834"/>
                  </a:cubicBezTo>
                  <a:cubicBezTo>
                    <a:pt x="418" y="47029"/>
                    <a:pt x="315" y="47040"/>
                    <a:pt x="55" y="47436"/>
                  </a:cubicBezTo>
                  <a:cubicBezTo>
                    <a:pt x="38" y="47463"/>
                    <a:pt x="22" y="47491"/>
                    <a:pt x="0" y="47523"/>
                  </a:cubicBezTo>
                  <a:cubicBezTo>
                    <a:pt x="27" y="47805"/>
                    <a:pt x="234" y="47962"/>
                    <a:pt x="456" y="48071"/>
                  </a:cubicBezTo>
                  <a:cubicBezTo>
                    <a:pt x="722" y="48206"/>
                    <a:pt x="1000" y="48316"/>
                    <a:pt x="1286" y="48397"/>
                  </a:cubicBezTo>
                  <a:cubicBezTo>
                    <a:pt x="1705" y="48514"/>
                    <a:pt x="2130" y="48546"/>
                    <a:pt x="2559" y="48546"/>
                  </a:cubicBezTo>
                  <a:cubicBezTo>
                    <a:pt x="2902" y="48546"/>
                    <a:pt x="3248" y="48525"/>
                    <a:pt x="3593" y="48511"/>
                  </a:cubicBezTo>
                  <a:cubicBezTo>
                    <a:pt x="4239" y="48484"/>
                    <a:pt x="4884" y="48446"/>
                    <a:pt x="5535" y="48446"/>
                  </a:cubicBezTo>
                  <a:cubicBezTo>
                    <a:pt x="5932" y="48446"/>
                    <a:pt x="6327" y="48522"/>
                    <a:pt x="6723" y="48544"/>
                  </a:cubicBezTo>
                  <a:cubicBezTo>
                    <a:pt x="6802" y="48547"/>
                    <a:pt x="6883" y="48551"/>
                    <a:pt x="6962" y="48551"/>
                  </a:cubicBezTo>
                  <a:cubicBezTo>
                    <a:pt x="7224" y="48551"/>
                    <a:pt x="7474" y="48505"/>
                    <a:pt x="7641" y="48239"/>
                  </a:cubicBezTo>
                  <a:cubicBezTo>
                    <a:pt x="7641" y="47880"/>
                    <a:pt x="7391" y="47745"/>
                    <a:pt x="7158" y="47609"/>
                  </a:cubicBezTo>
                  <a:cubicBezTo>
                    <a:pt x="6718" y="47355"/>
                    <a:pt x="6230" y="47251"/>
                    <a:pt x="5736" y="47181"/>
                  </a:cubicBezTo>
                  <a:cubicBezTo>
                    <a:pt x="5372" y="47127"/>
                    <a:pt x="5008" y="47073"/>
                    <a:pt x="4628" y="47018"/>
                  </a:cubicBezTo>
                  <a:cubicBezTo>
                    <a:pt x="4628" y="46768"/>
                    <a:pt x="4619" y="46573"/>
                    <a:pt x="4628" y="46377"/>
                  </a:cubicBezTo>
                  <a:cubicBezTo>
                    <a:pt x="4683" y="45634"/>
                    <a:pt x="4764" y="44885"/>
                    <a:pt x="4797" y="44142"/>
                  </a:cubicBezTo>
                  <a:cubicBezTo>
                    <a:pt x="4857" y="42498"/>
                    <a:pt x="4884" y="40848"/>
                    <a:pt x="4950" y="39204"/>
                  </a:cubicBezTo>
                  <a:cubicBezTo>
                    <a:pt x="5095" y="35422"/>
                    <a:pt x="5259" y="31634"/>
                    <a:pt x="5416" y="27847"/>
                  </a:cubicBezTo>
                  <a:cubicBezTo>
                    <a:pt x="5432" y="27554"/>
                    <a:pt x="5475" y="27266"/>
                    <a:pt x="5514" y="26897"/>
                  </a:cubicBezTo>
                  <a:cubicBezTo>
                    <a:pt x="6359" y="28167"/>
                    <a:pt x="11835" y="43425"/>
                    <a:pt x="12480" y="46231"/>
                  </a:cubicBezTo>
                  <a:cubicBezTo>
                    <a:pt x="11955" y="46367"/>
                    <a:pt x="11309" y="46106"/>
                    <a:pt x="10913" y="46655"/>
                  </a:cubicBezTo>
                  <a:cubicBezTo>
                    <a:pt x="10864" y="46986"/>
                    <a:pt x="11060" y="47159"/>
                    <a:pt x="11282" y="47266"/>
                  </a:cubicBezTo>
                  <a:cubicBezTo>
                    <a:pt x="11596" y="47413"/>
                    <a:pt x="11921" y="47576"/>
                    <a:pt x="12258" y="47625"/>
                  </a:cubicBezTo>
                  <a:cubicBezTo>
                    <a:pt x="12771" y="47700"/>
                    <a:pt x="13284" y="47733"/>
                    <a:pt x="13797" y="47733"/>
                  </a:cubicBezTo>
                  <a:cubicBezTo>
                    <a:pt x="14550" y="47733"/>
                    <a:pt x="15302" y="47662"/>
                    <a:pt x="16051" y="47548"/>
                  </a:cubicBezTo>
                  <a:cubicBezTo>
                    <a:pt x="16344" y="47505"/>
                    <a:pt x="16621" y="47375"/>
                    <a:pt x="16897" y="47256"/>
                  </a:cubicBezTo>
                  <a:cubicBezTo>
                    <a:pt x="17023" y="47201"/>
                    <a:pt x="17115" y="47072"/>
                    <a:pt x="17283" y="46930"/>
                  </a:cubicBezTo>
                  <a:cubicBezTo>
                    <a:pt x="17127" y="46769"/>
                    <a:pt x="17018" y="46595"/>
                    <a:pt x="16860" y="46503"/>
                  </a:cubicBezTo>
                  <a:cubicBezTo>
                    <a:pt x="16519" y="46308"/>
                    <a:pt x="16160" y="46195"/>
                    <a:pt x="15779" y="46195"/>
                  </a:cubicBezTo>
                  <a:cubicBezTo>
                    <a:pt x="15640" y="46195"/>
                    <a:pt x="15498" y="46210"/>
                    <a:pt x="15352" y="46242"/>
                  </a:cubicBezTo>
                  <a:cubicBezTo>
                    <a:pt x="15193" y="46279"/>
                    <a:pt x="15036" y="46367"/>
                    <a:pt x="14863" y="46367"/>
                  </a:cubicBezTo>
                  <a:cubicBezTo>
                    <a:pt x="14782" y="46367"/>
                    <a:pt x="14698" y="46348"/>
                    <a:pt x="14609" y="46296"/>
                  </a:cubicBezTo>
                  <a:cubicBezTo>
                    <a:pt x="14387" y="45603"/>
                    <a:pt x="14153" y="44896"/>
                    <a:pt x="13925" y="44186"/>
                  </a:cubicBezTo>
                  <a:cubicBezTo>
                    <a:pt x="12743" y="40459"/>
                    <a:pt x="11348" y="36801"/>
                    <a:pt x="9834" y="33192"/>
                  </a:cubicBezTo>
                  <a:cubicBezTo>
                    <a:pt x="8722" y="30550"/>
                    <a:pt x="7571" y="27929"/>
                    <a:pt x="6437" y="25292"/>
                  </a:cubicBezTo>
                  <a:cubicBezTo>
                    <a:pt x="6371" y="25140"/>
                    <a:pt x="6345" y="24971"/>
                    <a:pt x="6301" y="24831"/>
                  </a:cubicBezTo>
                  <a:cubicBezTo>
                    <a:pt x="6442" y="24716"/>
                    <a:pt x="6577" y="24603"/>
                    <a:pt x="6713" y="24489"/>
                  </a:cubicBezTo>
                  <a:cubicBezTo>
                    <a:pt x="7121" y="24152"/>
                    <a:pt x="7500" y="23827"/>
                    <a:pt x="7908" y="23539"/>
                  </a:cubicBezTo>
                  <a:cubicBezTo>
                    <a:pt x="8889" y="22839"/>
                    <a:pt x="9786" y="22047"/>
                    <a:pt x="10609" y="21179"/>
                  </a:cubicBezTo>
                  <a:cubicBezTo>
                    <a:pt x="13811" y="17815"/>
                    <a:pt x="15113" y="13831"/>
                    <a:pt x="14348" y="9241"/>
                  </a:cubicBezTo>
                  <a:cubicBezTo>
                    <a:pt x="13935" y="6766"/>
                    <a:pt x="12731" y="4673"/>
                    <a:pt x="10772" y="3109"/>
                  </a:cubicBezTo>
                  <a:cubicBezTo>
                    <a:pt x="9007" y="1708"/>
                    <a:pt x="6945" y="727"/>
                    <a:pt x="4743" y="245"/>
                  </a:cubicBezTo>
                  <a:cubicBezTo>
                    <a:pt x="4056" y="96"/>
                    <a:pt x="3361" y="1"/>
                    <a:pt x="266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30"/>
            <p:cNvSpPr/>
            <p:nvPr/>
          </p:nvSpPr>
          <p:spPr>
            <a:xfrm>
              <a:off x="4860850" y="4189475"/>
              <a:ext cx="322575" cy="1256150"/>
            </a:xfrm>
            <a:custGeom>
              <a:avLst/>
              <a:gdLst/>
              <a:ahLst/>
              <a:cxnLst/>
              <a:rect l="l" t="t" r="r" b="b"/>
              <a:pathLst>
                <a:path w="12903" h="50246" extrusionOk="0">
                  <a:moveTo>
                    <a:pt x="11669" y="0"/>
                  </a:moveTo>
                  <a:cubicBezTo>
                    <a:pt x="11473" y="0"/>
                    <a:pt x="11268" y="63"/>
                    <a:pt x="11047" y="220"/>
                  </a:cubicBezTo>
                  <a:lnTo>
                    <a:pt x="11047" y="1305"/>
                  </a:lnTo>
                  <a:cubicBezTo>
                    <a:pt x="10098" y="1169"/>
                    <a:pt x="9213" y="1023"/>
                    <a:pt x="8329" y="903"/>
                  </a:cubicBezTo>
                  <a:cubicBezTo>
                    <a:pt x="6696" y="692"/>
                    <a:pt x="5067" y="459"/>
                    <a:pt x="3430" y="307"/>
                  </a:cubicBezTo>
                  <a:cubicBezTo>
                    <a:pt x="3236" y="289"/>
                    <a:pt x="3042" y="282"/>
                    <a:pt x="2847" y="282"/>
                  </a:cubicBezTo>
                  <a:cubicBezTo>
                    <a:pt x="2249" y="282"/>
                    <a:pt x="1645" y="347"/>
                    <a:pt x="1047" y="372"/>
                  </a:cubicBezTo>
                  <a:cubicBezTo>
                    <a:pt x="820" y="383"/>
                    <a:pt x="598" y="443"/>
                    <a:pt x="532" y="747"/>
                  </a:cubicBezTo>
                  <a:cubicBezTo>
                    <a:pt x="733" y="1148"/>
                    <a:pt x="1129" y="1310"/>
                    <a:pt x="1531" y="1447"/>
                  </a:cubicBezTo>
                  <a:cubicBezTo>
                    <a:pt x="1922" y="1576"/>
                    <a:pt x="2329" y="1674"/>
                    <a:pt x="2724" y="1783"/>
                  </a:cubicBezTo>
                  <a:cubicBezTo>
                    <a:pt x="2724" y="3187"/>
                    <a:pt x="2768" y="4533"/>
                    <a:pt x="2713" y="5873"/>
                  </a:cubicBezTo>
                  <a:cubicBezTo>
                    <a:pt x="2513" y="10785"/>
                    <a:pt x="2274" y="15689"/>
                    <a:pt x="2057" y="20595"/>
                  </a:cubicBezTo>
                  <a:cubicBezTo>
                    <a:pt x="2002" y="21740"/>
                    <a:pt x="1965" y="22885"/>
                    <a:pt x="1921" y="24036"/>
                  </a:cubicBezTo>
                  <a:cubicBezTo>
                    <a:pt x="1796" y="27373"/>
                    <a:pt x="1628" y="30710"/>
                    <a:pt x="1551" y="34052"/>
                  </a:cubicBezTo>
                  <a:cubicBezTo>
                    <a:pt x="1486" y="37118"/>
                    <a:pt x="1502" y="40183"/>
                    <a:pt x="1519" y="43249"/>
                  </a:cubicBezTo>
                  <a:cubicBezTo>
                    <a:pt x="1524" y="44498"/>
                    <a:pt x="1617" y="45740"/>
                    <a:pt x="1688" y="46988"/>
                  </a:cubicBezTo>
                  <a:cubicBezTo>
                    <a:pt x="1715" y="47400"/>
                    <a:pt x="1802" y="47807"/>
                    <a:pt x="1861" y="48236"/>
                  </a:cubicBezTo>
                  <a:cubicBezTo>
                    <a:pt x="1249" y="48454"/>
                    <a:pt x="564" y="48127"/>
                    <a:pt x="0" y="48626"/>
                  </a:cubicBezTo>
                  <a:cubicBezTo>
                    <a:pt x="87" y="48784"/>
                    <a:pt x="130" y="48968"/>
                    <a:pt x="244" y="49066"/>
                  </a:cubicBezTo>
                  <a:cubicBezTo>
                    <a:pt x="451" y="49235"/>
                    <a:pt x="695" y="49381"/>
                    <a:pt x="939" y="49495"/>
                  </a:cubicBezTo>
                  <a:cubicBezTo>
                    <a:pt x="1442" y="49727"/>
                    <a:pt x="1982" y="49806"/>
                    <a:pt x="2530" y="49806"/>
                  </a:cubicBezTo>
                  <a:cubicBezTo>
                    <a:pt x="2584" y="49806"/>
                    <a:pt x="2638" y="49806"/>
                    <a:pt x="2691" y="49804"/>
                  </a:cubicBezTo>
                  <a:cubicBezTo>
                    <a:pt x="3912" y="49782"/>
                    <a:pt x="5132" y="49752"/>
                    <a:pt x="6354" y="49712"/>
                  </a:cubicBezTo>
                  <a:cubicBezTo>
                    <a:pt x="7325" y="49684"/>
                    <a:pt x="8296" y="49646"/>
                    <a:pt x="9262" y="49614"/>
                  </a:cubicBezTo>
                  <a:cubicBezTo>
                    <a:pt x="9614" y="50023"/>
                    <a:pt x="10008" y="50246"/>
                    <a:pt x="10479" y="50246"/>
                  </a:cubicBezTo>
                  <a:cubicBezTo>
                    <a:pt x="10678" y="50246"/>
                    <a:pt x="10890" y="50206"/>
                    <a:pt x="11118" y="50124"/>
                  </a:cubicBezTo>
                  <a:cubicBezTo>
                    <a:pt x="11161" y="49555"/>
                    <a:pt x="11193" y="48984"/>
                    <a:pt x="11237" y="48420"/>
                  </a:cubicBezTo>
                  <a:cubicBezTo>
                    <a:pt x="11286" y="47856"/>
                    <a:pt x="11346" y="47286"/>
                    <a:pt x="11411" y="46597"/>
                  </a:cubicBezTo>
                  <a:cubicBezTo>
                    <a:pt x="11231" y="46266"/>
                    <a:pt x="10786" y="46151"/>
                    <a:pt x="10353" y="46065"/>
                  </a:cubicBezTo>
                  <a:cubicBezTo>
                    <a:pt x="10199" y="46037"/>
                    <a:pt x="10042" y="46012"/>
                    <a:pt x="9887" y="46012"/>
                  </a:cubicBezTo>
                  <a:cubicBezTo>
                    <a:pt x="9653" y="46012"/>
                    <a:pt x="9424" y="46070"/>
                    <a:pt x="9218" y="46266"/>
                  </a:cubicBezTo>
                  <a:cubicBezTo>
                    <a:pt x="9055" y="46868"/>
                    <a:pt x="9278" y="47503"/>
                    <a:pt x="9088" y="48089"/>
                  </a:cubicBezTo>
                  <a:cubicBezTo>
                    <a:pt x="8148" y="48185"/>
                    <a:pt x="6850" y="48238"/>
                    <a:pt x="5843" y="48238"/>
                  </a:cubicBezTo>
                  <a:cubicBezTo>
                    <a:pt x="5183" y="48238"/>
                    <a:pt x="4647" y="48215"/>
                    <a:pt x="4421" y="48166"/>
                  </a:cubicBezTo>
                  <a:cubicBezTo>
                    <a:pt x="4709" y="41079"/>
                    <a:pt x="4340" y="33981"/>
                    <a:pt x="4557" y="26900"/>
                  </a:cubicBezTo>
                  <a:cubicBezTo>
                    <a:pt x="4979" y="26820"/>
                    <a:pt x="5670" y="26782"/>
                    <a:pt x="6363" y="26782"/>
                  </a:cubicBezTo>
                  <a:cubicBezTo>
                    <a:pt x="7171" y="26782"/>
                    <a:pt x="7981" y="26834"/>
                    <a:pt x="8372" y="26933"/>
                  </a:cubicBezTo>
                  <a:cubicBezTo>
                    <a:pt x="8443" y="27367"/>
                    <a:pt x="8514" y="27801"/>
                    <a:pt x="8578" y="28186"/>
                  </a:cubicBezTo>
                  <a:cubicBezTo>
                    <a:pt x="9000" y="28441"/>
                    <a:pt x="9201" y="28545"/>
                    <a:pt x="9467" y="28545"/>
                  </a:cubicBezTo>
                  <a:cubicBezTo>
                    <a:pt x="9631" y="28545"/>
                    <a:pt x="9820" y="28505"/>
                    <a:pt x="10102" y="28436"/>
                  </a:cubicBezTo>
                  <a:cubicBezTo>
                    <a:pt x="10217" y="27155"/>
                    <a:pt x="10337" y="25847"/>
                    <a:pt x="10466" y="24464"/>
                  </a:cubicBezTo>
                  <a:cubicBezTo>
                    <a:pt x="10195" y="24078"/>
                    <a:pt x="9713" y="23960"/>
                    <a:pt x="9213" y="23900"/>
                  </a:cubicBezTo>
                  <a:cubicBezTo>
                    <a:pt x="9109" y="23886"/>
                    <a:pt x="9003" y="23873"/>
                    <a:pt x="8897" y="23873"/>
                  </a:cubicBezTo>
                  <a:cubicBezTo>
                    <a:pt x="8659" y="23873"/>
                    <a:pt x="8423" y="23938"/>
                    <a:pt x="8220" y="24209"/>
                  </a:cubicBezTo>
                  <a:cubicBezTo>
                    <a:pt x="8377" y="24643"/>
                    <a:pt x="8426" y="25126"/>
                    <a:pt x="8350" y="25674"/>
                  </a:cubicBezTo>
                  <a:cubicBezTo>
                    <a:pt x="8043" y="25706"/>
                    <a:pt x="7741" y="25719"/>
                    <a:pt x="7439" y="25719"/>
                  </a:cubicBezTo>
                  <a:cubicBezTo>
                    <a:pt x="6491" y="25719"/>
                    <a:pt x="5557" y="25590"/>
                    <a:pt x="4589" y="25495"/>
                  </a:cubicBezTo>
                  <a:cubicBezTo>
                    <a:pt x="4589" y="25234"/>
                    <a:pt x="4584" y="25034"/>
                    <a:pt x="4589" y="24838"/>
                  </a:cubicBezTo>
                  <a:cubicBezTo>
                    <a:pt x="4665" y="19581"/>
                    <a:pt x="4746" y="14321"/>
                    <a:pt x="4829" y="9059"/>
                  </a:cubicBezTo>
                  <a:cubicBezTo>
                    <a:pt x="4867" y="6867"/>
                    <a:pt x="4921" y="4675"/>
                    <a:pt x="4976" y="2483"/>
                  </a:cubicBezTo>
                  <a:cubicBezTo>
                    <a:pt x="4981" y="2314"/>
                    <a:pt x="5018" y="2152"/>
                    <a:pt x="5045" y="1956"/>
                  </a:cubicBezTo>
                  <a:cubicBezTo>
                    <a:pt x="7102" y="2005"/>
                    <a:pt x="9099" y="2314"/>
                    <a:pt x="11112" y="2510"/>
                  </a:cubicBezTo>
                  <a:cubicBezTo>
                    <a:pt x="11177" y="2776"/>
                    <a:pt x="11237" y="3009"/>
                    <a:pt x="11286" y="3216"/>
                  </a:cubicBezTo>
                  <a:cubicBezTo>
                    <a:pt x="11660" y="3415"/>
                    <a:pt x="11819" y="3500"/>
                    <a:pt x="12007" y="3500"/>
                  </a:cubicBezTo>
                  <a:cubicBezTo>
                    <a:pt x="12146" y="3500"/>
                    <a:pt x="12302" y="3454"/>
                    <a:pt x="12572" y="3373"/>
                  </a:cubicBezTo>
                  <a:cubicBezTo>
                    <a:pt x="12577" y="3296"/>
                    <a:pt x="12588" y="3216"/>
                    <a:pt x="12599" y="3140"/>
                  </a:cubicBezTo>
                  <a:cubicBezTo>
                    <a:pt x="12708" y="2185"/>
                    <a:pt x="12903" y="1251"/>
                    <a:pt x="12550" y="328"/>
                  </a:cubicBezTo>
                  <a:cubicBezTo>
                    <a:pt x="12257" y="150"/>
                    <a:pt x="11973" y="0"/>
                    <a:pt x="1166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30"/>
            <p:cNvSpPr/>
            <p:nvPr/>
          </p:nvSpPr>
          <p:spPr>
            <a:xfrm>
              <a:off x="4330825" y="4088425"/>
              <a:ext cx="500700" cy="1357250"/>
            </a:xfrm>
            <a:custGeom>
              <a:avLst/>
              <a:gdLst/>
              <a:ahLst/>
              <a:cxnLst/>
              <a:rect l="l" t="t" r="r" b="b"/>
              <a:pathLst>
                <a:path w="20028" h="54290" extrusionOk="0">
                  <a:moveTo>
                    <a:pt x="5192" y="0"/>
                  </a:moveTo>
                  <a:cubicBezTo>
                    <a:pt x="4505" y="0"/>
                    <a:pt x="3818" y="10"/>
                    <a:pt x="3131" y="41"/>
                  </a:cubicBezTo>
                  <a:cubicBezTo>
                    <a:pt x="2311" y="72"/>
                    <a:pt x="1486" y="165"/>
                    <a:pt x="700" y="425"/>
                  </a:cubicBezTo>
                  <a:cubicBezTo>
                    <a:pt x="424" y="517"/>
                    <a:pt x="114" y="583"/>
                    <a:pt x="0" y="952"/>
                  </a:cubicBezTo>
                  <a:cubicBezTo>
                    <a:pt x="86" y="1039"/>
                    <a:pt x="157" y="1158"/>
                    <a:pt x="255" y="1207"/>
                  </a:cubicBezTo>
                  <a:cubicBezTo>
                    <a:pt x="760" y="1466"/>
                    <a:pt x="1297" y="1493"/>
                    <a:pt x="1848" y="1493"/>
                  </a:cubicBezTo>
                  <a:cubicBezTo>
                    <a:pt x="1992" y="1493"/>
                    <a:pt x="2138" y="1491"/>
                    <a:pt x="2283" y="1491"/>
                  </a:cubicBezTo>
                  <a:cubicBezTo>
                    <a:pt x="2501" y="1491"/>
                    <a:pt x="2721" y="1495"/>
                    <a:pt x="2941" y="1516"/>
                  </a:cubicBezTo>
                  <a:cubicBezTo>
                    <a:pt x="2859" y="2758"/>
                    <a:pt x="2750" y="3925"/>
                    <a:pt x="2724" y="5098"/>
                  </a:cubicBezTo>
                  <a:cubicBezTo>
                    <a:pt x="2604" y="10084"/>
                    <a:pt x="2512" y="15071"/>
                    <a:pt x="2409" y="20057"/>
                  </a:cubicBezTo>
                  <a:cubicBezTo>
                    <a:pt x="2317" y="24800"/>
                    <a:pt x="2366" y="29537"/>
                    <a:pt x="2523" y="34274"/>
                  </a:cubicBezTo>
                  <a:cubicBezTo>
                    <a:pt x="2670" y="38658"/>
                    <a:pt x="2854" y="43048"/>
                    <a:pt x="3028" y="47432"/>
                  </a:cubicBezTo>
                  <a:cubicBezTo>
                    <a:pt x="3088" y="49000"/>
                    <a:pt x="3168" y="50569"/>
                    <a:pt x="3234" y="52142"/>
                  </a:cubicBezTo>
                  <a:cubicBezTo>
                    <a:pt x="3234" y="52202"/>
                    <a:pt x="3185" y="52267"/>
                    <a:pt x="3163" y="52326"/>
                  </a:cubicBezTo>
                  <a:cubicBezTo>
                    <a:pt x="1091" y="52539"/>
                    <a:pt x="1091" y="52539"/>
                    <a:pt x="755" y="53146"/>
                  </a:cubicBezTo>
                  <a:cubicBezTo>
                    <a:pt x="880" y="53521"/>
                    <a:pt x="1211" y="53661"/>
                    <a:pt x="1547" y="53721"/>
                  </a:cubicBezTo>
                  <a:cubicBezTo>
                    <a:pt x="2061" y="53810"/>
                    <a:pt x="2583" y="53855"/>
                    <a:pt x="3104" y="53857"/>
                  </a:cubicBezTo>
                  <a:cubicBezTo>
                    <a:pt x="3126" y="53857"/>
                    <a:pt x="3149" y="53857"/>
                    <a:pt x="3171" y="53857"/>
                  </a:cubicBezTo>
                  <a:cubicBezTo>
                    <a:pt x="3807" y="53857"/>
                    <a:pt x="4437" y="53968"/>
                    <a:pt x="5072" y="53968"/>
                  </a:cubicBezTo>
                  <a:cubicBezTo>
                    <a:pt x="5260" y="53968"/>
                    <a:pt x="5448" y="53959"/>
                    <a:pt x="5638" y="53933"/>
                  </a:cubicBezTo>
                  <a:cubicBezTo>
                    <a:pt x="5653" y="53930"/>
                    <a:pt x="5669" y="53929"/>
                    <a:pt x="5685" y="53929"/>
                  </a:cubicBezTo>
                  <a:cubicBezTo>
                    <a:pt x="5765" y="53929"/>
                    <a:pt x="5850" y="53959"/>
                    <a:pt x="5931" y="53977"/>
                  </a:cubicBezTo>
                  <a:cubicBezTo>
                    <a:pt x="6294" y="54053"/>
                    <a:pt x="6663" y="54124"/>
                    <a:pt x="7021" y="54215"/>
                  </a:cubicBezTo>
                  <a:cubicBezTo>
                    <a:pt x="7221" y="54265"/>
                    <a:pt x="7419" y="54290"/>
                    <a:pt x="7615" y="54290"/>
                  </a:cubicBezTo>
                  <a:cubicBezTo>
                    <a:pt x="7887" y="54290"/>
                    <a:pt x="8156" y="54242"/>
                    <a:pt x="8421" y="54151"/>
                  </a:cubicBezTo>
                  <a:cubicBezTo>
                    <a:pt x="8634" y="54080"/>
                    <a:pt x="8850" y="53982"/>
                    <a:pt x="8856" y="53662"/>
                  </a:cubicBezTo>
                  <a:cubicBezTo>
                    <a:pt x="8596" y="53195"/>
                    <a:pt x="8063" y="53142"/>
                    <a:pt x="7608" y="52989"/>
                  </a:cubicBezTo>
                  <a:cubicBezTo>
                    <a:pt x="7119" y="52826"/>
                    <a:pt x="6610" y="52729"/>
                    <a:pt x="6105" y="52598"/>
                  </a:cubicBezTo>
                  <a:cubicBezTo>
                    <a:pt x="6012" y="45073"/>
                    <a:pt x="5926" y="37590"/>
                    <a:pt x="5833" y="30113"/>
                  </a:cubicBezTo>
                  <a:cubicBezTo>
                    <a:pt x="5833" y="29966"/>
                    <a:pt x="5844" y="29814"/>
                    <a:pt x="5850" y="29667"/>
                  </a:cubicBezTo>
                  <a:cubicBezTo>
                    <a:pt x="5856" y="29643"/>
                    <a:pt x="5867" y="29622"/>
                    <a:pt x="5882" y="29602"/>
                  </a:cubicBezTo>
                  <a:cubicBezTo>
                    <a:pt x="5899" y="29580"/>
                    <a:pt x="5915" y="29564"/>
                    <a:pt x="5926" y="29548"/>
                  </a:cubicBezTo>
                  <a:cubicBezTo>
                    <a:pt x="6446" y="29564"/>
                    <a:pt x="6967" y="29575"/>
                    <a:pt x="7488" y="29591"/>
                  </a:cubicBezTo>
                  <a:cubicBezTo>
                    <a:pt x="10076" y="29667"/>
                    <a:pt x="12665" y="29744"/>
                    <a:pt x="15291" y="29820"/>
                  </a:cubicBezTo>
                  <a:cubicBezTo>
                    <a:pt x="15400" y="37112"/>
                    <a:pt x="15394" y="44361"/>
                    <a:pt x="15790" y="51671"/>
                  </a:cubicBezTo>
                  <a:cubicBezTo>
                    <a:pt x="15580" y="51671"/>
                    <a:pt x="15390" y="51673"/>
                    <a:pt x="15207" y="51673"/>
                  </a:cubicBezTo>
                  <a:cubicBezTo>
                    <a:pt x="15116" y="51673"/>
                    <a:pt x="15027" y="51673"/>
                    <a:pt x="14939" y="51671"/>
                  </a:cubicBezTo>
                  <a:cubicBezTo>
                    <a:pt x="14878" y="51669"/>
                    <a:pt x="14817" y="51668"/>
                    <a:pt x="14757" y="51668"/>
                  </a:cubicBezTo>
                  <a:cubicBezTo>
                    <a:pt x="14266" y="51668"/>
                    <a:pt x="13785" y="51730"/>
                    <a:pt x="13322" y="51904"/>
                  </a:cubicBezTo>
                  <a:cubicBezTo>
                    <a:pt x="13040" y="52007"/>
                    <a:pt x="12757" y="52126"/>
                    <a:pt x="12714" y="52479"/>
                  </a:cubicBezTo>
                  <a:cubicBezTo>
                    <a:pt x="12817" y="52821"/>
                    <a:pt x="13093" y="52957"/>
                    <a:pt x="13387" y="53006"/>
                  </a:cubicBezTo>
                  <a:cubicBezTo>
                    <a:pt x="13871" y="53086"/>
                    <a:pt x="14360" y="53163"/>
                    <a:pt x="14845" y="53163"/>
                  </a:cubicBezTo>
                  <a:cubicBezTo>
                    <a:pt x="14876" y="53163"/>
                    <a:pt x="14907" y="53163"/>
                    <a:pt x="14939" y="53162"/>
                  </a:cubicBezTo>
                  <a:cubicBezTo>
                    <a:pt x="15985" y="53135"/>
                    <a:pt x="17031" y="53070"/>
                    <a:pt x="18074" y="52967"/>
                  </a:cubicBezTo>
                  <a:cubicBezTo>
                    <a:pt x="18563" y="52918"/>
                    <a:pt x="19045" y="52766"/>
                    <a:pt x="19518" y="52615"/>
                  </a:cubicBezTo>
                  <a:cubicBezTo>
                    <a:pt x="19745" y="52544"/>
                    <a:pt x="19990" y="52424"/>
                    <a:pt x="20027" y="52034"/>
                  </a:cubicBezTo>
                  <a:cubicBezTo>
                    <a:pt x="19687" y="51698"/>
                    <a:pt x="19307" y="51604"/>
                    <a:pt x="18908" y="51604"/>
                  </a:cubicBezTo>
                  <a:cubicBezTo>
                    <a:pt x="18456" y="51604"/>
                    <a:pt x="17980" y="51725"/>
                    <a:pt x="17510" y="51750"/>
                  </a:cubicBezTo>
                  <a:cubicBezTo>
                    <a:pt x="17488" y="51545"/>
                    <a:pt x="17461" y="51376"/>
                    <a:pt x="17456" y="51208"/>
                  </a:cubicBezTo>
                  <a:cubicBezTo>
                    <a:pt x="17429" y="49966"/>
                    <a:pt x="17418" y="48717"/>
                    <a:pt x="17374" y="47469"/>
                  </a:cubicBezTo>
                  <a:cubicBezTo>
                    <a:pt x="17341" y="46400"/>
                    <a:pt x="17243" y="45326"/>
                    <a:pt x="17233" y="44258"/>
                  </a:cubicBezTo>
                  <a:cubicBezTo>
                    <a:pt x="17168" y="38544"/>
                    <a:pt x="17117" y="32832"/>
                    <a:pt x="17081" y="27122"/>
                  </a:cubicBezTo>
                  <a:cubicBezTo>
                    <a:pt x="17076" y="26102"/>
                    <a:pt x="17119" y="25076"/>
                    <a:pt x="17147" y="24056"/>
                  </a:cubicBezTo>
                  <a:cubicBezTo>
                    <a:pt x="17223" y="21566"/>
                    <a:pt x="17314" y="19070"/>
                    <a:pt x="17380" y="16578"/>
                  </a:cubicBezTo>
                  <a:cubicBezTo>
                    <a:pt x="17488" y="12189"/>
                    <a:pt x="17592" y="7801"/>
                    <a:pt x="17689" y="3415"/>
                  </a:cubicBezTo>
                  <a:cubicBezTo>
                    <a:pt x="17689" y="3289"/>
                    <a:pt x="17716" y="3170"/>
                    <a:pt x="17727" y="3045"/>
                  </a:cubicBezTo>
                  <a:cubicBezTo>
                    <a:pt x="18411" y="2731"/>
                    <a:pt x="19316" y="2987"/>
                    <a:pt x="19794" y="2243"/>
                  </a:cubicBezTo>
                  <a:cubicBezTo>
                    <a:pt x="19724" y="1863"/>
                    <a:pt x="19469" y="1738"/>
                    <a:pt x="19203" y="1683"/>
                  </a:cubicBezTo>
                  <a:cubicBezTo>
                    <a:pt x="18867" y="1608"/>
                    <a:pt x="18514" y="1575"/>
                    <a:pt x="18167" y="1570"/>
                  </a:cubicBezTo>
                  <a:cubicBezTo>
                    <a:pt x="18114" y="1569"/>
                    <a:pt x="18062" y="1568"/>
                    <a:pt x="18009" y="1568"/>
                  </a:cubicBezTo>
                  <a:cubicBezTo>
                    <a:pt x="17589" y="1568"/>
                    <a:pt x="17169" y="1603"/>
                    <a:pt x="16750" y="1603"/>
                  </a:cubicBezTo>
                  <a:cubicBezTo>
                    <a:pt x="16722" y="1603"/>
                    <a:pt x="16694" y="1603"/>
                    <a:pt x="16666" y="1603"/>
                  </a:cubicBezTo>
                  <a:cubicBezTo>
                    <a:pt x="16301" y="1603"/>
                    <a:pt x="15936" y="1581"/>
                    <a:pt x="15574" y="1581"/>
                  </a:cubicBezTo>
                  <a:cubicBezTo>
                    <a:pt x="15441" y="1581"/>
                    <a:pt x="15309" y="1584"/>
                    <a:pt x="15177" y="1592"/>
                  </a:cubicBezTo>
                  <a:cubicBezTo>
                    <a:pt x="14759" y="1614"/>
                    <a:pt x="14341" y="1694"/>
                    <a:pt x="13934" y="1798"/>
                  </a:cubicBezTo>
                  <a:cubicBezTo>
                    <a:pt x="13668" y="1869"/>
                    <a:pt x="13430" y="2025"/>
                    <a:pt x="13430" y="2405"/>
                  </a:cubicBezTo>
                  <a:cubicBezTo>
                    <a:pt x="13593" y="2807"/>
                    <a:pt x="13988" y="2910"/>
                    <a:pt x="14374" y="2987"/>
                  </a:cubicBezTo>
                  <a:cubicBezTo>
                    <a:pt x="14764" y="3056"/>
                    <a:pt x="15166" y="3056"/>
                    <a:pt x="15561" y="3096"/>
                  </a:cubicBezTo>
                  <a:cubicBezTo>
                    <a:pt x="15730" y="3112"/>
                    <a:pt x="15898" y="3133"/>
                    <a:pt x="16083" y="3154"/>
                  </a:cubicBezTo>
                  <a:cubicBezTo>
                    <a:pt x="16083" y="3372"/>
                    <a:pt x="16094" y="3540"/>
                    <a:pt x="16083" y="3708"/>
                  </a:cubicBezTo>
                  <a:cubicBezTo>
                    <a:pt x="15969" y="5478"/>
                    <a:pt x="15812" y="7240"/>
                    <a:pt x="15741" y="9010"/>
                  </a:cubicBezTo>
                  <a:cubicBezTo>
                    <a:pt x="15610" y="12075"/>
                    <a:pt x="15509" y="15141"/>
                    <a:pt x="15437" y="18207"/>
                  </a:cubicBezTo>
                  <a:cubicBezTo>
                    <a:pt x="15361" y="21522"/>
                    <a:pt x="15339" y="24843"/>
                    <a:pt x="15290" y="28158"/>
                  </a:cubicBezTo>
                  <a:cubicBezTo>
                    <a:pt x="15290" y="28349"/>
                    <a:pt x="15252" y="28533"/>
                    <a:pt x="15225" y="28756"/>
                  </a:cubicBezTo>
                  <a:cubicBezTo>
                    <a:pt x="14852" y="28739"/>
                    <a:pt x="14531" y="28723"/>
                    <a:pt x="14210" y="28713"/>
                  </a:cubicBezTo>
                  <a:cubicBezTo>
                    <a:pt x="13212" y="28674"/>
                    <a:pt x="12213" y="28620"/>
                    <a:pt x="11221" y="28615"/>
                  </a:cubicBezTo>
                  <a:cubicBezTo>
                    <a:pt x="11092" y="28613"/>
                    <a:pt x="10963" y="28613"/>
                    <a:pt x="10835" y="28613"/>
                  </a:cubicBezTo>
                  <a:cubicBezTo>
                    <a:pt x="9916" y="28613"/>
                    <a:pt x="8998" y="28643"/>
                    <a:pt x="8080" y="28653"/>
                  </a:cubicBezTo>
                  <a:cubicBezTo>
                    <a:pt x="7894" y="28653"/>
                    <a:pt x="7705" y="28653"/>
                    <a:pt x="7514" y="28642"/>
                  </a:cubicBezTo>
                  <a:cubicBezTo>
                    <a:pt x="7330" y="28636"/>
                    <a:pt x="7145" y="28620"/>
                    <a:pt x="6956" y="28604"/>
                  </a:cubicBezTo>
                  <a:cubicBezTo>
                    <a:pt x="6592" y="28571"/>
                    <a:pt x="6207" y="28631"/>
                    <a:pt x="5870" y="28462"/>
                  </a:cubicBezTo>
                  <a:cubicBezTo>
                    <a:pt x="5529" y="26238"/>
                    <a:pt x="5578" y="3307"/>
                    <a:pt x="5936" y="1332"/>
                  </a:cubicBezTo>
                  <a:cubicBezTo>
                    <a:pt x="6245" y="1364"/>
                    <a:pt x="6560" y="1408"/>
                    <a:pt x="6874" y="1430"/>
                  </a:cubicBezTo>
                  <a:cubicBezTo>
                    <a:pt x="7217" y="1455"/>
                    <a:pt x="7561" y="1496"/>
                    <a:pt x="7901" y="1496"/>
                  </a:cubicBezTo>
                  <a:cubicBezTo>
                    <a:pt x="7981" y="1496"/>
                    <a:pt x="8060" y="1494"/>
                    <a:pt x="8139" y="1489"/>
                  </a:cubicBezTo>
                  <a:cubicBezTo>
                    <a:pt x="8481" y="1467"/>
                    <a:pt x="8829" y="1359"/>
                    <a:pt x="8964" y="984"/>
                  </a:cubicBezTo>
                  <a:cubicBezTo>
                    <a:pt x="8904" y="637"/>
                    <a:pt x="8627" y="550"/>
                    <a:pt x="8383" y="441"/>
                  </a:cubicBezTo>
                  <a:cubicBezTo>
                    <a:pt x="7759" y="170"/>
                    <a:pt x="7098" y="19"/>
                    <a:pt x="6419" y="8"/>
                  </a:cubicBezTo>
                  <a:cubicBezTo>
                    <a:pt x="6010" y="4"/>
                    <a:pt x="5601" y="0"/>
                    <a:pt x="519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30"/>
            <p:cNvSpPr/>
            <p:nvPr/>
          </p:nvSpPr>
          <p:spPr>
            <a:xfrm>
              <a:off x="3661750" y="4074200"/>
              <a:ext cx="425900" cy="1371475"/>
            </a:xfrm>
            <a:custGeom>
              <a:avLst/>
              <a:gdLst/>
              <a:ahLst/>
              <a:cxnLst/>
              <a:rect l="l" t="t" r="r" b="b"/>
              <a:pathLst>
                <a:path w="17036" h="54859" extrusionOk="0">
                  <a:moveTo>
                    <a:pt x="10632" y="0"/>
                  </a:moveTo>
                  <a:cubicBezTo>
                    <a:pt x="9432" y="0"/>
                    <a:pt x="8295" y="334"/>
                    <a:pt x="7234" y="1060"/>
                  </a:cubicBezTo>
                  <a:cubicBezTo>
                    <a:pt x="5713" y="2101"/>
                    <a:pt x="4557" y="3471"/>
                    <a:pt x="3684" y="5084"/>
                  </a:cubicBezTo>
                  <a:cubicBezTo>
                    <a:pt x="2540" y="7183"/>
                    <a:pt x="2042" y="9450"/>
                    <a:pt x="1944" y="11815"/>
                  </a:cubicBezTo>
                  <a:cubicBezTo>
                    <a:pt x="1782" y="15707"/>
                    <a:pt x="2563" y="19436"/>
                    <a:pt x="4049" y="23004"/>
                  </a:cubicBezTo>
                  <a:cubicBezTo>
                    <a:pt x="5032" y="25358"/>
                    <a:pt x="6141" y="27658"/>
                    <a:pt x="7234" y="29960"/>
                  </a:cubicBezTo>
                  <a:cubicBezTo>
                    <a:pt x="8790" y="33227"/>
                    <a:pt x="10189" y="36552"/>
                    <a:pt x="11080" y="40074"/>
                  </a:cubicBezTo>
                  <a:cubicBezTo>
                    <a:pt x="11530" y="41884"/>
                    <a:pt x="11849" y="43711"/>
                    <a:pt x="11785" y="45584"/>
                  </a:cubicBezTo>
                  <a:cubicBezTo>
                    <a:pt x="11704" y="47724"/>
                    <a:pt x="10999" y="49643"/>
                    <a:pt x="9779" y="51379"/>
                  </a:cubicBezTo>
                  <a:cubicBezTo>
                    <a:pt x="9120" y="52304"/>
                    <a:pt x="8270" y="53008"/>
                    <a:pt x="7217" y="53379"/>
                  </a:cubicBezTo>
                  <a:cubicBezTo>
                    <a:pt x="6511" y="53315"/>
                    <a:pt x="6038" y="52945"/>
                    <a:pt x="5610" y="52495"/>
                  </a:cubicBezTo>
                  <a:cubicBezTo>
                    <a:pt x="4546" y="51379"/>
                    <a:pt x="3788" y="50078"/>
                    <a:pt x="3361" y="48597"/>
                  </a:cubicBezTo>
                  <a:cubicBezTo>
                    <a:pt x="2915" y="47053"/>
                    <a:pt x="2713" y="45474"/>
                    <a:pt x="2828" y="43867"/>
                  </a:cubicBezTo>
                  <a:cubicBezTo>
                    <a:pt x="2944" y="42254"/>
                    <a:pt x="3100" y="40640"/>
                    <a:pt x="3239" y="39021"/>
                  </a:cubicBezTo>
                  <a:cubicBezTo>
                    <a:pt x="3251" y="38899"/>
                    <a:pt x="3314" y="38779"/>
                    <a:pt x="3366" y="38622"/>
                  </a:cubicBezTo>
                  <a:cubicBezTo>
                    <a:pt x="3701" y="38634"/>
                    <a:pt x="4019" y="38663"/>
                    <a:pt x="4337" y="38663"/>
                  </a:cubicBezTo>
                  <a:cubicBezTo>
                    <a:pt x="4841" y="38663"/>
                    <a:pt x="5344" y="38663"/>
                    <a:pt x="5847" y="38640"/>
                  </a:cubicBezTo>
                  <a:cubicBezTo>
                    <a:pt x="6200" y="38616"/>
                    <a:pt x="6523" y="38508"/>
                    <a:pt x="6679" y="38125"/>
                  </a:cubicBezTo>
                  <a:cubicBezTo>
                    <a:pt x="6478" y="37761"/>
                    <a:pt x="6153" y="37692"/>
                    <a:pt x="5806" y="37634"/>
                  </a:cubicBezTo>
                  <a:cubicBezTo>
                    <a:pt x="4707" y="37444"/>
                    <a:pt x="3609" y="37249"/>
                    <a:pt x="2510" y="37050"/>
                  </a:cubicBezTo>
                  <a:cubicBezTo>
                    <a:pt x="2164" y="36990"/>
                    <a:pt x="1814" y="36947"/>
                    <a:pt x="1463" y="36947"/>
                  </a:cubicBezTo>
                  <a:cubicBezTo>
                    <a:pt x="1205" y="36947"/>
                    <a:pt x="946" y="36971"/>
                    <a:pt x="689" y="37027"/>
                  </a:cubicBezTo>
                  <a:cubicBezTo>
                    <a:pt x="383" y="37090"/>
                    <a:pt x="65" y="37172"/>
                    <a:pt x="1" y="37582"/>
                  </a:cubicBezTo>
                  <a:cubicBezTo>
                    <a:pt x="382" y="38253"/>
                    <a:pt x="1174" y="38102"/>
                    <a:pt x="1730" y="38426"/>
                  </a:cubicBezTo>
                  <a:cubicBezTo>
                    <a:pt x="1551" y="39420"/>
                    <a:pt x="1359" y="40380"/>
                    <a:pt x="1204" y="41346"/>
                  </a:cubicBezTo>
                  <a:cubicBezTo>
                    <a:pt x="851" y="43491"/>
                    <a:pt x="811" y="45625"/>
                    <a:pt x="1273" y="47764"/>
                  </a:cubicBezTo>
                  <a:cubicBezTo>
                    <a:pt x="1701" y="49713"/>
                    <a:pt x="2499" y="51489"/>
                    <a:pt x="3626" y="53130"/>
                  </a:cubicBezTo>
                  <a:cubicBezTo>
                    <a:pt x="4216" y="53992"/>
                    <a:pt x="5014" y="54501"/>
                    <a:pt x="6026" y="54697"/>
                  </a:cubicBezTo>
                  <a:cubicBezTo>
                    <a:pt x="6550" y="54801"/>
                    <a:pt x="7075" y="54858"/>
                    <a:pt x="7598" y="54858"/>
                  </a:cubicBezTo>
                  <a:cubicBezTo>
                    <a:pt x="8182" y="54858"/>
                    <a:pt x="8766" y="54787"/>
                    <a:pt x="9345" y="54627"/>
                  </a:cubicBezTo>
                  <a:cubicBezTo>
                    <a:pt x="11548" y="54016"/>
                    <a:pt x="13231" y="52685"/>
                    <a:pt x="14393" y="50742"/>
                  </a:cubicBezTo>
                  <a:cubicBezTo>
                    <a:pt x="15671" y="48608"/>
                    <a:pt x="16180" y="46272"/>
                    <a:pt x="16018" y="43786"/>
                  </a:cubicBezTo>
                  <a:cubicBezTo>
                    <a:pt x="15903" y="42080"/>
                    <a:pt x="15538" y="40420"/>
                    <a:pt x="15047" y="38789"/>
                  </a:cubicBezTo>
                  <a:cubicBezTo>
                    <a:pt x="14237" y="36084"/>
                    <a:pt x="12988" y="33557"/>
                    <a:pt x="11733" y="31035"/>
                  </a:cubicBezTo>
                  <a:cubicBezTo>
                    <a:pt x="10582" y="28728"/>
                    <a:pt x="9443" y="26416"/>
                    <a:pt x="8357" y="24085"/>
                  </a:cubicBezTo>
                  <a:cubicBezTo>
                    <a:pt x="6974" y="21125"/>
                    <a:pt x="6061" y="18025"/>
                    <a:pt x="5673" y="14782"/>
                  </a:cubicBezTo>
                  <a:cubicBezTo>
                    <a:pt x="5378" y="12283"/>
                    <a:pt x="5413" y="9791"/>
                    <a:pt x="5928" y="7322"/>
                  </a:cubicBezTo>
                  <a:cubicBezTo>
                    <a:pt x="6251" y="5743"/>
                    <a:pt x="6847" y="4275"/>
                    <a:pt x="7865" y="2997"/>
                  </a:cubicBezTo>
                  <a:cubicBezTo>
                    <a:pt x="8415" y="2303"/>
                    <a:pt x="9062" y="1724"/>
                    <a:pt x="9860" y="1314"/>
                  </a:cubicBezTo>
                  <a:cubicBezTo>
                    <a:pt x="10207" y="1136"/>
                    <a:pt x="10554" y="1046"/>
                    <a:pt x="10890" y="1046"/>
                  </a:cubicBezTo>
                  <a:cubicBezTo>
                    <a:pt x="10947" y="1046"/>
                    <a:pt x="11002" y="1049"/>
                    <a:pt x="11058" y="1054"/>
                  </a:cubicBezTo>
                  <a:cubicBezTo>
                    <a:pt x="11446" y="1089"/>
                    <a:pt x="11827" y="1244"/>
                    <a:pt x="12179" y="1516"/>
                  </a:cubicBezTo>
                  <a:cubicBezTo>
                    <a:pt x="12534" y="1791"/>
                    <a:pt x="12836" y="2128"/>
                    <a:pt x="13070" y="2512"/>
                  </a:cubicBezTo>
                  <a:cubicBezTo>
                    <a:pt x="13700" y="3581"/>
                    <a:pt x="14064" y="4737"/>
                    <a:pt x="14076" y="5992"/>
                  </a:cubicBezTo>
                  <a:cubicBezTo>
                    <a:pt x="14088" y="7599"/>
                    <a:pt x="13798" y="9167"/>
                    <a:pt x="13468" y="10728"/>
                  </a:cubicBezTo>
                  <a:cubicBezTo>
                    <a:pt x="13365" y="11208"/>
                    <a:pt x="13232" y="11694"/>
                    <a:pt x="12965" y="12150"/>
                  </a:cubicBezTo>
                  <a:cubicBezTo>
                    <a:pt x="12699" y="12110"/>
                    <a:pt x="12461" y="12070"/>
                    <a:pt x="12231" y="12041"/>
                  </a:cubicBezTo>
                  <a:cubicBezTo>
                    <a:pt x="11957" y="12008"/>
                    <a:pt x="11685" y="11988"/>
                    <a:pt x="11413" y="11988"/>
                  </a:cubicBezTo>
                  <a:cubicBezTo>
                    <a:pt x="11023" y="11988"/>
                    <a:pt x="10635" y="12029"/>
                    <a:pt x="10247" y="12127"/>
                  </a:cubicBezTo>
                  <a:cubicBezTo>
                    <a:pt x="9912" y="12214"/>
                    <a:pt x="9582" y="12318"/>
                    <a:pt x="9409" y="12642"/>
                  </a:cubicBezTo>
                  <a:cubicBezTo>
                    <a:pt x="9339" y="13012"/>
                    <a:pt x="9536" y="13226"/>
                    <a:pt x="9807" y="13359"/>
                  </a:cubicBezTo>
                  <a:cubicBezTo>
                    <a:pt x="10091" y="13503"/>
                    <a:pt x="10392" y="13631"/>
                    <a:pt x="10698" y="13695"/>
                  </a:cubicBezTo>
                  <a:cubicBezTo>
                    <a:pt x="11859" y="13938"/>
                    <a:pt x="13035" y="14098"/>
                    <a:pt x="14217" y="14098"/>
                  </a:cubicBezTo>
                  <a:cubicBezTo>
                    <a:pt x="14495" y="14098"/>
                    <a:pt x="14773" y="14089"/>
                    <a:pt x="15051" y="14071"/>
                  </a:cubicBezTo>
                  <a:cubicBezTo>
                    <a:pt x="15521" y="14036"/>
                    <a:pt x="15989" y="13891"/>
                    <a:pt x="16445" y="13764"/>
                  </a:cubicBezTo>
                  <a:cubicBezTo>
                    <a:pt x="16729" y="13683"/>
                    <a:pt x="16983" y="13527"/>
                    <a:pt x="17035" y="13186"/>
                  </a:cubicBezTo>
                  <a:cubicBezTo>
                    <a:pt x="16949" y="12826"/>
                    <a:pt x="16666" y="12664"/>
                    <a:pt x="16348" y="12600"/>
                  </a:cubicBezTo>
                  <a:cubicBezTo>
                    <a:pt x="15938" y="12519"/>
                    <a:pt x="15510" y="12491"/>
                    <a:pt x="15094" y="12451"/>
                  </a:cubicBezTo>
                  <a:cubicBezTo>
                    <a:pt x="15064" y="12448"/>
                    <a:pt x="15033" y="12447"/>
                    <a:pt x="15002" y="12447"/>
                  </a:cubicBezTo>
                  <a:cubicBezTo>
                    <a:pt x="14925" y="12447"/>
                    <a:pt x="14847" y="12453"/>
                    <a:pt x="14770" y="12453"/>
                  </a:cubicBezTo>
                  <a:cubicBezTo>
                    <a:pt x="14622" y="12453"/>
                    <a:pt x="14477" y="12431"/>
                    <a:pt x="14354" y="12300"/>
                  </a:cubicBezTo>
                  <a:cubicBezTo>
                    <a:pt x="14382" y="12197"/>
                    <a:pt x="14388" y="12115"/>
                    <a:pt x="14422" y="12047"/>
                  </a:cubicBezTo>
                  <a:cubicBezTo>
                    <a:pt x="15480" y="9745"/>
                    <a:pt x="15816" y="7323"/>
                    <a:pt x="15637" y="4813"/>
                  </a:cubicBezTo>
                  <a:cubicBezTo>
                    <a:pt x="15562" y="3760"/>
                    <a:pt x="15267" y="2777"/>
                    <a:pt x="14670" y="1899"/>
                  </a:cubicBezTo>
                  <a:cubicBezTo>
                    <a:pt x="14047" y="979"/>
                    <a:pt x="13208" y="378"/>
                    <a:pt x="12103" y="152"/>
                  </a:cubicBezTo>
                  <a:cubicBezTo>
                    <a:pt x="11785" y="83"/>
                    <a:pt x="11463" y="38"/>
                    <a:pt x="11137" y="19"/>
                  </a:cubicBezTo>
                  <a:cubicBezTo>
                    <a:pt x="10968" y="7"/>
                    <a:pt x="10799" y="0"/>
                    <a:pt x="1063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30"/>
            <p:cNvSpPr/>
            <p:nvPr/>
          </p:nvSpPr>
          <p:spPr>
            <a:xfrm>
              <a:off x="3073875" y="4050750"/>
              <a:ext cx="615725" cy="1394875"/>
            </a:xfrm>
            <a:custGeom>
              <a:avLst/>
              <a:gdLst/>
              <a:ahLst/>
              <a:cxnLst/>
              <a:rect l="l" t="t" r="r" b="b"/>
              <a:pathLst>
                <a:path w="24629" h="55795" extrusionOk="0">
                  <a:moveTo>
                    <a:pt x="18903" y="1"/>
                  </a:moveTo>
                  <a:cubicBezTo>
                    <a:pt x="18435" y="1"/>
                    <a:pt x="17965" y="89"/>
                    <a:pt x="17499" y="172"/>
                  </a:cubicBezTo>
                  <a:cubicBezTo>
                    <a:pt x="17234" y="221"/>
                    <a:pt x="16978" y="356"/>
                    <a:pt x="16956" y="736"/>
                  </a:cubicBezTo>
                  <a:cubicBezTo>
                    <a:pt x="17021" y="813"/>
                    <a:pt x="17087" y="927"/>
                    <a:pt x="17185" y="986"/>
                  </a:cubicBezTo>
                  <a:cubicBezTo>
                    <a:pt x="17917" y="1442"/>
                    <a:pt x="18780" y="1280"/>
                    <a:pt x="19593" y="1431"/>
                  </a:cubicBezTo>
                  <a:cubicBezTo>
                    <a:pt x="19609" y="1562"/>
                    <a:pt x="19642" y="1654"/>
                    <a:pt x="19637" y="1751"/>
                  </a:cubicBezTo>
                  <a:cubicBezTo>
                    <a:pt x="19620" y="4367"/>
                    <a:pt x="19642" y="6988"/>
                    <a:pt x="19571" y="9603"/>
                  </a:cubicBezTo>
                  <a:cubicBezTo>
                    <a:pt x="19502" y="12447"/>
                    <a:pt x="19333" y="15284"/>
                    <a:pt x="19229" y="18123"/>
                  </a:cubicBezTo>
                  <a:cubicBezTo>
                    <a:pt x="19111" y="21514"/>
                    <a:pt x="19024" y="24905"/>
                    <a:pt x="18909" y="28297"/>
                  </a:cubicBezTo>
                  <a:cubicBezTo>
                    <a:pt x="18828" y="30635"/>
                    <a:pt x="18698" y="32979"/>
                    <a:pt x="18627" y="35318"/>
                  </a:cubicBezTo>
                  <a:cubicBezTo>
                    <a:pt x="18529" y="38808"/>
                    <a:pt x="18460" y="42301"/>
                    <a:pt x="18378" y="45791"/>
                  </a:cubicBezTo>
                  <a:cubicBezTo>
                    <a:pt x="18373" y="45954"/>
                    <a:pt x="18334" y="46116"/>
                    <a:pt x="18313" y="46278"/>
                  </a:cubicBezTo>
                  <a:cubicBezTo>
                    <a:pt x="18166" y="46154"/>
                    <a:pt x="18107" y="46018"/>
                    <a:pt x="18063" y="45889"/>
                  </a:cubicBezTo>
                  <a:cubicBezTo>
                    <a:pt x="16251" y="40521"/>
                    <a:pt x="14585" y="35114"/>
                    <a:pt x="13066" y="29669"/>
                  </a:cubicBezTo>
                  <a:cubicBezTo>
                    <a:pt x="12045" y="25990"/>
                    <a:pt x="11020" y="22316"/>
                    <a:pt x="9755" y="18718"/>
                  </a:cubicBezTo>
                  <a:cubicBezTo>
                    <a:pt x="8302" y="14579"/>
                    <a:pt x="6755" y="10476"/>
                    <a:pt x="5241" y="6358"/>
                  </a:cubicBezTo>
                  <a:cubicBezTo>
                    <a:pt x="5078" y="5912"/>
                    <a:pt x="4872" y="5484"/>
                    <a:pt x="4671" y="5055"/>
                  </a:cubicBezTo>
                  <a:cubicBezTo>
                    <a:pt x="4525" y="4752"/>
                    <a:pt x="4285" y="4534"/>
                    <a:pt x="3950" y="4453"/>
                  </a:cubicBezTo>
                  <a:cubicBezTo>
                    <a:pt x="3720" y="4399"/>
                    <a:pt x="3492" y="4362"/>
                    <a:pt x="3267" y="4362"/>
                  </a:cubicBezTo>
                  <a:cubicBezTo>
                    <a:pt x="2905" y="4362"/>
                    <a:pt x="2549" y="4459"/>
                    <a:pt x="2197" y="4741"/>
                  </a:cubicBezTo>
                  <a:cubicBezTo>
                    <a:pt x="2029" y="5299"/>
                    <a:pt x="2024" y="5848"/>
                    <a:pt x="2019" y="6396"/>
                  </a:cubicBezTo>
                  <a:cubicBezTo>
                    <a:pt x="1910" y="13753"/>
                    <a:pt x="1931" y="21106"/>
                    <a:pt x="2246" y="28463"/>
                  </a:cubicBezTo>
                  <a:cubicBezTo>
                    <a:pt x="2419" y="32571"/>
                    <a:pt x="2519" y="36684"/>
                    <a:pt x="2544" y="40803"/>
                  </a:cubicBezTo>
                  <a:cubicBezTo>
                    <a:pt x="2577" y="44938"/>
                    <a:pt x="2485" y="49078"/>
                    <a:pt x="2441" y="53218"/>
                  </a:cubicBezTo>
                  <a:cubicBezTo>
                    <a:pt x="2441" y="53338"/>
                    <a:pt x="2397" y="53457"/>
                    <a:pt x="2377" y="53571"/>
                  </a:cubicBezTo>
                  <a:cubicBezTo>
                    <a:pt x="1513" y="53723"/>
                    <a:pt x="591" y="53652"/>
                    <a:pt x="0" y="54396"/>
                  </a:cubicBezTo>
                  <a:cubicBezTo>
                    <a:pt x="119" y="54938"/>
                    <a:pt x="163" y="55020"/>
                    <a:pt x="531" y="55199"/>
                  </a:cubicBezTo>
                  <a:cubicBezTo>
                    <a:pt x="1057" y="55448"/>
                    <a:pt x="1628" y="55519"/>
                    <a:pt x="2203" y="55557"/>
                  </a:cubicBezTo>
                  <a:cubicBezTo>
                    <a:pt x="2702" y="55584"/>
                    <a:pt x="3197" y="55633"/>
                    <a:pt x="3695" y="55660"/>
                  </a:cubicBezTo>
                  <a:cubicBezTo>
                    <a:pt x="4477" y="55700"/>
                    <a:pt x="5259" y="55794"/>
                    <a:pt x="6040" y="55794"/>
                  </a:cubicBezTo>
                  <a:cubicBezTo>
                    <a:pt x="6402" y="55794"/>
                    <a:pt x="6764" y="55774"/>
                    <a:pt x="7125" y="55719"/>
                  </a:cubicBezTo>
                  <a:cubicBezTo>
                    <a:pt x="7640" y="55644"/>
                    <a:pt x="8139" y="55475"/>
                    <a:pt x="8633" y="55313"/>
                  </a:cubicBezTo>
                  <a:cubicBezTo>
                    <a:pt x="8887" y="55226"/>
                    <a:pt x="9132" y="55068"/>
                    <a:pt x="9149" y="54737"/>
                  </a:cubicBezTo>
                  <a:cubicBezTo>
                    <a:pt x="8845" y="54320"/>
                    <a:pt x="8834" y="54314"/>
                    <a:pt x="8487" y="54189"/>
                  </a:cubicBezTo>
                  <a:cubicBezTo>
                    <a:pt x="8176" y="54078"/>
                    <a:pt x="7852" y="54018"/>
                    <a:pt x="7533" y="54018"/>
                  </a:cubicBezTo>
                  <a:cubicBezTo>
                    <a:pt x="7356" y="54018"/>
                    <a:pt x="7181" y="54036"/>
                    <a:pt x="7010" y="54075"/>
                  </a:cubicBezTo>
                  <a:cubicBezTo>
                    <a:pt x="6800" y="54124"/>
                    <a:pt x="6594" y="54142"/>
                    <a:pt x="6391" y="54142"/>
                  </a:cubicBezTo>
                  <a:cubicBezTo>
                    <a:pt x="6026" y="54142"/>
                    <a:pt x="5668" y="54084"/>
                    <a:pt x="5307" y="54042"/>
                  </a:cubicBezTo>
                  <a:cubicBezTo>
                    <a:pt x="4867" y="53994"/>
                    <a:pt x="4433" y="53902"/>
                    <a:pt x="3961" y="53825"/>
                  </a:cubicBezTo>
                  <a:cubicBezTo>
                    <a:pt x="3994" y="53163"/>
                    <a:pt x="4043" y="52571"/>
                    <a:pt x="4048" y="51974"/>
                  </a:cubicBezTo>
                  <a:cubicBezTo>
                    <a:pt x="4059" y="48756"/>
                    <a:pt x="4086" y="45538"/>
                    <a:pt x="4064" y="42321"/>
                  </a:cubicBezTo>
                  <a:cubicBezTo>
                    <a:pt x="4015" y="36662"/>
                    <a:pt x="3901" y="31002"/>
                    <a:pt x="3879" y="25342"/>
                  </a:cubicBezTo>
                  <a:cubicBezTo>
                    <a:pt x="3868" y="20925"/>
                    <a:pt x="3950" y="16514"/>
                    <a:pt x="3994" y="12097"/>
                  </a:cubicBezTo>
                  <a:cubicBezTo>
                    <a:pt x="3999" y="11923"/>
                    <a:pt x="3928" y="11712"/>
                    <a:pt x="4161" y="11532"/>
                  </a:cubicBezTo>
                  <a:cubicBezTo>
                    <a:pt x="4205" y="11690"/>
                    <a:pt x="4243" y="11810"/>
                    <a:pt x="4276" y="11923"/>
                  </a:cubicBezTo>
                  <a:cubicBezTo>
                    <a:pt x="4861" y="14062"/>
                    <a:pt x="5501" y="16189"/>
                    <a:pt x="6018" y="18348"/>
                  </a:cubicBezTo>
                  <a:cubicBezTo>
                    <a:pt x="7081" y="22808"/>
                    <a:pt x="8269" y="27231"/>
                    <a:pt x="9615" y="31621"/>
                  </a:cubicBezTo>
                  <a:cubicBezTo>
                    <a:pt x="10939" y="35956"/>
                    <a:pt x="12177" y="40324"/>
                    <a:pt x="13635" y="44616"/>
                  </a:cubicBezTo>
                  <a:cubicBezTo>
                    <a:pt x="14444" y="46976"/>
                    <a:pt x="15263" y="49331"/>
                    <a:pt x="16310" y="51595"/>
                  </a:cubicBezTo>
                  <a:cubicBezTo>
                    <a:pt x="16534" y="52072"/>
                    <a:pt x="16739" y="52555"/>
                    <a:pt x="17000" y="53005"/>
                  </a:cubicBezTo>
                  <a:cubicBezTo>
                    <a:pt x="17413" y="53726"/>
                    <a:pt x="18023" y="54098"/>
                    <a:pt x="18812" y="54098"/>
                  </a:cubicBezTo>
                  <a:cubicBezTo>
                    <a:pt x="18914" y="54098"/>
                    <a:pt x="19019" y="54092"/>
                    <a:pt x="19127" y="54079"/>
                  </a:cubicBezTo>
                  <a:cubicBezTo>
                    <a:pt x="19827" y="53992"/>
                    <a:pt x="20164" y="53639"/>
                    <a:pt x="20121" y="52930"/>
                  </a:cubicBezTo>
                  <a:cubicBezTo>
                    <a:pt x="20099" y="52560"/>
                    <a:pt x="19990" y="52197"/>
                    <a:pt x="19931" y="51828"/>
                  </a:cubicBezTo>
                  <a:cubicBezTo>
                    <a:pt x="19882" y="51562"/>
                    <a:pt x="19811" y="51290"/>
                    <a:pt x="19811" y="51019"/>
                  </a:cubicBezTo>
                  <a:cubicBezTo>
                    <a:pt x="19811" y="50271"/>
                    <a:pt x="19822" y="49522"/>
                    <a:pt x="19854" y="48778"/>
                  </a:cubicBezTo>
                  <a:cubicBezTo>
                    <a:pt x="19969" y="45636"/>
                    <a:pt x="20120" y="42499"/>
                    <a:pt x="20213" y="39358"/>
                  </a:cubicBezTo>
                  <a:cubicBezTo>
                    <a:pt x="20380" y="33400"/>
                    <a:pt x="20516" y="27442"/>
                    <a:pt x="20662" y="21485"/>
                  </a:cubicBezTo>
                  <a:cubicBezTo>
                    <a:pt x="20744" y="18391"/>
                    <a:pt x="20831" y="15298"/>
                    <a:pt x="20874" y="12205"/>
                  </a:cubicBezTo>
                  <a:cubicBezTo>
                    <a:pt x="20923" y="9015"/>
                    <a:pt x="20929" y="5824"/>
                    <a:pt x="20956" y="2634"/>
                  </a:cubicBezTo>
                  <a:lnTo>
                    <a:pt x="20956" y="1565"/>
                  </a:lnTo>
                  <a:cubicBezTo>
                    <a:pt x="21060" y="1556"/>
                    <a:pt x="21165" y="1535"/>
                    <a:pt x="21264" y="1535"/>
                  </a:cubicBezTo>
                  <a:cubicBezTo>
                    <a:pt x="21283" y="1535"/>
                    <a:pt x="21301" y="1536"/>
                    <a:pt x="21320" y="1538"/>
                  </a:cubicBezTo>
                  <a:cubicBezTo>
                    <a:pt x="21862" y="1598"/>
                    <a:pt x="22411" y="1652"/>
                    <a:pt x="22947" y="1743"/>
                  </a:cubicBezTo>
                  <a:cubicBezTo>
                    <a:pt x="23095" y="1769"/>
                    <a:pt x="23240" y="1781"/>
                    <a:pt x="23383" y="1781"/>
                  </a:cubicBezTo>
                  <a:cubicBezTo>
                    <a:pt x="23686" y="1781"/>
                    <a:pt x="23979" y="1725"/>
                    <a:pt x="24270" y="1611"/>
                  </a:cubicBezTo>
                  <a:cubicBezTo>
                    <a:pt x="24461" y="1540"/>
                    <a:pt x="24628" y="1426"/>
                    <a:pt x="24623" y="1165"/>
                  </a:cubicBezTo>
                  <a:cubicBezTo>
                    <a:pt x="24504" y="813"/>
                    <a:pt x="24157" y="736"/>
                    <a:pt x="23859" y="666"/>
                  </a:cubicBezTo>
                  <a:cubicBezTo>
                    <a:pt x="23204" y="509"/>
                    <a:pt x="22543" y="386"/>
                    <a:pt x="21877" y="298"/>
                  </a:cubicBezTo>
                  <a:cubicBezTo>
                    <a:pt x="20939" y="167"/>
                    <a:pt x="19995" y="53"/>
                    <a:pt x="19051" y="4"/>
                  </a:cubicBezTo>
                  <a:cubicBezTo>
                    <a:pt x="19001" y="2"/>
                    <a:pt x="18952" y="1"/>
                    <a:pt x="189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30"/>
            <p:cNvSpPr/>
            <p:nvPr/>
          </p:nvSpPr>
          <p:spPr>
            <a:xfrm>
              <a:off x="2810825" y="4130425"/>
              <a:ext cx="265075" cy="1315200"/>
            </a:xfrm>
            <a:custGeom>
              <a:avLst/>
              <a:gdLst/>
              <a:ahLst/>
              <a:cxnLst/>
              <a:rect l="l" t="t" r="r" b="b"/>
              <a:pathLst>
                <a:path w="10603" h="52608" extrusionOk="0">
                  <a:moveTo>
                    <a:pt x="8188" y="0"/>
                  </a:moveTo>
                  <a:cubicBezTo>
                    <a:pt x="5942" y="0"/>
                    <a:pt x="3701" y="37"/>
                    <a:pt x="1459" y="82"/>
                  </a:cubicBezTo>
                  <a:cubicBezTo>
                    <a:pt x="1118" y="87"/>
                    <a:pt x="770" y="179"/>
                    <a:pt x="434" y="277"/>
                  </a:cubicBezTo>
                  <a:cubicBezTo>
                    <a:pt x="228" y="337"/>
                    <a:pt x="17" y="451"/>
                    <a:pt x="1" y="727"/>
                  </a:cubicBezTo>
                  <a:cubicBezTo>
                    <a:pt x="38" y="960"/>
                    <a:pt x="217" y="1064"/>
                    <a:pt x="412" y="1113"/>
                  </a:cubicBezTo>
                  <a:cubicBezTo>
                    <a:pt x="723" y="1195"/>
                    <a:pt x="1041" y="1252"/>
                    <a:pt x="1363" y="1286"/>
                  </a:cubicBezTo>
                  <a:cubicBezTo>
                    <a:pt x="1883" y="1335"/>
                    <a:pt x="2403" y="1362"/>
                    <a:pt x="3045" y="1406"/>
                  </a:cubicBezTo>
                  <a:cubicBezTo>
                    <a:pt x="3045" y="1791"/>
                    <a:pt x="3034" y="2117"/>
                    <a:pt x="3045" y="2437"/>
                  </a:cubicBezTo>
                  <a:cubicBezTo>
                    <a:pt x="3196" y="6496"/>
                    <a:pt x="3153" y="10560"/>
                    <a:pt x="3007" y="14624"/>
                  </a:cubicBezTo>
                  <a:cubicBezTo>
                    <a:pt x="2903" y="17363"/>
                    <a:pt x="2789" y="20104"/>
                    <a:pt x="2756" y="22844"/>
                  </a:cubicBezTo>
                  <a:cubicBezTo>
                    <a:pt x="2708" y="27109"/>
                    <a:pt x="2708" y="31368"/>
                    <a:pt x="2708" y="35634"/>
                  </a:cubicBezTo>
                  <a:cubicBezTo>
                    <a:pt x="2708" y="39649"/>
                    <a:pt x="2728" y="43662"/>
                    <a:pt x="2767" y="47674"/>
                  </a:cubicBezTo>
                  <a:cubicBezTo>
                    <a:pt x="2772" y="48439"/>
                    <a:pt x="2909" y="49209"/>
                    <a:pt x="2985" y="49974"/>
                  </a:cubicBezTo>
                  <a:cubicBezTo>
                    <a:pt x="3017" y="50338"/>
                    <a:pt x="3114" y="50696"/>
                    <a:pt x="3017" y="51054"/>
                  </a:cubicBezTo>
                  <a:cubicBezTo>
                    <a:pt x="2192" y="51228"/>
                    <a:pt x="1319" y="51142"/>
                    <a:pt x="792" y="51884"/>
                  </a:cubicBezTo>
                  <a:cubicBezTo>
                    <a:pt x="874" y="52231"/>
                    <a:pt x="1090" y="52368"/>
                    <a:pt x="1335" y="52427"/>
                  </a:cubicBezTo>
                  <a:cubicBezTo>
                    <a:pt x="1668" y="52513"/>
                    <a:pt x="2014" y="52608"/>
                    <a:pt x="2352" y="52608"/>
                  </a:cubicBezTo>
                  <a:cubicBezTo>
                    <a:pt x="2378" y="52608"/>
                    <a:pt x="2405" y="52607"/>
                    <a:pt x="2431" y="52606"/>
                  </a:cubicBezTo>
                  <a:cubicBezTo>
                    <a:pt x="3972" y="52536"/>
                    <a:pt x="5513" y="52433"/>
                    <a:pt x="7054" y="52308"/>
                  </a:cubicBezTo>
                  <a:cubicBezTo>
                    <a:pt x="7396" y="52280"/>
                    <a:pt x="7727" y="52140"/>
                    <a:pt x="8053" y="52015"/>
                  </a:cubicBezTo>
                  <a:cubicBezTo>
                    <a:pt x="8286" y="51928"/>
                    <a:pt x="8513" y="51809"/>
                    <a:pt x="8557" y="51473"/>
                  </a:cubicBezTo>
                  <a:cubicBezTo>
                    <a:pt x="8411" y="51131"/>
                    <a:pt x="8080" y="51006"/>
                    <a:pt x="7733" y="50978"/>
                  </a:cubicBezTo>
                  <a:cubicBezTo>
                    <a:pt x="7612" y="50969"/>
                    <a:pt x="7491" y="50965"/>
                    <a:pt x="7370" y="50965"/>
                  </a:cubicBezTo>
                  <a:cubicBezTo>
                    <a:pt x="7070" y="50965"/>
                    <a:pt x="6769" y="50987"/>
                    <a:pt x="6468" y="50995"/>
                  </a:cubicBezTo>
                  <a:cubicBezTo>
                    <a:pt x="6184" y="51004"/>
                    <a:pt x="5898" y="51036"/>
                    <a:pt x="5607" y="51036"/>
                  </a:cubicBezTo>
                  <a:cubicBezTo>
                    <a:pt x="5376" y="51036"/>
                    <a:pt x="5140" y="51016"/>
                    <a:pt x="4900" y="50946"/>
                  </a:cubicBezTo>
                  <a:cubicBezTo>
                    <a:pt x="4900" y="50680"/>
                    <a:pt x="4867" y="50458"/>
                    <a:pt x="4905" y="50240"/>
                  </a:cubicBezTo>
                  <a:cubicBezTo>
                    <a:pt x="5111" y="49058"/>
                    <a:pt x="5069" y="47859"/>
                    <a:pt x="5095" y="46665"/>
                  </a:cubicBezTo>
                  <a:cubicBezTo>
                    <a:pt x="5236" y="41033"/>
                    <a:pt x="5421" y="35399"/>
                    <a:pt x="5524" y="29767"/>
                  </a:cubicBezTo>
                  <a:cubicBezTo>
                    <a:pt x="5622" y="24705"/>
                    <a:pt x="5627" y="19642"/>
                    <a:pt x="5698" y="14585"/>
                  </a:cubicBezTo>
                  <a:cubicBezTo>
                    <a:pt x="5731" y="12067"/>
                    <a:pt x="5811" y="9550"/>
                    <a:pt x="5909" y="7037"/>
                  </a:cubicBezTo>
                  <a:cubicBezTo>
                    <a:pt x="5958" y="5789"/>
                    <a:pt x="6083" y="4547"/>
                    <a:pt x="6197" y="3309"/>
                  </a:cubicBezTo>
                  <a:cubicBezTo>
                    <a:pt x="6262" y="2647"/>
                    <a:pt x="6376" y="1985"/>
                    <a:pt x="6473" y="1279"/>
                  </a:cubicBezTo>
                  <a:cubicBezTo>
                    <a:pt x="7369" y="1258"/>
                    <a:pt x="8215" y="1242"/>
                    <a:pt x="9057" y="1210"/>
                  </a:cubicBezTo>
                  <a:cubicBezTo>
                    <a:pt x="9426" y="1193"/>
                    <a:pt x="9799" y="1166"/>
                    <a:pt x="10163" y="1090"/>
                  </a:cubicBezTo>
                  <a:cubicBezTo>
                    <a:pt x="10375" y="1046"/>
                    <a:pt x="10586" y="922"/>
                    <a:pt x="10603" y="650"/>
                  </a:cubicBezTo>
                  <a:cubicBezTo>
                    <a:pt x="10299" y="298"/>
                    <a:pt x="10310" y="260"/>
                    <a:pt x="9962" y="200"/>
                  </a:cubicBezTo>
                  <a:cubicBezTo>
                    <a:pt x="9377" y="103"/>
                    <a:pt x="8780" y="0"/>
                    <a:pt x="818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30"/>
            <p:cNvSpPr/>
            <p:nvPr/>
          </p:nvSpPr>
          <p:spPr>
            <a:xfrm>
              <a:off x="2372625" y="4234550"/>
              <a:ext cx="468875" cy="1211125"/>
            </a:xfrm>
            <a:custGeom>
              <a:avLst/>
              <a:gdLst/>
              <a:ahLst/>
              <a:cxnLst/>
              <a:rect l="l" t="t" r="r" b="b"/>
              <a:pathLst>
                <a:path w="18755" h="48445" extrusionOk="0">
                  <a:moveTo>
                    <a:pt x="10282" y="1"/>
                  </a:moveTo>
                  <a:cubicBezTo>
                    <a:pt x="8983" y="1"/>
                    <a:pt x="7767" y="452"/>
                    <a:pt x="6660" y="1312"/>
                  </a:cubicBezTo>
                  <a:cubicBezTo>
                    <a:pt x="6171" y="1692"/>
                    <a:pt x="5731" y="2148"/>
                    <a:pt x="5319" y="2609"/>
                  </a:cubicBezTo>
                  <a:cubicBezTo>
                    <a:pt x="3474" y="4676"/>
                    <a:pt x="2281" y="7096"/>
                    <a:pt x="1543" y="9755"/>
                  </a:cubicBezTo>
                  <a:cubicBezTo>
                    <a:pt x="826" y="12333"/>
                    <a:pt x="506" y="14981"/>
                    <a:pt x="365" y="17650"/>
                  </a:cubicBezTo>
                  <a:cubicBezTo>
                    <a:pt x="268" y="19516"/>
                    <a:pt x="201" y="21384"/>
                    <a:pt x="142" y="23255"/>
                  </a:cubicBezTo>
                  <a:cubicBezTo>
                    <a:pt x="1" y="27645"/>
                    <a:pt x="39" y="32029"/>
                    <a:pt x="647" y="36392"/>
                  </a:cubicBezTo>
                  <a:cubicBezTo>
                    <a:pt x="935" y="38470"/>
                    <a:pt x="1396" y="40511"/>
                    <a:pt x="2128" y="42480"/>
                  </a:cubicBezTo>
                  <a:cubicBezTo>
                    <a:pt x="2497" y="43468"/>
                    <a:pt x="2970" y="44402"/>
                    <a:pt x="3610" y="45243"/>
                  </a:cubicBezTo>
                  <a:cubicBezTo>
                    <a:pt x="5015" y="47077"/>
                    <a:pt x="6784" y="48200"/>
                    <a:pt x="9031" y="48406"/>
                  </a:cubicBezTo>
                  <a:cubicBezTo>
                    <a:pt x="9307" y="48433"/>
                    <a:pt x="9589" y="48444"/>
                    <a:pt x="9882" y="48444"/>
                  </a:cubicBezTo>
                  <a:cubicBezTo>
                    <a:pt x="12031" y="48422"/>
                    <a:pt x="13588" y="47430"/>
                    <a:pt x="14619" y="45591"/>
                  </a:cubicBezTo>
                  <a:cubicBezTo>
                    <a:pt x="14901" y="45091"/>
                    <a:pt x="15107" y="44554"/>
                    <a:pt x="15309" y="44016"/>
                  </a:cubicBezTo>
                  <a:cubicBezTo>
                    <a:pt x="16176" y="41656"/>
                    <a:pt x="16600" y="39193"/>
                    <a:pt x="16785" y="36708"/>
                  </a:cubicBezTo>
                  <a:cubicBezTo>
                    <a:pt x="16985" y="33978"/>
                    <a:pt x="17018" y="31227"/>
                    <a:pt x="17088" y="28487"/>
                  </a:cubicBezTo>
                  <a:cubicBezTo>
                    <a:pt x="17104" y="27923"/>
                    <a:pt x="16996" y="27348"/>
                    <a:pt x="16904" y="26784"/>
                  </a:cubicBezTo>
                  <a:cubicBezTo>
                    <a:pt x="16709" y="25595"/>
                    <a:pt x="16014" y="24813"/>
                    <a:pt x="14890" y="24396"/>
                  </a:cubicBezTo>
                  <a:cubicBezTo>
                    <a:pt x="14114" y="24102"/>
                    <a:pt x="13306" y="23945"/>
                    <a:pt x="12492" y="23853"/>
                  </a:cubicBezTo>
                  <a:cubicBezTo>
                    <a:pt x="11798" y="23771"/>
                    <a:pt x="11103" y="23717"/>
                    <a:pt x="10359" y="23647"/>
                  </a:cubicBezTo>
                  <a:cubicBezTo>
                    <a:pt x="10213" y="22952"/>
                    <a:pt x="10295" y="22198"/>
                    <a:pt x="9937" y="21552"/>
                  </a:cubicBezTo>
                  <a:cubicBezTo>
                    <a:pt x="9602" y="21372"/>
                    <a:pt x="9474" y="21303"/>
                    <a:pt x="9271" y="21303"/>
                  </a:cubicBezTo>
                  <a:cubicBezTo>
                    <a:pt x="9145" y="21303"/>
                    <a:pt x="8989" y="21330"/>
                    <a:pt x="8737" y="21374"/>
                  </a:cubicBezTo>
                  <a:cubicBezTo>
                    <a:pt x="8428" y="21656"/>
                    <a:pt x="8406" y="22036"/>
                    <a:pt x="8428" y="22410"/>
                  </a:cubicBezTo>
                  <a:cubicBezTo>
                    <a:pt x="8493" y="23500"/>
                    <a:pt x="8586" y="24596"/>
                    <a:pt x="8672" y="25687"/>
                  </a:cubicBezTo>
                  <a:cubicBezTo>
                    <a:pt x="8688" y="25855"/>
                    <a:pt x="8742" y="26024"/>
                    <a:pt x="8786" y="26213"/>
                  </a:cubicBezTo>
                  <a:cubicBezTo>
                    <a:pt x="9080" y="26373"/>
                    <a:pt x="9367" y="26515"/>
                    <a:pt x="9676" y="26515"/>
                  </a:cubicBezTo>
                  <a:cubicBezTo>
                    <a:pt x="9870" y="26515"/>
                    <a:pt x="10072" y="26459"/>
                    <a:pt x="10289" y="26317"/>
                  </a:cubicBezTo>
                  <a:cubicBezTo>
                    <a:pt x="10328" y="25839"/>
                    <a:pt x="10365" y="25350"/>
                    <a:pt x="10408" y="24808"/>
                  </a:cubicBezTo>
                  <a:cubicBezTo>
                    <a:pt x="11526" y="25015"/>
                    <a:pt x="12612" y="25096"/>
                    <a:pt x="13620" y="25378"/>
                  </a:cubicBezTo>
                  <a:cubicBezTo>
                    <a:pt x="14223" y="26002"/>
                    <a:pt x="14483" y="26729"/>
                    <a:pt x="14678" y="27477"/>
                  </a:cubicBezTo>
                  <a:cubicBezTo>
                    <a:pt x="14987" y="28666"/>
                    <a:pt x="15118" y="29876"/>
                    <a:pt x="15162" y="31103"/>
                  </a:cubicBezTo>
                  <a:cubicBezTo>
                    <a:pt x="15216" y="32681"/>
                    <a:pt x="15009" y="34238"/>
                    <a:pt x="14890" y="35802"/>
                  </a:cubicBezTo>
                  <a:cubicBezTo>
                    <a:pt x="14727" y="37902"/>
                    <a:pt x="14342" y="39952"/>
                    <a:pt x="13800" y="41976"/>
                  </a:cubicBezTo>
                  <a:cubicBezTo>
                    <a:pt x="13469" y="43214"/>
                    <a:pt x="12985" y="44385"/>
                    <a:pt x="12301" y="45465"/>
                  </a:cubicBezTo>
                  <a:cubicBezTo>
                    <a:pt x="11976" y="45976"/>
                    <a:pt x="11612" y="46447"/>
                    <a:pt x="11130" y="46817"/>
                  </a:cubicBezTo>
                  <a:cubicBezTo>
                    <a:pt x="10580" y="47237"/>
                    <a:pt x="9961" y="47450"/>
                    <a:pt x="9346" y="47450"/>
                  </a:cubicBezTo>
                  <a:cubicBezTo>
                    <a:pt x="9270" y="47450"/>
                    <a:pt x="9193" y="47447"/>
                    <a:pt x="9117" y="47440"/>
                  </a:cubicBezTo>
                  <a:cubicBezTo>
                    <a:pt x="8563" y="47391"/>
                    <a:pt x="8021" y="47175"/>
                    <a:pt x="7543" y="46778"/>
                  </a:cubicBezTo>
                  <a:cubicBezTo>
                    <a:pt x="7255" y="46545"/>
                    <a:pt x="6995" y="46274"/>
                    <a:pt x="6751" y="45992"/>
                  </a:cubicBezTo>
                  <a:cubicBezTo>
                    <a:pt x="6197" y="45340"/>
                    <a:pt x="5774" y="44609"/>
                    <a:pt x="5454" y="43816"/>
                  </a:cubicBezTo>
                  <a:cubicBezTo>
                    <a:pt x="4905" y="42478"/>
                    <a:pt x="4501" y="41084"/>
                    <a:pt x="4249" y="39659"/>
                  </a:cubicBezTo>
                  <a:cubicBezTo>
                    <a:pt x="3614" y="36040"/>
                    <a:pt x="3343" y="32389"/>
                    <a:pt x="3414" y="28715"/>
                  </a:cubicBezTo>
                  <a:cubicBezTo>
                    <a:pt x="3463" y="25899"/>
                    <a:pt x="3555" y="23082"/>
                    <a:pt x="3756" y="20272"/>
                  </a:cubicBezTo>
                  <a:cubicBezTo>
                    <a:pt x="3974" y="17255"/>
                    <a:pt x="4380" y="14270"/>
                    <a:pt x="5004" y="11318"/>
                  </a:cubicBezTo>
                  <a:cubicBezTo>
                    <a:pt x="5454" y="9192"/>
                    <a:pt x="6127" y="7130"/>
                    <a:pt x="7071" y="5166"/>
                  </a:cubicBezTo>
                  <a:cubicBezTo>
                    <a:pt x="7570" y="4124"/>
                    <a:pt x="8226" y="3185"/>
                    <a:pt x="9068" y="2387"/>
                  </a:cubicBezTo>
                  <a:cubicBezTo>
                    <a:pt x="9637" y="1855"/>
                    <a:pt x="10267" y="1411"/>
                    <a:pt x="11048" y="1285"/>
                  </a:cubicBezTo>
                  <a:cubicBezTo>
                    <a:pt x="11841" y="1498"/>
                    <a:pt x="12291" y="2062"/>
                    <a:pt x="12583" y="2735"/>
                  </a:cubicBezTo>
                  <a:cubicBezTo>
                    <a:pt x="12996" y="3678"/>
                    <a:pt x="13213" y="4677"/>
                    <a:pt x="13311" y="5702"/>
                  </a:cubicBezTo>
                  <a:cubicBezTo>
                    <a:pt x="13354" y="6169"/>
                    <a:pt x="13360" y="6646"/>
                    <a:pt x="13376" y="7119"/>
                  </a:cubicBezTo>
                  <a:cubicBezTo>
                    <a:pt x="13387" y="7363"/>
                    <a:pt x="13430" y="7618"/>
                    <a:pt x="13176" y="7835"/>
                  </a:cubicBezTo>
                  <a:cubicBezTo>
                    <a:pt x="12986" y="7851"/>
                    <a:pt x="12764" y="7856"/>
                    <a:pt x="12541" y="7878"/>
                  </a:cubicBezTo>
                  <a:cubicBezTo>
                    <a:pt x="12146" y="7915"/>
                    <a:pt x="11744" y="7942"/>
                    <a:pt x="11353" y="8014"/>
                  </a:cubicBezTo>
                  <a:cubicBezTo>
                    <a:pt x="11071" y="8068"/>
                    <a:pt x="10757" y="8127"/>
                    <a:pt x="10659" y="8469"/>
                  </a:cubicBezTo>
                  <a:cubicBezTo>
                    <a:pt x="10691" y="8816"/>
                    <a:pt x="10953" y="8925"/>
                    <a:pt x="11202" y="9034"/>
                  </a:cubicBezTo>
                  <a:cubicBezTo>
                    <a:pt x="11586" y="9203"/>
                    <a:pt x="11990" y="9257"/>
                    <a:pt x="12398" y="9257"/>
                  </a:cubicBezTo>
                  <a:cubicBezTo>
                    <a:pt x="12514" y="9257"/>
                    <a:pt x="12631" y="9252"/>
                    <a:pt x="12748" y="9245"/>
                  </a:cubicBezTo>
                  <a:cubicBezTo>
                    <a:pt x="13519" y="9202"/>
                    <a:pt x="14290" y="9136"/>
                    <a:pt x="15054" y="9038"/>
                  </a:cubicBezTo>
                  <a:cubicBezTo>
                    <a:pt x="16090" y="8909"/>
                    <a:pt x="17121" y="8740"/>
                    <a:pt x="18158" y="8578"/>
                  </a:cubicBezTo>
                  <a:cubicBezTo>
                    <a:pt x="18396" y="8540"/>
                    <a:pt x="18658" y="8507"/>
                    <a:pt x="18754" y="8214"/>
                  </a:cubicBezTo>
                  <a:cubicBezTo>
                    <a:pt x="18478" y="7796"/>
                    <a:pt x="18456" y="7785"/>
                    <a:pt x="18023" y="7667"/>
                  </a:cubicBezTo>
                  <a:cubicBezTo>
                    <a:pt x="17716" y="7579"/>
                    <a:pt x="17406" y="7551"/>
                    <a:pt x="17096" y="7551"/>
                  </a:cubicBezTo>
                  <a:cubicBezTo>
                    <a:pt x="16786" y="7551"/>
                    <a:pt x="16476" y="7579"/>
                    <a:pt x="16166" y="7607"/>
                  </a:cubicBezTo>
                  <a:cubicBezTo>
                    <a:pt x="15846" y="7628"/>
                    <a:pt x="15532" y="7661"/>
                    <a:pt x="15119" y="7699"/>
                  </a:cubicBezTo>
                  <a:cubicBezTo>
                    <a:pt x="15261" y="7303"/>
                    <a:pt x="15412" y="7052"/>
                    <a:pt x="15439" y="6792"/>
                  </a:cubicBezTo>
                  <a:cubicBezTo>
                    <a:pt x="15548" y="5632"/>
                    <a:pt x="15673" y="4481"/>
                    <a:pt x="15249" y="3326"/>
                  </a:cubicBezTo>
                  <a:cubicBezTo>
                    <a:pt x="14636" y="1659"/>
                    <a:pt x="13479" y="628"/>
                    <a:pt x="11804" y="200"/>
                  </a:cubicBezTo>
                  <a:cubicBezTo>
                    <a:pt x="11285" y="66"/>
                    <a:pt x="10778" y="1"/>
                    <a:pt x="1028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30"/>
            <p:cNvSpPr/>
            <p:nvPr/>
          </p:nvSpPr>
          <p:spPr>
            <a:xfrm>
              <a:off x="1998375" y="4296150"/>
              <a:ext cx="340250" cy="1149500"/>
            </a:xfrm>
            <a:custGeom>
              <a:avLst/>
              <a:gdLst/>
              <a:ahLst/>
              <a:cxnLst/>
              <a:rect l="l" t="t" r="r" b="b"/>
              <a:pathLst>
                <a:path w="13610" h="45980" extrusionOk="0">
                  <a:moveTo>
                    <a:pt x="10810" y="1"/>
                  </a:moveTo>
                  <a:cubicBezTo>
                    <a:pt x="10743" y="1"/>
                    <a:pt x="10676" y="1"/>
                    <a:pt x="10609" y="2"/>
                  </a:cubicBezTo>
                  <a:cubicBezTo>
                    <a:pt x="9091" y="12"/>
                    <a:pt x="7569" y="29"/>
                    <a:pt x="6047" y="51"/>
                  </a:cubicBezTo>
                  <a:cubicBezTo>
                    <a:pt x="4272" y="72"/>
                    <a:pt x="2530" y="420"/>
                    <a:pt x="777" y="647"/>
                  </a:cubicBezTo>
                  <a:cubicBezTo>
                    <a:pt x="544" y="674"/>
                    <a:pt x="337" y="762"/>
                    <a:pt x="251" y="1005"/>
                  </a:cubicBezTo>
                  <a:cubicBezTo>
                    <a:pt x="435" y="1467"/>
                    <a:pt x="490" y="1560"/>
                    <a:pt x="799" y="1765"/>
                  </a:cubicBezTo>
                  <a:cubicBezTo>
                    <a:pt x="1282" y="2091"/>
                    <a:pt x="1820" y="2280"/>
                    <a:pt x="2410" y="2297"/>
                  </a:cubicBezTo>
                  <a:cubicBezTo>
                    <a:pt x="2650" y="2302"/>
                    <a:pt x="2894" y="2313"/>
                    <a:pt x="3165" y="2318"/>
                  </a:cubicBezTo>
                  <a:cubicBezTo>
                    <a:pt x="3121" y="2786"/>
                    <a:pt x="3067" y="3182"/>
                    <a:pt x="3045" y="3578"/>
                  </a:cubicBezTo>
                  <a:cubicBezTo>
                    <a:pt x="2959" y="5368"/>
                    <a:pt x="2845" y="7164"/>
                    <a:pt x="2801" y="8955"/>
                  </a:cubicBezTo>
                  <a:cubicBezTo>
                    <a:pt x="2763" y="10627"/>
                    <a:pt x="2774" y="12298"/>
                    <a:pt x="2806" y="13969"/>
                  </a:cubicBezTo>
                  <a:cubicBezTo>
                    <a:pt x="2850" y="16335"/>
                    <a:pt x="2970" y="18706"/>
                    <a:pt x="3008" y="21072"/>
                  </a:cubicBezTo>
                  <a:cubicBezTo>
                    <a:pt x="3094" y="26460"/>
                    <a:pt x="3144" y="31843"/>
                    <a:pt x="3235" y="37231"/>
                  </a:cubicBezTo>
                  <a:cubicBezTo>
                    <a:pt x="3273" y="39450"/>
                    <a:pt x="3392" y="41664"/>
                    <a:pt x="3474" y="43883"/>
                  </a:cubicBezTo>
                  <a:cubicBezTo>
                    <a:pt x="3479" y="44003"/>
                    <a:pt x="3474" y="44122"/>
                    <a:pt x="3474" y="44285"/>
                  </a:cubicBezTo>
                  <a:cubicBezTo>
                    <a:pt x="3246" y="44307"/>
                    <a:pt x="3056" y="44329"/>
                    <a:pt x="2861" y="44345"/>
                  </a:cubicBezTo>
                  <a:cubicBezTo>
                    <a:pt x="2188" y="44404"/>
                    <a:pt x="1515" y="44442"/>
                    <a:pt x="848" y="44523"/>
                  </a:cubicBezTo>
                  <a:cubicBezTo>
                    <a:pt x="544" y="44556"/>
                    <a:pt x="191" y="44562"/>
                    <a:pt x="28" y="44893"/>
                  </a:cubicBezTo>
                  <a:cubicBezTo>
                    <a:pt x="1" y="45224"/>
                    <a:pt x="208" y="45386"/>
                    <a:pt x="430" y="45495"/>
                  </a:cubicBezTo>
                  <a:cubicBezTo>
                    <a:pt x="717" y="45643"/>
                    <a:pt x="1019" y="45759"/>
                    <a:pt x="1331" y="45842"/>
                  </a:cubicBezTo>
                  <a:cubicBezTo>
                    <a:pt x="1728" y="45947"/>
                    <a:pt x="2129" y="45980"/>
                    <a:pt x="2531" y="45980"/>
                  </a:cubicBezTo>
                  <a:cubicBezTo>
                    <a:pt x="2899" y="45980"/>
                    <a:pt x="3269" y="45952"/>
                    <a:pt x="3637" y="45929"/>
                  </a:cubicBezTo>
                  <a:cubicBezTo>
                    <a:pt x="5725" y="45793"/>
                    <a:pt x="7820" y="45674"/>
                    <a:pt x="9909" y="45533"/>
                  </a:cubicBezTo>
                  <a:cubicBezTo>
                    <a:pt x="10875" y="45462"/>
                    <a:pt x="11841" y="45354"/>
                    <a:pt x="12806" y="45256"/>
                  </a:cubicBezTo>
                  <a:cubicBezTo>
                    <a:pt x="13084" y="45229"/>
                    <a:pt x="13350" y="45175"/>
                    <a:pt x="13512" y="44914"/>
                  </a:cubicBezTo>
                  <a:cubicBezTo>
                    <a:pt x="13452" y="44611"/>
                    <a:pt x="13235" y="44474"/>
                    <a:pt x="13002" y="44398"/>
                  </a:cubicBezTo>
                  <a:cubicBezTo>
                    <a:pt x="12693" y="44307"/>
                    <a:pt x="12373" y="44225"/>
                    <a:pt x="12059" y="44220"/>
                  </a:cubicBezTo>
                  <a:cubicBezTo>
                    <a:pt x="11971" y="44217"/>
                    <a:pt x="11883" y="44216"/>
                    <a:pt x="11796" y="44216"/>
                  </a:cubicBezTo>
                  <a:cubicBezTo>
                    <a:pt x="11308" y="44216"/>
                    <a:pt x="10821" y="44250"/>
                    <a:pt x="10338" y="44269"/>
                  </a:cubicBezTo>
                  <a:cubicBezTo>
                    <a:pt x="9313" y="44312"/>
                    <a:pt x="8293" y="44360"/>
                    <a:pt x="7272" y="44393"/>
                  </a:cubicBezTo>
                  <a:cubicBezTo>
                    <a:pt x="7176" y="44397"/>
                    <a:pt x="7076" y="44411"/>
                    <a:pt x="6975" y="44411"/>
                  </a:cubicBezTo>
                  <a:cubicBezTo>
                    <a:pt x="6826" y="44411"/>
                    <a:pt x="6676" y="44380"/>
                    <a:pt x="6534" y="44242"/>
                  </a:cubicBezTo>
                  <a:cubicBezTo>
                    <a:pt x="6534" y="43618"/>
                    <a:pt x="6551" y="42972"/>
                    <a:pt x="6534" y="42326"/>
                  </a:cubicBezTo>
                  <a:cubicBezTo>
                    <a:pt x="6474" y="40183"/>
                    <a:pt x="6393" y="38039"/>
                    <a:pt x="6339" y="35896"/>
                  </a:cubicBezTo>
                  <a:cubicBezTo>
                    <a:pt x="6301" y="34529"/>
                    <a:pt x="6274" y="33156"/>
                    <a:pt x="6269" y="31783"/>
                  </a:cubicBezTo>
                  <a:cubicBezTo>
                    <a:pt x="6247" y="28668"/>
                    <a:pt x="6241" y="25548"/>
                    <a:pt x="6236" y="22433"/>
                  </a:cubicBezTo>
                  <a:cubicBezTo>
                    <a:pt x="6236" y="22216"/>
                    <a:pt x="6171" y="21978"/>
                    <a:pt x="6420" y="21744"/>
                  </a:cubicBezTo>
                  <a:cubicBezTo>
                    <a:pt x="6699" y="21744"/>
                    <a:pt x="6998" y="21747"/>
                    <a:pt x="7305" y="21747"/>
                  </a:cubicBezTo>
                  <a:cubicBezTo>
                    <a:pt x="7535" y="21747"/>
                    <a:pt x="7770" y="21745"/>
                    <a:pt x="8005" y="21738"/>
                  </a:cubicBezTo>
                  <a:cubicBezTo>
                    <a:pt x="8553" y="21717"/>
                    <a:pt x="9095" y="21652"/>
                    <a:pt x="9644" y="21625"/>
                  </a:cubicBezTo>
                  <a:cubicBezTo>
                    <a:pt x="10191" y="21598"/>
                    <a:pt x="10744" y="21625"/>
                    <a:pt x="11288" y="21565"/>
                  </a:cubicBezTo>
                  <a:cubicBezTo>
                    <a:pt x="11350" y="21559"/>
                    <a:pt x="11412" y="21556"/>
                    <a:pt x="11475" y="21556"/>
                  </a:cubicBezTo>
                  <a:cubicBezTo>
                    <a:pt x="11729" y="21556"/>
                    <a:pt x="11987" y="21598"/>
                    <a:pt x="12243" y="21598"/>
                  </a:cubicBezTo>
                  <a:cubicBezTo>
                    <a:pt x="12460" y="21598"/>
                    <a:pt x="12674" y="21568"/>
                    <a:pt x="12883" y="21456"/>
                  </a:cubicBezTo>
                  <a:cubicBezTo>
                    <a:pt x="12688" y="20946"/>
                    <a:pt x="12655" y="20898"/>
                    <a:pt x="12297" y="20685"/>
                  </a:cubicBezTo>
                  <a:cubicBezTo>
                    <a:pt x="11786" y="20387"/>
                    <a:pt x="11228" y="20257"/>
                    <a:pt x="10648" y="20257"/>
                  </a:cubicBezTo>
                  <a:cubicBezTo>
                    <a:pt x="9378" y="20263"/>
                    <a:pt x="8107" y="20295"/>
                    <a:pt x="6833" y="20316"/>
                  </a:cubicBezTo>
                  <a:lnTo>
                    <a:pt x="6258" y="20316"/>
                  </a:lnTo>
                  <a:cubicBezTo>
                    <a:pt x="6133" y="14196"/>
                    <a:pt x="6474" y="8103"/>
                    <a:pt x="6220" y="1977"/>
                  </a:cubicBezTo>
                  <a:cubicBezTo>
                    <a:pt x="7777" y="1819"/>
                    <a:pt x="9264" y="1667"/>
                    <a:pt x="10751" y="1526"/>
                  </a:cubicBezTo>
                  <a:cubicBezTo>
                    <a:pt x="11369" y="1466"/>
                    <a:pt x="11993" y="1433"/>
                    <a:pt x="12617" y="1374"/>
                  </a:cubicBezTo>
                  <a:cubicBezTo>
                    <a:pt x="12953" y="1342"/>
                    <a:pt x="13311" y="1342"/>
                    <a:pt x="13556" y="1086"/>
                  </a:cubicBezTo>
                  <a:cubicBezTo>
                    <a:pt x="13610" y="783"/>
                    <a:pt x="13441" y="625"/>
                    <a:pt x="13268" y="485"/>
                  </a:cubicBezTo>
                  <a:cubicBezTo>
                    <a:pt x="12926" y="218"/>
                    <a:pt x="12546" y="40"/>
                    <a:pt x="12106" y="29"/>
                  </a:cubicBezTo>
                  <a:cubicBezTo>
                    <a:pt x="11675" y="15"/>
                    <a:pt x="11242" y="1"/>
                    <a:pt x="1081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30"/>
            <p:cNvSpPr/>
            <p:nvPr/>
          </p:nvSpPr>
          <p:spPr>
            <a:xfrm>
              <a:off x="1618150" y="4473025"/>
              <a:ext cx="397750" cy="972600"/>
            </a:xfrm>
            <a:custGeom>
              <a:avLst/>
              <a:gdLst/>
              <a:ahLst/>
              <a:cxnLst/>
              <a:rect l="l" t="t" r="r" b="b"/>
              <a:pathLst>
                <a:path w="15910" h="38904" extrusionOk="0">
                  <a:moveTo>
                    <a:pt x="7429" y="866"/>
                  </a:moveTo>
                  <a:cubicBezTo>
                    <a:pt x="8935" y="866"/>
                    <a:pt x="10191" y="1407"/>
                    <a:pt x="11145" y="2697"/>
                  </a:cubicBezTo>
                  <a:cubicBezTo>
                    <a:pt x="12660" y="4737"/>
                    <a:pt x="13077" y="6972"/>
                    <a:pt x="12171" y="9398"/>
                  </a:cubicBezTo>
                  <a:cubicBezTo>
                    <a:pt x="11764" y="10484"/>
                    <a:pt x="11194" y="11471"/>
                    <a:pt x="10440" y="12345"/>
                  </a:cubicBezTo>
                  <a:cubicBezTo>
                    <a:pt x="9485" y="13441"/>
                    <a:pt x="8411" y="14401"/>
                    <a:pt x="7261" y="15286"/>
                  </a:cubicBezTo>
                  <a:cubicBezTo>
                    <a:pt x="7174" y="15357"/>
                    <a:pt x="7059" y="15399"/>
                    <a:pt x="6892" y="15497"/>
                  </a:cubicBezTo>
                  <a:cubicBezTo>
                    <a:pt x="6881" y="15177"/>
                    <a:pt x="6865" y="14933"/>
                    <a:pt x="6859" y="14688"/>
                  </a:cubicBezTo>
                  <a:cubicBezTo>
                    <a:pt x="6788" y="11851"/>
                    <a:pt x="6712" y="9013"/>
                    <a:pt x="6652" y="6175"/>
                  </a:cubicBezTo>
                  <a:cubicBezTo>
                    <a:pt x="6625" y="4981"/>
                    <a:pt x="6625" y="3782"/>
                    <a:pt x="6599" y="2588"/>
                  </a:cubicBezTo>
                  <a:cubicBezTo>
                    <a:pt x="6588" y="2051"/>
                    <a:pt x="6658" y="1498"/>
                    <a:pt x="6278" y="960"/>
                  </a:cubicBezTo>
                  <a:cubicBezTo>
                    <a:pt x="6676" y="898"/>
                    <a:pt x="7060" y="866"/>
                    <a:pt x="7429" y="866"/>
                  </a:cubicBezTo>
                  <a:close/>
                  <a:moveTo>
                    <a:pt x="6919" y="17732"/>
                  </a:moveTo>
                  <a:cubicBezTo>
                    <a:pt x="7017" y="17743"/>
                    <a:pt x="7098" y="17727"/>
                    <a:pt x="7157" y="17760"/>
                  </a:cubicBezTo>
                  <a:cubicBezTo>
                    <a:pt x="8233" y="18254"/>
                    <a:pt x="9220" y="18861"/>
                    <a:pt x="10023" y="19747"/>
                  </a:cubicBezTo>
                  <a:cubicBezTo>
                    <a:pt x="11444" y="21304"/>
                    <a:pt x="12236" y="23159"/>
                    <a:pt x="12703" y="25183"/>
                  </a:cubicBezTo>
                  <a:cubicBezTo>
                    <a:pt x="13344" y="27950"/>
                    <a:pt x="12953" y="30598"/>
                    <a:pt x="11742" y="33122"/>
                  </a:cubicBezTo>
                  <a:lnTo>
                    <a:pt x="11743" y="33122"/>
                  </a:lnTo>
                  <a:cubicBezTo>
                    <a:pt x="10831" y="35042"/>
                    <a:pt x="9334" y="36334"/>
                    <a:pt x="7255" y="36893"/>
                  </a:cubicBezTo>
                  <a:cubicBezTo>
                    <a:pt x="7182" y="36915"/>
                    <a:pt x="7108" y="36929"/>
                    <a:pt x="7032" y="36937"/>
                  </a:cubicBezTo>
                  <a:cubicBezTo>
                    <a:pt x="7024" y="36938"/>
                    <a:pt x="7016" y="36938"/>
                    <a:pt x="7007" y="36938"/>
                  </a:cubicBezTo>
                  <a:cubicBezTo>
                    <a:pt x="6965" y="36938"/>
                    <a:pt x="6911" y="36928"/>
                    <a:pt x="6794" y="36910"/>
                  </a:cubicBezTo>
                  <a:lnTo>
                    <a:pt x="6794" y="36442"/>
                  </a:lnTo>
                  <a:cubicBezTo>
                    <a:pt x="6832" y="35097"/>
                    <a:pt x="6892" y="33751"/>
                    <a:pt x="6892" y="32405"/>
                  </a:cubicBezTo>
                  <a:cubicBezTo>
                    <a:pt x="6903" y="27668"/>
                    <a:pt x="6892" y="22926"/>
                    <a:pt x="6886" y="18189"/>
                  </a:cubicBezTo>
                  <a:cubicBezTo>
                    <a:pt x="6886" y="18042"/>
                    <a:pt x="6908" y="17896"/>
                    <a:pt x="6919" y="17732"/>
                  </a:cubicBezTo>
                  <a:close/>
                  <a:moveTo>
                    <a:pt x="7496" y="1"/>
                  </a:moveTo>
                  <a:cubicBezTo>
                    <a:pt x="6917" y="1"/>
                    <a:pt x="6339" y="59"/>
                    <a:pt x="5757" y="131"/>
                  </a:cubicBezTo>
                  <a:cubicBezTo>
                    <a:pt x="4233" y="321"/>
                    <a:pt x="2810" y="847"/>
                    <a:pt x="1395" y="1406"/>
                  </a:cubicBezTo>
                  <a:cubicBezTo>
                    <a:pt x="1150" y="1504"/>
                    <a:pt x="884" y="1618"/>
                    <a:pt x="835" y="1911"/>
                  </a:cubicBezTo>
                  <a:cubicBezTo>
                    <a:pt x="928" y="2166"/>
                    <a:pt x="1117" y="2226"/>
                    <a:pt x="1319" y="2253"/>
                  </a:cubicBezTo>
                  <a:cubicBezTo>
                    <a:pt x="1423" y="2265"/>
                    <a:pt x="1526" y="2272"/>
                    <a:pt x="1628" y="2272"/>
                  </a:cubicBezTo>
                  <a:cubicBezTo>
                    <a:pt x="1921" y="2272"/>
                    <a:pt x="2208" y="2219"/>
                    <a:pt x="2490" y="2106"/>
                  </a:cubicBezTo>
                  <a:cubicBezTo>
                    <a:pt x="2881" y="1954"/>
                    <a:pt x="3283" y="1835"/>
                    <a:pt x="3728" y="1688"/>
                  </a:cubicBezTo>
                  <a:cubicBezTo>
                    <a:pt x="3739" y="1911"/>
                    <a:pt x="3755" y="2057"/>
                    <a:pt x="3755" y="2204"/>
                  </a:cubicBezTo>
                  <a:cubicBezTo>
                    <a:pt x="3744" y="4271"/>
                    <a:pt x="3717" y="6339"/>
                    <a:pt x="3717" y="8405"/>
                  </a:cubicBezTo>
                  <a:cubicBezTo>
                    <a:pt x="3717" y="16583"/>
                    <a:pt x="3724" y="24760"/>
                    <a:pt x="3739" y="32938"/>
                  </a:cubicBezTo>
                  <a:cubicBezTo>
                    <a:pt x="3739" y="33855"/>
                    <a:pt x="3810" y="34777"/>
                    <a:pt x="3836" y="35699"/>
                  </a:cubicBezTo>
                  <a:cubicBezTo>
                    <a:pt x="3847" y="36215"/>
                    <a:pt x="3945" y="36730"/>
                    <a:pt x="3857" y="37284"/>
                  </a:cubicBezTo>
                  <a:cubicBezTo>
                    <a:pt x="3516" y="37317"/>
                    <a:pt x="3196" y="37355"/>
                    <a:pt x="2875" y="37376"/>
                  </a:cubicBezTo>
                  <a:cubicBezTo>
                    <a:pt x="1882" y="37435"/>
                    <a:pt x="900" y="37539"/>
                    <a:pt x="0" y="38006"/>
                  </a:cubicBezTo>
                  <a:lnTo>
                    <a:pt x="0" y="38309"/>
                  </a:lnTo>
                  <a:cubicBezTo>
                    <a:pt x="635" y="38770"/>
                    <a:pt x="1368" y="38852"/>
                    <a:pt x="2122" y="38883"/>
                  </a:cubicBezTo>
                  <a:cubicBezTo>
                    <a:pt x="2424" y="38897"/>
                    <a:pt x="2725" y="38904"/>
                    <a:pt x="3026" y="38904"/>
                  </a:cubicBezTo>
                  <a:cubicBezTo>
                    <a:pt x="4298" y="38904"/>
                    <a:pt x="5560" y="38786"/>
                    <a:pt x="6816" y="38574"/>
                  </a:cubicBezTo>
                  <a:cubicBezTo>
                    <a:pt x="8194" y="38352"/>
                    <a:pt x="9556" y="38054"/>
                    <a:pt x="10820" y="37419"/>
                  </a:cubicBezTo>
                  <a:cubicBezTo>
                    <a:pt x="12415" y="36616"/>
                    <a:pt x="13614" y="35411"/>
                    <a:pt x="14286" y="33757"/>
                  </a:cubicBezTo>
                  <a:cubicBezTo>
                    <a:pt x="15910" y="29752"/>
                    <a:pt x="15660" y="25850"/>
                    <a:pt x="13441" y="22133"/>
                  </a:cubicBezTo>
                  <a:cubicBezTo>
                    <a:pt x="12377" y="20360"/>
                    <a:pt x="10982" y="18872"/>
                    <a:pt x="9122" y="17879"/>
                  </a:cubicBezTo>
                  <a:cubicBezTo>
                    <a:pt x="8665" y="17636"/>
                    <a:pt x="8216" y="17385"/>
                    <a:pt x="7727" y="17114"/>
                  </a:cubicBezTo>
                  <a:cubicBezTo>
                    <a:pt x="8167" y="16865"/>
                    <a:pt x="8596" y="16659"/>
                    <a:pt x="8980" y="16393"/>
                  </a:cubicBezTo>
                  <a:cubicBezTo>
                    <a:pt x="10172" y="15572"/>
                    <a:pt x="11267" y="14620"/>
                    <a:pt x="12246" y="13555"/>
                  </a:cubicBezTo>
                  <a:cubicBezTo>
                    <a:pt x="13077" y="12649"/>
                    <a:pt x="13788" y="11650"/>
                    <a:pt x="14254" y="10511"/>
                  </a:cubicBezTo>
                  <a:cubicBezTo>
                    <a:pt x="15144" y="8341"/>
                    <a:pt x="15166" y="6197"/>
                    <a:pt x="13977" y="4108"/>
                  </a:cubicBezTo>
                  <a:cubicBezTo>
                    <a:pt x="13814" y="3826"/>
                    <a:pt x="13646" y="3555"/>
                    <a:pt x="13484" y="3273"/>
                  </a:cubicBezTo>
                  <a:cubicBezTo>
                    <a:pt x="12437" y="1466"/>
                    <a:pt x="10809" y="511"/>
                    <a:pt x="8807" y="120"/>
                  </a:cubicBezTo>
                  <a:cubicBezTo>
                    <a:pt x="8368" y="34"/>
                    <a:pt x="7932" y="1"/>
                    <a:pt x="749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30"/>
            <p:cNvSpPr/>
            <p:nvPr/>
          </p:nvSpPr>
          <p:spPr>
            <a:xfrm>
              <a:off x="4226450" y="368450"/>
              <a:ext cx="974900" cy="1572125"/>
            </a:xfrm>
            <a:custGeom>
              <a:avLst/>
              <a:gdLst/>
              <a:ahLst/>
              <a:cxnLst/>
              <a:rect l="l" t="t" r="r" b="b"/>
              <a:pathLst>
                <a:path w="38996" h="62885" extrusionOk="0">
                  <a:moveTo>
                    <a:pt x="16431" y="9679"/>
                  </a:moveTo>
                  <a:cubicBezTo>
                    <a:pt x="18701" y="9679"/>
                    <a:pt x="20905" y="10287"/>
                    <a:pt x="23034" y="11423"/>
                  </a:cubicBezTo>
                  <a:cubicBezTo>
                    <a:pt x="24939" y="12433"/>
                    <a:pt x="25877" y="14327"/>
                    <a:pt x="25372" y="16773"/>
                  </a:cubicBezTo>
                  <a:cubicBezTo>
                    <a:pt x="24647" y="20230"/>
                    <a:pt x="22626" y="22660"/>
                    <a:pt x="19346" y="23974"/>
                  </a:cubicBezTo>
                  <a:cubicBezTo>
                    <a:pt x="18262" y="24406"/>
                    <a:pt x="17105" y="24656"/>
                    <a:pt x="15973" y="24954"/>
                  </a:cubicBezTo>
                  <a:cubicBezTo>
                    <a:pt x="15633" y="25045"/>
                    <a:pt x="15261" y="25021"/>
                    <a:pt x="14835" y="25057"/>
                  </a:cubicBezTo>
                  <a:cubicBezTo>
                    <a:pt x="14609" y="24284"/>
                    <a:pt x="14372" y="23572"/>
                    <a:pt x="14184" y="22848"/>
                  </a:cubicBezTo>
                  <a:cubicBezTo>
                    <a:pt x="13562" y="20438"/>
                    <a:pt x="12972" y="18027"/>
                    <a:pt x="12345" y="15617"/>
                  </a:cubicBezTo>
                  <a:cubicBezTo>
                    <a:pt x="11999" y="14266"/>
                    <a:pt x="11614" y="12920"/>
                    <a:pt x="11250" y="11574"/>
                  </a:cubicBezTo>
                  <a:cubicBezTo>
                    <a:pt x="11201" y="11386"/>
                    <a:pt x="11189" y="11191"/>
                    <a:pt x="11158" y="10996"/>
                  </a:cubicBezTo>
                  <a:cubicBezTo>
                    <a:pt x="11548" y="10618"/>
                    <a:pt x="12016" y="10430"/>
                    <a:pt x="12491" y="10284"/>
                  </a:cubicBezTo>
                  <a:cubicBezTo>
                    <a:pt x="13825" y="9876"/>
                    <a:pt x="15139" y="9679"/>
                    <a:pt x="16431" y="9679"/>
                  </a:cubicBezTo>
                  <a:close/>
                  <a:moveTo>
                    <a:pt x="12790" y="1"/>
                  </a:moveTo>
                  <a:cubicBezTo>
                    <a:pt x="10269" y="1"/>
                    <a:pt x="7769" y="277"/>
                    <a:pt x="5309" y="869"/>
                  </a:cubicBezTo>
                  <a:cubicBezTo>
                    <a:pt x="3976" y="1191"/>
                    <a:pt x="2691" y="1679"/>
                    <a:pt x="1468" y="2305"/>
                  </a:cubicBezTo>
                  <a:cubicBezTo>
                    <a:pt x="342" y="2884"/>
                    <a:pt x="1" y="3608"/>
                    <a:pt x="214" y="4850"/>
                  </a:cubicBezTo>
                  <a:cubicBezTo>
                    <a:pt x="249" y="5071"/>
                    <a:pt x="296" y="5291"/>
                    <a:pt x="355" y="5508"/>
                  </a:cubicBezTo>
                  <a:cubicBezTo>
                    <a:pt x="1103" y="8088"/>
                    <a:pt x="1504" y="10748"/>
                    <a:pt x="1931" y="13397"/>
                  </a:cubicBezTo>
                  <a:cubicBezTo>
                    <a:pt x="2241" y="15302"/>
                    <a:pt x="2472" y="17213"/>
                    <a:pt x="2734" y="19125"/>
                  </a:cubicBezTo>
                  <a:cubicBezTo>
                    <a:pt x="2965" y="20786"/>
                    <a:pt x="3227" y="22448"/>
                    <a:pt x="3403" y="24116"/>
                  </a:cubicBezTo>
                  <a:cubicBezTo>
                    <a:pt x="3750" y="27397"/>
                    <a:pt x="3896" y="30696"/>
                    <a:pt x="3945" y="34001"/>
                  </a:cubicBezTo>
                  <a:cubicBezTo>
                    <a:pt x="3981" y="36344"/>
                    <a:pt x="3939" y="38700"/>
                    <a:pt x="3884" y="41043"/>
                  </a:cubicBezTo>
                  <a:cubicBezTo>
                    <a:pt x="3823" y="43813"/>
                    <a:pt x="3701" y="46583"/>
                    <a:pt x="3391" y="49334"/>
                  </a:cubicBezTo>
                  <a:cubicBezTo>
                    <a:pt x="2965" y="53199"/>
                    <a:pt x="2484" y="57052"/>
                    <a:pt x="1742" y="60875"/>
                  </a:cubicBezTo>
                  <a:cubicBezTo>
                    <a:pt x="1681" y="61197"/>
                    <a:pt x="1687" y="61532"/>
                    <a:pt x="1657" y="61892"/>
                  </a:cubicBezTo>
                  <a:cubicBezTo>
                    <a:pt x="1602" y="62007"/>
                    <a:pt x="1516" y="62146"/>
                    <a:pt x="1450" y="62300"/>
                  </a:cubicBezTo>
                  <a:cubicBezTo>
                    <a:pt x="1425" y="62348"/>
                    <a:pt x="1443" y="62409"/>
                    <a:pt x="1443" y="62470"/>
                  </a:cubicBezTo>
                  <a:cubicBezTo>
                    <a:pt x="1658" y="62755"/>
                    <a:pt x="1790" y="62885"/>
                    <a:pt x="1986" y="62885"/>
                  </a:cubicBezTo>
                  <a:cubicBezTo>
                    <a:pt x="2095" y="62885"/>
                    <a:pt x="2225" y="62844"/>
                    <a:pt x="2399" y="62768"/>
                  </a:cubicBezTo>
                  <a:cubicBezTo>
                    <a:pt x="3367" y="62342"/>
                    <a:pt x="4347" y="61922"/>
                    <a:pt x="5284" y="61429"/>
                  </a:cubicBezTo>
                  <a:cubicBezTo>
                    <a:pt x="6453" y="60827"/>
                    <a:pt x="7585" y="60151"/>
                    <a:pt x="8729" y="59512"/>
                  </a:cubicBezTo>
                  <a:cubicBezTo>
                    <a:pt x="9168" y="59268"/>
                    <a:pt x="9606" y="59025"/>
                    <a:pt x="10038" y="58788"/>
                  </a:cubicBezTo>
                  <a:cubicBezTo>
                    <a:pt x="10202" y="58830"/>
                    <a:pt x="10336" y="58854"/>
                    <a:pt x="10470" y="58891"/>
                  </a:cubicBezTo>
                  <a:cubicBezTo>
                    <a:pt x="11231" y="59122"/>
                    <a:pt x="11894" y="59524"/>
                    <a:pt x="12564" y="59944"/>
                  </a:cubicBezTo>
                  <a:cubicBezTo>
                    <a:pt x="13703" y="60650"/>
                    <a:pt x="14847" y="61349"/>
                    <a:pt x="15998" y="62044"/>
                  </a:cubicBezTo>
                  <a:cubicBezTo>
                    <a:pt x="16253" y="62196"/>
                    <a:pt x="16518" y="62347"/>
                    <a:pt x="16809" y="62347"/>
                  </a:cubicBezTo>
                  <a:cubicBezTo>
                    <a:pt x="16927" y="62347"/>
                    <a:pt x="17050" y="62322"/>
                    <a:pt x="17178" y="62263"/>
                  </a:cubicBezTo>
                  <a:cubicBezTo>
                    <a:pt x="17561" y="61990"/>
                    <a:pt x="17513" y="61617"/>
                    <a:pt x="17464" y="61210"/>
                  </a:cubicBezTo>
                  <a:cubicBezTo>
                    <a:pt x="17257" y="59432"/>
                    <a:pt x="16983" y="57655"/>
                    <a:pt x="16903" y="55872"/>
                  </a:cubicBezTo>
                  <a:cubicBezTo>
                    <a:pt x="16771" y="52766"/>
                    <a:pt x="16759" y="49662"/>
                    <a:pt x="16704" y="46557"/>
                  </a:cubicBezTo>
                  <a:cubicBezTo>
                    <a:pt x="16698" y="46404"/>
                    <a:pt x="16728" y="46252"/>
                    <a:pt x="16753" y="45967"/>
                  </a:cubicBezTo>
                  <a:cubicBezTo>
                    <a:pt x="17075" y="46234"/>
                    <a:pt x="17313" y="46416"/>
                    <a:pt x="17532" y="46618"/>
                  </a:cubicBezTo>
                  <a:cubicBezTo>
                    <a:pt x="20247" y="49083"/>
                    <a:pt x="22949" y="51554"/>
                    <a:pt x="25677" y="54007"/>
                  </a:cubicBezTo>
                  <a:cubicBezTo>
                    <a:pt x="26614" y="54853"/>
                    <a:pt x="27533" y="55705"/>
                    <a:pt x="28258" y="56746"/>
                  </a:cubicBezTo>
                  <a:cubicBezTo>
                    <a:pt x="28368" y="56908"/>
                    <a:pt x="28494" y="57060"/>
                    <a:pt x="28635" y="57197"/>
                  </a:cubicBezTo>
                  <a:cubicBezTo>
                    <a:pt x="28799" y="57362"/>
                    <a:pt x="28985" y="57464"/>
                    <a:pt x="29199" y="57464"/>
                  </a:cubicBezTo>
                  <a:cubicBezTo>
                    <a:pt x="29286" y="57464"/>
                    <a:pt x="29378" y="57447"/>
                    <a:pt x="29475" y="57410"/>
                  </a:cubicBezTo>
                  <a:cubicBezTo>
                    <a:pt x="29998" y="56887"/>
                    <a:pt x="30460" y="55839"/>
                    <a:pt x="31137" y="53703"/>
                  </a:cubicBezTo>
                  <a:cubicBezTo>
                    <a:pt x="31557" y="52369"/>
                    <a:pt x="31818" y="51013"/>
                    <a:pt x="31837" y="49618"/>
                  </a:cubicBezTo>
                  <a:cubicBezTo>
                    <a:pt x="32147" y="49552"/>
                    <a:pt x="32391" y="49496"/>
                    <a:pt x="32634" y="49448"/>
                  </a:cubicBezTo>
                  <a:cubicBezTo>
                    <a:pt x="34527" y="49089"/>
                    <a:pt x="36280" y="48382"/>
                    <a:pt x="37924" y="47403"/>
                  </a:cubicBezTo>
                  <a:cubicBezTo>
                    <a:pt x="38141" y="47277"/>
                    <a:pt x="38352" y="47137"/>
                    <a:pt x="38551" y="46982"/>
                  </a:cubicBezTo>
                  <a:cubicBezTo>
                    <a:pt x="38867" y="46728"/>
                    <a:pt x="38995" y="46417"/>
                    <a:pt x="38739" y="45900"/>
                  </a:cubicBezTo>
                  <a:cubicBezTo>
                    <a:pt x="35647" y="44341"/>
                    <a:pt x="32457" y="42722"/>
                    <a:pt x="29572" y="40586"/>
                  </a:cubicBezTo>
                  <a:cubicBezTo>
                    <a:pt x="26358" y="38199"/>
                    <a:pt x="22627" y="34773"/>
                    <a:pt x="21678" y="33270"/>
                  </a:cubicBezTo>
                  <a:cubicBezTo>
                    <a:pt x="21969" y="33165"/>
                    <a:pt x="22256" y="33062"/>
                    <a:pt x="22536" y="32958"/>
                  </a:cubicBezTo>
                  <a:cubicBezTo>
                    <a:pt x="27594" y="31163"/>
                    <a:pt x="31184" y="27864"/>
                    <a:pt x="33059" y="22763"/>
                  </a:cubicBezTo>
                  <a:cubicBezTo>
                    <a:pt x="34302" y="19373"/>
                    <a:pt x="34229" y="16019"/>
                    <a:pt x="32938" y="12683"/>
                  </a:cubicBezTo>
                  <a:cubicBezTo>
                    <a:pt x="32159" y="10668"/>
                    <a:pt x="31123" y="8782"/>
                    <a:pt x="29906" y="6992"/>
                  </a:cubicBezTo>
                  <a:cubicBezTo>
                    <a:pt x="29335" y="6158"/>
                    <a:pt x="28684" y="5385"/>
                    <a:pt x="27898" y="4746"/>
                  </a:cubicBezTo>
                  <a:cubicBezTo>
                    <a:pt x="25841" y="3072"/>
                    <a:pt x="23558" y="1776"/>
                    <a:pt x="21007" y="1033"/>
                  </a:cubicBezTo>
                  <a:cubicBezTo>
                    <a:pt x="18603" y="327"/>
                    <a:pt x="16126" y="72"/>
                    <a:pt x="13630" y="11"/>
                  </a:cubicBezTo>
                  <a:cubicBezTo>
                    <a:pt x="13350" y="4"/>
                    <a:pt x="13070" y="1"/>
                    <a:pt x="1279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30"/>
            <p:cNvSpPr/>
            <p:nvPr/>
          </p:nvSpPr>
          <p:spPr>
            <a:xfrm>
              <a:off x="3279325" y="268550"/>
              <a:ext cx="929850" cy="1743125"/>
            </a:xfrm>
            <a:custGeom>
              <a:avLst/>
              <a:gdLst/>
              <a:ahLst/>
              <a:cxnLst/>
              <a:rect l="l" t="t" r="r" b="b"/>
              <a:pathLst>
                <a:path w="37194" h="69725" extrusionOk="0">
                  <a:moveTo>
                    <a:pt x="31427" y="0"/>
                  </a:moveTo>
                  <a:cubicBezTo>
                    <a:pt x="30801" y="280"/>
                    <a:pt x="30308" y="731"/>
                    <a:pt x="29857" y="1230"/>
                  </a:cubicBezTo>
                  <a:cubicBezTo>
                    <a:pt x="28573" y="2630"/>
                    <a:pt x="27307" y="4055"/>
                    <a:pt x="26230" y="5625"/>
                  </a:cubicBezTo>
                  <a:cubicBezTo>
                    <a:pt x="26157" y="5734"/>
                    <a:pt x="26052" y="5820"/>
                    <a:pt x="25913" y="5965"/>
                  </a:cubicBezTo>
                  <a:cubicBezTo>
                    <a:pt x="25218" y="5301"/>
                    <a:pt x="24482" y="4742"/>
                    <a:pt x="23618" y="4406"/>
                  </a:cubicBezTo>
                  <a:cubicBezTo>
                    <a:pt x="22849" y="4115"/>
                    <a:pt x="22105" y="3710"/>
                    <a:pt x="21255" y="3710"/>
                  </a:cubicBezTo>
                  <a:cubicBezTo>
                    <a:pt x="21163" y="3710"/>
                    <a:pt x="21071" y="3715"/>
                    <a:pt x="20977" y="3725"/>
                  </a:cubicBezTo>
                  <a:cubicBezTo>
                    <a:pt x="20879" y="3865"/>
                    <a:pt x="20799" y="3974"/>
                    <a:pt x="20714" y="4091"/>
                  </a:cubicBezTo>
                  <a:cubicBezTo>
                    <a:pt x="20751" y="4237"/>
                    <a:pt x="20775" y="4370"/>
                    <a:pt x="20812" y="4504"/>
                  </a:cubicBezTo>
                  <a:cubicBezTo>
                    <a:pt x="21500" y="7128"/>
                    <a:pt x="22273" y="9732"/>
                    <a:pt x="22863" y="12375"/>
                  </a:cubicBezTo>
                  <a:cubicBezTo>
                    <a:pt x="23551" y="15455"/>
                    <a:pt x="24099" y="18565"/>
                    <a:pt x="24696" y="21669"/>
                  </a:cubicBezTo>
                  <a:cubicBezTo>
                    <a:pt x="25255" y="24580"/>
                    <a:pt x="25657" y="27514"/>
                    <a:pt x="25706" y="30490"/>
                  </a:cubicBezTo>
                  <a:cubicBezTo>
                    <a:pt x="25761" y="33911"/>
                    <a:pt x="25560" y="37308"/>
                    <a:pt x="24708" y="40643"/>
                  </a:cubicBezTo>
                  <a:cubicBezTo>
                    <a:pt x="24215" y="42567"/>
                    <a:pt x="23667" y="44472"/>
                    <a:pt x="22894" y="46310"/>
                  </a:cubicBezTo>
                  <a:cubicBezTo>
                    <a:pt x="22455" y="47344"/>
                    <a:pt x="21907" y="48313"/>
                    <a:pt x="21160" y="49164"/>
                  </a:cubicBezTo>
                  <a:cubicBezTo>
                    <a:pt x="20642" y="49761"/>
                    <a:pt x="20039" y="50254"/>
                    <a:pt x="19290" y="50547"/>
                  </a:cubicBezTo>
                  <a:cubicBezTo>
                    <a:pt x="18808" y="50740"/>
                    <a:pt x="18344" y="50837"/>
                    <a:pt x="17904" y="50837"/>
                  </a:cubicBezTo>
                  <a:cubicBezTo>
                    <a:pt x="16946" y="50837"/>
                    <a:pt x="16103" y="50379"/>
                    <a:pt x="15432" y="49469"/>
                  </a:cubicBezTo>
                  <a:cubicBezTo>
                    <a:pt x="15168" y="49109"/>
                    <a:pt x="14934" y="48728"/>
                    <a:pt x="14732" y="48331"/>
                  </a:cubicBezTo>
                  <a:cubicBezTo>
                    <a:pt x="13934" y="46779"/>
                    <a:pt x="13320" y="45160"/>
                    <a:pt x="12966" y="43455"/>
                  </a:cubicBezTo>
                  <a:cubicBezTo>
                    <a:pt x="12279" y="40071"/>
                    <a:pt x="12053" y="36637"/>
                    <a:pt x="12157" y="33193"/>
                  </a:cubicBezTo>
                  <a:cubicBezTo>
                    <a:pt x="12266" y="29389"/>
                    <a:pt x="12406" y="25583"/>
                    <a:pt x="12972" y="21816"/>
                  </a:cubicBezTo>
                  <a:cubicBezTo>
                    <a:pt x="13392" y="18998"/>
                    <a:pt x="13830" y="16179"/>
                    <a:pt x="14396" y="13385"/>
                  </a:cubicBezTo>
                  <a:cubicBezTo>
                    <a:pt x="15066" y="10098"/>
                    <a:pt x="16076" y="6896"/>
                    <a:pt x="17185" y="3725"/>
                  </a:cubicBezTo>
                  <a:cubicBezTo>
                    <a:pt x="17300" y="3379"/>
                    <a:pt x="17458" y="3043"/>
                    <a:pt x="17288" y="2684"/>
                  </a:cubicBezTo>
                  <a:cubicBezTo>
                    <a:pt x="17105" y="2391"/>
                    <a:pt x="16841" y="2300"/>
                    <a:pt x="16551" y="2300"/>
                  </a:cubicBezTo>
                  <a:cubicBezTo>
                    <a:pt x="16503" y="2300"/>
                    <a:pt x="16454" y="2303"/>
                    <a:pt x="16405" y="2307"/>
                  </a:cubicBezTo>
                  <a:cubicBezTo>
                    <a:pt x="16132" y="2326"/>
                    <a:pt x="15851" y="2392"/>
                    <a:pt x="15590" y="2472"/>
                  </a:cubicBezTo>
                  <a:cubicBezTo>
                    <a:pt x="14506" y="2794"/>
                    <a:pt x="13550" y="3372"/>
                    <a:pt x="12606" y="3975"/>
                  </a:cubicBezTo>
                  <a:cubicBezTo>
                    <a:pt x="11432" y="4730"/>
                    <a:pt x="10238" y="5466"/>
                    <a:pt x="9095" y="6184"/>
                  </a:cubicBezTo>
                  <a:cubicBezTo>
                    <a:pt x="8943" y="6123"/>
                    <a:pt x="8857" y="6106"/>
                    <a:pt x="8784" y="6062"/>
                  </a:cubicBezTo>
                  <a:cubicBezTo>
                    <a:pt x="7378" y="5265"/>
                    <a:pt x="5972" y="4450"/>
                    <a:pt x="4560" y="3665"/>
                  </a:cubicBezTo>
                  <a:cubicBezTo>
                    <a:pt x="4073" y="3391"/>
                    <a:pt x="3556" y="3172"/>
                    <a:pt x="3044" y="2946"/>
                  </a:cubicBezTo>
                  <a:cubicBezTo>
                    <a:pt x="2898" y="2885"/>
                    <a:pt x="2750" y="2837"/>
                    <a:pt x="2600" y="2837"/>
                  </a:cubicBezTo>
                  <a:cubicBezTo>
                    <a:pt x="2425" y="2837"/>
                    <a:pt x="2248" y="2902"/>
                    <a:pt x="2071" y="3086"/>
                  </a:cubicBezTo>
                  <a:cubicBezTo>
                    <a:pt x="2058" y="3512"/>
                    <a:pt x="2046" y="3987"/>
                    <a:pt x="2034" y="4455"/>
                  </a:cubicBezTo>
                  <a:cubicBezTo>
                    <a:pt x="1961" y="6750"/>
                    <a:pt x="1552" y="9015"/>
                    <a:pt x="1286" y="11285"/>
                  </a:cubicBezTo>
                  <a:cubicBezTo>
                    <a:pt x="1115" y="12728"/>
                    <a:pt x="865" y="14165"/>
                    <a:pt x="828" y="15626"/>
                  </a:cubicBezTo>
                  <a:cubicBezTo>
                    <a:pt x="804" y="16490"/>
                    <a:pt x="694" y="17348"/>
                    <a:pt x="622" y="18213"/>
                  </a:cubicBezTo>
                  <a:cubicBezTo>
                    <a:pt x="488" y="19856"/>
                    <a:pt x="318" y="21500"/>
                    <a:pt x="220" y="23142"/>
                  </a:cubicBezTo>
                  <a:cubicBezTo>
                    <a:pt x="6" y="26917"/>
                    <a:pt x="1" y="30697"/>
                    <a:pt x="74" y="34471"/>
                  </a:cubicBezTo>
                  <a:cubicBezTo>
                    <a:pt x="147" y="38385"/>
                    <a:pt x="269" y="42299"/>
                    <a:pt x="853" y="46182"/>
                  </a:cubicBezTo>
                  <a:cubicBezTo>
                    <a:pt x="1383" y="49700"/>
                    <a:pt x="2149" y="53158"/>
                    <a:pt x="3398" y="56499"/>
                  </a:cubicBezTo>
                  <a:cubicBezTo>
                    <a:pt x="4281" y="58862"/>
                    <a:pt x="5322" y="61150"/>
                    <a:pt x="6819" y="63202"/>
                  </a:cubicBezTo>
                  <a:cubicBezTo>
                    <a:pt x="8864" y="65990"/>
                    <a:pt x="11494" y="67992"/>
                    <a:pt x="14774" y="69100"/>
                  </a:cubicBezTo>
                  <a:cubicBezTo>
                    <a:pt x="16009" y="69520"/>
                    <a:pt x="17262" y="69724"/>
                    <a:pt x="18530" y="69724"/>
                  </a:cubicBezTo>
                  <a:cubicBezTo>
                    <a:pt x="19231" y="69724"/>
                    <a:pt x="19938" y="69662"/>
                    <a:pt x="20649" y="69538"/>
                  </a:cubicBezTo>
                  <a:cubicBezTo>
                    <a:pt x="22986" y="69130"/>
                    <a:pt x="25055" y="68126"/>
                    <a:pt x="26985" y="66793"/>
                  </a:cubicBezTo>
                  <a:cubicBezTo>
                    <a:pt x="29845" y="64809"/>
                    <a:pt x="31830" y="62106"/>
                    <a:pt x="33254" y="58971"/>
                  </a:cubicBezTo>
                  <a:cubicBezTo>
                    <a:pt x="34405" y="56433"/>
                    <a:pt x="35117" y="53761"/>
                    <a:pt x="35629" y="51034"/>
                  </a:cubicBezTo>
                  <a:cubicBezTo>
                    <a:pt x="36225" y="47869"/>
                    <a:pt x="36658" y="44692"/>
                    <a:pt x="36858" y="41471"/>
                  </a:cubicBezTo>
                  <a:cubicBezTo>
                    <a:pt x="37029" y="38793"/>
                    <a:pt x="37193" y="36115"/>
                    <a:pt x="37046" y="33423"/>
                  </a:cubicBezTo>
                  <a:cubicBezTo>
                    <a:pt x="36931" y="31391"/>
                    <a:pt x="36800" y="29354"/>
                    <a:pt x="36657" y="27313"/>
                  </a:cubicBezTo>
                  <a:cubicBezTo>
                    <a:pt x="36358" y="23071"/>
                    <a:pt x="35670" y="18877"/>
                    <a:pt x="34892" y="14700"/>
                  </a:cubicBezTo>
                  <a:cubicBezTo>
                    <a:pt x="34209" y="11073"/>
                    <a:pt x="33565" y="7438"/>
                    <a:pt x="32907" y="3811"/>
                  </a:cubicBezTo>
                  <a:cubicBezTo>
                    <a:pt x="32743" y="2904"/>
                    <a:pt x="32578" y="1997"/>
                    <a:pt x="32402" y="1090"/>
                  </a:cubicBezTo>
                  <a:cubicBezTo>
                    <a:pt x="32310" y="603"/>
                    <a:pt x="32110" y="183"/>
                    <a:pt x="3159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30"/>
            <p:cNvSpPr/>
            <p:nvPr/>
          </p:nvSpPr>
          <p:spPr>
            <a:xfrm>
              <a:off x="2287000" y="384675"/>
              <a:ext cx="951150" cy="1424750"/>
            </a:xfrm>
            <a:custGeom>
              <a:avLst/>
              <a:gdLst/>
              <a:ahLst/>
              <a:cxnLst/>
              <a:rect l="l" t="t" r="r" b="b"/>
              <a:pathLst>
                <a:path w="38046" h="56990" extrusionOk="0">
                  <a:moveTo>
                    <a:pt x="18969" y="16075"/>
                  </a:moveTo>
                  <a:cubicBezTo>
                    <a:pt x="19757" y="16075"/>
                    <a:pt x="20536" y="16325"/>
                    <a:pt x="21226" y="16776"/>
                  </a:cubicBezTo>
                  <a:cubicBezTo>
                    <a:pt x="21773" y="17142"/>
                    <a:pt x="22267" y="17622"/>
                    <a:pt x="22704" y="18122"/>
                  </a:cubicBezTo>
                  <a:cubicBezTo>
                    <a:pt x="23606" y="19139"/>
                    <a:pt x="24201" y="20337"/>
                    <a:pt x="24616" y="21628"/>
                  </a:cubicBezTo>
                  <a:cubicBezTo>
                    <a:pt x="25280" y="23684"/>
                    <a:pt x="25621" y="25778"/>
                    <a:pt x="25626" y="28286"/>
                  </a:cubicBezTo>
                  <a:cubicBezTo>
                    <a:pt x="25596" y="30569"/>
                    <a:pt x="25225" y="33095"/>
                    <a:pt x="24104" y="35470"/>
                  </a:cubicBezTo>
                  <a:cubicBezTo>
                    <a:pt x="23648" y="36431"/>
                    <a:pt x="23112" y="37350"/>
                    <a:pt x="22382" y="38130"/>
                  </a:cubicBezTo>
                  <a:cubicBezTo>
                    <a:pt x="21968" y="38580"/>
                    <a:pt x="21517" y="39013"/>
                    <a:pt x="21012" y="39353"/>
                  </a:cubicBezTo>
                  <a:cubicBezTo>
                    <a:pt x="20298" y="39839"/>
                    <a:pt x="19542" y="40079"/>
                    <a:pt x="18787" y="40079"/>
                  </a:cubicBezTo>
                  <a:cubicBezTo>
                    <a:pt x="17973" y="40079"/>
                    <a:pt x="17160" y="39799"/>
                    <a:pt x="16405" y="39250"/>
                  </a:cubicBezTo>
                  <a:cubicBezTo>
                    <a:pt x="15674" y="38714"/>
                    <a:pt x="15090" y="38038"/>
                    <a:pt x="14603" y="37284"/>
                  </a:cubicBezTo>
                  <a:cubicBezTo>
                    <a:pt x="13738" y="35957"/>
                    <a:pt x="13184" y="34502"/>
                    <a:pt x="12813" y="32968"/>
                  </a:cubicBezTo>
                  <a:cubicBezTo>
                    <a:pt x="11888" y="29120"/>
                    <a:pt x="12040" y="25323"/>
                    <a:pt x="13367" y="21591"/>
                  </a:cubicBezTo>
                  <a:cubicBezTo>
                    <a:pt x="13781" y="20422"/>
                    <a:pt x="14305" y="19302"/>
                    <a:pt x="15102" y="18359"/>
                  </a:cubicBezTo>
                  <a:cubicBezTo>
                    <a:pt x="15571" y="17812"/>
                    <a:pt x="16100" y="17293"/>
                    <a:pt x="16673" y="16862"/>
                  </a:cubicBezTo>
                  <a:cubicBezTo>
                    <a:pt x="17395" y="16322"/>
                    <a:pt x="18187" y="16075"/>
                    <a:pt x="18969" y="16075"/>
                  </a:cubicBezTo>
                  <a:close/>
                  <a:moveTo>
                    <a:pt x="19405" y="0"/>
                  </a:moveTo>
                  <a:cubicBezTo>
                    <a:pt x="17367" y="0"/>
                    <a:pt x="15347" y="516"/>
                    <a:pt x="13343" y="1546"/>
                  </a:cubicBezTo>
                  <a:cubicBezTo>
                    <a:pt x="11480" y="2508"/>
                    <a:pt x="9910" y="3847"/>
                    <a:pt x="8461" y="5339"/>
                  </a:cubicBezTo>
                  <a:cubicBezTo>
                    <a:pt x="6264" y="7621"/>
                    <a:pt x="4602" y="10262"/>
                    <a:pt x="3300" y="13137"/>
                  </a:cubicBezTo>
                  <a:cubicBezTo>
                    <a:pt x="1011" y="18219"/>
                    <a:pt x="55" y="23575"/>
                    <a:pt x="1" y="29771"/>
                  </a:cubicBezTo>
                  <a:cubicBezTo>
                    <a:pt x="55" y="30575"/>
                    <a:pt x="116" y="32029"/>
                    <a:pt x="244" y="33472"/>
                  </a:cubicBezTo>
                  <a:cubicBezTo>
                    <a:pt x="560" y="36948"/>
                    <a:pt x="1359" y="40310"/>
                    <a:pt x="2642" y="43558"/>
                  </a:cubicBezTo>
                  <a:cubicBezTo>
                    <a:pt x="3944" y="46877"/>
                    <a:pt x="5759" y="49871"/>
                    <a:pt x="8309" y="52385"/>
                  </a:cubicBezTo>
                  <a:cubicBezTo>
                    <a:pt x="9697" y="53754"/>
                    <a:pt x="11243" y="54893"/>
                    <a:pt x="13014" y="55708"/>
                  </a:cubicBezTo>
                  <a:cubicBezTo>
                    <a:pt x="14813" y="56541"/>
                    <a:pt x="16671" y="56989"/>
                    <a:pt x="18600" y="56989"/>
                  </a:cubicBezTo>
                  <a:cubicBezTo>
                    <a:pt x="19236" y="56989"/>
                    <a:pt x="19879" y="56940"/>
                    <a:pt x="20531" y="56841"/>
                  </a:cubicBezTo>
                  <a:cubicBezTo>
                    <a:pt x="23028" y="56463"/>
                    <a:pt x="25231" y="55441"/>
                    <a:pt x="27227" y="53943"/>
                  </a:cubicBezTo>
                  <a:cubicBezTo>
                    <a:pt x="29820" y="51989"/>
                    <a:pt x="31823" y="49530"/>
                    <a:pt x="33388" y="46712"/>
                  </a:cubicBezTo>
                  <a:cubicBezTo>
                    <a:pt x="36114" y="41805"/>
                    <a:pt x="37453" y="36498"/>
                    <a:pt x="37855" y="30941"/>
                  </a:cubicBezTo>
                  <a:cubicBezTo>
                    <a:pt x="38046" y="28344"/>
                    <a:pt x="37999" y="25737"/>
                    <a:pt x="37716" y="23149"/>
                  </a:cubicBezTo>
                  <a:cubicBezTo>
                    <a:pt x="37453" y="20781"/>
                    <a:pt x="37094" y="18438"/>
                    <a:pt x="36370" y="16161"/>
                  </a:cubicBezTo>
                  <a:cubicBezTo>
                    <a:pt x="35263" y="12698"/>
                    <a:pt x="33734" y="9447"/>
                    <a:pt x="31470" y="6580"/>
                  </a:cubicBezTo>
                  <a:cubicBezTo>
                    <a:pt x="29644" y="4267"/>
                    <a:pt x="27483" y="2344"/>
                    <a:pt x="24744" y="1163"/>
                  </a:cubicBezTo>
                  <a:cubicBezTo>
                    <a:pt x="22952" y="388"/>
                    <a:pt x="21172" y="0"/>
                    <a:pt x="1940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30"/>
            <p:cNvSpPr/>
            <p:nvPr/>
          </p:nvSpPr>
          <p:spPr>
            <a:xfrm>
              <a:off x="4256900" y="338000"/>
              <a:ext cx="974875" cy="1572150"/>
            </a:xfrm>
            <a:custGeom>
              <a:avLst/>
              <a:gdLst/>
              <a:ahLst/>
              <a:cxnLst/>
              <a:rect l="l" t="t" r="r" b="b"/>
              <a:pathLst>
                <a:path w="38995" h="62886" extrusionOk="0">
                  <a:moveTo>
                    <a:pt x="16432" y="9680"/>
                  </a:moveTo>
                  <a:cubicBezTo>
                    <a:pt x="18702" y="9680"/>
                    <a:pt x="20905" y="10287"/>
                    <a:pt x="23034" y="11424"/>
                  </a:cubicBezTo>
                  <a:cubicBezTo>
                    <a:pt x="24940" y="12434"/>
                    <a:pt x="25877" y="14326"/>
                    <a:pt x="25372" y="16774"/>
                  </a:cubicBezTo>
                  <a:cubicBezTo>
                    <a:pt x="24648" y="20232"/>
                    <a:pt x="22626" y="22660"/>
                    <a:pt x="19346" y="23975"/>
                  </a:cubicBezTo>
                  <a:cubicBezTo>
                    <a:pt x="18263" y="24407"/>
                    <a:pt x="17106" y="24656"/>
                    <a:pt x="15974" y="24955"/>
                  </a:cubicBezTo>
                  <a:cubicBezTo>
                    <a:pt x="15632" y="25046"/>
                    <a:pt x="15261" y="25022"/>
                    <a:pt x="14835" y="25058"/>
                  </a:cubicBezTo>
                  <a:cubicBezTo>
                    <a:pt x="14610" y="24285"/>
                    <a:pt x="14372" y="23573"/>
                    <a:pt x="14183" y="22849"/>
                  </a:cubicBezTo>
                  <a:cubicBezTo>
                    <a:pt x="13562" y="20439"/>
                    <a:pt x="12972" y="18028"/>
                    <a:pt x="12345" y="15618"/>
                  </a:cubicBezTo>
                  <a:cubicBezTo>
                    <a:pt x="11998" y="14266"/>
                    <a:pt x="11615" y="12921"/>
                    <a:pt x="11250" y="11575"/>
                  </a:cubicBezTo>
                  <a:cubicBezTo>
                    <a:pt x="11201" y="11387"/>
                    <a:pt x="11189" y="11192"/>
                    <a:pt x="11158" y="10997"/>
                  </a:cubicBezTo>
                  <a:cubicBezTo>
                    <a:pt x="11547" y="10620"/>
                    <a:pt x="12016" y="10431"/>
                    <a:pt x="12492" y="10285"/>
                  </a:cubicBezTo>
                  <a:cubicBezTo>
                    <a:pt x="13826" y="9877"/>
                    <a:pt x="15140" y="9680"/>
                    <a:pt x="16432" y="9680"/>
                  </a:cubicBezTo>
                  <a:close/>
                  <a:moveTo>
                    <a:pt x="12800" y="1"/>
                  </a:moveTo>
                  <a:cubicBezTo>
                    <a:pt x="10274" y="1"/>
                    <a:pt x="7771" y="277"/>
                    <a:pt x="5308" y="869"/>
                  </a:cubicBezTo>
                  <a:cubicBezTo>
                    <a:pt x="3975" y="1192"/>
                    <a:pt x="2690" y="1678"/>
                    <a:pt x="1467" y="2306"/>
                  </a:cubicBezTo>
                  <a:cubicBezTo>
                    <a:pt x="341" y="2884"/>
                    <a:pt x="0" y="3609"/>
                    <a:pt x="212" y="4851"/>
                  </a:cubicBezTo>
                  <a:cubicBezTo>
                    <a:pt x="248" y="5072"/>
                    <a:pt x="295" y="5292"/>
                    <a:pt x="353" y="5509"/>
                  </a:cubicBezTo>
                  <a:cubicBezTo>
                    <a:pt x="1102" y="8089"/>
                    <a:pt x="1504" y="10749"/>
                    <a:pt x="1929" y="13397"/>
                  </a:cubicBezTo>
                  <a:cubicBezTo>
                    <a:pt x="2240" y="15302"/>
                    <a:pt x="2471" y="17214"/>
                    <a:pt x="2733" y="19124"/>
                  </a:cubicBezTo>
                  <a:cubicBezTo>
                    <a:pt x="2964" y="20787"/>
                    <a:pt x="3226" y="22448"/>
                    <a:pt x="3402" y="24116"/>
                  </a:cubicBezTo>
                  <a:cubicBezTo>
                    <a:pt x="3749" y="27397"/>
                    <a:pt x="3896" y="30697"/>
                    <a:pt x="3943" y="34001"/>
                  </a:cubicBezTo>
                  <a:cubicBezTo>
                    <a:pt x="3980" y="36345"/>
                    <a:pt x="3938" y="38701"/>
                    <a:pt x="3882" y="41044"/>
                  </a:cubicBezTo>
                  <a:cubicBezTo>
                    <a:pt x="3823" y="43814"/>
                    <a:pt x="3701" y="46584"/>
                    <a:pt x="3390" y="49335"/>
                  </a:cubicBezTo>
                  <a:cubicBezTo>
                    <a:pt x="2964" y="53200"/>
                    <a:pt x="2483" y="57053"/>
                    <a:pt x="1740" y="60875"/>
                  </a:cubicBezTo>
                  <a:cubicBezTo>
                    <a:pt x="1680" y="61198"/>
                    <a:pt x="1685" y="61533"/>
                    <a:pt x="1655" y="61892"/>
                  </a:cubicBezTo>
                  <a:cubicBezTo>
                    <a:pt x="1600" y="62008"/>
                    <a:pt x="1516" y="62147"/>
                    <a:pt x="1448" y="62301"/>
                  </a:cubicBezTo>
                  <a:cubicBezTo>
                    <a:pt x="1424" y="62349"/>
                    <a:pt x="1441" y="62410"/>
                    <a:pt x="1441" y="62470"/>
                  </a:cubicBezTo>
                  <a:cubicBezTo>
                    <a:pt x="1657" y="62756"/>
                    <a:pt x="1789" y="62886"/>
                    <a:pt x="1985" y="62886"/>
                  </a:cubicBezTo>
                  <a:cubicBezTo>
                    <a:pt x="2094" y="62886"/>
                    <a:pt x="2223" y="62845"/>
                    <a:pt x="2397" y="62769"/>
                  </a:cubicBezTo>
                  <a:cubicBezTo>
                    <a:pt x="3365" y="62343"/>
                    <a:pt x="4345" y="61923"/>
                    <a:pt x="5283" y="61430"/>
                  </a:cubicBezTo>
                  <a:cubicBezTo>
                    <a:pt x="6452" y="60828"/>
                    <a:pt x="7584" y="60151"/>
                    <a:pt x="8728" y="59512"/>
                  </a:cubicBezTo>
                  <a:cubicBezTo>
                    <a:pt x="9166" y="59268"/>
                    <a:pt x="9605" y="59026"/>
                    <a:pt x="10037" y="58788"/>
                  </a:cubicBezTo>
                  <a:cubicBezTo>
                    <a:pt x="10201" y="58831"/>
                    <a:pt x="10335" y="58855"/>
                    <a:pt x="10469" y="58892"/>
                  </a:cubicBezTo>
                  <a:cubicBezTo>
                    <a:pt x="11229" y="59123"/>
                    <a:pt x="11893" y="59524"/>
                    <a:pt x="12563" y="59945"/>
                  </a:cubicBezTo>
                  <a:cubicBezTo>
                    <a:pt x="13701" y="60651"/>
                    <a:pt x="14845" y="61350"/>
                    <a:pt x="15996" y="62045"/>
                  </a:cubicBezTo>
                  <a:cubicBezTo>
                    <a:pt x="16252" y="62197"/>
                    <a:pt x="16517" y="62348"/>
                    <a:pt x="16808" y="62348"/>
                  </a:cubicBezTo>
                  <a:cubicBezTo>
                    <a:pt x="16927" y="62348"/>
                    <a:pt x="17049" y="62323"/>
                    <a:pt x="17177" y="62264"/>
                  </a:cubicBezTo>
                  <a:cubicBezTo>
                    <a:pt x="17560" y="61990"/>
                    <a:pt x="17511" y="61619"/>
                    <a:pt x="17462" y="61211"/>
                  </a:cubicBezTo>
                  <a:cubicBezTo>
                    <a:pt x="17255" y="59433"/>
                    <a:pt x="16982" y="57656"/>
                    <a:pt x="16903" y="55873"/>
                  </a:cubicBezTo>
                  <a:cubicBezTo>
                    <a:pt x="16769" y="52768"/>
                    <a:pt x="16757" y="49664"/>
                    <a:pt x="16701" y="46560"/>
                  </a:cubicBezTo>
                  <a:cubicBezTo>
                    <a:pt x="16696" y="46407"/>
                    <a:pt x="16726" y="46255"/>
                    <a:pt x="16750" y="45968"/>
                  </a:cubicBezTo>
                  <a:cubicBezTo>
                    <a:pt x="17073" y="46236"/>
                    <a:pt x="17311" y="46419"/>
                    <a:pt x="17530" y="46621"/>
                  </a:cubicBezTo>
                  <a:cubicBezTo>
                    <a:pt x="20244" y="49085"/>
                    <a:pt x="22947" y="51557"/>
                    <a:pt x="25674" y="54010"/>
                  </a:cubicBezTo>
                  <a:cubicBezTo>
                    <a:pt x="26611" y="54856"/>
                    <a:pt x="27531" y="55708"/>
                    <a:pt x="28255" y="56749"/>
                  </a:cubicBezTo>
                  <a:cubicBezTo>
                    <a:pt x="28365" y="56911"/>
                    <a:pt x="28492" y="57063"/>
                    <a:pt x="28633" y="57200"/>
                  </a:cubicBezTo>
                  <a:cubicBezTo>
                    <a:pt x="28797" y="57364"/>
                    <a:pt x="28983" y="57467"/>
                    <a:pt x="29197" y="57467"/>
                  </a:cubicBezTo>
                  <a:cubicBezTo>
                    <a:pt x="29284" y="57467"/>
                    <a:pt x="29376" y="57450"/>
                    <a:pt x="29472" y="57413"/>
                  </a:cubicBezTo>
                  <a:cubicBezTo>
                    <a:pt x="29996" y="56890"/>
                    <a:pt x="30459" y="55842"/>
                    <a:pt x="31134" y="53706"/>
                  </a:cubicBezTo>
                  <a:cubicBezTo>
                    <a:pt x="31554" y="52372"/>
                    <a:pt x="31816" y="51016"/>
                    <a:pt x="31834" y="49621"/>
                  </a:cubicBezTo>
                  <a:cubicBezTo>
                    <a:pt x="32145" y="49555"/>
                    <a:pt x="32388" y="49499"/>
                    <a:pt x="32632" y="49451"/>
                  </a:cubicBezTo>
                  <a:cubicBezTo>
                    <a:pt x="34525" y="49092"/>
                    <a:pt x="36278" y="48385"/>
                    <a:pt x="37921" y="47406"/>
                  </a:cubicBezTo>
                  <a:cubicBezTo>
                    <a:pt x="38140" y="47279"/>
                    <a:pt x="38349" y="47140"/>
                    <a:pt x="38548" y="46985"/>
                  </a:cubicBezTo>
                  <a:cubicBezTo>
                    <a:pt x="38866" y="46728"/>
                    <a:pt x="38994" y="46418"/>
                    <a:pt x="38738" y="45901"/>
                  </a:cubicBezTo>
                  <a:cubicBezTo>
                    <a:pt x="35646" y="44342"/>
                    <a:pt x="32456" y="42723"/>
                    <a:pt x="29571" y="40587"/>
                  </a:cubicBezTo>
                  <a:cubicBezTo>
                    <a:pt x="26357" y="38200"/>
                    <a:pt x="22626" y="34773"/>
                    <a:pt x="21677" y="33269"/>
                  </a:cubicBezTo>
                  <a:cubicBezTo>
                    <a:pt x="21969" y="33166"/>
                    <a:pt x="22255" y="33062"/>
                    <a:pt x="22535" y="32959"/>
                  </a:cubicBezTo>
                  <a:cubicBezTo>
                    <a:pt x="27593" y="31164"/>
                    <a:pt x="31185" y="27865"/>
                    <a:pt x="33060" y="22764"/>
                  </a:cubicBezTo>
                  <a:cubicBezTo>
                    <a:pt x="34301" y="19374"/>
                    <a:pt x="34228" y="16019"/>
                    <a:pt x="32937" y="12683"/>
                  </a:cubicBezTo>
                  <a:cubicBezTo>
                    <a:pt x="32157" y="10669"/>
                    <a:pt x="31123" y="8781"/>
                    <a:pt x="29905" y="6993"/>
                  </a:cubicBezTo>
                  <a:cubicBezTo>
                    <a:pt x="29334" y="6159"/>
                    <a:pt x="28682" y="5386"/>
                    <a:pt x="27897" y="4747"/>
                  </a:cubicBezTo>
                  <a:cubicBezTo>
                    <a:pt x="25839" y="3073"/>
                    <a:pt x="23557" y="1776"/>
                    <a:pt x="21006" y="1034"/>
                  </a:cubicBezTo>
                  <a:cubicBezTo>
                    <a:pt x="18602" y="327"/>
                    <a:pt x="16124" y="71"/>
                    <a:pt x="13629" y="10"/>
                  </a:cubicBezTo>
                  <a:cubicBezTo>
                    <a:pt x="13352" y="4"/>
                    <a:pt x="13076" y="1"/>
                    <a:pt x="1280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30"/>
            <p:cNvSpPr/>
            <p:nvPr/>
          </p:nvSpPr>
          <p:spPr>
            <a:xfrm>
              <a:off x="3309775" y="238125"/>
              <a:ext cx="929825" cy="1743125"/>
            </a:xfrm>
            <a:custGeom>
              <a:avLst/>
              <a:gdLst/>
              <a:ahLst/>
              <a:cxnLst/>
              <a:rect l="l" t="t" r="r" b="b"/>
              <a:pathLst>
                <a:path w="37193" h="69725" extrusionOk="0">
                  <a:moveTo>
                    <a:pt x="31428" y="0"/>
                  </a:moveTo>
                  <a:cubicBezTo>
                    <a:pt x="30801" y="280"/>
                    <a:pt x="30307" y="731"/>
                    <a:pt x="29857" y="1229"/>
                  </a:cubicBezTo>
                  <a:cubicBezTo>
                    <a:pt x="28573" y="2629"/>
                    <a:pt x="27307" y="4054"/>
                    <a:pt x="26229" y="5624"/>
                  </a:cubicBezTo>
                  <a:cubicBezTo>
                    <a:pt x="26156" y="5734"/>
                    <a:pt x="26053" y="5819"/>
                    <a:pt x="25912" y="5965"/>
                  </a:cubicBezTo>
                  <a:cubicBezTo>
                    <a:pt x="25219" y="5302"/>
                    <a:pt x="24482" y="4741"/>
                    <a:pt x="23618" y="4407"/>
                  </a:cubicBezTo>
                  <a:cubicBezTo>
                    <a:pt x="22849" y="4116"/>
                    <a:pt x="22104" y="3711"/>
                    <a:pt x="21254" y="3711"/>
                  </a:cubicBezTo>
                  <a:cubicBezTo>
                    <a:pt x="21163" y="3711"/>
                    <a:pt x="21070" y="3716"/>
                    <a:pt x="20976" y="3726"/>
                  </a:cubicBezTo>
                  <a:cubicBezTo>
                    <a:pt x="20879" y="3865"/>
                    <a:pt x="20799" y="3975"/>
                    <a:pt x="20715" y="4090"/>
                  </a:cubicBezTo>
                  <a:cubicBezTo>
                    <a:pt x="20750" y="4236"/>
                    <a:pt x="20775" y="4370"/>
                    <a:pt x="20811" y="4504"/>
                  </a:cubicBezTo>
                  <a:cubicBezTo>
                    <a:pt x="21499" y="7128"/>
                    <a:pt x="22272" y="9733"/>
                    <a:pt x="22863" y="12376"/>
                  </a:cubicBezTo>
                  <a:cubicBezTo>
                    <a:pt x="23551" y="15455"/>
                    <a:pt x="24098" y="18565"/>
                    <a:pt x="24695" y="21670"/>
                  </a:cubicBezTo>
                  <a:cubicBezTo>
                    <a:pt x="25255" y="24581"/>
                    <a:pt x="25656" y="27514"/>
                    <a:pt x="25705" y="30490"/>
                  </a:cubicBezTo>
                  <a:cubicBezTo>
                    <a:pt x="25760" y="33911"/>
                    <a:pt x="25559" y="37308"/>
                    <a:pt x="24707" y="40643"/>
                  </a:cubicBezTo>
                  <a:cubicBezTo>
                    <a:pt x="24214" y="42567"/>
                    <a:pt x="23666" y="44472"/>
                    <a:pt x="22893" y="46310"/>
                  </a:cubicBezTo>
                  <a:cubicBezTo>
                    <a:pt x="22455" y="47344"/>
                    <a:pt x="21907" y="48313"/>
                    <a:pt x="21159" y="49165"/>
                  </a:cubicBezTo>
                  <a:cubicBezTo>
                    <a:pt x="20642" y="49761"/>
                    <a:pt x="20038" y="50254"/>
                    <a:pt x="19289" y="50547"/>
                  </a:cubicBezTo>
                  <a:cubicBezTo>
                    <a:pt x="18807" y="50740"/>
                    <a:pt x="18343" y="50836"/>
                    <a:pt x="17904" y="50836"/>
                  </a:cubicBezTo>
                  <a:cubicBezTo>
                    <a:pt x="16946" y="50836"/>
                    <a:pt x="16103" y="50379"/>
                    <a:pt x="15431" y="49469"/>
                  </a:cubicBezTo>
                  <a:cubicBezTo>
                    <a:pt x="15167" y="49109"/>
                    <a:pt x="14933" y="48729"/>
                    <a:pt x="14731" y="48331"/>
                  </a:cubicBezTo>
                  <a:cubicBezTo>
                    <a:pt x="13933" y="46780"/>
                    <a:pt x="13319" y="45160"/>
                    <a:pt x="12965" y="43455"/>
                  </a:cubicBezTo>
                  <a:cubicBezTo>
                    <a:pt x="12278" y="40071"/>
                    <a:pt x="12053" y="36637"/>
                    <a:pt x="12156" y="33192"/>
                  </a:cubicBezTo>
                  <a:cubicBezTo>
                    <a:pt x="12266" y="29388"/>
                    <a:pt x="12405" y="25583"/>
                    <a:pt x="12971" y="21816"/>
                  </a:cubicBezTo>
                  <a:cubicBezTo>
                    <a:pt x="13392" y="18997"/>
                    <a:pt x="13829" y="16180"/>
                    <a:pt x="14395" y="13385"/>
                  </a:cubicBezTo>
                  <a:cubicBezTo>
                    <a:pt x="15065" y="10098"/>
                    <a:pt x="16075" y="6897"/>
                    <a:pt x="17185" y="3726"/>
                  </a:cubicBezTo>
                  <a:cubicBezTo>
                    <a:pt x="17300" y="3378"/>
                    <a:pt x="17458" y="3044"/>
                    <a:pt x="17288" y="2685"/>
                  </a:cubicBezTo>
                  <a:cubicBezTo>
                    <a:pt x="17104" y="2391"/>
                    <a:pt x="16840" y="2300"/>
                    <a:pt x="16548" y="2300"/>
                  </a:cubicBezTo>
                  <a:cubicBezTo>
                    <a:pt x="16501" y="2300"/>
                    <a:pt x="16453" y="2303"/>
                    <a:pt x="16405" y="2307"/>
                  </a:cubicBezTo>
                  <a:cubicBezTo>
                    <a:pt x="16131" y="2326"/>
                    <a:pt x="15851" y="2392"/>
                    <a:pt x="15590" y="2471"/>
                  </a:cubicBezTo>
                  <a:cubicBezTo>
                    <a:pt x="14507" y="2794"/>
                    <a:pt x="13551" y="3372"/>
                    <a:pt x="12607" y="3975"/>
                  </a:cubicBezTo>
                  <a:cubicBezTo>
                    <a:pt x="11432" y="4729"/>
                    <a:pt x="10239" y="5467"/>
                    <a:pt x="9094" y="6184"/>
                  </a:cubicBezTo>
                  <a:cubicBezTo>
                    <a:pt x="8943" y="6123"/>
                    <a:pt x="8857" y="6106"/>
                    <a:pt x="8784" y="6063"/>
                  </a:cubicBezTo>
                  <a:cubicBezTo>
                    <a:pt x="7377" y="5265"/>
                    <a:pt x="5972" y="4451"/>
                    <a:pt x="4559" y="3665"/>
                  </a:cubicBezTo>
                  <a:cubicBezTo>
                    <a:pt x="4072" y="3390"/>
                    <a:pt x="3555" y="3172"/>
                    <a:pt x="3043" y="2946"/>
                  </a:cubicBezTo>
                  <a:cubicBezTo>
                    <a:pt x="2898" y="2885"/>
                    <a:pt x="2750" y="2837"/>
                    <a:pt x="2601" y="2837"/>
                  </a:cubicBezTo>
                  <a:cubicBezTo>
                    <a:pt x="2425" y="2837"/>
                    <a:pt x="2247" y="2903"/>
                    <a:pt x="2070" y="3087"/>
                  </a:cubicBezTo>
                  <a:cubicBezTo>
                    <a:pt x="2058" y="3512"/>
                    <a:pt x="2045" y="3987"/>
                    <a:pt x="2033" y="4455"/>
                  </a:cubicBezTo>
                  <a:cubicBezTo>
                    <a:pt x="1960" y="6750"/>
                    <a:pt x="1553" y="9015"/>
                    <a:pt x="1285" y="11286"/>
                  </a:cubicBezTo>
                  <a:cubicBezTo>
                    <a:pt x="1114" y="12728"/>
                    <a:pt x="865" y="14165"/>
                    <a:pt x="829" y="15626"/>
                  </a:cubicBezTo>
                  <a:cubicBezTo>
                    <a:pt x="804" y="16490"/>
                    <a:pt x="695" y="17348"/>
                    <a:pt x="621" y="18212"/>
                  </a:cubicBezTo>
                  <a:cubicBezTo>
                    <a:pt x="487" y="19855"/>
                    <a:pt x="317" y="21499"/>
                    <a:pt x="219" y="23142"/>
                  </a:cubicBezTo>
                  <a:cubicBezTo>
                    <a:pt x="7" y="26917"/>
                    <a:pt x="0" y="30697"/>
                    <a:pt x="73" y="34471"/>
                  </a:cubicBezTo>
                  <a:cubicBezTo>
                    <a:pt x="146" y="38385"/>
                    <a:pt x="268" y="42299"/>
                    <a:pt x="853" y="46182"/>
                  </a:cubicBezTo>
                  <a:cubicBezTo>
                    <a:pt x="1382" y="49701"/>
                    <a:pt x="2149" y="53158"/>
                    <a:pt x="3397" y="56500"/>
                  </a:cubicBezTo>
                  <a:cubicBezTo>
                    <a:pt x="4280" y="58862"/>
                    <a:pt x="5321" y="61150"/>
                    <a:pt x="6818" y="63201"/>
                  </a:cubicBezTo>
                  <a:cubicBezTo>
                    <a:pt x="8864" y="65990"/>
                    <a:pt x="11493" y="67992"/>
                    <a:pt x="14774" y="69100"/>
                  </a:cubicBezTo>
                  <a:cubicBezTo>
                    <a:pt x="16009" y="69519"/>
                    <a:pt x="17261" y="69724"/>
                    <a:pt x="18529" y="69724"/>
                  </a:cubicBezTo>
                  <a:cubicBezTo>
                    <a:pt x="19231" y="69724"/>
                    <a:pt x="19937" y="69662"/>
                    <a:pt x="20648" y="69538"/>
                  </a:cubicBezTo>
                  <a:cubicBezTo>
                    <a:pt x="22986" y="69130"/>
                    <a:pt x="25055" y="68126"/>
                    <a:pt x="26985" y="66793"/>
                  </a:cubicBezTo>
                  <a:cubicBezTo>
                    <a:pt x="29846" y="64808"/>
                    <a:pt x="31829" y="62106"/>
                    <a:pt x="33255" y="58971"/>
                  </a:cubicBezTo>
                  <a:cubicBezTo>
                    <a:pt x="34404" y="56433"/>
                    <a:pt x="35116" y="53761"/>
                    <a:pt x="35628" y="51034"/>
                  </a:cubicBezTo>
                  <a:cubicBezTo>
                    <a:pt x="36225" y="47869"/>
                    <a:pt x="36657" y="44691"/>
                    <a:pt x="36857" y="41471"/>
                  </a:cubicBezTo>
                  <a:cubicBezTo>
                    <a:pt x="37028" y="38793"/>
                    <a:pt x="37193" y="36115"/>
                    <a:pt x="37047" y="33423"/>
                  </a:cubicBezTo>
                  <a:cubicBezTo>
                    <a:pt x="36930" y="31391"/>
                    <a:pt x="36800" y="29354"/>
                    <a:pt x="36656" y="27312"/>
                  </a:cubicBezTo>
                  <a:cubicBezTo>
                    <a:pt x="36358" y="23070"/>
                    <a:pt x="35669" y="18876"/>
                    <a:pt x="34891" y="14700"/>
                  </a:cubicBezTo>
                  <a:cubicBezTo>
                    <a:pt x="34209" y="11072"/>
                    <a:pt x="33564" y="7438"/>
                    <a:pt x="32906" y="3811"/>
                  </a:cubicBezTo>
                  <a:cubicBezTo>
                    <a:pt x="32742" y="2904"/>
                    <a:pt x="32577" y="1997"/>
                    <a:pt x="32401" y="1090"/>
                  </a:cubicBezTo>
                  <a:cubicBezTo>
                    <a:pt x="32310" y="603"/>
                    <a:pt x="32109" y="183"/>
                    <a:pt x="3159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30"/>
            <p:cNvSpPr/>
            <p:nvPr/>
          </p:nvSpPr>
          <p:spPr>
            <a:xfrm>
              <a:off x="2317425" y="354250"/>
              <a:ext cx="951175" cy="1424725"/>
            </a:xfrm>
            <a:custGeom>
              <a:avLst/>
              <a:gdLst/>
              <a:ahLst/>
              <a:cxnLst/>
              <a:rect l="l" t="t" r="r" b="b"/>
              <a:pathLst>
                <a:path w="38047" h="56989" extrusionOk="0">
                  <a:moveTo>
                    <a:pt x="18969" y="16075"/>
                  </a:moveTo>
                  <a:cubicBezTo>
                    <a:pt x="19757" y="16075"/>
                    <a:pt x="20536" y="16324"/>
                    <a:pt x="21226" y="16776"/>
                  </a:cubicBezTo>
                  <a:cubicBezTo>
                    <a:pt x="21774" y="17142"/>
                    <a:pt x="22267" y="17622"/>
                    <a:pt x="22705" y="18122"/>
                  </a:cubicBezTo>
                  <a:cubicBezTo>
                    <a:pt x="23606" y="19137"/>
                    <a:pt x="24203" y="20337"/>
                    <a:pt x="24616" y="21627"/>
                  </a:cubicBezTo>
                  <a:cubicBezTo>
                    <a:pt x="25280" y="23685"/>
                    <a:pt x="25621" y="25779"/>
                    <a:pt x="25627" y="28286"/>
                  </a:cubicBezTo>
                  <a:cubicBezTo>
                    <a:pt x="25596" y="30569"/>
                    <a:pt x="25225" y="33095"/>
                    <a:pt x="24106" y="35470"/>
                  </a:cubicBezTo>
                  <a:cubicBezTo>
                    <a:pt x="23648" y="36430"/>
                    <a:pt x="23113" y="37350"/>
                    <a:pt x="22382" y="38129"/>
                  </a:cubicBezTo>
                  <a:cubicBezTo>
                    <a:pt x="21968" y="38579"/>
                    <a:pt x="21519" y="39011"/>
                    <a:pt x="21013" y="39352"/>
                  </a:cubicBezTo>
                  <a:cubicBezTo>
                    <a:pt x="20298" y="39838"/>
                    <a:pt x="19542" y="40078"/>
                    <a:pt x="18787" y="40078"/>
                  </a:cubicBezTo>
                  <a:cubicBezTo>
                    <a:pt x="17972" y="40078"/>
                    <a:pt x="17160" y="39799"/>
                    <a:pt x="16405" y="39249"/>
                  </a:cubicBezTo>
                  <a:cubicBezTo>
                    <a:pt x="15674" y="38713"/>
                    <a:pt x="15091" y="38038"/>
                    <a:pt x="14603" y="37282"/>
                  </a:cubicBezTo>
                  <a:cubicBezTo>
                    <a:pt x="13739" y="35956"/>
                    <a:pt x="13186" y="34501"/>
                    <a:pt x="12814" y="32968"/>
                  </a:cubicBezTo>
                  <a:cubicBezTo>
                    <a:pt x="11889" y="29120"/>
                    <a:pt x="12041" y="25322"/>
                    <a:pt x="13367" y="21590"/>
                  </a:cubicBezTo>
                  <a:cubicBezTo>
                    <a:pt x="13782" y="20422"/>
                    <a:pt x="14305" y="19302"/>
                    <a:pt x="15103" y="18358"/>
                  </a:cubicBezTo>
                  <a:cubicBezTo>
                    <a:pt x="15571" y="17810"/>
                    <a:pt x="16101" y="17293"/>
                    <a:pt x="16673" y="16861"/>
                  </a:cubicBezTo>
                  <a:cubicBezTo>
                    <a:pt x="17395" y="16321"/>
                    <a:pt x="18187" y="16075"/>
                    <a:pt x="18969" y="16075"/>
                  </a:cubicBezTo>
                  <a:close/>
                  <a:moveTo>
                    <a:pt x="19405" y="0"/>
                  </a:moveTo>
                  <a:cubicBezTo>
                    <a:pt x="17367" y="0"/>
                    <a:pt x="15347" y="515"/>
                    <a:pt x="13343" y="1546"/>
                  </a:cubicBezTo>
                  <a:cubicBezTo>
                    <a:pt x="11481" y="2507"/>
                    <a:pt x="9911" y="3846"/>
                    <a:pt x="8462" y="5338"/>
                  </a:cubicBezTo>
                  <a:cubicBezTo>
                    <a:pt x="6264" y="7621"/>
                    <a:pt x="4602" y="10262"/>
                    <a:pt x="3300" y="13136"/>
                  </a:cubicBezTo>
                  <a:cubicBezTo>
                    <a:pt x="1011" y="18219"/>
                    <a:pt x="55" y="23575"/>
                    <a:pt x="1" y="29771"/>
                  </a:cubicBezTo>
                  <a:cubicBezTo>
                    <a:pt x="55" y="30575"/>
                    <a:pt x="116" y="32030"/>
                    <a:pt x="244" y="33473"/>
                  </a:cubicBezTo>
                  <a:cubicBezTo>
                    <a:pt x="561" y="36948"/>
                    <a:pt x="1360" y="40310"/>
                    <a:pt x="2642" y="43559"/>
                  </a:cubicBezTo>
                  <a:cubicBezTo>
                    <a:pt x="3945" y="46876"/>
                    <a:pt x="5759" y="49872"/>
                    <a:pt x="8309" y="52385"/>
                  </a:cubicBezTo>
                  <a:cubicBezTo>
                    <a:pt x="9697" y="53754"/>
                    <a:pt x="11243" y="54893"/>
                    <a:pt x="13015" y="55708"/>
                  </a:cubicBezTo>
                  <a:cubicBezTo>
                    <a:pt x="14813" y="56542"/>
                    <a:pt x="16670" y="56989"/>
                    <a:pt x="18599" y="56989"/>
                  </a:cubicBezTo>
                  <a:cubicBezTo>
                    <a:pt x="19235" y="56989"/>
                    <a:pt x="19880" y="56940"/>
                    <a:pt x="20532" y="56841"/>
                  </a:cubicBezTo>
                  <a:cubicBezTo>
                    <a:pt x="23028" y="56463"/>
                    <a:pt x="25231" y="55440"/>
                    <a:pt x="27228" y="53943"/>
                  </a:cubicBezTo>
                  <a:cubicBezTo>
                    <a:pt x="29820" y="51989"/>
                    <a:pt x="31824" y="49530"/>
                    <a:pt x="33388" y="46712"/>
                  </a:cubicBezTo>
                  <a:cubicBezTo>
                    <a:pt x="36114" y="41806"/>
                    <a:pt x="37454" y="36497"/>
                    <a:pt x="37855" y="30941"/>
                  </a:cubicBezTo>
                  <a:cubicBezTo>
                    <a:pt x="38047" y="28344"/>
                    <a:pt x="38000" y="25736"/>
                    <a:pt x="37716" y="23149"/>
                  </a:cubicBezTo>
                  <a:cubicBezTo>
                    <a:pt x="37454" y="20780"/>
                    <a:pt x="37095" y="18437"/>
                    <a:pt x="36370" y="16161"/>
                  </a:cubicBezTo>
                  <a:cubicBezTo>
                    <a:pt x="35263" y="12696"/>
                    <a:pt x="33734" y="9447"/>
                    <a:pt x="31471" y="6580"/>
                  </a:cubicBezTo>
                  <a:cubicBezTo>
                    <a:pt x="29644" y="4266"/>
                    <a:pt x="27483" y="2343"/>
                    <a:pt x="24745" y="1162"/>
                  </a:cubicBezTo>
                  <a:cubicBezTo>
                    <a:pt x="22952" y="388"/>
                    <a:pt x="21172" y="0"/>
                    <a:pt x="1940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30"/>
            <p:cNvSpPr/>
            <p:nvPr/>
          </p:nvSpPr>
          <p:spPr>
            <a:xfrm>
              <a:off x="4306100" y="383625"/>
              <a:ext cx="846400" cy="1458475"/>
            </a:xfrm>
            <a:custGeom>
              <a:avLst/>
              <a:gdLst/>
              <a:ahLst/>
              <a:cxnLst/>
              <a:rect l="l" t="t" r="r" b="b"/>
              <a:pathLst>
                <a:path w="33856" h="58339" extrusionOk="0">
                  <a:moveTo>
                    <a:pt x="14463" y="6029"/>
                  </a:moveTo>
                  <a:cubicBezTo>
                    <a:pt x="16979" y="6029"/>
                    <a:pt x="19490" y="6687"/>
                    <a:pt x="21921" y="7985"/>
                  </a:cubicBezTo>
                  <a:cubicBezTo>
                    <a:pt x="24622" y="9417"/>
                    <a:pt x="25844" y="12158"/>
                    <a:pt x="25191" y="15323"/>
                  </a:cubicBezTo>
                  <a:cubicBezTo>
                    <a:pt x="24344" y="19367"/>
                    <a:pt x="21876" y="22314"/>
                    <a:pt x="18054" y="23846"/>
                  </a:cubicBezTo>
                  <a:cubicBezTo>
                    <a:pt x="17091" y="24230"/>
                    <a:pt x="16122" y="24475"/>
                    <a:pt x="15186" y="24713"/>
                  </a:cubicBezTo>
                  <a:cubicBezTo>
                    <a:pt x="14948" y="24773"/>
                    <a:pt x="14708" y="24834"/>
                    <a:pt x="14477" y="24894"/>
                  </a:cubicBezTo>
                  <a:cubicBezTo>
                    <a:pt x="14054" y="25008"/>
                    <a:pt x="13663" y="25023"/>
                    <a:pt x="13349" y="25035"/>
                  </a:cubicBezTo>
                  <a:cubicBezTo>
                    <a:pt x="13245" y="25039"/>
                    <a:pt x="13136" y="25044"/>
                    <a:pt x="13023" y="25053"/>
                  </a:cubicBezTo>
                  <a:lnTo>
                    <a:pt x="11532" y="25181"/>
                  </a:lnTo>
                  <a:lnTo>
                    <a:pt x="11114" y="23745"/>
                  </a:lnTo>
                  <a:cubicBezTo>
                    <a:pt x="11034" y="23467"/>
                    <a:pt x="10951" y="23197"/>
                    <a:pt x="10869" y="22933"/>
                  </a:cubicBezTo>
                  <a:cubicBezTo>
                    <a:pt x="10720" y="22442"/>
                    <a:pt x="10574" y="21965"/>
                    <a:pt x="10448" y="21479"/>
                  </a:cubicBezTo>
                  <a:cubicBezTo>
                    <a:pt x="10165" y="20381"/>
                    <a:pt x="9888" y="19282"/>
                    <a:pt x="9611" y="18182"/>
                  </a:cubicBezTo>
                  <a:cubicBezTo>
                    <a:pt x="9281" y="16873"/>
                    <a:pt x="8951" y="15562"/>
                    <a:pt x="8609" y="14247"/>
                  </a:cubicBezTo>
                  <a:cubicBezTo>
                    <a:pt x="8375" y="13337"/>
                    <a:pt x="8125" y="12432"/>
                    <a:pt x="7874" y="11526"/>
                  </a:cubicBezTo>
                  <a:lnTo>
                    <a:pt x="7512" y="10203"/>
                  </a:lnTo>
                  <a:cubicBezTo>
                    <a:pt x="7460" y="10003"/>
                    <a:pt x="7430" y="9798"/>
                    <a:pt x="7405" y="9592"/>
                  </a:cubicBezTo>
                  <a:lnTo>
                    <a:pt x="7386" y="9453"/>
                  </a:lnTo>
                  <a:lnTo>
                    <a:pt x="7241" y="8520"/>
                  </a:lnTo>
                  <a:lnTo>
                    <a:pt x="7919" y="7861"/>
                  </a:lnTo>
                  <a:cubicBezTo>
                    <a:pt x="8603" y="7198"/>
                    <a:pt x="9383" y="6901"/>
                    <a:pt x="9987" y="6715"/>
                  </a:cubicBezTo>
                  <a:cubicBezTo>
                    <a:pt x="11474" y="6260"/>
                    <a:pt x="12980" y="6029"/>
                    <a:pt x="14463" y="6029"/>
                  </a:cubicBezTo>
                  <a:close/>
                  <a:moveTo>
                    <a:pt x="10828" y="0"/>
                  </a:moveTo>
                  <a:cubicBezTo>
                    <a:pt x="8399" y="0"/>
                    <a:pt x="6023" y="276"/>
                    <a:pt x="3771" y="817"/>
                  </a:cubicBezTo>
                  <a:cubicBezTo>
                    <a:pt x="2605" y="1100"/>
                    <a:pt x="1448" y="1532"/>
                    <a:pt x="335" y="2104"/>
                  </a:cubicBezTo>
                  <a:cubicBezTo>
                    <a:pt x="115" y="2217"/>
                    <a:pt x="30" y="2294"/>
                    <a:pt x="18" y="2294"/>
                  </a:cubicBezTo>
                  <a:cubicBezTo>
                    <a:pt x="12" y="2328"/>
                    <a:pt x="0" y="2451"/>
                    <a:pt x="46" y="2721"/>
                  </a:cubicBezTo>
                  <a:cubicBezTo>
                    <a:pt x="73" y="2877"/>
                    <a:pt x="102" y="3034"/>
                    <a:pt x="140" y="3173"/>
                  </a:cubicBezTo>
                  <a:cubicBezTo>
                    <a:pt x="868" y="5686"/>
                    <a:pt x="1281" y="8254"/>
                    <a:pt x="1679" y="10739"/>
                  </a:cubicBezTo>
                  <a:lnTo>
                    <a:pt x="1765" y="11277"/>
                  </a:lnTo>
                  <a:cubicBezTo>
                    <a:pt x="1994" y="12677"/>
                    <a:pt x="2181" y="14091"/>
                    <a:pt x="2362" y="15458"/>
                  </a:cubicBezTo>
                  <a:cubicBezTo>
                    <a:pt x="2433" y="15989"/>
                    <a:pt x="2503" y="16519"/>
                    <a:pt x="2575" y="17046"/>
                  </a:cubicBezTo>
                  <a:cubicBezTo>
                    <a:pt x="2636" y="17477"/>
                    <a:pt x="2697" y="17908"/>
                    <a:pt x="2759" y="18339"/>
                  </a:cubicBezTo>
                  <a:cubicBezTo>
                    <a:pt x="2936" y="19564"/>
                    <a:pt x="3118" y="20830"/>
                    <a:pt x="3251" y="22098"/>
                  </a:cubicBezTo>
                  <a:cubicBezTo>
                    <a:pt x="3573" y="25126"/>
                    <a:pt x="3748" y="28320"/>
                    <a:pt x="3803" y="32145"/>
                  </a:cubicBezTo>
                  <a:cubicBezTo>
                    <a:pt x="3843" y="34629"/>
                    <a:pt x="3793" y="37121"/>
                    <a:pt x="3742" y="39257"/>
                  </a:cubicBezTo>
                  <a:cubicBezTo>
                    <a:pt x="3666" y="42680"/>
                    <a:pt x="3511" y="45288"/>
                    <a:pt x="3238" y="47709"/>
                  </a:cubicBezTo>
                  <a:cubicBezTo>
                    <a:pt x="2866" y="51086"/>
                    <a:pt x="2429" y="54694"/>
                    <a:pt x="1765" y="58338"/>
                  </a:cubicBezTo>
                  <a:cubicBezTo>
                    <a:pt x="2005" y="58224"/>
                    <a:pt x="2243" y="58104"/>
                    <a:pt x="2480" y="57980"/>
                  </a:cubicBezTo>
                  <a:cubicBezTo>
                    <a:pt x="3245" y="57585"/>
                    <a:pt x="3990" y="57160"/>
                    <a:pt x="4777" y="56712"/>
                  </a:cubicBezTo>
                  <a:cubicBezTo>
                    <a:pt x="5141" y="56504"/>
                    <a:pt x="5505" y="56296"/>
                    <a:pt x="5874" y="56089"/>
                  </a:cubicBezTo>
                  <a:cubicBezTo>
                    <a:pt x="6315" y="55845"/>
                    <a:pt x="7828" y="55011"/>
                    <a:pt x="7828" y="55011"/>
                  </a:cubicBezTo>
                  <a:lnTo>
                    <a:pt x="8532" y="55194"/>
                  </a:lnTo>
                  <a:lnTo>
                    <a:pt x="8696" y="55233"/>
                  </a:lnTo>
                  <a:cubicBezTo>
                    <a:pt x="8795" y="55256"/>
                    <a:pt x="8889" y="55278"/>
                    <a:pt x="9034" y="55318"/>
                  </a:cubicBezTo>
                  <a:cubicBezTo>
                    <a:pt x="9994" y="55610"/>
                    <a:pt x="10780" y="56077"/>
                    <a:pt x="11558" y="56566"/>
                  </a:cubicBezTo>
                  <a:cubicBezTo>
                    <a:pt x="12190" y="56957"/>
                    <a:pt x="12820" y="57345"/>
                    <a:pt x="13452" y="57732"/>
                  </a:cubicBezTo>
                  <a:cubicBezTo>
                    <a:pt x="13306" y="56556"/>
                    <a:pt x="13167" y="55349"/>
                    <a:pt x="13112" y="54125"/>
                  </a:cubicBezTo>
                  <a:cubicBezTo>
                    <a:pt x="13012" y="51809"/>
                    <a:pt x="12978" y="49468"/>
                    <a:pt x="12947" y="47205"/>
                  </a:cubicBezTo>
                  <a:cubicBezTo>
                    <a:pt x="12935" y="46392"/>
                    <a:pt x="12924" y="45579"/>
                    <a:pt x="12911" y="44804"/>
                  </a:cubicBezTo>
                  <a:cubicBezTo>
                    <a:pt x="12901" y="44570"/>
                    <a:pt x="12923" y="44377"/>
                    <a:pt x="12941" y="44207"/>
                  </a:cubicBezTo>
                  <a:lnTo>
                    <a:pt x="12964" y="43988"/>
                  </a:lnTo>
                  <a:lnTo>
                    <a:pt x="13261" y="40504"/>
                  </a:lnTo>
                  <a:lnTo>
                    <a:pt x="15950" y="42738"/>
                  </a:lnTo>
                  <a:lnTo>
                    <a:pt x="16227" y="42963"/>
                  </a:lnTo>
                  <a:cubicBezTo>
                    <a:pt x="16444" y="43139"/>
                    <a:pt x="16624" y="43288"/>
                    <a:pt x="16791" y="43440"/>
                  </a:cubicBezTo>
                  <a:lnTo>
                    <a:pt x="19222" y="45651"/>
                  </a:lnTo>
                  <a:cubicBezTo>
                    <a:pt x="21115" y="47381"/>
                    <a:pt x="23019" y="49106"/>
                    <a:pt x="24931" y="50826"/>
                  </a:cubicBezTo>
                  <a:cubicBezTo>
                    <a:pt x="25627" y="51454"/>
                    <a:pt x="26307" y="52084"/>
                    <a:pt x="26931" y="52795"/>
                  </a:cubicBezTo>
                  <a:cubicBezTo>
                    <a:pt x="27074" y="52407"/>
                    <a:pt x="27237" y="51926"/>
                    <a:pt x="27427" y="51329"/>
                  </a:cubicBezTo>
                  <a:cubicBezTo>
                    <a:pt x="27825" y="50061"/>
                    <a:pt x="28027" y="48897"/>
                    <a:pt x="28042" y="47769"/>
                  </a:cubicBezTo>
                  <a:lnTo>
                    <a:pt x="28062" y="46314"/>
                  </a:lnTo>
                  <a:lnTo>
                    <a:pt x="29730" y="45955"/>
                  </a:lnTo>
                  <a:cubicBezTo>
                    <a:pt x="29939" y="45909"/>
                    <a:pt x="30123" y="45870"/>
                    <a:pt x="30325" y="45829"/>
                  </a:cubicBezTo>
                  <a:cubicBezTo>
                    <a:pt x="31536" y="45599"/>
                    <a:pt x="32697" y="45209"/>
                    <a:pt x="33856" y="44642"/>
                  </a:cubicBezTo>
                  <a:cubicBezTo>
                    <a:pt x="31438" y="43394"/>
                    <a:pt x="28880" y="41978"/>
                    <a:pt x="26516" y="40226"/>
                  </a:cubicBezTo>
                  <a:cubicBezTo>
                    <a:pt x="23419" y="37929"/>
                    <a:pt x="19346" y="34290"/>
                    <a:pt x="18165" y="32419"/>
                  </a:cubicBezTo>
                  <a:lnTo>
                    <a:pt x="16942" y="30485"/>
                  </a:lnTo>
                  <a:lnTo>
                    <a:pt x="19100" y="29723"/>
                  </a:lnTo>
                  <a:cubicBezTo>
                    <a:pt x="19384" y="29622"/>
                    <a:pt x="19662" y="29522"/>
                    <a:pt x="19956" y="29413"/>
                  </a:cubicBezTo>
                  <a:cubicBezTo>
                    <a:pt x="24657" y="27744"/>
                    <a:pt x="27739" y="24766"/>
                    <a:pt x="29377" y="20310"/>
                  </a:cubicBezTo>
                  <a:cubicBezTo>
                    <a:pt x="30454" y="17369"/>
                    <a:pt x="30418" y="14493"/>
                    <a:pt x="29267" y="11516"/>
                  </a:cubicBezTo>
                  <a:cubicBezTo>
                    <a:pt x="28573" y="9723"/>
                    <a:pt x="27645" y="7981"/>
                    <a:pt x="26433" y="6200"/>
                  </a:cubicBezTo>
                  <a:cubicBezTo>
                    <a:pt x="25893" y="5414"/>
                    <a:pt x="25352" y="4804"/>
                    <a:pt x="24777" y="4337"/>
                  </a:cubicBezTo>
                  <a:cubicBezTo>
                    <a:pt x="22801" y="2729"/>
                    <a:pt x="20697" y="1592"/>
                    <a:pt x="18524" y="960"/>
                  </a:cubicBezTo>
                  <a:cubicBezTo>
                    <a:pt x="16547" y="378"/>
                    <a:pt x="14352" y="77"/>
                    <a:pt x="11618" y="10"/>
                  </a:cubicBezTo>
                  <a:cubicBezTo>
                    <a:pt x="11355" y="4"/>
                    <a:pt x="11091" y="0"/>
                    <a:pt x="1082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30"/>
            <p:cNvSpPr/>
            <p:nvPr/>
          </p:nvSpPr>
          <p:spPr>
            <a:xfrm>
              <a:off x="3355125" y="308800"/>
              <a:ext cx="838800" cy="1626825"/>
            </a:xfrm>
            <a:custGeom>
              <a:avLst/>
              <a:gdLst/>
              <a:ahLst/>
              <a:cxnLst/>
              <a:rect l="l" t="t" r="r" b="b"/>
              <a:pathLst>
                <a:path w="33552" h="65073" extrusionOk="0">
                  <a:moveTo>
                    <a:pt x="29057" y="0"/>
                  </a:moveTo>
                  <a:cubicBezTo>
                    <a:pt x="27974" y="1189"/>
                    <a:pt x="26864" y="2458"/>
                    <a:pt x="25935" y="3811"/>
                  </a:cubicBezTo>
                  <a:cubicBezTo>
                    <a:pt x="25781" y="4041"/>
                    <a:pt x="25620" y="4200"/>
                    <a:pt x="25504" y="4315"/>
                  </a:cubicBezTo>
                  <a:lnTo>
                    <a:pt x="24156" y="5720"/>
                  </a:lnTo>
                  <a:lnTo>
                    <a:pt x="22837" y="4459"/>
                  </a:lnTo>
                  <a:cubicBezTo>
                    <a:pt x="22286" y="3933"/>
                    <a:pt x="21804" y="3580"/>
                    <a:pt x="21343" y="3367"/>
                  </a:cubicBezTo>
                  <a:lnTo>
                    <a:pt x="21343" y="3367"/>
                  </a:lnTo>
                  <a:cubicBezTo>
                    <a:pt x="21373" y="3480"/>
                    <a:pt x="21405" y="3593"/>
                    <a:pt x="21435" y="3707"/>
                  </a:cubicBezTo>
                  <a:cubicBezTo>
                    <a:pt x="21920" y="5478"/>
                    <a:pt x="22419" y="7310"/>
                    <a:pt x="22831" y="9150"/>
                  </a:cubicBezTo>
                  <a:cubicBezTo>
                    <a:pt x="23349" y="11468"/>
                    <a:pt x="23792" y="13827"/>
                    <a:pt x="24221" y="16109"/>
                  </a:cubicBezTo>
                  <a:cubicBezTo>
                    <a:pt x="24370" y="16906"/>
                    <a:pt x="24521" y="17702"/>
                    <a:pt x="24674" y="18498"/>
                  </a:cubicBezTo>
                  <a:cubicBezTo>
                    <a:pt x="25341" y="21960"/>
                    <a:pt x="25671" y="24863"/>
                    <a:pt x="25718" y="27634"/>
                  </a:cubicBezTo>
                  <a:cubicBezTo>
                    <a:pt x="25785" y="31810"/>
                    <a:pt x="25449" y="35190"/>
                    <a:pt x="24662" y="38270"/>
                  </a:cubicBezTo>
                  <a:cubicBezTo>
                    <a:pt x="24207" y="40047"/>
                    <a:pt x="23625" y="42140"/>
                    <a:pt x="22761" y="44195"/>
                  </a:cubicBezTo>
                  <a:cubicBezTo>
                    <a:pt x="22199" y="45521"/>
                    <a:pt x="21531" y="46616"/>
                    <a:pt x="20724" y="47535"/>
                  </a:cubicBezTo>
                  <a:cubicBezTo>
                    <a:pt x="19949" y="48428"/>
                    <a:pt x="19104" y="49045"/>
                    <a:pt x="18156" y="49415"/>
                  </a:cubicBezTo>
                  <a:cubicBezTo>
                    <a:pt x="17459" y="49694"/>
                    <a:pt x="16763" y="49835"/>
                    <a:pt x="16089" y="49835"/>
                  </a:cubicBezTo>
                  <a:cubicBezTo>
                    <a:pt x="14552" y="49835"/>
                    <a:pt x="13152" y="49087"/>
                    <a:pt x="12141" y="47718"/>
                  </a:cubicBezTo>
                  <a:cubicBezTo>
                    <a:pt x="11822" y="47281"/>
                    <a:pt x="11538" y="46820"/>
                    <a:pt x="11292" y="46338"/>
                  </a:cubicBezTo>
                  <a:cubicBezTo>
                    <a:pt x="10364" y="44531"/>
                    <a:pt x="9733" y="42785"/>
                    <a:pt x="9362" y="40992"/>
                  </a:cubicBezTo>
                  <a:cubicBezTo>
                    <a:pt x="8678" y="37630"/>
                    <a:pt x="8402" y="34136"/>
                    <a:pt x="8516" y="30313"/>
                  </a:cubicBezTo>
                  <a:cubicBezTo>
                    <a:pt x="8630" y="26375"/>
                    <a:pt x="8780" y="22527"/>
                    <a:pt x="9351" y="18720"/>
                  </a:cubicBezTo>
                  <a:cubicBezTo>
                    <a:pt x="9737" y="16136"/>
                    <a:pt x="10197" y="13134"/>
                    <a:pt x="10793" y="10194"/>
                  </a:cubicBezTo>
                  <a:cubicBezTo>
                    <a:pt x="11401" y="7205"/>
                    <a:pt x="12288" y="4304"/>
                    <a:pt x="13095" y="1899"/>
                  </a:cubicBezTo>
                  <a:lnTo>
                    <a:pt x="13095" y="1899"/>
                  </a:lnTo>
                  <a:cubicBezTo>
                    <a:pt x="12656" y="2131"/>
                    <a:pt x="12219" y="2403"/>
                    <a:pt x="11780" y="2683"/>
                  </a:cubicBezTo>
                  <a:cubicBezTo>
                    <a:pt x="10931" y="3229"/>
                    <a:pt x="10073" y="3765"/>
                    <a:pt x="9230" y="4291"/>
                  </a:cubicBezTo>
                  <a:lnTo>
                    <a:pt x="7465" y="5396"/>
                  </a:lnTo>
                  <a:lnTo>
                    <a:pt x="6604" y="5053"/>
                  </a:lnTo>
                  <a:lnTo>
                    <a:pt x="6525" y="5024"/>
                  </a:lnTo>
                  <a:cubicBezTo>
                    <a:pt x="6420" y="4988"/>
                    <a:pt x="6247" y="4927"/>
                    <a:pt x="6069" y="4824"/>
                  </a:cubicBezTo>
                  <a:lnTo>
                    <a:pt x="4589" y="3980"/>
                  </a:lnTo>
                  <a:cubicBezTo>
                    <a:pt x="3731" y="3490"/>
                    <a:pt x="2872" y="2999"/>
                    <a:pt x="2005" y="2514"/>
                  </a:cubicBezTo>
                  <a:cubicBezTo>
                    <a:pt x="1916" y="3943"/>
                    <a:pt x="1726" y="5345"/>
                    <a:pt x="1541" y="6706"/>
                  </a:cubicBezTo>
                  <a:cubicBezTo>
                    <a:pt x="1451" y="7361"/>
                    <a:pt x="1362" y="8016"/>
                    <a:pt x="1284" y="8672"/>
                  </a:cubicBezTo>
                  <a:cubicBezTo>
                    <a:pt x="1237" y="9070"/>
                    <a:pt x="1185" y="9467"/>
                    <a:pt x="1131" y="9863"/>
                  </a:cubicBezTo>
                  <a:cubicBezTo>
                    <a:pt x="994" y="10898"/>
                    <a:pt x="863" y="11874"/>
                    <a:pt x="839" y="12850"/>
                  </a:cubicBezTo>
                  <a:cubicBezTo>
                    <a:pt x="821" y="13516"/>
                    <a:pt x="758" y="14158"/>
                    <a:pt x="698" y="14781"/>
                  </a:cubicBezTo>
                  <a:cubicBezTo>
                    <a:pt x="673" y="15033"/>
                    <a:pt x="648" y="15285"/>
                    <a:pt x="627" y="15534"/>
                  </a:cubicBezTo>
                  <a:cubicBezTo>
                    <a:pt x="582" y="16087"/>
                    <a:pt x="533" y="16640"/>
                    <a:pt x="483" y="17194"/>
                  </a:cubicBezTo>
                  <a:cubicBezTo>
                    <a:pt x="389" y="18258"/>
                    <a:pt x="292" y="19356"/>
                    <a:pt x="229" y="20419"/>
                  </a:cubicBezTo>
                  <a:cubicBezTo>
                    <a:pt x="46" y="23661"/>
                    <a:pt x="0" y="27217"/>
                    <a:pt x="85" y="31610"/>
                  </a:cubicBezTo>
                  <a:cubicBezTo>
                    <a:pt x="155" y="35325"/>
                    <a:pt x="270" y="39270"/>
                    <a:pt x="845" y="43083"/>
                  </a:cubicBezTo>
                  <a:cubicBezTo>
                    <a:pt x="1427" y="46958"/>
                    <a:pt x="2206" y="50120"/>
                    <a:pt x="3293" y="53033"/>
                  </a:cubicBezTo>
                  <a:cubicBezTo>
                    <a:pt x="4301" y="55728"/>
                    <a:pt x="5283" y="57659"/>
                    <a:pt x="6476" y="59294"/>
                  </a:cubicBezTo>
                  <a:cubicBezTo>
                    <a:pt x="8354" y="61854"/>
                    <a:pt x="10665" y="63571"/>
                    <a:pt x="13547" y="64543"/>
                  </a:cubicBezTo>
                  <a:cubicBezTo>
                    <a:pt x="14566" y="64892"/>
                    <a:pt x="15638" y="65070"/>
                    <a:pt x="16715" y="65071"/>
                  </a:cubicBezTo>
                  <a:lnTo>
                    <a:pt x="16715" y="65072"/>
                  </a:lnTo>
                  <a:cubicBezTo>
                    <a:pt x="17320" y="65070"/>
                    <a:pt x="17923" y="65018"/>
                    <a:pt x="18518" y="64912"/>
                  </a:cubicBezTo>
                  <a:cubicBezTo>
                    <a:pt x="20380" y="64588"/>
                    <a:pt x="22217" y="63788"/>
                    <a:pt x="24129" y="62467"/>
                  </a:cubicBezTo>
                  <a:cubicBezTo>
                    <a:pt x="26520" y="60809"/>
                    <a:pt x="28367" y="58494"/>
                    <a:pt x="29776" y="55391"/>
                  </a:cubicBezTo>
                  <a:cubicBezTo>
                    <a:pt x="30745" y="53254"/>
                    <a:pt x="31457" y="50865"/>
                    <a:pt x="32019" y="47869"/>
                  </a:cubicBezTo>
                  <a:cubicBezTo>
                    <a:pt x="32641" y="44565"/>
                    <a:pt x="33035" y="41510"/>
                    <a:pt x="33221" y="38529"/>
                  </a:cubicBezTo>
                  <a:cubicBezTo>
                    <a:pt x="33383" y="35976"/>
                    <a:pt x="33552" y="33336"/>
                    <a:pt x="33409" y="30702"/>
                  </a:cubicBezTo>
                  <a:cubicBezTo>
                    <a:pt x="33283" y="28498"/>
                    <a:pt x="33156" y="26508"/>
                    <a:pt x="33020" y="24614"/>
                  </a:cubicBezTo>
                  <a:cubicBezTo>
                    <a:pt x="32714" y="20256"/>
                    <a:pt x="31970" y="15898"/>
                    <a:pt x="31283" y="12212"/>
                  </a:cubicBezTo>
                  <a:cubicBezTo>
                    <a:pt x="30780" y="9536"/>
                    <a:pt x="30297" y="6857"/>
                    <a:pt x="29814" y="4180"/>
                  </a:cubicBezTo>
                  <a:cubicBezTo>
                    <a:pt x="29814" y="4180"/>
                    <a:pt x="29129" y="392"/>
                    <a:pt x="2905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30"/>
            <p:cNvSpPr/>
            <p:nvPr/>
          </p:nvSpPr>
          <p:spPr>
            <a:xfrm>
              <a:off x="2363075" y="399825"/>
              <a:ext cx="859750" cy="1333500"/>
            </a:xfrm>
            <a:custGeom>
              <a:avLst/>
              <a:gdLst/>
              <a:ahLst/>
              <a:cxnLst/>
              <a:rect l="l" t="t" r="r" b="b"/>
              <a:pathLst>
                <a:path w="34390" h="53340" extrusionOk="0">
                  <a:moveTo>
                    <a:pt x="17144" y="12425"/>
                  </a:moveTo>
                  <a:cubicBezTo>
                    <a:pt x="18275" y="12425"/>
                    <a:pt x="19401" y="12770"/>
                    <a:pt x="20412" y="13433"/>
                  </a:cubicBezTo>
                  <a:cubicBezTo>
                    <a:pt x="21031" y="13846"/>
                    <a:pt x="21633" y="14389"/>
                    <a:pt x="22246" y="15087"/>
                  </a:cubicBezTo>
                  <a:cubicBezTo>
                    <a:pt x="23246" y="16217"/>
                    <a:pt x="23993" y="17578"/>
                    <a:pt x="24528" y="19244"/>
                  </a:cubicBezTo>
                  <a:cubicBezTo>
                    <a:pt x="25270" y="21547"/>
                    <a:pt x="25620" y="23839"/>
                    <a:pt x="25626" y="26488"/>
                  </a:cubicBezTo>
                  <a:cubicBezTo>
                    <a:pt x="25587" y="29453"/>
                    <a:pt x="25017" y="32124"/>
                    <a:pt x="23928" y="34429"/>
                  </a:cubicBezTo>
                  <a:cubicBezTo>
                    <a:pt x="23305" y="35741"/>
                    <a:pt x="22657" y="36735"/>
                    <a:pt x="21901" y="37542"/>
                  </a:cubicBezTo>
                  <a:cubicBezTo>
                    <a:pt x="21307" y="38188"/>
                    <a:pt x="20770" y="38665"/>
                    <a:pt x="20214" y="39039"/>
                  </a:cubicBezTo>
                  <a:cubicBezTo>
                    <a:pt x="19213" y="39721"/>
                    <a:pt x="18088" y="40081"/>
                    <a:pt x="16961" y="40081"/>
                  </a:cubicBezTo>
                  <a:cubicBezTo>
                    <a:pt x="15759" y="40081"/>
                    <a:pt x="14564" y="39674"/>
                    <a:pt x="13499" y="38899"/>
                  </a:cubicBezTo>
                  <a:cubicBezTo>
                    <a:pt x="12636" y="38265"/>
                    <a:pt x="11897" y="37465"/>
                    <a:pt x="11247" y="36457"/>
                  </a:cubicBezTo>
                  <a:cubicBezTo>
                    <a:pt x="10334" y="35054"/>
                    <a:pt x="9669" y="33457"/>
                    <a:pt x="9213" y="31570"/>
                  </a:cubicBezTo>
                  <a:cubicBezTo>
                    <a:pt x="8194" y="27334"/>
                    <a:pt x="8398" y="23157"/>
                    <a:pt x="9820" y="19158"/>
                  </a:cubicBezTo>
                  <a:cubicBezTo>
                    <a:pt x="10386" y="17557"/>
                    <a:pt x="11042" y="16350"/>
                    <a:pt x="11889" y="15348"/>
                  </a:cubicBezTo>
                  <a:cubicBezTo>
                    <a:pt x="12474" y="14663"/>
                    <a:pt x="13098" y="14069"/>
                    <a:pt x="13754" y="13575"/>
                  </a:cubicBezTo>
                  <a:cubicBezTo>
                    <a:pt x="14760" y="12822"/>
                    <a:pt x="15932" y="12425"/>
                    <a:pt x="17144" y="12425"/>
                  </a:cubicBezTo>
                  <a:close/>
                  <a:moveTo>
                    <a:pt x="17573" y="0"/>
                  </a:moveTo>
                  <a:cubicBezTo>
                    <a:pt x="15838" y="0"/>
                    <a:pt x="14082" y="452"/>
                    <a:pt x="12355" y="1344"/>
                  </a:cubicBezTo>
                  <a:cubicBezTo>
                    <a:pt x="10896" y="2097"/>
                    <a:pt x="9495" y="3191"/>
                    <a:pt x="7951" y="4780"/>
                  </a:cubicBezTo>
                  <a:cubicBezTo>
                    <a:pt x="6028" y="6778"/>
                    <a:pt x="4454" y="9160"/>
                    <a:pt x="3138" y="12061"/>
                  </a:cubicBezTo>
                  <a:cubicBezTo>
                    <a:pt x="1060" y="16678"/>
                    <a:pt x="63" y="21710"/>
                    <a:pt x="1" y="27895"/>
                  </a:cubicBezTo>
                  <a:cubicBezTo>
                    <a:pt x="17" y="28138"/>
                    <a:pt x="33" y="28432"/>
                    <a:pt x="52" y="28761"/>
                  </a:cubicBezTo>
                  <a:cubicBezTo>
                    <a:pt x="95" y="29545"/>
                    <a:pt x="151" y="30522"/>
                    <a:pt x="236" y="31483"/>
                  </a:cubicBezTo>
                  <a:cubicBezTo>
                    <a:pt x="536" y="34769"/>
                    <a:pt x="1304" y="37997"/>
                    <a:pt x="2516" y="41068"/>
                  </a:cubicBezTo>
                  <a:cubicBezTo>
                    <a:pt x="3817" y="44382"/>
                    <a:pt x="5534" y="47062"/>
                    <a:pt x="7766" y="49261"/>
                  </a:cubicBezTo>
                  <a:cubicBezTo>
                    <a:pt x="9092" y="50570"/>
                    <a:pt x="10460" y="51540"/>
                    <a:pt x="11955" y="52228"/>
                  </a:cubicBezTo>
                  <a:cubicBezTo>
                    <a:pt x="13571" y="52976"/>
                    <a:pt x="15147" y="53340"/>
                    <a:pt x="16773" y="53340"/>
                  </a:cubicBezTo>
                  <a:cubicBezTo>
                    <a:pt x="17329" y="53338"/>
                    <a:pt x="17883" y="53294"/>
                    <a:pt x="18432" y="53209"/>
                  </a:cubicBezTo>
                  <a:cubicBezTo>
                    <a:pt x="20515" y="52895"/>
                    <a:pt x="22435" y="52059"/>
                    <a:pt x="24302" y="50658"/>
                  </a:cubicBezTo>
                  <a:cubicBezTo>
                    <a:pt x="26577" y="48945"/>
                    <a:pt x="28429" y="46766"/>
                    <a:pt x="29965" y="43998"/>
                  </a:cubicBezTo>
                  <a:cubicBezTo>
                    <a:pt x="32408" y="39605"/>
                    <a:pt x="33795" y="34693"/>
                    <a:pt x="34208" y="28981"/>
                  </a:cubicBezTo>
                  <a:cubicBezTo>
                    <a:pt x="34390" y="26497"/>
                    <a:pt x="34345" y="24000"/>
                    <a:pt x="34074" y="21524"/>
                  </a:cubicBezTo>
                  <a:cubicBezTo>
                    <a:pt x="33853" y="19522"/>
                    <a:pt x="33530" y="17169"/>
                    <a:pt x="32804" y="14892"/>
                  </a:cubicBezTo>
                  <a:cubicBezTo>
                    <a:pt x="31651" y="11286"/>
                    <a:pt x="30149" y="8340"/>
                    <a:pt x="28211" y="5886"/>
                  </a:cubicBezTo>
                  <a:cubicBezTo>
                    <a:pt x="26377" y="3563"/>
                    <a:pt x="24408" y="1969"/>
                    <a:pt x="22194" y="1014"/>
                  </a:cubicBezTo>
                  <a:cubicBezTo>
                    <a:pt x="20637" y="341"/>
                    <a:pt x="19082" y="0"/>
                    <a:pt x="1757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30"/>
            <p:cNvSpPr/>
            <p:nvPr/>
          </p:nvSpPr>
          <p:spPr>
            <a:xfrm>
              <a:off x="2768700" y="522725"/>
              <a:ext cx="77200" cy="74300"/>
            </a:xfrm>
            <a:custGeom>
              <a:avLst/>
              <a:gdLst/>
              <a:ahLst/>
              <a:cxnLst/>
              <a:rect l="l" t="t" r="r" b="b"/>
              <a:pathLst>
                <a:path w="3088" h="2972" extrusionOk="0">
                  <a:moveTo>
                    <a:pt x="1603" y="1"/>
                  </a:moveTo>
                  <a:cubicBezTo>
                    <a:pt x="1002" y="1"/>
                    <a:pt x="461" y="362"/>
                    <a:pt x="230" y="918"/>
                  </a:cubicBezTo>
                  <a:cubicBezTo>
                    <a:pt x="0" y="1473"/>
                    <a:pt x="128" y="2111"/>
                    <a:pt x="552" y="2537"/>
                  </a:cubicBezTo>
                  <a:cubicBezTo>
                    <a:pt x="836" y="2820"/>
                    <a:pt x="1216" y="2971"/>
                    <a:pt x="1602" y="2971"/>
                  </a:cubicBezTo>
                  <a:cubicBezTo>
                    <a:pt x="1794" y="2971"/>
                    <a:pt x="1987" y="2934"/>
                    <a:pt x="2171" y="2858"/>
                  </a:cubicBezTo>
                  <a:cubicBezTo>
                    <a:pt x="2726" y="2628"/>
                    <a:pt x="3088" y="2087"/>
                    <a:pt x="3088" y="1486"/>
                  </a:cubicBezTo>
                  <a:cubicBezTo>
                    <a:pt x="3088" y="666"/>
                    <a:pt x="2423" y="1"/>
                    <a:pt x="160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30"/>
            <p:cNvSpPr/>
            <p:nvPr/>
          </p:nvSpPr>
          <p:spPr>
            <a:xfrm>
              <a:off x="3983825" y="488250"/>
              <a:ext cx="77225" cy="74275"/>
            </a:xfrm>
            <a:custGeom>
              <a:avLst/>
              <a:gdLst/>
              <a:ahLst/>
              <a:cxnLst/>
              <a:rect l="l" t="t" r="r" b="b"/>
              <a:pathLst>
                <a:path w="3089" h="2971" extrusionOk="0">
                  <a:moveTo>
                    <a:pt x="1603" y="1"/>
                  </a:moveTo>
                  <a:cubicBezTo>
                    <a:pt x="1002" y="1"/>
                    <a:pt x="460" y="362"/>
                    <a:pt x="231" y="917"/>
                  </a:cubicBezTo>
                  <a:cubicBezTo>
                    <a:pt x="1" y="1471"/>
                    <a:pt x="128" y="2111"/>
                    <a:pt x="553" y="2535"/>
                  </a:cubicBezTo>
                  <a:cubicBezTo>
                    <a:pt x="837" y="2820"/>
                    <a:pt x="1216" y="2971"/>
                    <a:pt x="1603" y="2971"/>
                  </a:cubicBezTo>
                  <a:cubicBezTo>
                    <a:pt x="1795" y="2971"/>
                    <a:pt x="1988" y="2934"/>
                    <a:pt x="2172" y="2857"/>
                  </a:cubicBezTo>
                  <a:cubicBezTo>
                    <a:pt x="2726" y="2628"/>
                    <a:pt x="3088" y="2087"/>
                    <a:pt x="3088" y="1486"/>
                  </a:cubicBezTo>
                  <a:cubicBezTo>
                    <a:pt x="3088" y="665"/>
                    <a:pt x="2423" y="1"/>
                    <a:pt x="160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30"/>
            <p:cNvSpPr/>
            <p:nvPr/>
          </p:nvSpPr>
          <p:spPr>
            <a:xfrm>
              <a:off x="4893850" y="1451325"/>
              <a:ext cx="77225" cy="74300"/>
            </a:xfrm>
            <a:custGeom>
              <a:avLst/>
              <a:gdLst/>
              <a:ahLst/>
              <a:cxnLst/>
              <a:rect l="l" t="t" r="r" b="b"/>
              <a:pathLst>
                <a:path w="3089" h="2972" extrusionOk="0">
                  <a:moveTo>
                    <a:pt x="1603" y="0"/>
                  </a:moveTo>
                  <a:cubicBezTo>
                    <a:pt x="1002" y="0"/>
                    <a:pt x="460" y="362"/>
                    <a:pt x="230" y="917"/>
                  </a:cubicBezTo>
                  <a:cubicBezTo>
                    <a:pt x="1" y="1472"/>
                    <a:pt x="127" y="2112"/>
                    <a:pt x="553" y="2536"/>
                  </a:cubicBezTo>
                  <a:cubicBezTo>
                    <a:pt x="837" y="2820"/>
                    <a:pt x="1217" y="2971"/>
                    <a:pt x="1604" y="2971"/>
                  </a:cubicBezTo>
                  <a:cubicBezTo>
                    <a:pt x="1795" y="2971"/>
                    <a:pt x="1988" y="2934"/>
                    <a:pt x="2172" y="2858"/>
                  </a:cubicBezTo>
                  <a:cubicBezTo>
                    <a:pt x="2726" y="2629"/>
                    <a:pt x="3088" y="2086"/>
                    <a:pt x="3088" y="1487"/>
                  </a:cubicBezTo>
                  <a:cubicBezTo>
                    <a:pt x="3088" y="666"/>
                    <a:pt x="2423" y="0"/>
                    <a:pt x="160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30"/>
            <p:cNvSpPr/>
            <p:nvPr/>
          </p:nvSpPr>
          <p:spPr>
            <a:xfrm>
              <a:off x="4472000" y="1610525"/>
              <a:ext cx="77200" cy="74275"/>
            </a:xfrm>
            <a:custGeom>
              <a:avLst/>
              <a:gdLst/>
              <a:ahLst/>
              <a:cxnLst/>
              <a:rect l="l" t="t" r="r" b="b"/>
              <a:pathLst>
                <a:path w="3088" h="2971" extrusionOk="0">
                  <a:moveTo>
                    <a:pt x="1603" y="1"/>
                  </a:moveTo>
                  <a:cubicBezTo>
                    <a:pt x="1002" y="1"/>
                    <a:pt x="461" y="362"/>
                    <a:pt x="231" y="917"/>
                  </a:cubicBezTo>
                  <a:cubicBezTo>
                    <a:pt x="0" y="1472"/>
                    <a:pt x="128" y="2110"/>
                    <a:pt x="552" y="2535"/>
                  </a:cubicBezTo>
                  <a:cubicBezTo>
                    <a:pt x="837" y="2820"/>
                    <a:pt x="1216" y="2971"/>
                    <a:pt x="1603" y="2971"/>
                  </a:cubicBezTo>
                  <a:cubicBezTo>
                    <a:pt x="1794" y="2971"/>
                    <a:pt x="1987" y="2933"/>
                    <a:pt x="2171" y="2857"/>
                  </a:cubicBezTo>
                  <a:cubicBezTo>
                    <a:pt x="2727" y="2628"/>
                    <a:pt x="3088" y="2087"/>
                    <a:pt x="3088" y="1486"/>
                  </a:cubicBezTo>
                  <a:cubicBezTo>
                    <a:pt x="3088" y="665"/>
                    <a:pt x="2423" y="1"/>
                    <a:pt x="160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30"/>
            <p:cNvSpPr/>
            <p:nvPr/>
          </p:nvSpPr>
          <p:spPr>
            <a:xfrm>
              <a:off x="4384450" y="472325"/>
              <a:ext cx="77225" cy="74300"/>
            </a:xfrm>
            <a:custGeom>
              <a:avLst/>
              <a:gdLst/>
              <a:ahLst/>
              <a:cxnLst/>
              <a:rect l="l" t="t" r="r" b="b"/>
              <a:pathLst>
                <a:path w="3089" h="2972" extrusionOk="0">
                  <a:moveTo>
                    <a:pt x="1602" y="1"/>
                  </a:moveTo>
                  <a:cubicBezTo>
                    <a:pt x="1001" y="1"/>
                    <a:pt x="460" y="362"/>
                    <a:pt x="231" y="917"/>
                  </a:cubicBezTo>
                  <a:cubicBezTo>
                    <a:pt x="1" y="1473"/>
                    <a:pt x="128" y="2112"/>
                    <a:pt x="553" y="2536"/>
                  </a:cubicBezTo>
                  <a:cubicBezTo>
                    <a:pt x="837" y="2820"/>
                    <a:pt x="1216" y="2971"/>
                    <a:pt x="1602" y="2971"/>
                  </a:cubicBezTo>
                  <a:cubicBezTo>
                    <a:pt x="1794" y="2971"/>
                    <a:pt x="1987" y="2934"/>
                    <a:pt x="2171" y="2857"/>
                  </a:cubicBezTo>
                  <a:cubicBezTo>
                    <a:pt x="2726" y="2628"/>
                    <a:pt x="3089" y="2087"/>
                    <a:pt x="3089" y="1486"/>
                  </a:cubicBezTo>
                  <a:cubicBezTo>
                    <a:pt x="3089" y="665"/>
                    <a:pt x="2423" y="1"/>
                    <a:pt x="160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30"/>
            <p:cNvSpPr/>
            <p:nvPr/>
          </p:nvSpPr>
          <p:spPr>
            <a:xfrm>
              <a:off x="3453200" y="530675"/>
              <a:ext cx="77225" cy="74300"/>
            </a:xfrm>
            <a:custGeom>
              <a:avLst/>
              <a:gdLst/>
              <a:ahLst/>
              <a:cxnLst/>
              <a:rect l="l" t="t" r="r" b="b"/>
              <a:pathLst>
                <a:path w="3089" h="2972" extrusionOk="0">
                  <a:moveTo>
                    <a:pt x="1603" y="1"/>
                  </a:moveTo>
                  <a:cubicBezTo>
                    <a:pt x="1002" y="1"/>
                    <a:pt x="460" y="363"/>
                    <a:pt x="231" y="918"/>
                  </a:cubicBezTo>
                  <a:cubicBezTo>
                    <a:pt x="1" y="1473"/>
                    <a:pt x="128" y="2112"/>
                    <a:pt x="553" y="2537"/>
                  </a:cubicBezTo>
                  <a:cubicBezTo>
                    <a:pt x="837" y="2821"/>
                    <a:pt x="1217" y="2972"/>
                    <a:pt x="1604" y="2972"/>
                  </a:cubicBezTo>
                  <a:cubicBezTo>
                    <a:pt x="1795" y="2972"/>
                    <a:pt x="1988" y="2935"/>
                    <a:pt x="2172" y="2859"/>
                  </a:cubicBezTo>
                  <a:cubicBezTo>
                    <a:pt x="2726" y="2629"/>
                    <a:pt x="3088" y="2087"/>
                    <a:pt x="3088" y="1486"/>
                  </a:cubicBezTo>
                  <a:cubicBezTo>
                    <a:pt x="3088" y="666"/>
                    <a:pt x="2423" y="1"/>
                    <a:pt x="160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30"/>
            <p:cNvSpPr/>
            <p:nvPr/>
          </p:nvSpPr>
          <p:spPr>
            <a:xfrm>
              <a:off x="2752775" y="1525600"/>
              <a:ext cx="77200" cy="74300"/>
            </a:xfrm>
            <a:custGeom>
              <a:avLst/>
              <a:gdLst/>
              <a:ahLst/>
              <a:cxnLst/>
              <a:rect l="l" t="t" r="r" b="b"/>
              <a:pathLst>
                <a:path w="3088" h="2972" extrusionOk="0">
                  <a:moveTo>
                    <a:pt x="1604" y="1"/>
                  </a:moveTo>
                  <a:cubicBezTo>
                    <a:pt x="1003" y="1"/>
                    <a:pt x="461" y="362"/>
                    <a:pt x="231" y="917"/>
                  </a:cubicBezTo>
                  <a:cubicBezTo>
                    <a:pt x="0" y="1473"/>
                    <a:pt x="128" y="2112"/>
                    <a:pt x="552" y="2536"/>
                  </a:cubicBezTo>
                  <a:cubicBezTo>
                    <a:pt x="836" y="2820"/>
                    <a:pt x="1217" y="2971"/>
                    <a:pt x="1603" y="2971"/>
                  </a:cubicBezTo>
                  <a:cubicBezTo>
                    <a:pt x="1795" y="2971"/>
                    <a:pt x="1987" y="2935"/>
                    <a:pt x="2171" y="2859"/>
                  </a:cubicBezTo>
                  <a:cubicBezTo>
                    <a:pt x="2726" y="2629"/>
                    <a:pt x="3088" y="2087"/>
                    <a:pt x="3088" y="1487"/>
                  </a:cubicBezTo>
                  <a:cubicBezTo>
                    <a:pt x="3088" y="666"/>
                    <a:pt x="2424" y="2"/>
                    <a:pt x="1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30"/>
            <p:cNvSpPr/>
            <p:nvPr/>
          </p:nvSpPr>
          <p:spPr>
            <a:xfrm>
              <a:off x="4420850" y="472700"/>
              <a:ext cx="637025" cy="1101400"/>
            </a:xfrm>
            <a:custGeom>
              <a:avLst/>
              <a:gdLst/>
              <a:ahLst/>
              <a:cxnLst/>
              <a:rect l="l" t="t" r="r" b="b"/>
              <a:pathLst>
                <a:path w="25481" h="44056" extrusionOk="0">
                  <a:moveTo>
                    <a:pt x="8050" y="1"/>
                  </a:moveTo>
                  <a:cubicBezTo>
                    <a:pt x="7734" y="1"/>
                    <a:pt x="7417" y="7"/>
                    <a:pt x="7101" y="19"/>
                  </a:cubicBezTo>
                  <a:cubicBezTo>
                    <a:pt x="5990" y="62"/>
                    <a:pt x="4958" y="316"/>
                    <a:pt x="3866" y="473"/>
                  </a:cubicBezTo>
                  <a:cubicBezTo>
                    <a:pt x="3635" y="507"/>
                    <a:pt x="3660" y="854"/>
                    <a:pt x="3874" y="854"/>
                  </a:cubicBezTo>
                  <a:cubicBezTo>
                    <a:pt x="3884" y="854"/>
                    <a:pt x="3895" y="853"/>
                    <a:pt x="3906" y="851"/>
                  </a:cubicBezTo>
                  <a:cubicBezTo>
                    <a:pt x="4835" y="717"/>
                    <a:pt x="5821" y="668"/>
                    <a:pt x="6803" y="668"/>
                  </a:cubicBezTo>
                  <a:cubicBezTo>
                    <a:pt x="7563" y="668"/>
                    <a:pt x="8320" y="697"/>
                    <a:pt x="9045" y="739"/>
                  </a:cubicBezTo>
                  <a:cubicBezTo>
                    <a:pt x="10734" y="836"/>
                    <a:pt x="12423" y="1122"/>
                    <a:pt x="14029" y="1666"/>
                  </a:cubicBezTo>
                  <a:cubicBezTo>
                    <a:pt x="16994" y="2669"/>
                    <a:pt x="19568" y="4577"/>
                    <a:pt x="21173" y="7291"/>
                  </a:cubicBezTo>
                  <a:cubicBezTo>
                    <a:pt x="22739" y="9938"/>
                    <a:pt x="23079" y="13128"/>
                    <a:pt x="21829" y="15967"/>
                  </a:cubicBezTo>
                  <a:cubicBezTo>
                    <a:pt x="20604" y="18750"/>
                    <a:pt x="18194" y="20909"/>
                    <a:pt x="15509" y="22253"/>
                  </a:cubicBezTo>
                  <a:cubicBezTo>
                    <a:pt x="12003" y="24007"/>
                    <a:pt x="8057" y="24603"/>
                    <a:pt x="4234" y="25262"/>
                  </a:cubicBezTo>
                  <a:cubicBezTo>
                    <a:pt x="4186" y="25271"/>
                    <a:pt x="4140" y="25288"/>
                    <a:pt x="4099" y="25313"/>
                  </a:cubicBezTo>
                  <a:cubicBezTo>
                    <a:pt x="3679" y="21336"/>
                    <a:pt x="3102" y="17377"/>
                    <a:pt x="2367" y="13437"/>
                  </a:cubicBezTo>
                  <a:cubicBezTo>
                    <a:pt x="2103" y="12034"/>
                    <a:pt x="1820" y="10634"/>
                    <a:pt x="1517" y="9238"/>
                  </a:cubicBezTo>
                  <a:cubicBezTo>
                    <a:pt x="1218" y="7858"/>
                    <a:pt x="753" y="6534"/>
                    <a:pt x="394" y="5178"/>
                  </a:cubicBezTo>
                  <a:cubicBezTo>
                    <a:pt x="372" y="5095"/>
                    <a:pt x="301" y="5058"/>
                    <a:pt x="227" y="5058"/>
                  </a:cubicBezTo>
                  <a:cubicBezTo>
                    <a:pt x="117" y="5058"/>
                    <a:pt x="0" y="5139"/>
                    <a:pt x="27" y="5265"/>
                  </a:cubicBezTo>
                  <a:cubicBezTo>
                    <a:pt x="290" y="6504"/>
                    <a:pt x="421" y="7784"/>
                    <a:pt x="674" y="9031"/>
                  </a:cubicBezTo>
                  <a:cubicBezTo>
                    <a:pt x="919" y="10236"/>
                    <a:pt x="1160" y="11442"/>
                    <a:pt x="1382" y="12653"/>
                  </a:cubicBezTo>
                  <a:cubicBezTo>
                    <a:pt x="1834" y="15121"/>
                    <a:pt x="2226" y="17600"/>
                    <a:pt x="2558" y="20089"/>
                  </a:cubicBezTo>
                  <a:cubicBezTo>
                    <a:pt x="3222" y="25066"/>
                    <a:pt x="3675" y="30074"/>
                    <a:pt x="3883" y="35090"/>
                  </a:cubicBezTo>
                  <a:cubicBezTo>
                    <a:pt x="4002" y="37943"/>
                    <a:pt x="4041" y="40797"/>
                    <a:pt x="4001" y="43654"/>
                  </a:cubicBezTo>
                  <a:cubicBezTo>
                    <a:pt x="3997" y="43929"/>
                    <a:pt x="4189" y="44056"/>
                    <a:pt x="4400" y="44056"/>
                  </a:cubicBezTo>
                  <a:cubicBezTo>
                    <a:pt x="4649" y="44056"/>
                    <a:pt x="4923" y="43878"/>
                    <a:pt x="4928" y="43556"/>
                  </a:cubicBezTo>
                  <a:cubicBezTo>
                    <a:pt x="5005" y="37986"/>
                    <a:pt x="4777" y="32428"/>
                    <a:pt x="4241" y="26883"/>
                  </a:cubicBezTo>
                  <a:lnTo>
                    <a:pt x="4241" y="26883"/>
                  </a:lnTo>
                  <a:cubicBezTo>
                    <a:pt x="4936" y="27734"/>
                    <a:pt x="5758" y="28518"/>
                    <a:pt x="6498" y="29299"/>
                  </a:cubicBezTo>
                  <a:lnTo>
                    <a:pt x="9687" y="32664"/>
                  </a:lnTo>
                  <a:cubicBezTo>
                    <a:pt x="10720" y="33755"/>
                    <a:pt x="11753" y="34845"/>
                    <a:pt x="12801" y="35923"/>
                  </a:cubicBezTo>
                  <a:lnTo>
                    <a:pt x="14324" y="37491"/>
                  </a:lnTo>
                  <a:cubicBezTo>
                    <a:pt x="14869" y="38052"/>
                    <a:pt x="15407" y="38771"/>
                    <a:pt x="16062" y="39200"/>
                  </a:cubicBezTo>
                  <a:cubicBezTo>
                    <a:pt x="16137" y="39249"/>
                    <a:pt x="16216" y="39271"/>
                    <a:pt x="16290" y="39271"/>
                  </a:cubicBezTo>
                  <a:cubicBezTo>
                    <a:pt x="16559" y="39271"/>
                    <a:pt x="16772" y="38985"/>
                    <a:pt x="16597" y="38696"/>
                  </a:cubicBezTo>
                  <a:cubicBezTo>
                    <a:pt x="16235" y="38097"/>
                    <a:pt x="15623" y="37597"/>
                    <a:pt x="15139" y="37093"/>
                  </a:cubicBezTo>
                  <a:cubicBezTo>
                    <a:pt x="14634" y="36567"/>
                    <a:pt x="14129" y="36040"/>
                    <a:pt x="13624" y="35515"/>
                  </a:cubicBezTo>
                  <a:cubicBezTo>
                    <a:pt x="12556" y="34401"/>
                    <a:pt x="11479" y="33295"/>
                    <a:pt x="10395" y="32197"/>
                  </a:cubicBezTo>
                  <a:cubicBezTo>
                    <a:pt x="9344" y="31128"/>
                    <a:pt x="8293" y="30059"/>
                    <a:pt x="7242" y="28990"/>
                  </a:cubicBezTo>
                  <a:cubicBezTo>
                    <a:pt x="6263" y="27995"/>
                    <a:pt x="5284" y="26870"/>
                    <a:pt x="4166" y="26013"/>
                  </a:cubicBezTo>
                  <a:lnTo>
                    <a:pt x="4166" y="26010"/>
                  </a:lnTo>
                  <a:cubicBezTo>
                    <a:pt x="4198" y="26018"/>
                    <a:pt x="4230" y="26022"/>
                    <a:pt x="4263" y="26022"/>
                  </a:cubicBezTo>
                  <a:cubicBezTo>
                    <a:pt x="4280" y="26022"/>
                    <a:pt x="4296" y="26021"/>
                    <a:pt x="4313" y="26019"/>
                  </a:cubicBezTo>
                  <a:cubicBezTo>
                    <a:pt x="10987" y="25090"/>
                    <a:pt x="18750" y="23500"/>
                    <a:pt x="22239" y="17003"/>
                  </a:cubicBezTo>
                  <a:cubicBezTo>
                    <a:pt x="25480" y="10967"/>
                    <a:pt x="21612" y="4096"/>
                    <a:pt x="15785" y="1504"/>
                  </a:cubicBezTo>
                  <a:cubicBezTo>
                    <a:pt x="13940" y="684"/>
                    <a:pt x="11945" y="235"/>
                    <a:pt x="9935" y="74"/>
                  </a:cubicBezTo>
                  <a:cubicBezTo>
                    <a:pt x="9308" y="25"/>
                    <a:pt x="8679" y="1"/>
                    <a:pt x="80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30"/>
            <p:cNvSpPr/>
            <p:nvPr/>
          </p:nvSpPr>
          <p:spPr>
            <a:xfrm>
              <a:off x="3426300" y="607125"/>
              <a:ext cx="699375" cy="1167875"/>
            </a:xfrm>
            <a:custGeom>
              <a:avLst/>
              <a:gdLst/>
              <a:ahLst/>
              <a:cxnLst/>
              <a:rect l="l" t="t" r="r" b="b"/>
              <a:pathLst>
                <a:path w="27975" h="46715" extrusionOk="0">
                  <a:moveTo>
                    <a:pt x="24186" y="0"/>
                  </a:moveTo>
                  <a:cubicBezTo>
                    <a:pt x="23950" y="0"/>
                    <a:pt x="23692" y="225"/>
                    <a:pt x="23776" y="528"/>
                  </a:cubicBezTo>
                  <a:cubicBezTo>
                    <a:pt x="25625" y="7233"/>
                    <a:pt x="26732" y="14148"/>
                    <a:pt x="26930" y="21103"/>
                  </a:cubicBezTo>
                  <a:cubicBezTo>
                    <a:pt x="27114" y="27531"/>
                    <a:pt x="26943" y="34710"/>
                    <a:pt x="23174" y="40213"/>
                  </a:cubicBezTo>
                  <a:cubicBezTo>
                    <a:pt x="21499" y="42657"/>
                    <a:pt x="19171" y="44622"/>
                    <a:pt x="16308" y="45494"/>
                  </a:cubicBezTo>
                  <a:cubicBezTo>
                    <a:pt x="15304" y="45800"/>
                    <a:pt x="14267" y="45957"/>
                    <a:pt x="13238" y="45957"/>
                  </a:cubicBezTo>
                  <a:cubicBezTo>
                    <a:pt x="11250" y="45957"/>
                    <a:pt x="9291" y="45371"/>
                    <a:pt x="7656" y="44133"/>
                  </a:cubicBezTo>
                  <a:cubicBezTo>
                    <a:pt x="2369" y="40133"/>
                    <a:pt x="1822" y="32482"/>
                    <a:pt x="1301" y="26410"/>
                  </a:cubicBezTo>
                  <a:cubicBezTo>
                    <a:pt x="957" y="22413"/>
                    <a:pt x="861" y="18399"/>
                    <a:pt x="1013" y="14389"/>
                  </a:cubicBezTo>
                  <a:cubicBezTo>
                    <a:pt x="1164" y="10443"/>
                    <a:pt x="1598" y="6533"/>
                    <a:pt x="2063" y="2614"/>
                  </a:cubicBezTo>
                  <a:cubicBezTo>
                    <a:pt x="2080" y="2478"/>
                    <a:pt x="1976" y="2402"/>
                    <a:pt x="1873" y="2402"/>
                  </a:cubicBezTo>
                  <a:cubicBezTo>
                    <a:pt x="1791" y="2402"/>
                    <a:pt x="1709" y="2450"/>
                    <a:pt x="1688" y="2556"/>
                  </a:cubicBezTo>
                  <a:cubicBezTo>
                    <a:pt x="196" y="9880"/>
                    <a:pt x="0" y="17568"/>
                    <a:pt x="494" y="25010"/>
                  </a:cubicBezTo>
                  <a:cubicBezTo>
                    <a:pt x="732" y="28570"/>
                    <a:pt x="1058" y="32201"/>
                    <a:pt x="1890" y="35679"/>
                  </a:cubicBezTo>
                  <a:cubicBezTo>
                    <a:pt x="2612" y="38699"/>
                    <a:pt x="3876" y="41616"/>
                    <a:pt x="6113" y="43824"/>
                  </a:cubicBezTo>
                  <a:cubicBezTo>
                    <a:pt x="8137" y="45821"/>
                    <a:pt x="10658" y="46714"/>
                    <a:pt x="13211" y="46714"/>
                  </a:cubicBezTo>
                  <a:cubicBezTo>
                    <a:pt x="16358" y="46714"/>
                    <a:pt x="19553" y="45356"/>
                    <a:pt x="21923" y="43034"/>
                  </a:cubicBezTo>
                  <a:cubicBezTo>
                    <a:pt x="26749" y="38304"/>
                    <a:pt x="27707" y="31233"/>
                    <a:pt x="27824" y="24797"/>
                  </a:cubicBezTo>
                  <a:cubicBezTo>
                    <a:pt x="27974" y="16505"/>
                    <a:pt x="26885" y="8199"/>
                    <a:pt x="24505" y="253"/>
                  </a:cubicBezTo>
                  <a:cubicBezTo>
                    <a:pt x="24452" y="75"/>
                    <a:pt x="24322" y="0"/>
                    <a:pt x="241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30"/>
            <p:cNvSpPr/>
            <p:nvPr/>
          </p:nvSpPr>
          <p:spPr>
            <a:xfrm>
              <a:off x="2440525" y="545450"/>
              <a:ext cx="290300" cy="1014550"/>
            </a:xfrm>
            <a:custGeom>
              <a:avLst/>
              <a:gdLst/>
              <a:ahLst/>
              <a:cxnLst/>
              <a:rect l="l" t="t" r="r" b="b"/>
              <a:pathLst>
                <a:path w="11612" h="40582" extrusionOk="0">
                  <a:moveTo>
                    <a:pt x="11327" y="1"/>
                  </a:moveTo>
                  <a:cubicBezTo>
                    <a:pt x="11308" y="1"/>
                    <a:pt x="11287" y="4"/>
                    <a:pt x="11266" y="10"/>
                  </a:cubicBezTo>
                  <a:cubicBezTo>
                    <a:pt x="5235" y="1764"/>
                    <a:pt x="1775" y="7479"/>
                    <a:pt x="661" y="13358"/>
                  </a:cubicBezTo>
                  <a:cubicBezTo>
                    <a:pt x="0" y="16842"/>
                    <a:pt x="68" y="20443"/>
                    <a:pt x="448" y="23956"/>
                  </a:cubicBezTo>
                  <a:cubicBezTo>
                    <a:pt x="817" y="27365"/>
                    <a:pt x="1563" y="30803"/>
                    <a:pt x="3201" y="33843"/>
                  </a:cubicBezTo>
                  <a:cubicBezTo>
                    <a:pt x="4769" y="36753"/>
                    <a:pt x="7151" y="39237"/>
                    <a:pt x="10215" y="40553"/>
                  </a:cubicBezTo>
                  <a:cubicBezTo>
                    <a:pt x="10261" y="40573"/>
                    <a:pt x="10305" y="40582"/>
                    <a:pt x="10346" y="40582"/>
                  </a:cubicBezTo>
                  <a:cubicBezTo>
                    <a:pt x="10650" y="40582"/>
                    <a:pt x="10811" y="40107"/>
                    <a:pt x="10473" y="39960"/>
                  </a:cubicBezTo>
                  <a:cubicBezTo>
                    <a:pt x="4555" y="37397"/>
                    <a:pt x="2060" y="30957"/>
                    <a:pt x="1279" y="24974"/>
                  </a:cubicBezTo>
                  <a:cubicBezTo>
                    <a:pt x="461" y="18711"/>
                    <a:pt x="601" y="11702"/>
                    <a:pt x="4270" y="6293"/>
                  </a:cubicBezTo>
                  <a:cubicBezTo>
                    <a:pt x="6034" y="3693"/>
                    <a:pt x="8432" y="1490"/>
                    <a:pt x="11400" y="366"/>
                  </a:cubicBezTo>
                  <a:cubicBezTo>
                    <a:pt x="11611" y="286"/>
                    <a:pt x="11520" y="1"/>
                    <a:pt x="1132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30"/>
            <p:cNvSpPr/>
            <p:nvPr/>
          </p:nvSpPr>
          <p:spPr>
            <a:xfrm>
              <a:off x="2896725" y="555450"/>
              <a:ext cx="260150" cy="998725"/>
            </a:xfrm>
            <a:custGeom>
              <a:avLst/>
              <a:gdLst/>
              <a:ahLst/>
              <a:cxnLst/>
              <a:rect l="l" t="t" r="r" b="b"/>
              <a:pathLst>
                <a:path w="10406" h="39949" extrusionOk="0">
                  <a:moveTo>
                    <a:pt x="1318" y="0"/>
                  </a:moveTo>
                  <a:cubicBezTo>
                    <a:pt x="1064" y="0"/>
                    <a:pt x="815" y="315"/>
                    <a:pt x="1021" y="542"/>
                  </a:cubicBezTo>
                  <a:cubicBezTo>
                    <a:pt x="2963" y="2684"/>
                    <a:pt x="4717" y="4907"/>
                    <a:pt x="6022" y="7503"/>
                  </a:cubicBezTo>
                  <a:cubicBezTo>
                    <a:pt x="7310" y="10067"/>
                    <a:pt x="8203" y="12830"/>
                    <a:pt x="8629" y="15669"/>
                  </a:cubicBezTo>
                  <a:cubicBezTo>
                    <a:pt x="9470" y="21288"/>
                    <a:pt x="8530" y="26961"/>
                    <a:pt x="5891" y="32000"/>
                  </a:cubicBezTo>
                  <a:cubicBezTo>
                    <a:pt x="4414" y="34820"/>
                    <a:pt x="2403" y="37417"/>
                    <a:pt x="124" y="39636"/>
                  </a:cubicBezTo>
                  <a:cubicBezTo>
                    <a:pt x="0" y="39756"/>
                    <a:pt x="136" y="39948"/>
                    <a:pt x="280" y="39948"/>
                  </a:cubicBezTo>
                  <a:cubicBezTo>
                    <a:pt x="315" y="39948"/>
                    <a:pt x="350" y="39937"/>
                    <a:pt x="383" y="39911"/>
                  </a:cubicBezTo>
                  <a:cubicBezTo>
                    <a:pt x="4885" y="36225"/>
                    <a:pt x="7875" y="30921"/>
                    <a:pt x="9127" y="25264"/>
                  </a:cubicBezTo>
                  <a:cubicBezTo>
                    <a:pt x="10406" y="19483"/>
                    <a:pt x="9721" y="13460"/>
                    <a:pt x="7223" y="8094"/>
                  </a:cubicBezTo>
                  <a:cubicBezTo>
                    <a:pt x="5848" y="5141"/>
                    <a:pt x="3961" y="2254"/>
                    <a:pt x="1515" y="77"/>
                  </a:cubicBezTo>
                  <a:cubicBezTo>
                    <a:pt x="1455" y="23"/>
                    <a:pt x="1386" y="0"/>
                    <a:pt x="131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30"/>
            <p:cNvSpPr/>
            <p:nvPr/>
          </p:nvSpPr>
          <p:spPr>
            <a:xfrm>
              <a:off x="1304350" y="1378700"/>
              <a:ext cx="942575" cy="793850"/>
            </a:xfrm>
            <a:custGeom>
              <a:avLst/>
              <a:gdLst/>
              <a:ahLst/>
              <a:cxnLst/>
              <a:rect l="l" t="t" r="r" b="b"/>
              <a:pathLst>
                <a:path w="37703" h="31754" extrusionOk="0">
                  <a:moveTo>
                    <a:pt x="13075" y="1"/>
                  </a:moveTo>
                  <a:lnTo>
                    <a:pt x="13075" y="1"/>
                  </a:lnTo>
                  <a:cubicBezTo>
                    <a:pt x="12332" y="1193"/>
                    <a:pt x="11589" y="2385"/>
                    <a:pt x="10931" y="3625"/>
                  </a:cubicBezTo>
                  <a:cubicBezTo>
                    <a:pt x="10476" y="4486"/>
                    <a:pt x="10057" y="5381"/>
                    <a:pt x="9880" y="6339"/>
                  </a:cubicBezTo>
                  <a:cubicBezTo>
                    <a:pt x="9717" y="7223"/>
                    <a:pt x="9855" y="7974"/>
                    <a:pt x="10102" y="8729"/>
                  </a:cubicBezTo>
                  <a:cubicBezTo>
                    <a:pt x="10102" y="8731"/>
                    <a:pt x="10102" y="8733"/>
                    <a:pt x="10101" y="8735"/>
                  </a:cubicBezTo>
                  <a:cubicBezTo>
                    <a:pt x="8952" y="7266"/>
                    <a:pt x="7618" y="6381"/>
                    <a:pt x="5680" y="5975"/>
                  </a:cubicBezTo>
                  <a:cubicBezTo>
                    <a:pt x="4167" y="5659"/>
                    <a:pt x="2585" y="5534"/>
                    <a:pt x="1198" y="4854"/>
                  </a:cubicBezTo>
                  <a:lnTo>
                    <a:pt x="1198" y="4854"/>
                  </a:lnTo>
                  <a:cubicBezTo>
                    <a:pt x="2051" y="6359"/>
                    <a:pt x="3406" y="7574"/>
                    <a:pt x="4995" y="8258"/>
                  </a:cubicBezTo>
                  <a:cubicBezTo>
                    <a:pt x="6621" y="8959"/>
                    <a:pt x="8421" y="9099"/>
                    <a:pt x="10194" y="9204"/>
                  </a:cubicBezTo>
                  <a:cubicBezTo>
                    <a:pt x="10491" y="10445"/>
                    <a:pt x="10870" y="11665"/>
                    <a:pt x="11328" y="12858"/>
                  </a:cubicBezTo>
                  <a:cubicBezTo>
                    <a:pt x="9901" y="11208"/>
                    <a:pt x="8235" y="10186"/>
                    <a:pt x="5901" y="9699"/>
                  </a:cubicBezTo>
                  <a:cubicBezTo>
                    <a:pt x="3910" y="9281"/>
                    <a:pt x="1827" y="9117"/>
                    <a:pt x="0" y="8222"/>
                  </a:cubicBezTo>
                  <a:lnTo>
                    <a:pt x="0" y="8222"/>
                  </a:lnTo>
                  <a:cubicBezTo>
                    <a:pt x="1124" y="10203"/>
                    <a:pt x="2908" y="11803"/>
                    <a:pt x="4999" y="12703"/>
                  </a:cubicBezTo>
                  <a:cubicBezTo>
                    <a:pt x="7115" y="13615"/>
                    <a:pt x="9455" y="13806"/>
                    <a:pt x="11759" y="13944"/>
                  </a:cubicBezTo>
                  <a:cubicBezTo>
                    <a:pt x="12407" y="15455"/>
                    <a:pt x="13189" y="16914"/>
                    <a:pt x="14075" y="18309"/>
                  </a:cubicBezTo>
                  <a:cubicBezTo>
                    <a:pt x="12705" y="17554"/>
                    <a:pt x="11244" y="17170"/>
                    <a:pt x="9503" y="17170"/>
                  </a:cubicBezTo>
                  <a:cubicBezTo>
                    <a:pt x="9360" y="17170"/>
                    <a:pt x="9215" y="17173"/>
                    <a:pt x="9068" y="17178"/>
                  </a:cubicBezTo>
                  <a:cubicBezTo>
                    <a:pt x="7801" y="17222"/>
                    <a:pt x="6522" y="17370"/>
                    <a:pt x="5256" y="17370"/>
                  </a:cubicBezTo>
                  <a:cubicBezTo>
                    <a:pt x="4492" y="17370"/>
                    <a:pt x="3733" y="17316"/>
                    <a:pt x="2984" y="17153"/>
                  </a:cubicBezTo>
                  <a:lnTo>
                    <a:pt x="2984" y="17153"/>
                  </a:lnTo>
                  <a:cubicBezTo>
                    <a:pt x="4549" y="18809"/>
                    <a:pt x="6663" y="19936"/>
                    <a:pt x="8910" y="20311"/>
                  </a:cubicBezTo>
                  <a:cubicBezTo>
                    <a:pt x="9575" y="20422"/>
                    <a:pt x="10244" y="20469"/>
                    <a:pt x="10915" y="20469"/>
                  </a:cubicBezTo>
                  <a:cubicBezTo>
                    <a:pt x="12352" y="20469"/>
                    <a:pt x="13797" y="20254"/>
                    <a:pt x="15227" y="20000"/>
                  </a:cubicBezTo>
                  <a:cubicBezTo>
                    <a:pt x="16188" y="21313"/>
                    <a:pt x="17254" y="22546"/>
                    <a:pt x="18414" y="23690"/>
                  </a:cubicBezTo>
                  <a:cubicBezTo>
                    <a:pt x="17531" y="23409"/>
                    <a:pt x="16639" y="23265"/>
                    <a:pt x="15699" y="23265"/>
                  </a:cubicBezTo>
                  <a:cubicBezTo>
                    <a:pt x="14969" y="23265"/>
                    <a:pt x="14211" y="23352"/>
                    <a:pt x="13406" y="23531"/>
                  </a:cubicBezTo>
                  <a:cubicBezTo>
                    <a:pt x="11502" y="23952"/>
                    <a:pt x="9619" y="24619"/>
                    <a:pt x="7677" y="24619"/>
                  </a:cubicBezTo>
                  <a:cubicBezTo>
                    <a:pt x="7591" y="24619"/>
                    <a:pt x="7505" y="24618"/>
                    <a:pt x="7420" y="24615"/>
                  </a:cubicBezTo>
                  <a:lnTo>
                    <a:pt x="7420" y="24615"/>
                  </a:lnTo>
                  <a:cubicBezTo>
                    <a:pt x="9212" y="25923"/>
                    <a:pt x="11425" y="26643"/>
                    <a:pt x="13644" y="26643"/>
                  </a:cubicBezTo>
                  <a:cubicBezTo>
                    <a:pt x="13703" y="26643"/>
                    <a:pt x="13762" y="26642"/>
                    <a:pt x="13820" y="26641"/>
                  </a:cubicBezTo>
                  <a:cubicBezTo>
                    <a:pt x="15960" y="26603"/>
                    <a:pt x="18020" y="25920"/>
                    <a:pt x="20031" y="25164"/>
                  </a:cubicBezTo>
                  <a:cubicBezTo>
                    <a:pt x="21220" y="26170"/>
                    <a:pt x="22478" y="27089"/>
                    <a:pt x="23813" y="27878"/>
                  </a:cubicBezTo>
                  <a:cubicBezTo>
                    <a:pt x="23724" y="27875"/>
                    <a:pt x="23634" y="27874"/>
                    <a:pt x="23545" y="27874"/>
                  </a:cubicBezTo>
                  <a:cubicBezTo>
                    <a:pt x="22441" y="27874"/>
                    <a:pt x="21319" y="28080"/>
                    <a:pt x="20113" y="28524"/>
                  </a:cubicBezTo>
                  <a:cubicBezTo>
                    <a:pt x="18204" y="29224"/>
                    <a:pt x="16350" y="30187"/>
                    <a:pt x="14326" y="30394"/>
                  </a:cubicBezTo>
                  <a:cubicBezTo>
                    <a:pt x="15868" y="31231"/>
                    <a:pt x="17622" y="31668"/>
                    <a:pt x="19376" y="31668"/>
                  </a:cubicBezTo>
                  <a:cubicBezTo>
                    <a:pt x="19899" y="31668"/>
                    <a:pt x="20422" y="31629"/>
                    <a:pt x="20940" y="31550"/>
                  </a:cubicBezTo>
                  <a:cubicBezTo>
                    <a:pt x="22991" y="31238"/>
                    <a:pt x="24886" y="30333"/>
                    <a:pt x="26725" y="29350"/>
                  </a:cubicBezTo>
                  <a:cubicBezTo>
                    <a:pt x="27435" y="29657"/>
                    <a:pt x="28154" y="29942"/>
                    <a:pt x="28892" y="30182"/>
                  </a:cubicBezTo>
                  <a:cubicBezTo>
                    <a:pt x="31663" y="31082"/>
                    <a:pt x="34509" y="31515"/>
                    <a:pt x="37407" y="31753"/>
                  </a:cubicBezTo>
                  <a:cubicBezTo>
                    <a:pt x="37413" y="31753"/>
                    <a:pt x="37420" y="31754"/>
                    <a:pt x="37426" y="31754"/>
                  </a:cubicBezTo>
                  <a:cubicBezTo>
                    <a:pt x="37652" y="31754"/>
                    <a:pt x="37703" y="31399"/>
                    <a:pt x="37465" y="31377"/>
                  </a:cubicBezTo>
                  <a:cubicBezTo>
                    <a:pt x="34064" y="31056"/>
                    <a:pt x="30668" y="29938"/>
                    <a:pt x="27539" y="28396"/>
                  </a:cubicBezTo>
                  <a:cubicBezTo>
                    <a:pt x="27512" y="28262"/>
                    <a:pt x="27499" y="28127"/>
                    <a:pt x="27497" y="27991"/>
                  </a:cubicBezTo>
                  <a:cubicBezTo>
                    <a:pt x="27493" y="27403"/>
                    <a:pt x="27668" y="26832"/>
                    <a:pt x="27766" y="26251"/>
                  </a:cubicBezTo>
                  <a:cubicBezTo>
                    <a:pt x="28059" y="24530"/>
                    <a:pt x="27662" y="22748"/>
                    <a:pt x="26948" y="21153"/>
                  </a:cubicBezTo>
                  <a:cubicBezTo>
                    <a:pt x="26236" y="19559"/>
                    <a:pt x="25220" y="18123"/>
                    <a:pt x="24209" y="16698"/>
                  </a:cubicBezTo>
                  <a:lnTo>
                    <a:pt x="24209" y="16698"/>
                  </a:lnTo>
                  <a:cubicBezTo>
                    <a:pt x="24209" y="18545"/>
                    <a:pt x="24210" y="20395"/>
                    <a:pt x="24341" y="22239"/>
                  </a:cubicBezTo>
                  <a:cubicBezTo>
                    <a:pt x="24431" y="23519"/>
                    <a:pt x="24588" y="24810"/>
                    <a:pt x="25058" y="26003"/>
                  </a:cubicBezTo>
                  <a:cubicBezTo>
                    <a:pt x="25312" y="26644"/>
                    <a:pt x="25647" y="27163"/>
                    <a:pt x="26042" y="27618"/>
                  </a:cubicBezTo>
                  <a:cubicBezTo>
                    <a:pt x="25245" y="27179"/>
                    <a:pt x="24470" y="26718"/>
                    <a:pt x="23720" y="26234"/>
                  </a:cubicBezTo>
                  <a:cubicBezTo>
                    <a:pt x="22707" y="25582"/>
                    <a:pt x="21728" y="24875"/>
                    <a:pt x="20789" y="24118"/>
                  </a:cubicBezTo>
                  <a:cubicBezTo>
                    <a:pt x="20793" y="24075"/>
                    <a:pt x="20788" y="24029"/>
                    <a:pt x="20794" y="23987"/>
                  </a:cubicBezTo>
                  <a:cubicBezTo>
                    <a:pt x="20867" y="23403"/>
                    <a:pt x="21117" y="22860"/>
                    <a:pt x="21292" y="22299"/>
                  </a:cubicBezTo>
                  <a:cubicBezTo>
                    <a:pt x="21811" y="20631"/>
                    <a:pt x="21655" y="18812"/>
                    <a:pt x="21161" y="17136"/>
                  </a:cubicBezTo>
                  <a:cubicBezTo>
                    <a:pt x="20666" y="15462"/>
                    <a:pt x="19850" y="13903"/>
                    <a:pt x="19039" y="12356"/>
                  </a:cubicBezTo>
                  <a:cubicBezTo>
                    <a:pt x="18794" y="14187"/>
                    <a:pt x="18548" y="16022"/>
                    <a:pt x="18432" y="17866"/>
                  </a:cubicBezTo>
                  <a:cubicBezTo>
                    <a:pt x="18352" y="19145"/>
                    <a:pt x="18334" y="20446"/>
                    <a:pt x="18642" y="21692"/>
                  </a:cubicBezTo>
                  <a:cubicBezTo>
                    <a:pt x="18708" y="21951"/>
                    <a:pt x="18793" y="22206"/>
                    <a:pt x="18895" y="22454"/>
                  </a:cubicBezTo>
                  <a:cubicBezTo>
                    <a:pt x="17921" y="21537"/>
                    <a:pt x="17003" y="20560"/>
                    <a:pt x="16148" y="19531"/>
                  </a:cubicBezTo>
                  <a:cubicBezTo>
                    <a:pt x="16159" y="19340"/>
                    <a:pt x="16193" y="19153"/>
                    <a:pt x="16251" y="18971"/>
                  </a:cubicBezTo>
                  <a:cubicBezTo>
                    <a:pt x="16428" y="18410"/>
                    <a:pt x="16773" y="17921"/>
                    <a:pt x="17047" y="17402"/>
                  </a:cubicBezTo>
                  <a:cubicBezTo>
                    <a:pt x="17862" y="15857"/>
                    <a:pt x="18039" y="14040"/>
                    <a:pt x="17859" y="12302"/>
                  </a:cubicBezTo>
                  <a:cubicBezTo>
                    <a:pt x="17678" y="10565"/>
                    <a:pt x="17160" y="8884"/>
                    <a:pt x="16644" y="7215"/>
                  </a:cubicBezTo>
                  <a:cubicBezTo>
                    <a:pt x="16069" y="8972"/>
                    <a:pt x="15493" y="10730"/>
                    <a:pt x="15043" y="12522"/>
                  </a:cubicBezTo>
                  <a:cubicBezTo>
                    <a:pt x="14731" y="13766"/>
                    <a:pt x="14477" y="15042"/>
                    <a:pt x="14553" y="16322"/>
                  </a:cubicBezTo>
                  <a:cubicBezTo>
                    <a:pt x="14587" y="16909"/>
                    <a:pt x="14711" y="17427"/>
                    <a:pt x="14889" y="17912"/>
                  </a:cubicBezTo>
                  <a:cubicBezTo>
                    <a:pt x="14467" y="17331"/>
                    <a:pt x="14059" y="16740"/>
                    <a:pt x="13677" y="16129"/>
                  </a:cubicBezTo>
                  <a:cubicBezTo>
                    <a:pt x="13155" y="15295"/>
                    <a:pt x="12693" y="14427"/>
                    <a:pt x="12256" y="13544"/>
                  </a:cubicBezTo>
                  <a:cubicBezTo>
                    <a:pt x="12307" y="13409"/>
                    <a:pt x="12371" y="13278"/>
                    <a:pt x="12446" y="13155"/>
                  </a:cubicBezTo>
                  <a:cubicBezTo>
                    <a:pt x="12753" y="12654"/>
                    <a:pt x="13205" y="12261"/>
                    <a:pt x="13596" y="11822"/>
                  </a:cubicBezTo>
                  <a:cubicBezTo>
                    <a:pt x="14756" y="10516"/>
                    <a:pt x="15362" y="8793"/>
                    <a:pt x="15602" y="7063"/>
                  </a:cubicBezTo>
                  <a:cubicBezTo>
                    <a:pt x="15841" y="5333"/>
                    <a:pt x="15739" y="3577"/>
                    <a:pt x="15636" y="1833"/>
                  </a:cubicBezTo>
                  <a:lnTo>
                    <a:pt x="15636" y="1833"/>
                  </a:lnTo>
                  <a:cubicBezTo>
                    <a:pt x="14659" y="3402"/>
                    <a:pt x="13680" y="4972"/>
                    <a:pt x="12814" y="6605"/>
                  </a:cubicBezTo>
                  <a:cubicBezTo>
                    <a:pt x="12215" y="7737"/>
                    <a:pt x="11664" y="8916"/>
                    <a:pt x="11431" y="10177"/>
                  </a:cubicBezTo>
                  <a:cubicBezTo>
                    <a:pt x="11348" y="10632"/>
                    <a:pt x="11322" y="11095"/>
                    <a:pt x="11354" y="11557"/>
                  </a:cubicBezTo>
                  <a:cubicBezTo>
                    <a:pt x="11025" y="10759"/>
                    <a:pt x="10719" y="9951"/>
                    <a:pt x="10445" y="9133"/>
                  </a:cubicBezTo>
                  <a:cubicBezTo>
                    <a:pt x="10482" y="8945"/>
                    <a:pt x="10552" y="8765"/>
                    <a:pt x="10651" y="8601"/>
                  </a:cubicBezTo>
                  <a:cubicBezTo>
                    <a:pt x="10884" y="8220"/>
                    <a:pt x="11228" y="7921"/>
                    <a:pt x="11524" y="7588"/>
                  </a:cubicBezTo>
                  <a:cubicBezTo>
                    <a:pt x="12405" y="6596"/>
                    <a:pt x="12866" y="5288"/>
                    <a:pt x="13047" y="3974"/>
                  </a:cubicBezTo>
                  <a:cubicBezTo>
                    <a:pt x="13229" y="2659"/>
                    <a:pt x="13152" y="1326"/>
                    <a:pt x="1307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30"/>
            <p:cNvSpPr/>
            <p:nvPr/>
          </p:nvSpPr>
          <p:spPr>
            <a:xfrm>
              <a:off x="4458775" y="1814350"/>
              <a:ext cx="1856300" cy="694100"/>
            </a:xfrm>
            <a:custGeom>
              <a:avLst/>
              <a:gdLst/>
              <a:ahLst/>
              <a:cxnLst/>
              <a:rect l="l" t="t" r="r" b="b"/>
              <a:pathLst>
                <a:path w="74252" h="27764" extrusionOk="0">
                  <a:moveTo>
                    <a:pt x="37067" y="0"/>
                  </a:moveTo>
                  <a:lnTo>
                    <a:pt x="37067" y="0"/>
                  </a:lnTo>
                  <a:cubicBezTo>
                    <a:pt x="32846" y="1630"/>
                    <a:pt x="29110" y="4495"/>
                    <a:pt x="26442" y="8150"/>
                  </a:cubicBezTo>
                  <a:cubicBezTo>
                    <a:pt x="26072" y="8658"/>
                    <a:pt x="25726" y="9189"/>
                    <a:pt x="25307" y="9658"/>
                  </a:cubicBezTo>
                  <a:cubicBezTo>
                    <a:pt x="25187" y="9792"/>
                    <a:pt x="24949" y="9970"/>
                    <a:pt x="24719" y="10161"/>
                  </a:cubicBezTo>
                  <a:cubicBezTo>
                    <a:pt x="22410" y="10521"/>
                    <a:pt x="20112" y="10970"/>
                    <a:pt x="17830" y="11492"/>
                  </a:cubicBezTo>
                  <a:cubicBezTo>
                    <a:pt x="19016" y="10613"/>
                    <a:pt x="20056" y="9538"/>
                    <a:pt x="20870" y="8307"/>
                  </a:cubicBezTo>
                  <a:cubicBezTo>
                    <a:pt x="22375" y="6028"/>
                    <a:pt x="23109" y="3341"/>
                    <a:pt x="23820" y="706"/>
                  </a:cubicBezTo>
                  <a:lnTo>
                    <a:pt x="23820" y="706"/>
                  </a:lnTo>
                  <a:cubicBezTo>
                    <a:pt x="19889" y="2946"/>
                    <a:pt x="16623" y="6338"/>
                    <a:pt x="14530" y="10350"/>
                  </a:cubicBezTo>
                  <a:cubicBezTo>
                    <a:pt x="14240" y="10906"/>
                    <a:pt x="13976" y="11483"/>
                    <a:pt x="13632" y="12010"/>
                  </a:cubicBezTo>
                  <a:cubicBezTo>
                    <a:pt x="13519" y="12182"/>
                    <a:pt x="13263" y="12431"/>
                    <a:pt x="13043" y="12690"/>
                  </a:cubicBezTo>
                  <a:cubicBezTo>
                    <a:pt x="10932" y="13265"/>
                    <a:pt x="8840" y="13901"/>
                    <a:pt x="6758" y="14576"/>
                  </a:cubicBezTo>
                  <a:cubicBezTo>
                    <a:pt x="5645" y="14936"/>
                    <a:pt x="4533" y="15297"/>
                    <a:pt x="3437" y="15708"/>
                  </a:cubicBezTo>
                  <a:cubicBezTo>
                    <a:pt x="2332" y="16124"/>
                    <a:pt x="1173" y="16476"/>
                    <a:pt x="158" y="17082"/>
                  </a:cubicBezTo>
                  <a:cubicBezTo>
                    <a:pt x="1" y="17177"/>
                    <a:pt x="102" y="17419"/>
                    <a:pt x="266" y="17419"/>
                  </a:cubicBezTo>
                  <a:cubicBezTo>
                    <a:pt x="273" y="17419"/>
                    <a:pt x="279" y="17418"/>
                    <a:pt x="285" y="17418"/>
                  </a:cubicBezTo>
                  <a:cubicBezTo>
                    <a:pt x="1293" y="17304"/>
                    <a:pt x="2257" y="16963"/>
                    <a:pt x="3230" y="16690"/>
                  </a:cubicBezTo>
                  <a:cubicBezTo>
                    <a:pt x="4273" y="16399"/>
                    <a:pt x="5310" y="16092"/>
                    <a:pt x="6348" y="15780"/>
                  </a:cubicBezTo>
                  <a:cubicBezTo>
                    <a:pt x="8333" y="15185"/>
                    <a:pt x="10330" y="14634"/>
                    <a:pt x="12330" y="14087"/>
                  </a:cubicBezTo>
                  <a:cubicBezTo>
                    <a:pt x="12741" y="13975"/>
                    <a:pt x="13153" y="13873"/>
                    <a:pt x="13565" y="13764"/>
                  </a:cubicBezTo>
                  <a:cubicBezTo>
                    <a:pt x="13874" y="13939"/>
                    <a:pt x="14229" y="14092"/>
                    <a:pt x="14404" y="14219"/>
                  </a:cubicBezTo>
                  <a:cubicBezTo>
                    <a:pt x="14914" y="14589"/>
                    <a:pt x="15364" y="15036"/>
                    <a:pt x="15834" y="15454"/>
                  </a:cubicBezTo>
                  <a:cubicBezTo>
                    <a:pt x="19211" y="18465"/>
                    <a:pt x="23467" y="20479"/>
                    <a:pt x="27937" y="21181"/>
                  </a:cubicBezTo>
                  <a:cubicBezTo>
                    <a:pt x="26338" y="18969"/>
                    <a:pt x="24699" y="16717"/>
                    <a:pt x="22486" y="15118"/>
                  </a:cubicBezTo>
                  <a:cubicBezTo>
                    <a:pt x="20883" y="13961"/>
                    <a:pt x="19003" y="13214"/>
                    <a:pt x="17055" y="12895"/>
                  </a:cubicBezTo>
                  <a:cubicBezTo>
                    <a:pt x="19623" y="12293"/>
                    <a:pt x="22206" y="11766"/>
                    <a:pt x="24811" y="11362"/>
                  </a:cubicBezTo>
                  <a:cubicBezTo>
                    <a:pt x="24852" y="11357"/>
                    <a:pt x="24891" y="11351"/>
                    <a:pt x="24931" y="11345"/>
                  </a:cubicBezTo>
                  <a:cubicBezTo>
                    <a:pt x="25221" y="11579"/>
                    <a:pt x="25579" y="11798"/>
                    <a:pt x="25742" y="11959"/>
                  </a:cubicBezTo>
                  <a:cubicBezTo>
                    <a:pt x="26190" y="12401"/>
                    <a:pt x="26570" y="12909"/>
                    <a:pt x="26970" y="13393"/>
                  </a:cubicBezTo>
                  <a:cubicBezTo>
                    <a:pt x="29861" y="16873"/>
                    <a:pt x="33768" y="19500"/>
                    <a:pt x="38084" y="20862"/>
                  </a:cubicBezTo>
                  <a:cubicBezTo>
                    <a:pt x="36833" y="18436"/>
                    <a:pt x="35550" y="15963"/>
                    <a:pt x="33599" y="14053"/>
                  </a:cubicBezTo>
                  <a:cubicBezTo>
                    <a:pt x="32081" y="12568"/>
                    <a:pt x="30179" y="11495"/>
                    <a:pt x="28141" y="10911"/>
                  </a:cubicBezTo>
                  <a:cubicBezTo>
                    <a:pt x="30828" y="10595"/>
                    <a:pt x="33527" y="10405"/>
                    <a:pt x="36225" y="10374"/>
                  </a:cubicBezTo>
                  <a:cubicBezTo>
                    <a:pt x="36365" y="10505"/>
                    <a:pt x="36497" y="10626"/>
                    <a:pt x="36569" y="10720"/>
                  </a:cubicBezTo>
                  <a:cubicBezTo>
                    <a:pt x="36884" y="11132"/>
                    <a:pt x="37137" y="11592"/>
                    <a:pt x="37411" y="12033"/>
                  </a:cubicBezTo>
                  <a:cubicBezTo>
                    <a:pt x="39382" y="15211"/>
                    <a:pt x="42284" y="17804"/>
                    <a:pt x="45661" y="19409"/>
                  </a:cubicBezTo>
                  <a:cubicBezTo>
                    <a:pt x="44912" y="17280"/>
                    <a:pt x="44142" y="15111"/>
                    <a:pt x="42761" y="13326"/>
                  </a:cubicBezTo>
                  <a:cubicBezTo>
                    <a:pt x="41818" y="12105"/>
                    <a:pt x="40593" y="11111"/>
                    <a:pt x="39221" y="10406"/>
                  </a:cubicBezTo>
                  <a:lnTo>
                    <a:pt x="39221" y="10406"/>
                  </a:lnTo>
                  <a:cubicBezTo>
                    <a:pt x="41353" y="10478"/>
                    <a:pt x="43481" y="10657"/>
                    <a:pt x="45600" y="10959"/>
                  </a:cubicBezTo>
                  <a:cubicBezTo>
                    <a:pt x="45795" y="11206"/>
                    <a:pt x="46058" y="11456"/>
                    <a:pt x="46165" y="11619"/>
                  </a:cubicBezTo>
                  <a:cubicBezTo>
                    <a:pt x="46449" y="12055"/>
                    <a:pt x="46666" y="12532"/>
                    <a:pt x="46905" y="12993"/>
                  </a:cubicBezTo>
                  <a:cubicBezTo>
                    <a:pt x="48628" y="16313"/>
                    <a:pt x="51322" y="19119"/>
                    <a:pt x="54567" y="20978"/>
                  </a:cubicBezTo>
                  <a:cubicBezTo>
                    <a:pt x="53983" y="18798"/>
                    <a:pt x="53380" y="16576"/>
                    <a:pt x="52141" y="14691"/>
                  </a:cubicBezTo>
                  <a:cubicBezTo>
                    <a:pt x="51303" y="13418"/>
                    <a:pt x="50178" y="12343"/>
                    <a:pt x="48885" y="11540"/>
                  </a:cubicBezTo>
                  <a:lnTo>
                    <a:pt x="48885" y="11540"/>
                  </a:lnTo>
                  <a:cubicBezTo>
                    <a:pt x="50576" y="11893"/>
                    <a:pt x="52230" y="12343"/>
                    <a:pt x="53861" y="12858"/>
                  </a:cubicBezTo>
                  <a:cubicBezTo>
                    <a:pt x="53984" y="13117"/>
                    <a:pt x="54139" y="13377"/>
                    <a:pt x="54193" y="13542"/>
                  </a:cubicBezTo>
                  <a:cubicBezTo>
                    <a:pt x="54357" y="14035"/>
                    <a:pt x="54444" y="14553"/>
                    <a:pt x="54557" y="15059"/>
                  </a:cubicBezTo>
                  <a:cubicBezTo>
                    <a:pt x="55372" y="18709"/>
                    <a:pt x="57257" y="22112"/>
                    <a:pt x="59919" y="24741"/>
                  </a:cubicBezTo>
                  <a:cubicBezTo>
                    <a:pt x="59912" y="22484"/>
                    <a:pt x="59899" y="20181"/>
                    <a:pt x="59184" y="18042"/>
                  </a:cubicBezTo>
                  <a:cubicBezTo>
                    <a:pt x="58632" y="16391"/>
                    <a:pt x="57648" y="14896"/>
                    <a:pt x="56383" y="13704"/>
                  </a:cubicBezTo>
                  <a:lnTo>
                    <a:pt x="56383" y="13704"/>
                  </a:lnTo>
                  <a:cubicBezTo>
                    <a:pt x="57797" y="14208"/>
                    <a:pt x="59201" y="14751"/>
                    <a:pt x="60606" y="15311"/>
                  </a:cubicBezTo>
                  <a:cubicBezTo>
                    <a:pt x="60597" y="15473"/>
                    <a:pt x="60766" y="15610"/>
                    <a:pt x="61016" y="15726"/>
                  </a:cubicBezTo>
                  <a:cubicBezTo>
                    <a:pt x="61138" y="16031"/>
                    <a:pt x="61352" y="16368"/>
                    <a:pt x="61417" y="16565"/>
                  </a:cubicBezTo>
                  <a:cubicBezTo>
                    <a:pt x="61580" y="17059"/>
                    <a:pt x="61667" y="17577"/>
                    <a:pt x="61781" y="18083"/>
                  </a:cubicBezTo>
                  <a:cubicBezTo>
                    <a:pt x="62596" y="21732"/>
                    <a:pt x="64481" y="25137"/>
                    <a:pt x="67143" y="27764"/>
                  </a:cubicBezTo>
                  <a:cubicBezTo>
                    <a:pt x="67136" y="25507"/>
                    <a:pt x="67123" y="23204"/>
                    <a:pt x="66408" y="21065"/>
                  </a:cubicBezTo>
                  <a:cubicBezTo>
                    <a:pt x="65776" y="19176"/>
                    <a:pt x="64580" y="17492"/>
                    <a:pt x="63041" y="16231"/>
                  </a:cubicBezTo>
                  <a:lnTo>
                    <a:pt x="63041" y="16231"/>
                  </a:lnTo>
                  <a:cubicBezTo>
                    <a:pt x="63651" y="16335"/>
                    <a:pt x="64270" y="16388"/>
                    <a:pt x="64890" y="16388"/>
                  </a:cubicBezTo>
                  <a:cubicBezTo>
                    <a:pt x="66155" y="16388"/>
                    <a:pt x="67421" y="16167"/>
                    <a:pt x="68606" y="15715"/>
                  </a:cubicBezTo>
                  <a:cubicBezTo>
                    <a:pt x="70715" y="14911"/>
                    <a:pt x="72503" y="13462"/>
                    <a:pt x="74251" y="12036"/>
                  </a:cubicBezTo>
                  <a:cubicBezTo>
                    <a:pt x="73578" y="11965"/>
                    <a:pt x="72902" y="11930"/>
                    <a:pt x="72225" y="11930"/>
                  </a:cubicBezTo>
                  <a:cubicBezTo>
                    <a:pt x="69163" y="11930"/>
                    <a:pt x="66101" y="12650"/>
                    <a:pt x="63366" y="14030"/>
                  </a:cubicBezTo>
                  <a:cubicBezTo>
                    <a:pt x="62903" y="14263"/>
                    <a:pt x="62447" y="14524"/>
                    <a:pt x="61961" y="14711"/>
                  </a:cubicBezTo>
                  <a:cubicBezTo>
                    <a:pt x="61725" y="14803"/>
                    <a:pt x="61189" y="14856"/>
                    <a:pt x="60869" y="15007"/>
                  </a:cubicBezTo>
                  <a:cubicBezTo>
                    <a:pt x="59900" y="14393"/>
                    <a:pt x="58885" y="13849"/>
                    <a:pt x="57838" y="13362"/>
                  </a:cubicBezTo>
                  <a:cubicBezTo>
                    <a:pt x="59047" y="13341"/>
                    <a:pt x="60252" y="13123"/>
                    <a:pt x="61382" y="12691"/>
                  </a:cubicBezTo>
                  <a:cubicBezTo>
                    <a:pt x="63491" y="11888"/>
                    <a:pt x="65279" y="10438"/>
                    <a:pt x="67027" y="9012"/>
                  </a:cubicBezTo>
                  <a:cubicBezTo>
                    <a:pt x="66356" y="8941"/>
                    <a:pt x="65680" y="8906"/>
                    <a:pt x="65005" y="8906"/>
                  </a:cubicBezTo>
                  <a:cubicBezTo>
                    <a:pt x="61942" y="8906"/>
                    <a:pt x="58878" y="9626"/>
                    <a:pt x="56142" y="11006"/>
                  </a:cubicBezTo>
                  <a:cubicBezTo>
                    <a:pt x="55679" y="11239"/>
                    <a:pt x="55223" y="11499"/>
                    <a:pt x="54739" y="11687"/>
                  </a:cubicBezTo>
                  <a:cubicBezTo>
                    <a:pt x="54580" y="11749"/>
                    <a:pt x="54286" y="11792"/>
                    <a:pt x="54014" y="11860"/>
                  </a:cubicBezTo>
                  <a:cubicBezTo>
                    <a:pt x="52800" y="11460"/>
                    <a:pt x="51573" y="11112"/>
                    <a:pt x="50349" y="10814"/>
                  </a:cubicBezTo>
                  <a:cubicBezTo>
                    <a:pt x="50021" y="10734"/>
                    <a:pt x="49691" y="10662"/>
                    <a:pt x="49362" y="10588"/>
                  </a:cubicBezTo>
                  <a:cubicBezTo>
                    <a:pt x="50628" y="10266"/>
                    <a:pt x="51835" y="9718"/>
                    <a:pt x="52895" y="8955"/>
                  </a:cubicBezTo>
                  <a:cubicBezTo>
                    <a:pt x="54728" y="7639"/>
                    <a:pt x="56085" y="5779"/>
                    <a:pt x="57410" y="3952"/>
                  </a:cubicBezTo>
                  <a:lnTo>
                    <a:pt x="57410" y="3952"/>
                  </a:lnTo>
                  <a:cubicBezTo>
                    <a:pt x="53714" y="4527"/>
                    <a:pt x="50194" y="6184"/>
                    <a:pt x="47398" y="8667"/>
                  </a:cubicBezTo>
                  <a:cubicBezTo>
                    <a:pt x="47010" y="9013"/>
                    <a:pt x="46636" y="9381"/>
                    <a:pt x="46216" y="9687"/>
                  </a:cubicBezTo>
                  <a:cubicBezTo>
                    <a:pt x="46122" y="9754"/>
                    <a:pt x="45967" y="9830"/>
                    <a:pt x="45799" y="9914"/>
                  </a:cubicBezTo>
                  <a:cubicBezTo>
                    <a:pt x="43892" y="9619"/>
                    <a:pt x="41969" y="9422"/>
                    <a:pt x="40042" y="9314"/>
                  </a:cubicBezTo>
                  <a:cubicBezTo>
                    <a:pt x="41143" y="8897"/>
                    <a:pt x="42176" y="8307"/>
                    <a:pt x="43077" y="7549"/>
                  </a:cubicBezTo>
                  <a:cubicBezTo>
                    <a:pt x="44804" y="6096"/>
                    <a:pt x="46016" y="4138"/>
                    <a:pt x="47197" y="2217"/>
                  </a:cubicBezTo>
                  <a:lnTo>
                    <a:pt x="47197" y="2217"/>
                  </a:lnTo>
                  <a:cubicBezTo>
                    <a:pt x="43556" y="3071"/>
                    <a:pt x="40172" y="4993"/>
                    <a:pt x="37574" y="7682"/>
                  </a:cubicBezTo>
                  <a:cubicBezTo>
                    <a:pt x="37213" y="8056"/>
                    <a:pt x="36869" y="8451"/>
                    <a:pt x="36473" y="8787"/>
                  </a:cubicBezTo>
                  <a:cubicBezTo>
                    <a:pt x="36335" y="8905"/>
                    <a:pt x="36048" y="9053"/>
                    <a:pt x="35802" y="9218"/>
                  </a:cubicBezTo>
                  <a:cubicBezTo>
                    <a:pt x="33863" y="9236"/>
                    <a:pt x="31931" y="9337"/>
                    <a:pt x="30005" y="9510"/>
                  </a:cubicBezTo>
                  <a:cubicBezTo>
                    <a:pt x="31124" y="8856"/>
                    <a:pt x="32147" y="8040"/>
                    <a:pt x="33016" y="7077"/>
                  </a:cubicBezTo>
                  <a:cubicBezTo>
                    <a:pt x="34844" y="5050"/>
                    <a:pt x="35970" y="2501"/>
                    <a:pt x="3706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31"/>
          <p:cNvSpPr txBox="1">
            <a:spLocks noGrp="1"/>
          </p:cNvSpPr>
          <p:nvPr>
            <p:ph type="body" idx="1"/>
          </p:nvPr>
        </p:nvSpPr>
        <p:spPr>
          <a:xfrm>
            <a:off x="357158" y="428610"/>
            <a:ext cx="8520600" cy="378621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>
              <a:buNone/>
            </a:pPr>
            <a:r>
              <a:rPr lang="id-ID" sz="1400" dirty="0" smtClean="0"/>
              <a:t>Jika kita terapkan dalam konteks pembelajaran, keempat unsur tersebut adalah:</a:t>
            </a:r>
            <a:endParaRPr lang="en-US" sz="1400" dirty="0" smtClean="0"/>
          </a:p>
          <a:p>
            <a:pPr lvl="0" algn="just"/>
            <a:r>
              <a:rPr lang="id-ID" sz="1400" dirty="0" smtClean="0"/>
              <a:t>Menetapkan spesifikasi dan kualifikasi tujuan pembelajaran yakni perubahan profil perilaku dan pribadi peserta didik.</a:t>
            </a:r>
            <a:endParaRPr lang="en-US" sz="1400" dirty="0" smtClean="0"/>
          </a:p>
          <a:p>
            <a:pPr lvl="0" algn="just"/>
            <a:r>
              <a:rPr lang="id-ID" sz="1400" dirty="0" smtClean="0"/>
              <a:t>Mempertimbangkan dan memilih sistem pendekatan pembelajaran yang dipandang paling efektif.</a:t>
            </a:r>
            <a:endParaRPr lang="en-US" sz="1400" dirty="0" smtClean="0"/>
          </a:p>
          <a:p>
            <a:pPr lvl="0" algn="just"/>
            <a:r>
              <a:rPr lang="id-ID" sz="1400" dirty="0" smtClean="0"/>
              <a:t>Mempertimbangkan dan menetapkan langkah-langkah atau prosedur, metode dan teknik pembelajaran.</a:t>
            </a:r>
            <a:endParaRPr lang="en-US" sz="1400" dirty="0" smtClean="0"/>
          </a:p>
          <a:p>
            <a:pPr lvl="0" algn="just"/>
            <a:r>
              <a:rPr lang="id-ID" sz="1400" dirty="0" smtClean="0"/>
              <a:t>Menetapkan norma-norma dan batas minimum ukuran keberhasilan atau kriteria dan ukuran baku keberhasilan.</a:t>
            </a:r>
            <a:endParaRPr lang="en-GB" sz="1400" dirty="0" smtClean="0"/>
          </a:p>
          <a:p>
            <a:pPr lvl="0" algn="just"/>
            <a:endParaRPr lang="en-GB" sz="1400" dirty="0" smtClean="0"/>
          </a:p>
          <a:p>
            <a:pPr lvl="0" algn="just">
              <a:buNone/>
            </a:pPr>
            <a:r>
              <a:rPr lang="id-ID" sz="1400" dirty="0" smtClean="0"/>
              <a:t>Sementara itu, Kemp (Wina Senjaya, 2008) mengemukakan bahwa strategi</a:t>
            </a:r>
            <a:r>
              <a:rPr lang="en-US" sz="1400" dirty="0" smtClean="0"/>
              <a:t> </a:t>
            </a:r>
            <a:r>
              <a:rPr lang="id-ID" sz="1400" dirty="0" smtClean="0"/>
              <a:t>pembelajaran adalah suatu</a:t>
            </a:r>
            <a:endParaRPr lang="en-GB" sz="1400" dirty="0" smtClean="0"/>
          </a:p>
          <a:p>
            <a:pPr lvl="0" algn="just">
              <a:buNone/>
            </a:pPr>
            <a:r>
              <a:rPr lang="id-ID" sz="1400" dirty="0" smtClean="0"/>
              <a:t>kegiatan pembelajaran yang harus dikerjakan guru dan siswa agar tujuan pembelajaran dapat dicapai</a:t>
            </a:r>
            <a:endParaRPr lang="en-GB" sz="1400" dirty="0" smtClean="0"/>
          </a:p>
          <a:p>
            <a:pPr lvl="0" algn="just">
              <a:buNone/>
            </a:pPr>
            <a:r>
              <a:rPr lang="id-ID" sz="1400" dirty="0" smtClean="0"/>
              <a:t>secara efektif dan efisien. Selanjutnya, dengan mengutip pemikiran J. R David, Wina Senjaya (2008)</a:t>
            </a:r>
            <a:endParaRPr lang="en-GB" sz="1400" dirty="0" smtClean="0"/>
          </a:p>
          <a:p>
            <a:pPr lvl="0" algn="just">
              <a:buNone/>
            </a:pPr>
            <a:r>
              <a:rPr lang="id-ID" sz="1400" dirty="0" smtClean="0"/>
              <a:t>menyebutkan bahwa dalam strategi pembelajaran terkandung makna perencanaan. Artinya, bahwa</a:t>
            </a:r>
            <a:endParaRPr lang="en-GB" sz="1400" dirty="0" smtClean="0"/>
          </a:p>
          <a:p>
            <a:pPr lvl="0" algn="just">
              <a:buNone/>
            </a:pPr>
            <a:r>
              <a:rPr lang="id-ID" sz="1400" dirty="0" smtClean="0"/>
              <a:t>strategi pada dasarnya masih bersifat konseptual tentang keputusan-keputusan yang akan diambil</a:t>
            </a:r>
            <a:endParaRPr lang="en-GB" sz="1400" dirty="0" smtClean="0"/>
          </a:p>
          <a:p>
            <a:pPr lvl="0" algn="just">
              <a:buNone/>
            </a:pPr>
            <a:r>
              <a:rPr lang="id-ID" sz="1400" dirty="0" smtClean="0"/>
              <a:t>dalam suatu pelaksanaan pembelajaran.</a:t>
            </a:r>
            <a:endParaRPr lang="en-GB" sz="1400" dirty="0" smtClean="0"/>
          </a:p>
          <a:p>
            <a:pPr algn="just">
              <a:buNone/>
            </a:pPr>
            <a:endParaRPr lang="en-GB" sz="1400" dirty="0" smtClean="0"/>
          </a:p>
          <a:p>
            <a:pPr algn="just">
              <a:buNone/>
            </a:pPr>
            <a:r>
              <a:rPr lang="id-ID" sz="1400" dirty="0" smtClean="0"/>
              <a:t>Dilihat dari strateginya, pembelajaran dapat dikelompokkan ke dalam dua bagian pula, yaitu: (1)</a:t>
            </a:r>
            <a:endParaRPr lang="en-GB" sz="1400" dirty="0" smtClean="0"/>
          </a:p>
          <a:p>
            <a:pPr algn="just">
              <a:buNone/>
            </a:pPr>
            <a:r>
              <a:rPr lang="id-ID" sz="1400" b="1" dirty="0" smtClean="0"/>
              <a:t>exposition-discovery learning </a:t>
            </a:r>
            <a:r>
              <a:rPr lang="id-ID" sz="1400" dirty="0" smtClean="0"/>
              <a:t>dan (2) </a:t>
            </a:r>
            <a:r>
              <a:rPr lang="id-ID" sz="1400" b="1" dirty="0" smtClean="0"/>
              <a:t>group-individual learning</a:t>
            </a:r>
            <a:r>
              <a:rPr lang="id-ID" sz="1400" dirty="0" smtClean="0"/>
              <a:t> (Rowntree dalam Wina Senjaya,</a:t>
            </a:r>
            <a:endParaRPr lang="en-GB" sz="1400" dirty="0" smtClean="0"/>
          </a:p>
          <a:p>
            <a:pPr algn="just">
              <a:buNone/>
            </a:pPr>
            <a:r>
              <a:rPr lang="id-ID" sz="1400" dirty="0" smtClean="0"/>
              <a:t>2008). Ditinjau dari cara penyajian dan cara pengolahannya, strategi pembelajaran dapat dibedakan</a:t>
            </a:r>
            <a:endParaRPr lang="en-GB" sz="1400" dirty="0" smtClean="0"/>
          </a:p>
          <a:p>
            <a:pPr algn="just">
              <a:buNone/>
            </a:pPr>
            <a:r>
              <a:rPr lang="id-ID" sz="1400" dirty="0" smtClean="0"/>
              <a:t>antara strategi pembelajaran induktif dan strategi pembelajaran deduktif. </a:t>
            </a:r>
            <a:endParaRPr lang="en-US" sz="1400" dirty="0" smtClean="0"/>
          </a:p>
          <a:p>
            <a:pPr lvl="0" algn="just">
              <a:buNone/>
            </a:pPr>
            <a:endParaRPr lang="en-US" sz="1400" dirty="0" smtClean="0"/>
          </a:p>
          <a:p>
            <a:pPr lvl="0" algn="just">
              <a:buNone/>
            </a:pPr>
            <a:endParaRPr lang="en-GB" sz="1400" dirty="0" smtClean="0"/>
          </a:p>
          <a:p>
            <a:pPr lvl="0" algn="just">
              <a:buNone/>
            </a:pPr>
            <a:endParaRPr lang="en-US" sz="1400" dirty="0" smtClean="0"/>
          </a:p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endParaRPr dirty="0"/>
          </a:p>
        </p:txBody>
      </p:sp>
      <p:sp>
        <p:nvSpPr>
          <p:cNvPr id="266" name="Google Shape;266;p31"/>
          <p:cNvSpPr/>
          <p:nvPr/>
        </p:nvSpPr>
        <p:spPr>
          <a:xfrm>
            <a:off x="4572000" y="4803850"/>
            <a:ext cx="274250" cy="339650"/>
          </a:xfrm>
          <a:custGeom>
            <a:avLst/>
            <a:gdLst/>
            <a:ahLst/>
            <a:cxnLst/>
            <a:rect l="l" t="t" r="r" b="b"/>
            <a:pathLst>
              <a:path w="5824" h="6011" extrusionOk="0">
                <a:moveTo>
                  <a:pt x="4466" y="1"/>
                </a:moveTo>
                <a:cubicBezTo>
                  <a:pt x="4191" y="1"/>
                  <a:pt x="3922" y="91"/>
                  <a:pt x="3670" y="260"/>
                </a:cubicBezTo>
                <a:cubicBezTo>
                  <a:pt x="3400" y="441"/>
                  <a:pt x="3176" y="706"/>
                  <a:pt x="2965" y="960"/>
                </a:cubicBezTo>
                <a:cubicBezTo>
                  <a:pt x="2796" y="1164"/>
                  <a:pt x="2678" y="1409"/>
                  <a:pt x="2491" y="1713"/>
                </a:cubicBezTo>
                <a:cubicBezTo>
                  <a:pt x="2322" y="1459"/>
                  <a:pt x="2211" y="1268"/>
                  <a:pt x="2077" y="1093"/>
                </a:cubicBezTo>
                <a:cubicBezTo>
                  <a:pt x="1805" y="737"/>
                  <a:pt x="1466" y="551"/>
                  <a:pt x="1113" y="551"/>
                </a:cubicBezTo>
                <a:cubicBezTo>
                  <a:pt x="1007" y="551"/>
                  <a:pt x="899" y="568"/>
                  <a:pt x="791" y="603"/>
                </a:cubicBezTo>
                <a:cubicBezTo>
                  <a:pt x="342" y="744"/>
                  <a:pt x="0" y="1181"/>
                  <a:pt x="38" y="1748"/>
                </a:cubicBezTo>
                <a:cubicBezTo>
                  <a:pt x="68" y="2205"/>
                  <a:pt x="167" y="2689"/>
                  <a:pt x="371" y="3094"/>
                </a:cubicBezTo>
                <a:cubicBezTo>
                  <a:pt x="742" y="3831"/>
                  <a:pt x="1167" y="4540"/>
                  <a:pt x="1645" y="5215"/>
                </a:cubicBezTo>
                <a:cubicBezTo>
                  <a:pt x="2020" y="5744"/>
                  <a:pt x="2475" y="6011"/>
                  <a:pt x="2931" y="6011"/>
                </a:cubicBezTo>
                <a:cubicBezTo>
                  <a:pt x="3373" y="6011"/>
                  <a:pt x="3816" y="5761"/>
                  <a:pt x="4187" y="5257"/>
                </a:cubicBezTo>
                <a:cubicBezTo>
                  <a:pt x="4647" y="4632"/>
                  <a:pt x="5060" y="3951"/>
                  <a:pt x="5364" y="3241"/>
                </a:cubicBezTo>
                <a:cubicBezTo>
                  <a:pt x="5604" y="2679"/>
                  <a:pt x="5693" y="2037"/>
                  <a:pt x="5764" y="1422"/>
                </a:cubicBezTo>
                <a:cubicBezTo>
                  <a:pt x="5823" y="909"/>
                  <a:pt x="5613" y="448"/>
                  <a:pt x="5131" y="181"/>
                </a:cubicBezTo>
                <a:cubicBezTo>
                  <a:pt x="4911" y="59"/>
                  <a:pt x="4686" y="1"/>
                  <a:pt x="4466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7" name="Google Shape;267;p31"/>
          <p:cNvSpPr/>
          <p:nvPr/>
        </p:nvSpPr>
        <p:spPr>
          <a:xfrm>
            <a:off x="3786182" y="4891217"/>
            <a:ext cx="692483" cy="252283"/>
          </a:xfrm>
          <a:custGeom>
            <a:avLst/>
            <a:gdLst/>
            <a:ahLst/>
            <a:cxnLst/>
            <a:rect l="l" t="t" r="r" b="b"/>
            <a:pathLst>
              <a:path w="9863" h="4309" extrusionOk="0">
                <a:moveTo>
                  <a:pt x="7610" y="0"/>
                </a:moveTo>
                <a:cubicBezTo>
                  <a:pt x="7518" y="0"/>
                  <a:pt x="7426" y="4"/>
                  <a:pt x="7332" y="11"/>
                </a:cubicBezTo>
                <a:cubicBezTo>
                  <a:pt x="6502" y="78"/>
                  <a:pt x="5782" y="423"/>
                  <a:pt x="5143" y="937"/>
                </a:cubicBezTo>
                <a:cubicBezTo>
                  <a:pt x="4674" y="1316"/>
                  <a:pt x="4225" y="1720"/>
                  <a:pt x="3757" y="2100"/>
                </a:cubicBezTo>
                <a:cubicBezTo>
                  <a:pt x="3387" y="2399"/>
                  <a:pt x="2980" y="2628"/>
                  <a:pt x="2483" y="2629"/>
                </a:cubicBezTo>
                <a:cubicBezTo>
                  <a:pt x="2478" y="2629"/>
                  <a:pt x="2473" y="2630"/>
                  <a:pt x="2468" y="2630"/>
                </a:cubicBezTo>
                <a:cubicBezTo>
                  <a:pt x="1780" y="2630"/>
                  <a:pt x="1596" y="2365"/>
                  <a:pt x="1845" y="1731"/>
                </a:cubicBezTo>
                <a:cubicBezTo>
                  <a:pt x="1876" y="1649"/>
                  <a:pt x="1925" y="1570"/>
                  <a:pt x="1947" y="1485"/>
                </a:cubicBezTo>
                <a:cubicBezTo>
                  <a:pt x="2029" y="1173"/>
                  <a:pt x="1862" y="929"/>
                  <a:pt x="1560" y="929"/>
                </a:cubicBezTo>
                <a:cubicBezTo>
                  <a:pt x="1540" y="929"/>
                  <a:pt x="1519" y="930"/>
                  <a:pt x="1497" y="932"/>
                </a:cubicBezTo>
                <a:cubicBezTo>
                  <a:pt x="1328" y="950"/>
                  <a:pt x="1149" y="1026"/>
                  <a:pt x="1007" y="1122"/>
                </a:cubicBezTo>
                <a:cubicBezTo>
                  <a:pt x="1" y="1810"/>
                  <a:pt x="22" y="3217"/>
                  <a:pt x="1042" y="3885"/>
                </a:cubicBezTo>
                <a:cubicBezTo>
                  <a:pt x="1526" y="4203"/>
                  <a:pt x="2071" y="4301"/>
                  <a:pt x="2638" y="4308"/>
                </a:cubicBezTo>
                <a:cubicBezTo>
                  <a:pt x="2649" y="4308"/>
                  <a:pt x="2659" y="4308"/>
                  <a:pt x="2670" y="4308"/>
                </a:cubicBezTo>
                <a:cubicBezTo>
                  <a:pt x="3466" y="4308"/>
                  <a:pt x="4195" y="4082"/>
                  <a:pt x="4843" y="3624"/>
                </a:cubicBezTo>
                <a:cubicBezTo>
                  <a:pt x="5281" y="3315"/>
                  <a:pt x="5681" y="2957"/>
                  <a:pt x="6113" y="2639"/>
                </a:cubicBezTo>
                <a:cubicBezTo>
                  <a:pt x="6452" y="2389"/>
                  <a:pt x="6797" y="2135"/>
                  <a:pt x="7168" y="1939"/>
                </a:cubicBezTo>
                <a:cubicBezTo>
                  <a:pt x="7431" y="1799"/>
                  <a:pt x="7697" y="1719"/>
                  <a:pt x="7959" y="1719"/>
                </a:cubicBezTo>
                <a:cubicBezTo>
                  <a:pt x="8245" y="1719"/>
                  <a:pt x="8527" y="1814"/>
                  <a:pt x="8801" y="2033"/>
                </a:cubicBezTo>
                <a:cubicBezTo>
                  <a:pt x="8906" y="2115"/>
                  <a:pt x="9026" y="2178"/>
                  <a:pt x="9155" y="2217"/>
                </a:cubicBezTo>
                <a:cubicBezTo>
                  <a:pt x="9233" y="2241"/>
                  <a:pt x="9307" y="2252"/>
                  <a:pt x="9376" y="2252"/>
                </a:cubicBezTo>
                <a:cubicBezTo>
                  <a:pt x="9672" y="2252"/>
                  <a:pt x="9862" y="2036"/>
                  <a:pt x="9845" y="1675"/>
                </a:cubicBezTo>
                <a:cubicBezTo>
                  <a:pt x="9823" y="1172"/>
                  <a:pt x="9562" y="786"/>
                  <a:pt x="9171" y="493"/>
                </a:cubicBezTo>
                <a:cubicBezTo>
                  <a:pt x="8702" y="144"/>
                  <a:pt x="8172" y="0"/>
                  <a:pt x="761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8" name="Google Shape;268;p31"/>
          <p:cNvSpPr/>
          <p:nvPr/>
        </p:nvSpPr>
        <p:spPr>
          <a:xfrm>
            <a:off x="4929190" y="4879662"/>
            <a:ext cx="597529" cy="263838"/>
          </a:xfrm>
          <a:custGeom>
            <a:avLst/>
            <a:gdLst/>
            <a:ahLst/>
            <a:cxnLst/>
            <a:rect l="l" t="t" r="r" b="b"/>
            <a:pathLst>
              <a:path w="9476" h="3661" extrusionOk="0">
                <a:moveTo>
                  <a:pt x="2800" y="1"/>
                </a:moveTo>
                <a:cubicBezTo>
                  <a:pt x="1649" y="1"/>
                  <a:pt x="512" y="704"/>
                  <a:pt x="103" y="1871"/>
                </a:cubicBezTo>
                <a:cubicBezTo>
                  <a:pt x="72" y="1955"/>
                  <a:pt x="51" y="2043"/>
                  <a:pt x="39" y="2132"/>
                </a:cubicBezTo>
                <a:cubicBezTo>
                  <a:pt x="1" y="2511"/>
                  <a:pt x="216" y="2768"/>
                  <a:pt x="523" y="2768"/>
                </a:cubicBezTo>
                <a:cubicBezTo>
                  <a:pt x="611" y="2768"/>
                  <a:pt x="707" y="2747"/>
                  <a:pt x="806" y="2701"/>
                </a:cubicBezTo>
                <a:cubicBezTo>
                  <a:pt x="1005" y="2608"/>
                  <a:pt x="1175" y="2452"/>
                  <a:pt x="1363" y="2330"/>
                </a:cubicBezTo>
                <a:cubicBezTo>
                  <a:pt x="1897" y="1986"/>
                  <a:pt x="2273" y="1806"/>
                  <a:pt x="2616" y="1806"/>
                </a:cubicBezTo>
                <a:cubicBezTo>
                  <a:pt x="3026" y="1806"/>
                  <a:pt x="3388" y="2064"/>
                  <a:pt x="3912" y="2608"/>
                </a:cubicBezTo>
                <a:cubicBezTo>
                  <a:pt x="4590" y="3312"/>
                  <a:pt x="5412" y="3635"/>
                  <a:pt x="6630" y="3660"/>
                </a:cubicBezTo>
                <a:cubicBezTo>
                  <a:pt x="6883" y="3598"/>
                  <a:pt x="7394" y="3520"/>
                  <a:pt x="7871" y="3344"/>
                </a:cubicBezTo>
                <a:cubicBezTo>
                  <a:pt x="8478" y="3121"/>
                  <a:pt x="8936" y="2687"/>
                  <a:pt x="9211" y="2093"/>
                </a:cubicBezTo>
                <a:cubicBezTo>
                  <a:pt x="9476" y="1516"/>
                  <a:pt x="9421" y="944"/>
                  <a:pt x="9034" y="449"/>
                </a:cubicBezTo>
                <a:cubicBezTo>
                  <a:pt x="8935" y="320"/>
                  <a:pt x="8700" y="229"/>
                  <a:pt x="8522" y="229"/>
                </a:cubicBezTo>
                <a:cubicBezTo>
                  <a:pt x="8501" y="229"/>
                  <a:pt x="8481" y="230"/>
                  <a:pt x="8461" y="233"/>
                </a:cubicBezTo>
                <a:cubicBezTo>
                  <a:pt x="8315" y="253"/>
                  <a:pt x="8166" y="474"/>
                  <a:pt x="8080" y="638"/>
                </a:cubicBezTo>
                <a:cubicBezTo>
                  <a:pt x="8012" y="766"/>
                  <a:pt x="8039" y="943"/>
                  <a:pt x="8026" y="1098"/>
                </a:cubicBezTo>
                <a:cubicBezTo>
                  <a:pt x="7979" y="1667"/>
                  <a:pt x="7841" y="1851"/>
                  <a:pt x="7288" y="1974"/>
                </a:cubicBezTo>
                <a:cubicBezTo>
                  <a:pt x="7086" y="2019"/>
                  <a:pt x="6890" y="2043"/>
                  <a:pt x="6701" y="2043"/>
                </a:cubicBezTo>
                <a:cubicBezTo>
                  <a:pt x="6168" y="2043"/>
                  <a:pt x="5688" y="1850"/>
                  <a:pt x="5284" y="1378"/>
                </a:cubicBezTo>
                <a:cubicBezTo>
                  <a:pt x="5010" y="1057"/>
                  <a:pt x="4710" y="744"/>
                  <a:pt x="4369" y="499"/>
                </a:cubicBezTo>
                <a:cubicBezTo>
                  <a:pt x="3894" y="158"/>
                  <a:pt x="3345" y="1"/>
                  <a:pt x="2800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9" name="Google Shape;269;p31"/>
          <p:cNvSpPr/>
          <p:nvPr/>
        </p:nvSpPr>
        <p:spPr>
          <a:xfrm>
            <a:off x="4429124" y="214296"/>
            <a:ext cx="274263" cy="370640"/>
          </a:xfrm>
          <a:custGeom>
            <a:avLst/>
            <a:gdLst/>
            <a:ahLst/>
            <a:cxnLst/>
            <a:rect l="l" t="t" r="r" b="b"/>
            <a:pathLst>
              <a:path w="5824" h="6011" extrusionOk="0">
                <a:moveTo>
                  <a:pt x="4466" y="1"/>
                </a:moveTo>
                <a:cubicBezTo>
                  <a:pt x="4191" y="1"/>
                  <a:pt x="3922" y="91"/>
                  <a:pt x="3670" y="260"/>
                </a:cubicBezTo>
                <a:cubicBezTo>
                  <a:pt x="3400" y="441"/>
                  <a:pt x="3176" y="706"/>
                  <a:pt x="2965" y="960"/>
                </a:cubicBezTo>
                <a:cubicBezTo>
                  <a:pt x="2796" y="1164"/>
                  <a:pt x="2678" y="1409"/>
                  <a:pt x="2491" y="1713"/>
                </a:cubicBezTo>
                <a:cubicBezTo>
                  <a:pt x="2322" y="1459"/>
                  <a:pt x="2211" y="1268"/>
                  <a:pt x="2077" y="1093"/>
                </a:cubicBezTo>
                <a:cubicBezTo>
                  <a:pt x="1805" y="737"/>
                  <a:pt x="1466" y="551"/>
                  <a:pt x="1113" y="551"/>
                </a:cubicBezTo>
                <a:cubicBezTo>
                  <a:pt x="1007" y="551"/>
                  <a:pt x="899" y="568"/>
                  <a:pt x="791" y="603"/>
                </a:cubicBezTo>
                <a:cubicBezTo>
                  <a:pt x="342" y="744"/>
                  <a:pt x="0" y="1181"/>
                  <a:pt x="38" y="1748"/>
                </a:cubicBezTo>
                <a:cubicBezTo>
                  <a:pt x="68" y="2205"/>
                  <a:pt x="167" y="2689"/>
                  <a:pt x="371" y="3094"/>
                </a:cubicBezTo>
                <a:cubicBezTo>
                  <a:pt x="742" y="3831"/>
                  <a:pt x="1167" y="4540"/>
                  <a:pt x="1645" y="5215"/>
                </a:cubicBezTo>
                <a:cubicBezTo>
                  <a:pt x="2020" y="5744"/>
                  <a:pt x="2475" y="6011"/>
                  <a:pt x="2931" y="6011"/>
                </a:cubicBezTo>
                <a:cubicBezTo>
                  <a:pt x="3373" y="6011"/>
                  <a:pt x="3816" y="5761"/>
                  <a:pt x="4187" y="5257"/>
                </a:cubicBezTo>
                <a:cubicBezTo>
                  <a:pt x="4647" y="4632"/>
                  <a:pt x="5060" y="3951"/>
                  <a:pt x="5364" y="3241"/>
                </a:cubicBezTo>
                <a:cubicBezTo>
                  <a:pt x="5604" y="2679"/>
                  <a:pt x="5693" y="2037"/>
                  <a:pt x="5764" y="1422"/>
                </a:cubicBezTo>
                <a:cubicBezTo>
                  <a:pt x="5823" y="909"/>
                  <a:pt x="5613" y="448"/>
                  <a:pt x="5131" y="181"/>
                </a:cubicBezTo>
                <a:cubicBezTo>
                  <a:pt x="4911" y="59"/>
                  <a:pt x="4686" y="1"/>
                  <a:pt x="4466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0" name="Google Shape;270;p31"/>
          <p:cNvSpPr/>
          <p:nvPr/>
        </p:nvSpPr>
        <p:spPr>
          <a:xfrm>
            <a:off x="3643306" y="285735"/>
            <a:ext cx="682257" cy="214314"/>
          </a:xfrm>
          <a:custGeom>
            <a:avLst/>
            <a:gdLst/>
            <a:ahLst/>
            <a:cxnLst/>
            <a:rect l="l" t="t" r="r" b="b"/>
            <a:pathLst>
              <a:path w="9863" h="4309" extrusionOk="0">
                <a:moveTo>
                  <a:pt x="7610" y="0"/>
                </a:moveTo>
                <a:cubicBezTo>
                  <a:pt x="7518" y="0"/>
                  <a:pt x="7426" y="4"/>
                  <a:pt x="7332" y="11"/>
                </a:cubicBezTo>
                <a:cubicBezTo>
                  <a:pt x="6502" y="78"/>
                  <a:pt x="5782" y="423"/>
                  <a:pt x="5143" y="937"/>
                </a:cubicBezTo>
                <a:cubicBezTo>
                  <a:pt x="4674" y="1316"/>
                  <a:pt x="4225" y="1720"/>
                  <a:pt x="3757" y="2100"/>
                </a:cubicBezTo>
                <a:cubicBezTo>
                  <a:pt x="3387" y="2399"/>
                  <a:pt x="2980" y="2628"/>
                  <a:pt x="2483" y="2629"/>
                </a:cubicBezTo>
                <a:cubicBezTo>
                  <a:pt x="2478" y="2629"/>
                  <a:pt x="2473" y="2630"/>
                  <a:pt x="2468" y="2630"/>
                </a:cubicBezTo>
                <a:cubicBezTo>
                  <a:pt x="1780" y="2630"/>
                  <a:pt x="1596" y="2365"/>
                  <a:pt x="1845" y="1731"/>
                </a:cubicBezTo>
                <a:cubicBezTo>
                  <a:pt x="1876" y="1649"/>
                  <a:pt x="1925" y="1570"/>
                  <a:pt x="1947" y="1485"/>
                </a:cubicBezTo>
                <a:cubicBezTo>
                  <a:pt x="2029" y="1173"/>
                  <a:pt x="1862" y="929"/>
                  <a:pt x="1560" y="929"/>
                </a:cubicBezTo>
                <a:cubicBezTo>
                  <a:pt x="1540" y="929"/>
                  <a:pt x="1519" y="930"/>
                  <a:pt x="1497" y="932"/>
                </a:cubicBezTo>
                <a:cubicBezTo>
                  <a:pt x="1328" y="950"/>
                  <a:pt x="1149" y="1026"/>
                  <a:pt x="1007" y="1122"/>
                </a:cubicBezTo>
                <a:cubicBezTo>
                  <a:pt x="1" y="1810"/>
                  <a:pt x="22" y="3217"/>
                  <a:pt x="1042" y="3885"/>
                </a:cubicBezTo>
                <a:cubicBezTo>
                  <a:pt x="1526" y="4203"/>
                  <a:pt x="2071" y="4301"/>
                  <a:pt x="2638" y="4308"/>
                </a:cubicBezTo>
                <a:cubicBezTo>
                  <a:pt x="2649" y="4308"/>
                  <a:pt x="2659" y="4308"/>
                  <a:pt x="2670" y="4308"/>
                </a:cubicBezTo>
                <a:cubicBezTo>
                  <a:pt x="3466" y="4308"/>
                  <a:pt x="4195" y="4082"/>
                  <a:pt x="4843" y="3624"/>
                </a:cubicBezTo>
                <a:cubicBezTo>
                  <a:pt x="5281" y="3315"/>
                  <a:pt x="5681" y="2957"/>
                  <a:pt x="6113" y="2639"/>
                </a:cubicBezTo>
                <a:cubicBezTo>
                  <a:pt x="6452" y="2389"/>
                  <a:pt x="6797" y="2135"/>
                  <a:pt x="7168" y="1939"/>
                </a:cubicBezTo>
                <a:cubicBezTo>
                  <a:pt x="7431" y="1799"/>
                  <a:pt x="7697" y="1719"/>
                  <a:pt x="7959" y="1719"/>
                </a:cubicBezTo>
                <a:cubicBezTo>
                  <a:pt x="8245" y="1719"/>
                  <a:pt x="8527" y="1814"/>
                  <a:pt x="8801" y="2033"/>
                </a:cubicBezTo>
                <a:cubicBezTo>
                  <a:pt x="8906" y="2115"/>
                  <a:pt x="9026" y="2178"/>
                  <a:pt x="9155" y="2217"/>
                </a:cubicBezTo>
                <a:cubicBezTo>
                  <a:pt x="9233" y="2241"/>
                  <a:pt x="9307" y="2252"/>
                  <a:pt x="9376" y="2252"/>
                </a:cubicBezTo>
                <a:cubicBezTo>
                  <a:pt x="9672" y="2252"/>
                  <a:pt x="9862" y="2036"/>
                  <a:pt x="9845" y="1675"/>
                </a:cubicBezTo>
                <a:cubicBezTo>
                  <a:pt x="9823" y="1172"/>
                  <a:pt x="9562" y="786"/>
                  <a:pt x="9171" y="493"/>
                </a:cubicBezTo>
                <a:cubicBezTo>
                  <a:pt x="8702" y="144"/>
                  <a:pt x="8172" y="0"/>
                  <a:pt x="761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1" name="Google Shape;271;p31"/>
          <p:cNvSpPr/>
          <p:nvPr/>
        </p:nvSpPr>
        <p:spPr>
          <a:xfrm>
            <a:off x="4786314" y="285734"/>
            <a:ext cx="642942" cy="214314"/>
          </a:xfrm>
          <a:custGeom>
            <a:avLst/>
            <a:gdLst/>
            <a:ahLst/>
            <a:cxnLst/>
            <a:rect l="l" t="t" r="r" b="b"/>
            <a:pathLst>
              <a:path w="9476" h="3661" extrusionOk="0">
                <a:moveTo>
                  <a:pt x="2800" y="1"/>
                </a:moveTo>
                <a:cubicBezTo>
                  <a:pt x="1649" y="1"/>
                  <a:pt x="512" y="704"/>
                  <a:pt x="103" y="1871"/>
                </a:cubicBezTo>
                <a:cubicBezTo>
                  <a:pt x="72" y="1955"/>
                  <a:pt x="51" y="2043"/>
                  <a:pt x="39" y="2132"/>
                </a:cubicBezTo>
                <a:cubicBezTo>
                  <a:pt x="1" y="2511"/>
                  <a:pt x="216" y="2768"/>
                  <a:pt x="523" y="2768"/>
                </a:cubicBezTo>
                <a:cubicBezTo>
                  <a:pt x="611" y="2768"/>
                  <a:pt x="707" y="2747"/>
                  <a:pt x="806" y="2701"/>
                </a:cubicBezTo>
                <a:cubicBezTo>
                  <a:pt x="1005" y="2608"/>
                  <a:pt x="1175" y="2452"/>
                  <a:pt x="1363" y="2330"/>
                </a:cubicBezTo>
                <a:cubicBezTo>
                  <a:pt x="1897" y="1986"/>
                  <a:pt x="2273" y="1806"/>
                  <a:pt x="2616" y="1806"/>
                </a:cubicBezTo>
                <a:cubicBezTo>
                  <a:pt x="3026" y="1806"/>
                  <a:pt x="3388" y="2064"/>
                  <a:pt x="3912" y="2608"/>
                </a:cubicBezTo>
                <a:cubicBezTo>
                  <a:pt x="4590" y="3312"/>
                  <a:pt x="5412" y="3635"/>
                  <a:pt x="6630" y="3660"/>
                </a:cubicBezTo>
                <a:cubicBezTo>
                  <a:pt x="6883" y="3598"/>
                  <a:pt x="7394" y="3520"/>
                  <a:pt x="7871" y="3344"/>
                </a:cubicBezTo>
                <a:cubicBezTo>
                  <a:pt x="8478" y="3121"/>
                  <a:pt x="8936" y="2687"/>
                  <a:pt x="9211" y="2093"/>
                </a:cubicBezTo>
                <a:cubicBezTo>
                  <a:pt x="9476" y="1516"/>
                  <a:pt x="9421" y="944"/>
                  <a:pt x="9034" y="449"/>
                </a:cubicBezTo>
                <a:cubicBezTo>
                  <a:pt x="8935" y="320"/>
                  <a:pt x="8700" y="229"/>
                  <a:pt x="8522" y="229"/>
                </a:cubicBezTo>
                <a:cubicBezTo>
                  <a:pt x="8501" y="229"/>
                  <a:pt x="8481" y="230"/>
                  <a:pt x="8461" y="233"/>
                </a:cubicBezTo>
                <a:cubicBezTo>
                  <a:pt x="8315" y="253"/>
                  <a:pt x="8166" y="474"/>
                  <a:pt x="8080" y="638"/>
                </a:cubicBezTo>
                <a:cubicBezTo>
                  <a:pt x="8012" y="766"/>
                  <a:pt x="8039" y="943"/>
                  <a:pt x="8026" y="1098"/>
                </a:cubicBezTo>
                <a:cubicBezTo>
                  <a:pt x="7979" y="1667"/>
                  <a:pt x="7841" y="1851"/>
                  <a:pt x="7288" y="1974"/>
                </a:cubicBezTo>
                <a:cubicBezTo>
                  <a:pt x="7086" y="2019"/>
                  <a:pt x="6890" y="2043"/>
                  <a:pt x="6701" y="2043"/>
                </a:cubicBezTo>
                <a:cubicBezTo>
                  <a:pt x="6168" y="2043"/>
                  <a:pt x="5688" y="1850"/>
                  <a:pt x="5284" y="1378"/>
                </a:cubicBezTo>
                <a:cubicBezTo>
                  <a:pt x="5010" y="1057"/>
                  <a:pt x="4710" y="744"/>
                  <a:pt x="4369" y="499"/>
                </a:cubicBezTo>
                <a:cubicBezTo>
                  <a:pt x="3894" y="158"/>
                  <a:pt x="3345" y="1"/>
                  <a:pt x="280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7" name="Google Shape;277;p32"/>
          <p:cNvGrpSpPr/>
          <p:nvPr/>
        </p:nvGrpSpPr>
        <p:grpSpPr>
          <a:xfrm>
            <a:off x="4000496" y="571486"/>
            <a:ext cx="401575" cy="302575"/>
            <a:chOff x="5137675" y="4677800"/>
            <a:chExt cx="401575" cy="302575"/>
          </a:xfrm>
        </p:grpSpPr>
        <p:sp>
          <p:nvSpPr>
            <p:cNvPr id="278" name="Google Shape;278;p32"/>
            <p:cNvSpPr/>
            <p:nvPr/>
          </p:nvSpPr>
          <p:spPr>
            <a:xfrm>
              <a:off x="5137675" y="4677800"/>
              <a:ext cx="401575" cy="164775"/>
            </a:xfrm>
            <a:custGeom>
              <a:avLst/>
              <a:gdLst/>
              <a:ahLst/>
              <a:cxnLst/>
              <a:rect l="l" t="t" r="r" b="b"/>
              <a:pathLst>
                <a:path w="16063" h="6591" extrusionOk="0">
                  <a:moveTo>
                    <a:pt x="11560" y="1"/>
                  </a:moveTo>
                  <a:cubicBezTo>
                    <a:pt x="6987" y="1"/>
                    <a:pt x="3536" y="2408"/>
                    <a:pt x="410" y="5437"/>
                  </a:cubicBezTo>
                  <a:cubicBezTo>
                    <a:pt x="0" y="5834"/>
                    <a:pt x="305" y="6531"/>
                    <a:pt x="899" y="6586"/>
                  </a:cubicBezTo>
                  <a:cubicBezTo>
                    <a:pt x="932" y="6589"/>
                    <a:pt x="966" y="6590"/>
                    <a:pt x="999" y="6590"/>
                  </a:cubicBezTo>
                  <a:cubicBezTo>
                    <a:pt x="1276" y="6590"/>
                    <a:pt x="1563" y="6492"/>
                    <a:pt x="1841" y="6433"/>
                  </a:cubicBezTo>
                  <a:cubicBezTo>
                    <a:pt x="3185" y="6150"/>
                    <a:pt x="4516" y="5743"/>
                    <a:pt x="5875" y="5601"/>
                  </a:cubicBezTo>
                  <a:cubicBezTo>
                    <a:pt x="8012" y="5376"/>
                    <a:pt x="10168" y="5345"/>
                    <a:pt x="12315" y="5198"/>
                  </a:cubicBezTo>
                  <a:cubicBezTo>
                    <a:pt x="13379" y="5124"/>
                    <a:pt x="14388" y="4838"/>
                    <a:pt x="15260" y="4176"/>
                  </a:cubicBezTo>
                  <a:cubicBezTo>
                    <a:pt x="15776" y="3784"/>
                    <a:pt x="16053" y="3280"/>
                    <a:pt x="16063" y="2539"/>
                  </a:cubicBezTo>
                  <a:cubicBezTo>
                    <a:pt x="15961" y="1645"/>
                    <a:pt x="15450" y="875"/>
                    <a:pt x="14542" y="565"/>
                  </a:cubicBezTo>
                  <a:cubicBezTo>
                    <a:pt x="13621" y="251"/>
                    <a:pt x="12624" y="8"/>
                    <a:pt x="11657" y="1"/>
                  </a:cubicBezTo>
                  <a:cubicBezTo>
                    <a:pt x="11625" y="1"/>
                    <a:pt x="11593" y="1"/>
                    <a:pt x="11560" y="1"/>
                  </a:cubicBezTo>
                  <a:close/>
                </a:path>
              </a:pathLst>
            </a:custGeom>
            <a:solidFill>
              <a:srgbClr val="ABE5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279;p32"/>
            <p:cNvSpPr/>
            <p:nvPr/>
          </p:nvSpPr>
          <p:spPr>
            <a:xfrm>
              <a:off x="5213575" y="4847375"/>
              <a:ext cx="263075" cy="133000"/>
            </a:xfrm>
            <a:custGeom>
              <a:avLst/>
              <a:gdLst/>
              <a:ahLst/>
              <a:cxnLst/>
              <a:rect l="l" t="t" r="r" b="b"/>
              <a:pathLst>
                <a:path w="10523" h="5320" extrusionOk="0">
                  <a:moveTo>
                    <a:pt x="4579" y="0"/>
                  </a:moveTo>
                  <a:cubicBezTo>
                    <a:pt x="3262" y="0"/>
                    <a:pt x="1945" y="338"/>
                    <a:pt x="638" y="937"/>
                  </a:cubicBezTo>
                  <a:cubicBezTo>
                    <a:pt x="369" y="1060"/>
                    <a:pt x="0" y="1408"/>
                    <a:pt x="23" y="1613"/>
                  </a:cubicBezTo>
                  <a:cubicBezTo>
                    <a:pt x="52" y="1865"/>
                    <a:pt x="406" y="2153"/>
                    <a:pt x="686" y="2287"/>
                  </a:cubicBezTo>
                  <a:cubicBezTo>
                    <a:pt x="1283" y="2573"/>
                    <a:pt x="1935" y="2744"/>
                    <a:pt x="2543" y="3009"/>
                  </a:cubicBezTo>
                  <a:cubicBezTo>
                    <a:pt x="4097" y="3686"/>
                    <a:pt x="5624" y="4432"/>
                    <a:pt x="7198" y="5057"/>
                  </a:cubicBezTo>
                  <a:cubicBezTo>
                    <a:pt x="7653" y="5236"/>
                    <a:pt x="8181" y="5320"/>
                    <a:pt x="8688" y="5320"/>
                  </a:cubicBezTo>
                  <a:cubicBezTo>
                    <a:pt x="8819" y="5320"/>
                    <a:pt x="8950" y="5314"/>
                    <a:pt x="9077" y="5303"/>
                  </a:cubicBezTo>
                  <a:cubicBezTo>
                    <a:pt x="9944" y="5228"/>
                    <a:pt x="10410" y="4562"/>
                    <a:pt x="10523" y="3633"/>
                  </a:cubicBezTo>
                  <a:cubicBezTo>
                    <a:pt x="10305" y="3154"/>
                    <a:pt x="10185" y="2588"/>
                    <a:pt x="9848" y="2219"/>
                  </a:cubicBezTo>
                  <a:cubicBezTo>
                    <a:pt x="9368" y="1691"/>
                    <a:pt x="8779" y="1208"/>
                    <a:pt x="8146" y="884"/>
                  </a:cubicBezTo>
                  <a:cubicBezTo>
                    <a:pt x="6961" y="276"/>
                    <a:pt x="5770" y="0"/>
                    <a:pt x="4579" y="0"/>
                  </a:cubicBezTo>
                  <a:close/>
                </a:path>
              </a:pathLst>
            </a:custGeom>
            <a:solidFill>
              <a:srgbClr val="ABE5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0" name="Google Shape;280;p32"/>
          <p:cNvSpPr txBox="1">
            <a:spLocks noGrp="1"/>
          </p:cNvSpPr>
          <p:nvPr>
            <p:ph type="title"/>
          </p:nvPr>
        </p:nvSpPr>
        <p:spPr>
          <a:xfrm>
            <a:off x="642910" y="714362"/>
            <a:ext cx="6858048" cy="568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algn="l"/>
            <a:r>
              <a:rPr lang="en" sz="1800" dirty="0" smtClean="0"/>
              <a:t>B. </a:t>
            </a:r>
            <a:r>
              <a:rPr lang="en-US" sz="1800" b="1" dirty="0" smtClean="0"/>
              <a:t>Model </a:t>
            </a:r>
            <a:r>
              <a:rPr lang="en-US" sz="1800" b="1" dirty="0" err="1" smtClean="0"/>
              <a:t>Dalam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Pembelajaran</a:t>
            </a:r>
            <a:r>
              <a:rPr lang="en-US" sz="1800" b="1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dirty="0"/>
          </a:p>
        </p:txBody>
      </p:sp>
      <p:sp>
        <p:nvSpPr>
          <p:cNvPr id="281" name="Google Shape;281;p32"/>
          <p:cNvSpPr txBox="1">
            <a:spLocks noGrp="1"/>
          </p:cNvSpPr>
          <p:nvPr>
            <p:ph type="subTitle" idx="1"/>
          </p:nvPr>
        </p:nvSpPr>
        <p:spPr>
          <a:xfrm>
            <a:off x="1142976" y="1000114"/>
            <a:ext cx="7572428" cy="328901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just"/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macam</a:t>
            </a:r>
            <a:r>
              <a:rPr lang="en-US" dirty="0" smtClean="0"/>
              <a:t> model </a:t>
            </a:r>
            <a:r>
              <a:rPr lang="en-US" dirty="0" err="1" smtClean="0"/>
              <a:t>Pembeljaran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membelajarkan</a:t>
            </a:r>
            <a:r>
              <a:rPr lang="en-US" dirty="0" smtClean="0"/>
              <a:t> </a:t>
            </a:r>
            <a:r>
              <a:rPr lang="en-US" dirty="0" err="1" smtClean="0"/>
              <a:t>siswa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cara-gaya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dicapai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optimal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model </a:t>
            </a:r>
            <a:r>
              <a:rPr lang="en-US" dirty="0" err="1" smtClean="0"/>
              <a:t>pembelajaran</a:t>
            </a:r>
            <a:r>
              <a:rPr lang="en-US" dirty="0" smtClean="0"/>
              <a:t>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prakteknya</a:t>
            </a:r>
            <a:r>
              <a:rPr lang="en-US" dirty="0" smtClean="0"/>
              <a:t>, guru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ingat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model </a:t>
            </a:r>
            <a:r>
              <a:rPr lang="en-US" dirty="0" err="1" smtClean="0"/>
              <a:t>pembelajaran</a:t>
            </a:r>
            <a:r>
              <a:rPr lang="en-US" dirty="0" smtClean="0"/>
              <a:t> yang paling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.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model </a:t>
            </a:r>
            <a:r>
              <a:rPr lang="en-US" dirty="0" err="1" smtClean="0"/>
              <a:t>pembelajaran</a:t>
            </a:r>
            <a:r>
              <a:rPr lang="en-US" dirty="0" smtClean="0"/>
              <a:t> yang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haruslah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siswa</a:t>
            </a:r>
            <a:r>
              <a:rPr lang="en-US" dirty="0" smtClean="0"/>
              <a:t>,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ajar, </a:t>
            </a:r>
            <a:r>
              <a:rPr lang="en-US" dirty="0" err="1" smtClean="0"/>
              <a:t>fasilitas</a:t>
            </a:r>
            <a:r>
              <a:rPr lang="en-US" dirty="0" smtClean="0"/>
              <a:t>-media yang </a:t>
            </a:r>
            <a:r>
              <a:rPr lang="en-US" dirty="0" err="1" smtClean="0"/>
              <a:t>tersedia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guru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. </a:t>
            </a:r>
          </a:p>
          <a:p>
            <a:pPr marL="0" indent="0" algn="just"/>
            <a:endParaRPr lang="en-US" dirty="0" smtClean="0"/>
          </a:p>
          <a:p>
            <a:pPr marL="0" indent="0" algn="just"/>
            <a:r>
              <a:rPr lang="en-US" dirty="0" err="1" smtClean="0"/>
              <a:t>Berikut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model </a:t>
            </a:r>
            <a:r>
              <a:rPr lang="en-US" dirty="0" err="1" smtClean="0"/>
              <a:t>pembelajaran</a:t>
            </a:r>
            <a:r>
              <a:rPr lang="en-US" dirty="0" smtClean="0"/>
              <a:t>. </a:t>
            </a:r>
          </a:p>
          <a:p>
            <a:pPr marL="342900" lvl="0" algn="just">
              <a:buAutoNum type="arabicPeriod"/>
            </a:pPr>
            <a:r>
              <a:rPr lang="en-US" b="1" dirty="0" smtClean="0"/>
              <a:t>Model </a:t>
            </a:r>
            <a:r>
              <a:rPr lang="en-US" b="1" dirty="0" err="1" smtClean="0"/>
              <a:t>pembelajaran</a:t>
            </a:r>
            <a:r>
              <a:rPr lang="en-US" b="1" dirty="0" smtClean="0"/>
              <a:t> </a:t>
            </a:r>
            <a:r>
              <a:rPr lang="en-US" b="1" dirty="0" err="1" smtClean="0"/>
              <a:t>kooperatif</a:t>
            </a:r>
            <a:r>
              <a:rPr lang="en-US" b="1" dirty="0" smtClean="0"/>
              <a:t> </a:t>
            </a:r>
          </a:p>
          <a:p>
            <a:pPr marL="342900" algn="just"/>
            <a:r>
              <a:rPr lang="en-US" dirty="0" smtClean="0"/>
              <a:t>	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berkelompok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mengkontruksi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, </a:t>
            </a:r>
            <a:r>
              <a:rPr lang="en-US" dirty="0" err="1" smtClean="0"/>
              <a:t>menyelesaikan</a:t>
            </a:r>
            <a:r>
              <a:rPr lang="en-US" dirty="0" smtClean="0"/>
              <a:t> </a:t>
            </a:r>
            <a:r>
              <a:rPr lang="en-US" dirty="0" err="1" smtClean="0"/>
              <a:t>persoalan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inkuiri</a:t>
            </a:r>
            <a:r>
              <a:rPr lang="en-US" dirty="0" smtClean="0"/>
              <a:t>. </a:t>
            </a:r>
            <a:r>
              <a:rPr lang="en-US" dirty="0" err="1" smtClean="0"/>
              <a:t>Sintaks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koperatif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, </a:t>
            </a:r>
            <a:r>
              <a:rPr lang="en-US" dirty="0" err="1" smtClean="0"/>
              <a:t>pengarahan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,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heterogen</a:t>
            </a:r>
            <a:r>
              <a:rPr lang="en-US" dirty="0" smtClean="0"/>
              <a:t>,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, </a:t>
            </a:r>
            <a:r>
              <a:rPr lang="en-US" dirty="0" err="1" smtClean="0"/>
              <a:t>presentasi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. </a:t>
            </a:r>
            <a:r>
              <a:rPr lang="en-US" dirty="0" err="1" smtClean="0"/>
              <a:t>belajar</a:t>
            </a:r>
            <a:r>
              <a:rPr lang="en-US" dirty="0" smtClean="0"/>
              <a:t> </a:t>
            </a:r>
            <a:r>
              <a:rPr lang="en-US" dirty="0" err="1" smtClean="0"/>
              <a:t>berkelompok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koperatif</a:t>
            </a:r>
            <a:r>
              <a:rPr lang="en-US" dirty="0" smtClean="0"/>
              <a:t>, </a:t>
            </a:r>
            <a:r>
              <a:rPr lang="en-US" dirty="0" err="1" smtClean="0"/>
              <a:t>siswa</a:t>
            </a:r>
            <a:r>
              <a:rPr lang="en-US" dirty="0" smtClean="0"/>
              <a:t> </a:t>
            </a:r>
            <a:r>
              <a:rPr lang="en-US" dirty="0" err="1" smtClean="0"/>
              <a:t>dilatih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dibiasakan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berbagi</a:t>
            </a:r>
            <a:r>
              <a:rPr lang="en-US" dirty="0" smtClean="0"/>
              <a:t> (sharing) </a:t>
            </a:r>
            <a:r>
              <a:rPr lang="en-US" dirty="0" err="1" smtClean="0"/>
              <a:t>pengetahuan</a:t>
            </a:r>
            <a:r>
              <a:rPr lang="en-US" dirty="0" smtClean="0"/>
              <a:t>, </a:t>
            </a:r>
            <a:r>
              <a:rPr lang="en-US" dirty="0" err="1" smtClean="0"/>
              <a:t>pengalaman</a:t>
            </a:r>
            <a:r>
              <a:rPr lang="en-US" dirty="0" smtClean="0"/>
              <a:t>, </a:t>
            </a:r>
            <a:r>
              <a:rPr lang="en-US" dirty="0" err="1" smtClean="0"/>
              <a:t>tugas</a:t>
            </a:r>
            <a:r>
              <a:rPr lang="en-US" dirty="0" smtClean="0"/>
              <a:t>,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.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berlatih</a:t>
            </a:r>
            <a:r>
              <a:rPr lang="en-US" dirty="0" smtClean="0"/>
              <a:t> </a:t>
            </a:r>
            <a:r>
              <a:rPr lang="en-US" dirty="0" err="1" smtClean="0"/>
              <a:t>beinteraksi-komunikasi-sosialisasi</a:t>
            </a:r>
            <a:r>
              <a:rPr lang="en-US" dirty="0" smtClean="0"/>
              <a:t>. </a:t>
            </a:r>
          </a:p>
          <a:p>
            <a:pPr marL="342900" lvl="0" algn="just"/>
            <a:endParaRPr lang="en-US" b="1" dirty="0" smtClean="0"/>
          </a:p>
          <a:p>
            <a:pPr marL="0" indent="0" algn="just"/>
            <a:endParaRPr lang="en-US" dirty="0" smtClean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pSp>
        <p:nvGrpSpPr>
          <p:cNvPr id="304" name="Google Shape;304;p32"/>
          <p:cNvGrpSpPr/>
          <p:nvPr/>
        </p:nvGrpSpPr>
        <p:grpSpPr>
          <a:xfrm>
            <a:off x="8001024" y="4007050"/>
            <a:ext cx="1034815" cy="1136450"/>
            <a:chOff x="9887550" y="272050"/>
            <a:chExt cx="608500" cy="668225"/>
          </a:xfrm>
        </p:grpSpPr>
        <p:sp>
          <p:nvSpPr>
            <p:cNvPr id="305" name="Google Shape;305;p32"/>
            <p:cNvSpPr/>
            <p:nvPr/>
          </p:nvSpPr>
          <p:spPr>
            <a:xfrm>
              <a:off x="10400225" y="496525"/>
              <a:ext cx="95825" cy="59975"/>
            </a:xfrm>
            <a:custGeom>
              <a:avLst/>
              <a:gdLst/>
              <a:ahLst/>
              <a:cxnLst/>
              <a:rect l="l" t="t" r="r" b="b"/>
              <a:pathLst>
                <a:path w="3833" h="2399" extrusionOk="0">
                  <a:moveTo>
                    <a:pt x="2390" y="1"/>
                  </a:moveTo>
                  <a:cubicBezTo>
                    <a:pt x="2306" y="1"/>
                    <a:pt x="2220" y="7"/>
                    <a:pt x="2134" y="20"/>
                  </a:cubicBezTo>
                  <a:cubicBezTo>
                    <a:pt x="1448" y="123"/>
                    <a:pt x="964" y="514"/>
                    <a:pt x="544" y="1017"/>
                  </a:cubicBezTo>
                  <a:cubicBezTo>
                    <a:pt x="1" y="1668"/>
                    <a:pt x="187" y="2164"/>
                    <a:pt x="1035" y="2332"/>
                  </a:cubicBezTo>
                  <a:cubicBezTo>
                    <a:pt x="1188" y="2362"/>
                    <a:pt x="1344" y="2373"/>
                    <a:pt x="1540" y="2398"/>
                  </a:cubicBezTo>
                  <a:cubicBezTo>
                    <a:pt x="1844" y="2346"/>
                    <a:pt x="2181" y="2289"/>
                    <a:pt x="2519" y="2228"/>
                  </a:cubicBezTo>
                  <a:cubicBezTo>
                    <a:pt x="2627" y="2209"/>
                    <a:pt x="2733" y="2182"/>
                    <a:pt x="2837" y="2145"/>
                  </a:cubicBezTo>
                  <a:cubicBezTo>
                    <a:pt x="3375" y="1948"/>
                    <a:pt x="3832" y="1172"/>
                    <a:pt x="3646" y="779"/>
                  </a:cubicBezTo>
                  <a:cubicBezTo>
                    <a:pt x="3405" y="271"/>
                    <a:pt x="2932" y="1"/>
                    <a:pt x="2390" y="1"/>
                  </a:cubicBezTo>
                  <a:close/>
                </a:path>
              </a:pathLst>
            </a:custGeom>
            <a:solidFill>
              <a:schemeClr val="accent3"/>
            </a:solidFill>
            <a:ln w="2857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32"/>
            <p:cNvSpPr/>
            <p:nvPr/>
          </p:nvSpPr>
          <p:spPr>
            <a:xfrm>
              <a:off x="10129075" y="272050"/>
              <a:ext cx="46850" cy="99025"/>
            </a:xfrm>
            <a:custGeom>
              <a:avLst/>
              <a:gdLst/>
              <a:ahLst/>
              <a:cxnLst/>
              <a:rect l="l" t="t" r="r" b="b"/>
              <a:pathLst>
                <a:path w="1874" h="3961" extrusionOk="0">
                  <a:moveTo>
                    <a:pt x="1094" y="1"/>
                  </a:moveTo>
                  <a:cubicBezTo>
                    <a:pt x="922" y="1"/>
                    <a:pt x="585" y="243"/>
                    <a:pt x="474" y="436"/>
                  </a:cubicBezTo>
                  <a:cubicBezTo>
                    <a:pt x="249" y="826"/>
                    <a:pt x="142" y="1285"/>
                    <a:pt x="1" y="1677"/>
                  </a:cubicBezTo>
                  <a:cubicBezTo>
                    <a:pt x="143" y="2326"/>
                    <a:pt x="211" y="2905"/>
                    <a:pt x="412" y="3435"/>
                  </a:cubicBezTo>
                  <a:cubicBezTo>
                    <a:pt x="502" y="3674"/>
                    <a:pt x="843" y="3923"/>
                    <a:pt x="1098" y="3959"/>
                  </a:cubicBezTo>
                  <a:cubicBezTo>
                    <a:pt x="1103" y="3960"/>
                    <a:pt x="1109" y="3961"/>
                    <a:pt x="1115" y="3961"/>
                  </a:cubicBezTo>
                  <a:cubicBezTo>
                    <a:pt x="1288" y="3961"/>
                    <a:pt x="1625" y="3642"/>
                    <a:pt x="1654" y="3440"/>
                  </a:cubicBezTo>
                  <a:cubicBezTo>
                    <a:pt x="1781" y="2537"/>
                    <a:pt x="1873" y="1620"/>
                    <a:pt x="1852" y="712"/>
                  </a:cubicBezTo>
                  <a:cubicBezTo>
                    <a:pt x="1847" y="460"/>
                    <a:pt x="1438" y="132"/>
                    <a:pt x="1143" y="9"/>
                  </a:cubicBezTo>
                  <a:cubicBezTo>
                    <a:pt x="1129" y="3"/>
                    <a:pt x="1112" y="1"/>
                    <a:pt x="1094" y="1"/>
                  </a:cubicBezTo>
                  <a:close/>
                </a:path>
              </a:pathLst>
            </a:custGeom>
            <a:solidFill>
              <a:schemeClr val="accent3"/>
            </a:solidFill>
            <a:ln w="2857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32"/>
            <p:cNvSpPr/>
            <p:nvPr/>
          </p:nvSpPr>
          <p:spPr>
            <a:xfrm>
              <a:off x="10370650" y="733500"/>
              <a:ext cx="72400" cy="73525"/>
            </a:xfrm>
            <a:custGeom>
              <a:avLst/>
              <a:gdLst/>
              <a:ahLst/>
              <a:cxnLst/>
              <a:rect l="l" t="t" r="r" b="b"/>
              <a:pathLst>
                <a:path w="2896" h="2941" extrusionOk="0">
                  <a:moveTo>
                    <a:pt x="843" y="1"/>
                  </a:moveTo>
                  <a:cubicBezTo>
                    <a:pt x="410" y="1"/>
                    <a:pt x="1" y="419"/>
                    <a:pt x="2" y="1020"/>
                  </a:cubicBezTo>
                  <a:cubicBezTo>
                    <a:pt x="37" y="1117"/>
                    <a:pt x="59" y="1364"/>
                    <a:pt x="191" y="1515"/>
                  </a:cubicBezTo>
                  <a:cubicBezTo>
                    <a:pt x="562" y="1949"/>
                    <a:pt x="955" y="2372"/>
                    <a:pt x="1387" y="2746"/>
                  </a:cubicBezTo>
                  <a:cubicBezTo>
                    <a:pt x="1528" y="2868"/>
                    <a:pt x="1690" y="2940"/>
                    <a:pt x="1857" y="2940"/>
                  </a:cubicBezTo>
                  <a:cubicBezTo>
                    <a:pt x="2012" y="2940"/>
                    <a:pt x="2171" y="2878"/>
                    <a:pt x="2320" y="2736"/>
                  </a:cubicBezTo>
                  <a:cubicBezTo>
                    <a:pt x="2713" y="2362"/>
                    <a:pt x="2895" y="1894"/>
                    <a:pt x="2645" y="1576"/>
                  </a:cubicBezTo>
                  <a:cubicBezTo>
                    <a:pt x="2235" y="1058"/>
                    <a:pt x="1791" y="538"/>
                    <a:pt x="1265" y="146"/>
                  </a:cubicBezTo>
                  <a:cubicBezTo>
                    <a:pt x="1131" y="46"/>
                    <a:pt x="986" y="1"/>
                    <a:pt x="843" y="1"/>
                  </a:cubicBezTo>
                  <a:close/>
                </a:path>
              </a:pathLst>
            </a:custGeom>
            <a:solidFill>
              <a:schemeClr val="accent3"/>
            </a:solidFill>
            <a:ln w="2857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32"/>
            <p:cNvSpPr/>
            <p:nvPr/>
          </p:nvSpPr>
          <p:spPr>
            <a:xfrm>
              <a:off x="9978625" y="784150"/>
              <a:ext cx="65800" cy="90500"/>
            </a:xfrm>
            <a:custGeom>
              <a:avLst/>
              <a:gdLst/>
              <a:ahLst/>
              <a:cxnLst/>
              <a:rect l="l" t="t" r="r" b="b"/>
              <a:pathLst>
                <a:path w="2632" h="3620" extrusionOk="0">
                  <a:moveTo>
                    <a:pt x="2162" y="0"/>
                  </a:moveTo>
                  <a:cubicBezTo>
                    <a:pt x="2041" y="0"/>
                    <a:pt x="1859" y="86"/>
                    <a:pt x="1763" y="173"/>
                  </a:cubicBezTo>
                  <a:cubicBezTo>
                    <a:pt x="977" y="886"/>
                    <a:pt x="558" y="1833"/>
                    <a:pt x="151" y="2785"/>
                  </a:cubicBezTo>
                  <a:cubicBezTo>
                    <a:pt x="1" y="3138"/>
                    <a:pt x="210" y="3340"/>
                    <a:pt x="469" y="3524"/>
                  </a:cubicBezTo>
                  <a:cubicBezTo>
                    <a:pt x="563" y="3591"/>
                    <a:pt x="651" y="3620"/>
                    <a:pt x="734" y="3620"/>
                  </a:cubicBezTo>
                  <a:cubicBezTo>
                    <a:pt x="882" y="3620"/>
                    <a:pt x="1014" y="3529"/>
                    <a:pt x="1133" y="3407"/>
                  </a:cubicBezTo>
                  <a:cubicBezTo>
                    <a:pt x="1308" y="3228"/>
                    <a:pt x="1469" y="3036"/>
                    <a:pt x="1618" y="2835"/>
                  </a:cubicBezTo>
                  <a:cubicBezTo>
                    <a:pt x="2127" y="2150"/>
                    <a:pt x="2525" y="1412"/>
                    <a:pt x="2632" y="425"/>
                  </a:cubicBezTo>
                  <a:cubicBezTo>
                    <a:pt x="2539" y="322"/>
                    <a:pt x="2418" y="106"/>
                    <a:pt x="2234" y="14"/>
                  </a:cubicBezTo>
                  <a:cubicBezTo>
                    <a:pt x="2214" y="5"/>
                    <a:pt x="2190" y="0"/>
                    <a:pt x="2162" y="0"/>
                  </a:cubicBezTo>
                  <a:close/>
                </a:path>
              </a:pathLst>
            </a:custGeom>
            <a:solidFill>
              <a:schemeClr val="accent3"/>
            </a:solidFill>
            <a:ln w="2857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32"/>
            <p:cNvSpPr/>
            <p:nvPr/>
          </p:nvSpPr>
          <p:spPr>
            <a:xfrm>
              <a:off x="10225400" y="854925"/>
              <a:ext cx="49350" cy="85350"/>
            </a:xfrm>
            <a:custGeom>
              <a:avLst/>
              <a:gdLst/>
              <a:ahLst/>
              <a:cxnLst/>
              <a:rect l="l" t="t" r="r" b="b"/>
              <a:pathLst>
                <a:path w="1974" h="3414" extrusionOk="0">
                  <a:moveTo>
                    <a:pt x="564" y="1"/>
                  </a:moveTo>
                  <a:cubicBezTo>
                    <a:pt x="549" y="1"/>
                    <a:pt x="536" y="3"/>
                    <a:pt x="526" y="9"/>
                  </a:cubicBezTo>
                  <a:cubicBezTo>
                    <a:pt x="318" y="122"/>
                    <a:pt x="147" y="408"/>
                    <a:pt x="84" y="653"/>
                  </a:cubicBezTo>
                  <a:cubicBezTo>
                    <a:pt x="0" y="978"/>
                    <a:pt x="34" y="1334"/>
                    <a:pt x="19" y="1676"/>
                  </a:cubicBezTo>
                  <a:cubicBezTo>
                    <a:pt x="13" y="2303"/>
                    <a:pt x="84" y="2897"/>
                    <a:pt x="676" y="3281"/>
                  </a:cubicBezTo>
                  <a:cubicBezTo>
                    <a:pt x="808" y="3368"/>
                    <a:pt x="931" y="3414"/>
                    <a:pt x="1049" y="3414"/>
                  </a:cubicBezTo>
                  <a:cubicBezTo>
                    <a:pt x="1192" y="3414"/>
                    <a:pt x="1327" y="3346"/>
                    <a:pt x="1464" y="3201"/>
                  </a:cubicBezTo>
                  <a:cubicBezTo>
                    <a:pt x="1859" y="2783"/>
                    <a:pt x="1973" y="2298"/>
                    <a:pt x="1779" y="1776"/>
                  </a:cubicBezTo>
                  <a:cubicBezTo>
                    <a:pt x="1602" y="1297"/>
                    <a:pt x="1383" y="825"/>
                    <a:pt x="1115" y="390"/>
                  </a:cubicBezTo>
                  <a:cubicBezTo>
                    <a:pt x="1009" y="218"/>
                    <a:pt x="700" y="1"/>
                    <a:pt x="564" y="1"/>
                  </a:cubicBezTo>
                  <a:close/>
                </a:path>
              </a:pathLst>
            </a:custGeom>
            <a:solidFill>
              <a:schemeClr val="accent3"/>
            </a:solidFill>
            <a:ln w="2857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32"/>
            <p:cNvSpPr/>
            <p:nvPr/>
          </p:nvSpPr>
          <p:spPr>
            <a:xfrm>
              <a:off x="9887550" y="546800"/>
              <a:ext cx="77475" cy="37925"/>
            </a:xfrm>
            <a:custGeom>
              <a:avLst/>
              <a:gdLst/>
              <a:ahLst/>
              <a:cxnLst/>
              <a:rect l="l" t="t" r="r" b="b"/>
              <a:pathLst>
                <a:path w="3099" h="1517" extrusionOk="0">
                  <a:moveTo>
                    <a:pt x="993" y="0"/>
                  </a:moveTo>
                  <a:cubicBezTo>
                    <a:pt x="893" y="0"/>
                    <a:pt x="794" y="4"/>
                    <a:pt x="696" y="12"/>
                  </a:cubicBezTo>
                  <a:cubicBezTo>
                    <a:pt x="446" y="32"/>
                    <a:pt x="160" y="445"/>
                    <a:pt x="39" y="740"/>
                  </a:cubicBezTo>
                  <a:cubicBezTo>
                    <a:pt x="0" y="836"/>
                    <a:pt x="399" y="1230"/>
                    <a:pt x="651" y="1303"/>
                  </a:cubicBezTo>
                  <a:cubicBezTo>
                    <a:pt x="1140" y="1442"/>
                    <a:pt x="1666" y="1448"/>
                    <a:pt x="2178" y="1510"/>
                  </a:cubicBezTo>
                  <a:cubicBezTo>
                    <a:pt x="2215" y="1514"/>
                    <a:pt x="2250" y="1516"/>
                    <a:pt x="2285" y="1516"/>
                  </a:cubicBezTo>
                  <a:cubicBezTo>
                    <a:pt x="2656" y="1516"/>
                    <a:pt x="2885" y="1287"/>
                    <a:pt x="2985" y="944"/>
                  </a:cubicBezTo>
                  <a:cubicBezTo>
                    <a:pt x="3099" y="547"/>
                    <a:pt x="2791" y="278"/>
                    <a:pt x="2489" y="207"/>
                  </a:cubicBezTo>
                  <a:cubicBezTo>
                    <a:pt x="2003" y="92"/>
                    <a:pt x="1492" y="0"/>
                    <a:pt x="993" y="0"/>
                  </a:cubicBezTo>
                  <a:close/>
                </a:path>
              </a:pathLst>
            </a:custGeom>
            <a:solidFill>
              <a:schemeClr val="accent3"/>
            </a:solidFill>
            <a:ln w="2857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32"/>
            <p:cNvSpPr/>
            <p:nvPr/>
          </p:nvSpPr>
          <p:spPr>
            <a:xfrm>
              <a:off x="9946650" y="371575"/>
              <a:ext cx="56925" cy="56275"/>
            </a:xfrm>
            <a:custGeom>
              <a:avLst/>
              <a:gdLst/>
              <a:ahLst/>
              <a:cxnLst/>
              <a:rect l="l" t="t" r="r" b="b"/>
              <a:pathLst>
                <a:path w="2277" h="2251" extrusionOk="0">
                  <a:moveTo>
                    <a:pt x="680" y="1"/>
                  </a:moveTo>
                  <a:cubicBezTo>
                    <a:pt x="422" y="297"/>
                    <a:pt x="178" y="481"/>
                    <a:pt x="74" y="726"/>
                  </a:cubicBezTo>
                  <a:cubicBezTo>
                    <a:pt x="0" y="898"/>
                    <a:pt x="40" y="1226"/>
                    <a:pt x="164" y="1353"/>
                  </a:cubicBezTo>
                  <a:cubicBezTo>
                    <a:pt x="486" y="1683"/>
                    <a:pt x="862" y="1972"/>
                    <a:pt x="1257" y="2212"/>
                  </a:cubicBezTo>
                  <a:cubicBezTo>
                    <a:pt x="1301" y="2239"/>
                    <a:pt x="1363" y="2251"/>
                    <a:pt x="1432" y="2251"/>
                  </a:cubicBezTo>
                  <a:cubicBezTo>
                    <a:pt x="1571" y="2251"/>
                    <a:pt x="1737" y="2203"/>
                    <a:pt x="1825" y="2131"/>
                  </a:cubicBezTo>
                  <a:cubicBezTo>
                    <a:pt x="2264" y="1777"/>
                    <a:pt x="2277" y="1437"/>
                    <a:pt x="1870" y="1028"/>
                  </a:cubicBezTo>
                  <a:cubicBezTo>
                    <a:pt x="1528" y="684"/>
                    <a:pt x="1134" y="389"/>
                    <a:pt x="680" y="1"/>
                  </a:cubicBezTo>
                  <a:close/>
                </a:path>
              </a:pathLst>
            </a:custGeom>
            <a:solidFill>
              <a:schemeClr val="accent3"/>
            </a:solidFill>
            <a:ln w="2857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32"/>
            <p:cNvSpPr/>
            <p:nvPr/>
          </p:nvSpPr>
          <p:spPr>
            <a:xfrm>
              <a:off x="10346825" y="338325"/>
              <a:ext cx="40700" cy="36700"/>
            </a:xfrm>
            <a:custGeom>
              <a:avLst/>
              <a:gdLst/>
              <a:ahLst/>
              <a:cxnLst/>
              <a:rect l="l" t="t" r="r" b="b"/>
              <a:pathLst>
                <a:path w="1628" h="1468" extrusionOk="0">
                  <a:moveTo>
                    <a:pt x="1096" y="1"/>
                  </a:moveTo>
                  <a:cubicBezTo>
                    <a:pt x="995" y="1"/>
                    <a:pt x="885" y="30"/>
                    <a:pt x="831" y="81"/>
                  </a:cubicBezTo>
                  <a:cubicBezTo>
                    <a:pt x="582" y="315"/>
                    <a:pt x="362" y="577"/>
                    <a:pt x="173" y="861"/>
                  </a:cubicBezTo>
                  <a:cubicBezTo>
                    <a:pt x="1" y="1121"/>
                    <a:pt x="149" y="1407"/>
                    <a:pt x="440" y="1462"/>
                  </a:cubicBezTo>
                  <a:cubicBezTo>
                    <a:pt x="456" y="1466"/>
                    <a:pt x="474" y="1467"/>
                    <a:pt x="493" y="1467"/>
                  </a:cubicBezTo>
                  <a:cubicBezTo>
                    <a:pt x="875" y="1467"/>
                    <a:pt x="1627" y="817"/>
                    <a:pt x="1613" y="382"/>
                  </a:cubicBezTo>
                  <a:cubicBezTo>
                    <a:pt x="1528" y="295"/>
                    <a:pt x="1413" y="118"/>
                    <a:pt x="1248" y="31"/>
                  </a:cubicBezTo>
                  <a:cubicBezTo>
                    <a:pt x="1209" y="11"/>
                    <a:pt x="1154" y="1"/>
                    <a:pt x="1096" y="1"/>
                  </a:cubicBezTo>
                  <a:close/>
                </a:path>
              </a:pathLst>
            </a:custGeom>
            <a:solidFill>
              <a:schemeClr val="accent3"/>
            </a:solidFill>
            <a:ln w="2857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29" name="Google Shape;329;p32"/>
          <p:cNvGrpSpPr/>
          <p:nvPr/>
        </p:nvGrpSpPr>
        <p:grpSpPr>
          <a:xfrm>
            <a:off x="8286776" y="4357700"/>
            <a:ext cx="392635" cy="446415"/>
            <a:chOff x="-49378250" y="3920375"/>
            <a:chExt cx="264650" cy="300900"/>
          </a:xfrm>
        </p:grpSpPr>
        <p:sp>
          <p:nvSpPr>
            <p:cNvPr id="330" name="Google Shape;330;p32"/>
            <p:cNvSpPr/>
            <p:nvPr/>
          </p:nvSpPr>
          <p:spPr>
            <a:xfrm>
              <a:off x="-49272725" y="4185025"/>
              <a:ext cx="70925" cy="35475"/>
            </a:xfrm>
            <a:custGeom>
              <a:avLst/>
              <a:gdLst/>
              <a:ahLst/>
              <a:cxnLst/>
              <a:rect l="l" t="t" r="r" b="b"/>
              <a:pathLst>
                <a:path w="2837" h="1419" extrusionOk="0">
                  <a:moveTo>
                    <a:pt x="32" y="0"/>
                  </a:moveTo>
                  <a:lnTo>
                    <a:pt x="32" y="378"/>
                  </a:lnTo>
                  <a:lnTo>
                    <a:pt x="1" y="378"/>
                  </a:lnTo>
                  <a:cubicBezTo>
                    <a:pt x="1" y="945"/>
                    <a:pt x="473" y="1418"/>
                    <a:pt x="1040" y="1418"/>
                  </a:cubicBezTo>
                  <a:lnTo>
                    <a:pt x="1765" y="1418"/>
                  </a:lnTo>
                  <a:cubicBezTo>
                    <a:pt x="2364" y="1418"/>
                    <a:pt x="2836" y="945"/>
                    <a:pt x="2836" y="378"/>
                  </a:cubicBezTo>
                  <a:lnTo>
                    <a:pt x="283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32"/>
            <p:cNvSpPr/>
            <p:nvPr/>
          </p:nvSpPr>
          <p:spPr>
            <a:xfrm>
              <a:off x="-49378250" y="3920375"/>
              <a:ext cx="87425" cy="300900"/>
            </a:xfrm>
            <a:custGeom>
              <a:avLst/>
              <a:gdLst/>
              <a:ahLst/>
              <a:cxnLst/>
              <a:rect l="l" t="t" r="r" b="b"/>
              <a:pathLst>
                <a:path w="3497" h="12036" extrusionOk="0">
                  <a:moveTo>
                    <a:pt x="347" y="1"/>
                  </a:moveTo>
                  <a:cubicBezTo>
                    <a:pt x="158" y="1"/>
                    <a:pt x="0" y="158"/>
                    <a:pt x="0" y="347"/>
                  </a:cubicBezTo>
                  <a:lnTo>
                    <a:pt x="0" y="1418"/>
                  </a:lnTo>
                  <a:lnTo>
                    <a:pt x="1764" y="1418"/>
                  </a:lnTo>
                  <a:cubicBezTo>
                    <a:pt x="1953" y="1418"/>
                    <a:pt x="2111" y="1576"/>
                    <a:pt x="2111" y="1765"/>
                  </a:cubicBezTo>
                  <a:cubicBezTo>
                    <a:pt x="2111" y="1954"/>
                    <a:pt x="1953" y="2112"/>
                    <a:pt x="1764" y="2112"/>
                  </a:cubicBezTo>
                  <a:lnTo>
                    <a:pt x="0" y="2112"/>
                  </a:lnTo>
                  <a:lnTo>
                    <a:pt x="0" y="2836"/>
                  </a:lnTo>
                  <a:lnTo>
                    <a:pt x="1071" y="2836"/>
                  </a:lnTo>
                  <a:cubicBezTo>
                    <a:pt x="1260" y="2836"/>
                    <a:pt x="1418" y="2994"/>
                    <a:pt x="1418" y="3183"/>
                  </a:cubicBezTo>
                  <a:cubicBezTo>
                    <a:pt x="1418" y="3372"/>
                    <a:pt x="1260" y="3529"/>
                    <a:pt x="1071" y="3529"/>
                  </a:cubicBezTo>
                  <a:lnTo>
                    <a:pt x="0" y="3529"/>
                  </a:lnTo>
                  <a:lnTo>
                    <a:pt x="0" y="4254"/>
                  </a:lnTo>
                  <a:lnTo>
                    <a:pt x="1764" y="4254"/>
                  </a:lnTo>
                  <a:cubicBezTo>
                    <a:pt x="1953" y="4254"/>
                    <a:pt x="2111" y="4411"/>
                    <a:pt x="2111" y="4600"/>
                  </a:cubicBezTo>
                  <a:cubicBezTo>
                    <a:pt x="2111" y="4789"/>
                    <a:pt x="1953" y="4947"/>
                    <a:pt x="1764" y="4947"/>
                  </a:cubicBezTo>
                  <a:lnTo>
                    <a:pt x="0" y="4947"/>
                  </a:lnTo>
                  <a:lnTo>
                    <a:pt x="0" y="5672"/>
                  </a:lnTo>
                  <a:lnTo>
                    <a:pt x="1071" y="5672"/>
                  </a:lnTo>
                  <a:cubicBezTo>
                    <a:pt x="1260" y="5672"/>
                    <a:pt x="1418" y="5829"/>
                    <a:pt x="1418" y="6018"/>
                  </a:cubicBezTo>
                  <a:cubicBezTo>
                    <a:pt x="1418" y="6207"/>
                    <a:pt x="1260" y="6365"/>
                    <a:pt x="1071" y="6365"/>
                  </a:cubicBezTo>
                  <a:lnTo>
                    <a:pt x="0" y="6365"/>
                  </a:lnTo>
                  <a:lnTo>
                    <a:pt x="0" y="7089"/>
                  </a:lnTo>
                  <a:lnTo>
                    <a:pt x="1764" y="7089"/>
                  </a:lnTo>
                  <a:cubicBezTo>
                    <a:pt x="1953" y="7089"/>
                    <a:pt x="2111" y="7247"/>
                    <a:pt x="2111" y="7436"/>
                  </a:cubicBezTo>
                  <a:cubicBezTo>
                    <a:pt x="2111" y="7625"/>
                    <a:pt x="1953" y="7782"/>
                    <a:pt x="1764" y="7782"/>
                  </a:cubicBezTo>
                  <a:lnTo>
                    <a:pt x="0" y="7782"/>
                  </a:lnTo>
                  <a:lnTo>
                    <a:pt x="0" y="8507"/>
                  </a:lnTo>
                  <a:lnTo>
                    <a:pt x="1071" y="8507"/>
                  </a:lnTo>
                  <a:cubicBezTo>
                    <a:pt x="1260" y="8507"/>
                    <a:pt x="1418" y="8665"/>
                    <a:pt x="1418" y="8854"/>
                  </a:cubicBezTo>
                  <a:cubicBezTo>
                    <a:pt x="1418" y="9043"/>
                    <a:pt x="1260" y="9200"/>
                    <a:pt x="1071" y="9200"/>
                  </a:cubicBezTo>
                  <a:lnTo>
                    <a:pt x="0" y="9200"/>
                  </a:lnTo>
                  <a:lnTo>
                    <a:pt x="0" y="9925"/>
                  </a:lnTo>
                  <a:lnTo>
                    <a:pt x="1764" y="9925"/>
                  </a:lnTo>
                  <a:cubicBezTo>
                    <a:pt x="1953" y="9925"/>
                    <a:pt x="2111" y="10082"/>
                    <a:pt x="2111" y="10271"/>
                  </a:cubicBezTo>
                  <a:cubicBezTo>
                    <a:pt x="2111" y="10460"/>
                    <a:pt x="1953" y="10618"/>
                    <a:pt x="1764" y="10618"/>
                  </a:cubicBezTo>
                  <a:lnTo>
                    <a:pt x="0" y="10618"/>
                  </a:lnTo>
                  <a:lnTo>
                    <a:pt x="0" y="11689"/>
                  </a:lnTo>
                  <a:cubicBezTo>
                    <a:pt x="0" y="11878"/>
                    <a:pt x="158" y="12036"/>
                    <a:pt x="347" y="12036"/>
                  </a:cubicBezTo>
                  <a:lnTo>
                    <a:pt x="3151" y="12036"/>
                  </a:lnTo>
                  <a:cubicBezTo>
                    <a:pt x="3340" y="12036"/>
                    <a:pt x="3497" y="11878"/>
                    <a:pt x="3497" y="11689"/>
                  </a:cubicBezTo>
                  <a:lnTo>
                    <a:pt x="3497" y="379"/>
                  </a:lnTo>
                  <a:cubicBezTo>
                    <a:pt x="3497" y="158"/>
                    <a:pt x="3340" y="1"/>
                    <a:pt x="315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32"/>
            <p:cNvSpPr/>
            <p:nvPr/>
          </p:nvSpPr>
          <p:spPr>
            <a:xfrm>
              <a:off x="-49185300" y="3920375"/>
              <a:ext cx="71700" cy="87450"/>
            </a:xfrm>
            <a:custGeom>
              <a:avLst/>
              <a:gdLst/>
              <a:ahLst/>
              <a:cxnLst/>
              <a:rect l="l" t="t" r="r" b="b"/>
              <a:pathLst>
                <a:path w="2868" h="3498" extrusionOk="0">
                  <a:moveTo>
                    <a:pt x="2490" y="1"/>
                  </a:moveTo>
                  <a:cubicBezTo>
                    <a:pt x="1765" y="1"/>
                    <a:pt x="1229" y="32"/>
                    <a:pt x="631" y="631"/>
                  </a:cubicBezTo>
                  <a:cubicBezTo>
                    <a:pt x="253" y="1040"/>
                    <a:pt x="1" y="1576"/>
                    <a:pt x="1" y="2143"/>
                  </a:cubicBezTo>
                  <a:cubicBezTo>
                    <a:pt x="1" y="2868"/>
                    <a:pt x="631" y="3498"/>
                    <a:pt x="1418" y="3498"/>
                  </a:cubicBezTo>
                  <a:cubicBezTo>
                    <a:pt x="2017" y="3498"/>
                    <a:pt x="2553" y="3120"/>
                    <a:pt x="2742" y="2553"/>
                  </a:cubicBezTo>
                  <a:cubicBezTo>
                    <a:pt x="2868" y="2238"/>
                    <a:pt x="2805" y="1923"/>
                    <a:pt x="2616" y="1702"/>
                  </a:cubicBezTo>
                  <a:cubicBezTo>
                    <a:pt x="2395" y="1450"/>
                    <a:pt x="2269" y="1135"/>
                    <a:pt x="2742" y="568"/>
                  </a:cubicBezTo>
                  <a:cubicBezTo>
                    <a:pt x="2836" y="442"/>
                    <a:pt x="2868" y="316"/>
                    <a:pt x="2805" y="190"/>
                  </a:cubicBezTo>
                  <a:cubicBezTo>
                    <a:pt x="2742" y="95"/>
                    <a:pt x="2616" y="1"/>
                    <a:pt x="249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32"/>
            <p:cNvSpPr/>
            <p:nvPr/>
          </p:nvSpPr>
          <p:spPr>
            <a:xfrm>
              <a:off x="-49182150" y="4019625"/>
              <a:ext cx="64625" cy="42550"/>
            </a:xfrm>
            <a:custGeom>
              <a:avLst/>
              <a:gdLst/>
              <a:ahLst/>
              <a:cxnLst/>
              <a:rect l="l" t="t" r="r" b="b"/>
              <a:pathLst>
                <a:path w="2585" h="1702" extrusionOk="0">
                  <a:moveTo>
                    <a:pt x="316" y="0"/>
                  </a:moveTo>
                  <a:cubicBezTo>
                    <a:pt x="158" y="473"/>
                    <a:pt x="32" y="1103"/>
                    <a:pt x="1" y="1702"/>
                  </a:cubicBezTo>
                  <a:lnTo>
                    <a:pt x="2584" y="1702"/>
                  </a:lnTo>
                  <a:cubicBezTo>
                    <a:pt x="2521" y="1103"/>
                    <a:pt x="2427" y="504"/>
                    <a:pt x="2269" y="0"/>
                  </a:cubicBezTo>
                  <a:cubicBezTo>
                    <a:pt x="1954" y="158"/>
                    <a:pt x="1639" y="252"/>
                    <a:pt x="1292" y="252"/>
                  </a:cubicBezTo>
                  <a:cubicBezTo>
                    <a:pt x="946" y="252"/>
                    <a:pt x="631" y="158"/>
                    <a:pt x="31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334;p32"/>
            <p:cNvSpPr/>
            <p:nvPr/>
          </p:nvSpPr>
          <p:spPr>
            <a:xfrm>
              <a:off x="-49185300" y="4078700"/>
              <a:ext cx="70925" cy="141800"/>
            </a:xfrm>
            <a:custGeom>
              <a:avLst/>
              <a:gdLst/>
              <a:ahLst/>
              <a:cxnLst/>
              <a:rect l="l" t="t" r="r" b="b"/>
              <a:pathLst>
                <a:path w="2837" h="5672" extrusionOk="0">
                  <a:moveTo>
                    <a:pt x="32" y="0"/>
                  </a:moveTo>
                  <a:cubicBezTo>
                    <a:pt x="1" y="378"/>
                    <a:pt x="1" y="756"/>
                    <a:pt x="1" y="1071"/>
                  </a:cubicBezTo>
                  <a:cubicBezTo>
                    <a:pt x="1" y="2773"/>
                    <a:pt x="316" y="5671"/>
                    <a:pt x="1418" y="5671"/>
                  </a:cubicBezTo>
                  <a:cubicBezTo>
                    <a:pt x="2521" y="5671"/>
                    <a:pt x="2836" y="2804"/>
                    <a:pt x="2836" y="1071"/>
                  </a:cubicBezTo>
                  <a:cubicBezTo>
                    <a:pt x="2805" y="756"/>
                    <a:pt x="2805" y="410"/>
                    <a:pt x="274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35;p32"/>
            <p:cNvSpPr/>
            <p:nvPr/>
          </p:nvSpPr>
          <p:spPr>
            <a:xfrm>
              <a:off x="-49271150" y="3920375"/>
              <a:ext cx="65400" cy="70125"/>
            </a:xfrm>
            <a:custGeom>
              <a:avLst/>
              <a:gdLst/>
              <a:ahLst/>
              <a:cxnLst/>
              <a:rect l="l" t="t" r="r" b="b"/>
              <a:pathLst>
                <a:path w="2616" h="2805" extrusionOk="0">
                  <a:moveTo>
                    <a:pt x="1324" y="1"/>
                  </a:moveTo>
                  <a:cubicBezTo>
                    <a:pt x="1182" y="1"/>
                    <a:pt x="1040" y="64"/>
                    <a:pt x="977" y="190"/>
                  </a:cubicBezTo>
                  <a:lnTo>
                    <a:pt x="1" y="2805"/>
                  </a:lnTo>
                  <a:lnTo>
                    <a:pt x="2616" y="2805"/>
                  </a:lnTo>
                  <a:lnTo>
                    <a:pt x="1670" y="190"/>
                  </a:lnTo>
                  <a:cubicBezTo>
                    <a:pt x="1607" y="64"/>
                    <a:pt x="1466" y="1"/>
                    <a:pt x="132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336;p32"/>
            <p:cNvSpPr/>
            <p:nvPr/>
          </p:nvSpPr>
          <p:spPr>
            <a:xfrm>
              <a:off x="-49272725" y="4007800"/>
              <a:ext cx="70125" cy="159925"/>
            </a:xfrm>
            <a:custGeom>
              <a:avLst/>
              <a:gdLst/>
              <a:ahLst/>
              <a:cxnLst/>
              <a:rect l="l" t="t" r="r" b="b"/>
              <a:pathLst>
                <a:path w="2805" h="6397" extrusionOk="0">
                  <a:moveTo>
                    <a:pt x="1" y="1"/>
                  </a:moveTo>
                  <a:lnTo>
                    <a:pt x="1" y="6396"/>
                  </a:lnTo>
                  <a:lnTo>
                    <a:pt x="2805" y="6396"/>
                  </a:lnTo>
                  <a:lnTo>
                    <a:pt x="280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33"/>
          <p:cNvSpPr/>
          <p:nvPr/>
        </p:nvSpPr>
        <p:spPr>
          <a:xfrm flipH="1">
            <a:off x="0" y="142858"/>
            <a:ext cx="423992" cy="196750"/>
          </a:xfrm>
          <a:custGeom>
            <a:avLst/>
            <a:gdLst/>
            <a:ahLst/>
            <a:cxnLst/>
            <a:rect l="l" t="t" r="r" b="b"/>
            <a:pathLst>
              <a:path w="9157" h="4249" extrusionOk="0">
                <a:moveTo>
                  <a:pt x="950" y="1"/>
                </a:moveTo>
                <a:cubicBezTo>
                  <a:pt x="607" y="1"/>
                  <a:pt x="393" y="235"/>
                  <a:pt x="301" y="542"/>
                </a:cubicBezTo>
                <a:cubicBezTo>
                  <a:pt x="173" y="967"/>
                  <a:pt x="98" y="1408"/>
                  <a:pt x="1" y="1842"/>
                </a:cubicBezTo>
                <a:cubicBezTo>
                  <a:pt x="67" y="2897"/>
                  <a:pt x="682" y="3751"/>
                  <a:pt x="1673" y="4088"/>
                </a:cubicBezTo>
                <a:cubicBezTo>
                  <a:pt x="1988" y="4196"/>
                  <a:pt x="2297" y="4248"/>
                  <a:pt x="2599" y="4248"/>
                </a:cubicBezTo>
                <a:cubicBezTo>
                  <a:pt x="3149" y="4248"/>
                  <a:pt x="3675" y="4074"/>
                  <a:pt x="4171" y="3746"/>
                </a:cubicBezTo>
                <a:cubicBezTo>
                  <a:pt x="4654" y="3425"/>
                  <a:pt x="5093" y="3041"/>
                  <a:pt x="5555" y="2686"/>
                </a:cubicBezTo>
                <a:cubicBezTo>
                  <a:pt x="6081" y="2281"/>
                  <a:pt x="6466" y="2080"/>
                  <a:pt x="6859" y="2080"/>
                </a:cubicBezTo>
                <a:cubicBezTo>
                  <a:pt x="7229" y="2080"/>
                  <a:pt x="7607" y="2258"/>
                  <a:pt x="8118" y="2612"/>
                </a:cubicBezTo>
                <a:cubicBezTo>
                  <a:pt x="8276" y="2723"/>
                  <a:pt x="8437" y="2830"/>
                  <a:pt x="8612" y="2830"/>
                </a:cubicBezTo>
                <a:cubicBezTo>
                  <a:pt x="8689" y="2830"/>
                  <a:pt x="8770" y="2810"/>
                  <a:pt x="8854" y="2759"/>
                </a:cubicBezTo>
                <a:cubicBezTo>
                  <a:pt x="9153" y="2580"/>
                  <a:pt x="9157" y="2287"/>
                  <a:pt x="9084" y="1987"/>
                </a:cubicBezTo>
                <a:cubicBezTo>
                  <a:pt x="8899" y="1219"/>
                  <a:pt x="8440" y="671"/>
                  <a:pt x="7726" y="342"/>
                </a:cubicBezTo>
                <a:cubicBezTo>
                  <a:pt x="7359" y="174"/>
                  <a:pt x="6978" y="96"/>
                  <a:pt x="6586" y="96"/>
                </a:cubicBezTo>
                <a:cubicBezTo>
                  <a:pt x="6444" y="96"/>
                  <a:pt x="6299" y="107"/>
                  <a:pt x="6154" y="127"/>
                </a:cubicBezTo>
                <a:cubicBezTo>
                  <a:pt x="5332" y="239"/>
                  <a:pt x="4623" y="598"/>
                  <a:pt x="3971" y="1092"/>
                </a:cubicBezTo>
                <a:cubicBezTo>
                  <a:pt x="3578" y="1389"/>
                  <a:pt x="3194" y="1702"/>
                  <a:pt x="2771" y="1949"/>
                </a:cubicBezTo>
                <a:cubicBezTo>
                  <a:pt x="2601" y="2049"/>
                  <a:pt x="2447" y="2097"/>
                  <a:pt x="2311" y="2097"/>
                </a:cubicBezTo>
                <a:cubicBezTo>
                  <a:pt x="2026" y="2097"/>
                  <a:pt x="1823" y="1885"/>
                  <a:pt x="1728" y="1487"/>
                </a:cubicBezTo>
                <a:cubicBezTo>
                  <a:pt x="1661" y="1205"/>
                  <a:pt x="1642" y="912"/>
                  <a:pt x="1582" y="628"/>
                </a:cubicBezTo>
                <a:cubicBezTo>
                  <a:pt x="1512" y="303"/>
                  <a:pt x="1363" y="18"/>
                  <a:pt x="985" y="2"/>
                </a:cubicBezTo>
                <a:cubicBezTo>
                  <a:pt x="973" y="1"/>
                  <a:pt x="962" y="1"/>
                  <a:pt x="950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47" name="Google Shape;347;p33"/>
          <p:cNvGrpSpPr/>
          <p:nvPr/>
        </p:nvGrpSpPr>
        <p:grpSpPr>
          <a:xfrm>
            <a:off x="8072430" y="3929072"/>
            <a:ext cx="1071570" cy="928694"/>
            <a:chOff x="-9930625" y="960175"/>
            <a:chExt cx="2164675" cy="2483800"/>
          </a:xfrm>
        </p:grpSpPr>
        <p:sp>
          <p:nvSpPr>
            <p:cNvPr id="348" name="Google Shape;348;p33"/>
            <p:cNvSpPr/>
            <p:nvPr/>
          </p:nvSpPr>
          <p:spPr>
            <a:xfrm>
              <a:off x="-9900025" y="2159350"/>
              <a:ext cx="2055850" cy="1170500"/>
            </a:xfrm>
            <a:custGeom>
              <a:avLst/>
              <a:gdLst/>
              <a:ahLst/>
              <a:cxnLst/>
              <a:rect l="l" t="t" r="r" b="b"/>
              <a:pathLst>
                <a:path w="82234" h="46820" extrusionOk="0">
                  <a:moveTo>
                    <a:pt x="66890" y="0"/>
                  </a:moveTo>
                  <a:cubicBezTo>
                    <a:pt x="66851" y="0"/>
                    <a:pt x="66812" y="3"/>
                    <a:pt x="66773" y="7"/>
                  </a:cubicBezTo>
                  <a:cubicBezTo>
                    <a:pt x="66466" y="256"/>
                    <a:pt x="66394" y="554"/>
                    <a:pt x="66301" y="847"/>
                  </a:cubicBezTo>
                  <a:cubicBezTo>
                    <a:pt x="65990" y="1824"/>
                    <a:pt x="65813" y="2829"/>
                    <a:pt x="65684" y="3842"/>
                  </a:cubicBezTo>
                  <a:cubicBezTo>
                    <a:pt x="65465" y="5561"/>
                    <a:pt x="65031" y="7248"/>
                    <a:pt x="64916" y="8981"/>
                  </a:cubicBezTo>
                  <a:cubicBezTo>
                    <a:pt x="64913" y="9005"/>
                    <a:pt x="64871" y="9025"/>
                    <a:pt x="64841" y="9053"/>
                  </a:cubicBezTo>
                  <a:cubicBezTo>
                    <a:pt x="63505" y="8866"/>
                    <a:pt x="62166" y="8664"/>
                    <a:pt x="60822" y="8497"/>
                  </a:cubicBezTo>
                  <a:cubicBezTo>
                    <a:pt x="59202" y="8295"/>
                    <a:pt x="57580" y="8091"/>
                    <a:pt x="55953" y="7946"/>
                  </a:cubicBezTo>
                  <a:cubicBezTo>
                    <a:pt x="54190" y="7789"/>
                    <a:pt x="52423" y="7694"/>
                    <a:pt x="50655" y="7585"/>
                  </a:cubicBezTo>
                  <a:cubicBezTo>
                    <a:pt x="48122" y="7429"/>
                    <a:pt x="45587" y="7374"/>
                    <a:pt x="43051" y="7374"/>
                  </a:cubicBezTo>
                  <a:cubicBezTo>
                    <a:pt x="41876" y="7374"/>
                    <a:pt x="40702" y="7386"/>
                    <a:pt x="39527" y="7405"/>
                  </a:cubicBezTo>
                  <a:cubicBezTo>
                    <a:pt x="36839" y="7446"/>
                    <a:pt x="34149" y="7528"/>
                    <a:pt x="31467" y="7694"/>
                  </a:cubicBezTo>
                  <a:cubicBezTo>
                    <a:pt x="28274" y="7890"/>
                    <a:pt x="25086" y="8167"/>
                    <a:pt x="21900" y="8464"/>
                  </a:cubicBezTo>
                  <a:cubicBezTo>
                    <a:pt x="19460" y="8690"/>
                    <a:pt x="17020" y="8947"/>
                    <a:pt x="14595" y="9290"/>
                  </a:cubicBezTo>
                  <a:cubicBezTo>
                    <a:pt x="11394" y="9742"/>
                    <a:pt x="8214" y="10335"/>
                    <a:pt x="5074" y="11115"/>
                  </a:cubicBezTo>
                  <a:cubicBezTo>
                    <a:pt x="4019" y="11377"/>
                    <a:pt x="2984" y="11725"/>
                    <a:pt x="1950" y="12065"/>
                  </a:cubicBezTo>
                  <a:cubicBezTo>
                    <a:pt x="1332" y="12268"/>
                    <a:pt x="762" y="12573"/>
                    <a:pt x="336" y="13096"/>
                  </a:cubicBezTo>
                  <a:cubicBezTo>
                    <a:pt x="31" y="13472"/>
                    <a:pt x="0" y="13668"/>
                    <a:pt x="235" y="14114"/>
                  </a:cubicBezTo>
                  <a:cubicBezTo>
                    <a:pt x="314" y="14264"/>
                    <a:pt x="415" y="14403"/>
                    <a:pt x="499" y="14551"/>
                  </a:cubicBezTo>
                  <a:cubicBezTo>
                    <a:pt x="1368" y="16092"/>
                    <a:pt x="2259" y="17622"/>
                    <a:pt x="3100" y="19178"/>
                  </a:cubicBezTo>
                  <a:cubicBezTo>
                    <a:pt x="4436" y="21652"/>
                    <a:pt x="6138" y="23859"/>
                    <a:pt x="8013" y="25932"/>
                  </a:cubicBezTo>
                  <a:cubicBezTo>
                    <a:pt x="9039" y="27068"/>
                    <a:pt x="10173" y="28104"/>
                    <a:pt x="11257" y="29186"/>
                  </a:cubicBezTo>
                  <a:cubicBezTo>
                    <a:pt x="11376" y="29304"/>
                    <a:pt x="11484" y="29432"/>
                    <a:pt x="11638" y="29600"/>
                  </a:cubicBezTo>
                  <a:cubicBezTo>
                    <a:pt x="11540" y="29953"/>
                    <a:pt x="11477" y="30324"/>
                    <a:pt x="11336" y="30665"/>
                  </a:cubicBezTo>
                  <a:cubicBezTo>
                    <a:pt x="10810" y="31941"/>
                    <a:pt x="10645" y="33287"/>
                    <a:pt x="10496" y="34643"/>
                  </a:cubicBezTo>
                  <a:cubicBezTo>
                    <a:pt x="10258" y="36808"/>
                    <a:pt x="9974" y="38968"/>
                    <a:pt x="9736" y="41133"/>
                  </a:cubicBezTo>
                  <a:cubicBezTo>
                    <a:pt x="9636" y="42045"/>
                    <a:pt x="9584" y="42964"/>
                    <a:pt x="9550" y="43881"/>
                  </a:cubicBezTo>
                  <a:cubicBezTo>
                    <a:pt x="9504" y="45099"/>
                    <a:pt x="10112" y="45936"/>
                    <a:pt x="11146" y="46524"/>
                  </a:cubicBezTo>
                  <a:cubicBezTo>
                    <a:pt x="11478" y="46713"/>
                    <a:pt x="11809" y="46820"/>
                    <a:pt x="12145" y="46820"/>
                  </a:cubicBezTo>
                  <a:cubicBezTo>
                    <a:pt x="12392" y="46820"/>
                    <a:pt x="12641" y="46762"/>
                    <a:pt x="12895" y="46636"/>
                  </a:cubicBezTo>
                  <a:cubicBezTo>
                    <a:pt x="13444" y="46365"/>
                    <a:pt x="13994" y="46092"/>
                    <a:pt x="14522" y="45785"/>
                  </a:cubicBezTo>
                  <a:cubicBezTo>
                    <a:pt x="16524" y="44623"/>
                    <a:pt x="18512" y="43437"/>
                    <a:pt x="20516" y="42279"/>
                  </a:cubicBezTo>
                  <a:cubicBezTo>
                    <a:pt x="23082" y="40798"/>
                    <a:pt x="25709" y="39432"/>
                    <a:pt x="28430" y="38254"/>
                  </a:cubicBezTo>
                  <a:cubicBezTo>
                    <a:pt x="35026" y="35398"/>
                    <a:pt x="41823" y="33083"/>
                    <a:pt x="48639" y="30827"/>
                  </a:cubicBezTo>
                  <a:cubicBezTo>
                    <a:pt x="52644" y="29503"/>
                    <a:pt x="56683" y="28281"/>
                    <a:pt x="60707" y="27008"/>
                  </a:cubicBezTo>
                  <a:cubicBezTo>
                    <a:pt x="62523" y="26434"/>
                    <a:pt x="64334" y="25845"/>
                    <a:pt x="66151" y="25268"/>
                  </a:cubicBezTo>
                  <a:cubicBezTo>
                    <a:pt x="66336" y="25210"/>
                    <a:pt x="66534" y="25192"/>
                    <a:pt x="66751" y="25150"/>
                  </a:cubicBezTo>
                  <a:cubicBezTo>
                    <a:pt x="67075" y="26094"/>
                    <a:pt x="67413" y="26978"/>
                    <a:pt x="67539" y="27929"/>
                  </a:cubicBezTo>
                  <a:cubicBezTo>
                    <a:pt x="67656" y="28806"/>
                    <a:pt x="67802" y="29680"/>
                    <a:pt x="67947" y="30552"/>
                  </a:cubicBezTo>
                  <a:cubicBezTo>
                    <a:pt x="68017" y="30974"/>
                    <a:pt x="68192" y="31151"/>
                    <a:pt x="68531" y="31151"/>
                  </a:cubicBezTo>
                  <a:cubicBezTo>
                    <a:pt x="68614" y="31151"/>
                    <a:pt x="68708" y="31141"/>
                    <a:pt x="68812" y="31120"/>
                  </a:cubicBezTo>
                  <a:cubicBezTo>
                    <a:pt x="69203" y="31044"/>
                    <a:pt x="69498" y="30817"/>
                    <a:pt x="69754" y="30543"/>
                  </a:cubicBezTo>
                  <a:cubicBezTo>
                    <a:pt x="70426" y="29821"/>
                    <a:pt x="71104" y="29102"/>
                    <a:pt x="71743" y="28350"/>
                  </a:cubicBezTo>
                  <a:cubicBezTo>
                    <a:pt x="74143" y="25521"/>
                    <a:pt x="76540" y="22688"/>
                    <a:pt x="78705" y="19670"/>
                  </a:cubicBezTo>
                  <a:cubicBezTo>
                    <a:pt x="79579" y="18453"/>
                    <a:pt x="80471" y="17250"/>
                    <a:pt x="81320" y="16016"/>
                  </a:cubicBezTo>
                  <a:cubicBezTo>
                    <a:pt x="81645" y="15543"/>
                    <a:pt x="81897" y="15013"/>
                    <a:pt x="82129" y="14486"/>
                  </a:cubicBezTo>
                  <a:cubicBezTo>
                    <a:pt x="82233" y="14250"/>
                    <a:pt x="82233" y="13955"/>
                    <a:pt x="82225" y="13688"/>
                  </a:cubicBezTo>
                  <a:cubicBezTo>
                    <a:pt x="82216" y="13411"/>
                    <a:pt x="81955" y="13331"/>
                    <a:pt x="81752" y="13205"/>
                  </a:cubicBezTo>
                  <a:cubicBezTo>
                    <a:pt x="81642" y="13137"/>
                    <a:pt x="81557" y="13018"/>
                    <a:pt x="81481" y="12908"/>
                  </a:cubicBezTo>
                  <a:cubicBezTo>
                    <a:pt x="80521" y="11533"/>
                    <a:pt x="79316" y="10371"/>
                    <a:pt x="78160" y="9174"/>
                  </a:cubicBezTo>
                  <a:cubicBezTo>
                    <a:pt x="76858" y="7828"/>
                    <a:pt x="75477" y="6561"/>
                    <a:pt x="74127" y="5263"/>
                  </a:cubicBezTo>
                  <a:cubicBezTo>
                    <a:pt x="72654" y="3846"/>
                    <a:pt x="71068" y="2551"/>
                    <a:pt x="69385" y="1390"/>
                  </a:cubicBezTo>
                  <a:cubicBezTo>
                    <a:pt x="68909" y="1062"/>
                    <a:pt x="68442" y="718"/>
                    <a:pt x="67949" y="416"/>
                  </a:cubicBezTo>
                  <a:cubicBezTo>
                    <a:pt x="67614" y="212"/>
                    <a:pt x="67267" y="0"/>
                    <a:pt x="6689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33"/>
            <p:cNvSpPr/>
            <p:nvPr/>
          </p:nvSpPr>
          <p:spPr>
            <a:xfrm>
              <a:off x="-9511475" y="2398375"/>
              <a:ext cx="1493000" cy="671700"/>
            </a:xfrm>
            <a:custGeom>
              <a:avLst/>
              <a:gdLst/>
              <a:ahLst/>
              <a:cxnLst/>
              <a:rect l="l" t="t" r="r" b="b"/>
              <a:pathLst>
                <a:path w="59720" h="26868" extrusionOk="0">
                  <a:moveTo>
                    <a:pt x="54850" y="0"/>
                  </a:moveTo>
                  <a:cubicBezTo>
                    <a:pt x="53266" y="0"/>
                    <a:pt x="51943" y="898"/>
                    <a:pt x="51148" y="2275"/>
                  </a:cubicBezTo>
                  <a:cubicBezTo>
                    <a:pt x="50985" y="2557"/>
                    <a:pt x="50905" y="2911"/>
                    <a:pt x="50878" y="3241"/>
                  </a:cubicBezTo>
                  <a:cubicBezTo>
                    <a:pt x="50848" y="3603"/>
                    <a:pt x="51111" y="3863"/>
                    <a:pt x="51430" y="3863"/>
                  </a:cubicBezTo>
                  <a:cubicBezTo>
                    <a:pt x="51521" y="3863"/>
                    <a:pt x="51616" y="3842"/>
                    <a:pt x="51710" y="3797"/>
                  </a:cubicBezTo>
                  <a:cubicBezTo>
                    <a:pt x="52041" y="3636"/>
                    <a:pt x="52337" y="3398"/>
                    <a:pt x="52629" y="3169"/>
                  </a:cubicBezTo>
                  <a:cubicBezTo>
                    <a:pt x="53058" y="2835"/>
                    <a:pt x="53447" y="2444"/>
                    <a:pt x="53896" y="2140"/>
                  </a:cubicBezTo>
                  <a:cubicBezTo>
                    <a:pt x="54671" y="1617"/>
                    <a:pt x="55519" y="1289"/>
                    <a:pt x="56535" y="1289"/>
                  </a:cubicBezTo>
                  <a:cubicBezTo>
                    <a:pt x="56608" y="1289"/>
                    <a:pt x="56682" y="1291"/>
                    <a:pt x="56758" y="1294"/>
                  </a:cubicBezTo>
                  <a:cubicBezTo>
                    <a:pt x="57131" y="2350"/>
                    <a:pt x="56826" y="3171"/>
                    <a:pt x="56176" y="3897"/>
                  </a:cubicBezTo>
                  <a:cubicBezTo>
                    <a:pt x="55692" y="4439"/>
                    <a:pt x="55081" y="4807"/>
                    <a:pt x="54410" y="5082"/>
                  </a:cubicBezTo>
                  <a:cubicBezTo>
                    <a:pt x="53716" y="5364"/>
                    <a:pt x="53019" y="5639"/>
                    <a:pt x="52345" y="5964"/>
                  </a:cubicBezTo>
                  <a:cubicBezTo>
                    <a:pt x="51983" y="6138"/>
                    <a:pt x="51656" y="6394"/>
                    <a:pt x="51333" y="6639"/>
                  </a:cubicBezTo>
                  <a:cubicBezTo>
                    <a:pt x="50730" y="7095"/>
                    <a:pt x="50609" y="7764"/>
                    <a:pt x="50595" y="8460"/>
                  </a:cubicBezTo>
                  <a:cubicBezTo>
                    <a:pt x="50586" y="8873"/>
                    <a:pt x="50969" y="9217"/>
                    <a:pt x="51386" y="9217"/>
                  </a:cubicBezTo>
                  <a:cubicBezTo>
                    <a:pt x="51390" y="9217"/>
                    <a:pt x="51394" y="9217"/>
                    <a:pt x="51398" y="9217"/>
                  </a:cubicBezTo>
                  <a:cubicBezTo>
                    <a:pt x="51719" y="9212"/>
                    <a:pt x="52000" y="9098"/>
                    <a:pt x="52221" y="8866"/>
                  </a:cubicBezTo>
                  <a:cubicBezTo>
                    <a:pt x="52573" y="8499"/>
                    <a:pt x="52949" y="8146"/>
                    <a:pt x="53251" y="7740"/>
                  </a:cubicBezTo>
                  <a:cubicBezTo>
                    <a:pt x="53614" y="7252"/>
                    <a:pt x="54067" y="6931"/>
                    <a:pt x="54636" y="6751"/>
                  </a:cubicBezTo>
                  <a:cubicBezTo>
                    <a:pt x="55221" y="6567"/>
                    <a:pt x="55806" y="6384"/>
                    <a:pt x="56386" y="6186"/>
                  </a:cubicBezTo>
                  <a:cubicBezTo>
                    <a:pt x="57229" y="5897"/>
                    <a:pt x="58034" y="5529"/>
                    <a:pt x="58660" y="4868"/>
                  </a:cubicBezTo>
                  <a:cubicBezTo>
                    <a:pt x="59720" y="3751"/>
                    <a:pt x="59626" y="2359"/>
                    <a:pt x="58436" y="1400"/>
                  </a:cubicBezTo>
                  <a:cubicBezTo>
                    <a:pt x="57848" y="924"/>
                    <a:pt x="57191" y="564"/>
                    <a:pt x="56484" y="305"/>
                  </a:cubicBezTo>
                  <a:cubicBezTo>
                    <a:pt x="55918" y="97"/>
                    <a:pt x="55370" y="0"/>
                    <a:pt x="54850" y="0"/>
                  </a:cubicBezTo>
                  <a:close/>
                  <a:moveTo>
                    <a:pt x="50360" y="10310"/>
                  </a:moveTo>
                  <a:cubicBezTo>
                    <a:pt x="50088" y="10310"/>
                    <a:pt x="49813" y="10367"/>
                    <a:pt x="49537" y="10494"/>
                  </a:cubicBezTo>
                  <a:cubicBezTo>
                    <a:pt x="49174" y="10659"/>
                    <a:pt x="49107" y="10982"/>
                    <a:pt x="49118" y="11340"/>
                  </a:cubicBezTo>
                  <a:cubicBezTo>
                    <a:pt x="49131" y="11690"/>
                    <a:pt x="49329" y="11913"/>
                    <a:pt x="49642" y="12006"/>
                  </a:cubicBezTo>
                  <a:cubicBezTo>
                    <a:pt x="49930" y="12092"/>
                    <a:pt x="50234" y="12117"/>
                    <a:pt x="50597" y="12182"/>
                  </a:cubicBezTo>
                  <a:cubicBezTo>
                    <a:pt x="50837" y="12121"/>
                    <a:pt x="51152" y="12098"/>
                    <a:pt x="51409" y="11962"/>
                  </a:cubicBezTo>
                  <a:cubicBezTo>
                    <a:pt x="51930" y="11687"/>
                    <a:pt x="51976" y="10890"/>
                    <a:pt x="51479" y="10620"/>
                  </a:cubicBezTo>
                  <a:cubicBezTo>
                    <a:pt x="51121" y="10425"/>
                    <a:pt x="50744" y="10310"/>
                    <a:pt x="50360" y="10310"/>
                  </a:cubicBezTo>
                  <a:close/>
                  <a:moveTo>
                    <a:pt x="38267" y="1907"/>
                  </a:moveTo>
                  <a:cubicBezTo>
                    <a:pt x="37765" y="1907"/>
                    <a:pt x="37257" y="2016"/>
                    <a:pt x="36757" y="2094"/>
                  </a:cubicBezTo>
                  <a:cubicBezTo>
                    <a:pt x="36482" y="2138"/>
                    <a:pt x="36243" y="2275"/>
                    <a:pt x="36153" y="2611"/>
                  </a:cubicBezTo>
                  <a:cubicBezTo>
                    <a:pt x="36469" y="3264"/>
                    <a:pt x="37043" y="3594"/>
                    <a:pt x="37744" y="3702"/>
                  </a:cubicBezTo>
                  <a:cubicBezTo>
                    <a:pt x="38612" y="3838"/>
                    <a:pt x="39487" y="3930"/>
                    <a:pt x="40444" y="4051"/>
                  </a:cubicBezTo>
                  <a:cubicBezTo>
                    <a:pt x="40472" y="4257"/>
                    <a:pt x="40503" y="4389"/>
                    <a:pt x="40505" y="4522"/>
                  </a:cubicBezTo>
                  <a:cubicBezTo>
                    <a:pt x="40537" y="6633"/>
                    <a:pt x="40723" y="8734"/>
                    <a:pt x="40967" y="10828"/>
                  </a:cubicBezTo>
                  <a:cubicBezTo>
                    <a:pt x="41069" y="11701"/>
                    <a:pt x="41306" y="12559"/>
                    <a:pt x="41501" y="13420"/>
                  </a:cubicBezTo>
                  <a:cubicBezTo>
                    <a:pt x="41572" y="13729"/>
                    <a:pt x="41738" y="13986"/>
                    <a:pt x="42095" y="14036"/>
                  </a:cubicBezTo>
                  <a:cubicBezTo>
                    <a:pt x="42537" y="13598"/>
                    <a:pt x="42553" y="13600"/>
                    <a:pt x="42595" y="13105"/>
                  </a:cubicBezTo>
                  <a:cubicBezTo>
                    <a:pt x="42655" y="12359"/>
                    <a:pt x="42751" y="11610"/>
                    <a:pt x="42726" y="10867"/>
                  </a:cubicBezTo>
                  <a:cubicBezTo>
                    <a:pt x="42661" y="8827"/>
                    <a:pt x="42539" y="6790"/>
                    <a:pt x="42444" y="4753"/>
                  </a:cubicBezTo>
                  <a:cubicBezTo>
                    <a:pt x="42432" y="4524"/>
                    <a:pt x="42441" y="4293"/>
                    <a:pt x="42441" y="3995"/>
                  </a:cubicBezTo>
                  <a:cubicBezTo>
                    <a:pt x="43357" y="3882"/>
                    <a:pt x="44243" y="3973"/>
                    <a:pt x="45112" y="3862"/>
                  </a:cubicBezTo>
                  <a:cubicBezTo>
                    <a:pt x="45998" y="3747"/>
                    <a:pt x="46918" y="3774"/>
                    <a:pt x="47851" y="3349"/>
                  </a:cubicBezTo>
                  <a:cubicBezTo>
                    <a:pt x="47513" y="3046"/>
                    <a:pt x="47178" y="3004"/>
                    <a:pt x="46865" y="2925"/>
                  </a:cubicBezTo>
                  <a:cubicBezTo>
                    <a:pt x="45177" y="2499"/>
                    <a:pt x="43457" y="2287"/>
                    <a:pt x="41728" y="2136"/>
                  </a:cubicBezTo>
                  <a:cubicBezTo>
                    <a:pt x="40610" y="2037"/>
                    <a:pt x="39491" y="1941"/>
                    <a:pt x="38371" y="1908"/>
                  </a:cubicBezTo>
                  <a:cubicBezTo>
                    <a:pt x="38337" y="1907"/>
                    <a:pt x="38302" y="1907"/>
                    <a:pt x="38267" y="1907"/>
                  </a:cubicBezTo>
                  <a:close/>
                  <a:moveTo>
                    <a:pt x="32322" y="2608"/>
                  </a:moveTo>
                  <a:cubicBezTo>
                    <a:pt x="31637" y="3070"/>
                    <a:pt x="31127" y="3562"/>
                    <a:pt x="30735" y="4162"/>
                  </a:cubicBezTo>
                  <a:cubicBezTo>
                    <a:pt x="30252" y="4902"/>
                    <a:pt x="29805" y="5665"/>
                    <a:pt x="29338" y="6416"/>
                  </a:cubicBezTo>
                  <a:cubicBezTo>
                    <a:pt x="29238" y="6575"/>
                    <a:pt x="29121" y="6724"/>
                    <a:pt x="28977" y="6929"/>
                  </a:cubicBezTo>
                  <a:cubicBezTo>
                    <a:pt x="28759" y="6611"/>
                    <a:pt x="28591" y="6357"/>
                    <a:pt x="28418" y="6108"/>
                  </a:cubicBezTo>
                  <a:cubicBezTo>
                    <a:pt x="27891" y="5357"/>
                    <a:pt x="27371" y="4598"/>
                    <a:pt x="26827" y="3857"/>
                  </a:cubicBezTo>
                  <a:cubicBezTo>
                    <a:pt x="26625" y="3584"/>
                    <a:pt x="26389" y="3337"/>
                    <a:pt x="26126" y="3122"/>
                  </a:cubicBezTo>
                  <a:cubicBezTo>
                    <a:pt x="25995" y="3015"/>
                    <a:pt x="25791" y="2931"/>
                    <a:pt x="25619" y="2931"/>
                  </a:cubicBezTo>
                  <a:cubicBezTo>
                    <a:pt x="25603" y="2931"/>
                    <a:pt x="25587" y="2932"/>
                    <a:pt x="25571" y="2934"/>
                  </a:cubicBezTo>
                  <a:cubicBezTo>
                    <a:pt x="24841" y="3003"/>
                    <a:pt x="24452" y="3661"/>
                    <a:pt x="24779" y="4320"/>
                  </a:cubicBezTo>
                  <a:cubicBezTo>
                    <a:pt x="25278" y="5325"/>
                    <a:pt x="25818" y="6310"/>
                    <a:pt x="26366" y="7290"/>
                  </a:cubicBezTo>
                  <a:cubicBezTo>
                    <a:pt x="26830" y="8118"/>
                    <a:pt x="27331" y="8925"/>
                    <a:pt x="27812" y="9736"/>
                  </a:cubicBezTo>
                  <a:cubicBezTo>
                    <a:pt x="27644" y="10133"/>
                    <a:pt x="27504" y="10479"/>
                    <a:pt x="27351" y="10819"/>
                  </a:cubicBezTo>
                  <a:cubicBezTo>
                    <a:pt x="26711" y="12246"/>
                    <a:pt x="26046" y="13664"/>
                    <a:pt x="25434" y="15104"/>
                  </a:cubicBezTo>
                  <a:cubicBezTo>
                    <a:pt x="25196" y="15663"/>
                    <a:pt x="25051" y="16267"/>
                    <a:pt x="24912" y="16861"/>
                  </a:cubicBezTo>
                  <a:cubicBezTo>
                    <a:pt x="24876" y="17010"/>
                    <a:pt x="25025" y="17202"/>
                    <a:pt x="25087" y="17370"/>
                  </a:cubicBezTo>
                  <a:cubicBezTo>
                    <a:pt x="26052" y="17200"/>
                    <a:pt x="26573" y="16575"/>
                    <a:pt x="26993" y="15859"/>
                  </a:cubicBezTo>
                  <a:cubicBezTo>
                    <a:pt x="27648" y="14744"/>
                    <a:pt x="28250" y="13601"/>
                    <a:pt x="28673" y="12372"/>
                  </a:cubicBezTo>
                  <a:cubicBezTo>
                    <a:pt x="28737" y="12186"/>
                    <a:pt x="28852" y="12019"/>
                    <a:pt x="28979" y="11777"/>
                  </a:cubicBezTo>
                  <a:cubicBezTo>
                    <a:pt x="29124" y="11956"/>
                    <a:pt x="29238" y="12075"/>
                    <a:pt x="29328" y="12212"/>
                  </a:cubicBezTo>
                  <a:cubicBezTo>
                    <a:pt x="29607" y="12640"/>
                    <a:pt x="29886" y="13068"/>
                    <a:pt x="30147" y="13506"/>
                  </a:cubicBezTo>
                  <a:cubicBezTo>
                    <a:pt x="30608" y="14280"/>
                    <a:pt x="31292" y="14850"/>
                    <a:pt x="31940" y="15447"/>
                  </a:cubicBezTo>
                  <a:cubicBezTo>
                    <a:pt x="32105" y="15599"/>
                    <a:pt x="32305" y="15742"/>
                    <a:pt x="32545" y="15742"/>
                  </a:cubicBezTo>
                  <a:cubicBezTo>
                    <a:pt x="32651" y="15742"/>
                    <a:pt x="32764" y="15714"/>
                    <a:pt x="32886" y="15647"/>
                  </a:cubicBezTo>
                  <a:cubicBezTo>
                    <a:pt x="33016" y="15255"/>
                    <a:pt x="32985" y="14845"/>
                    <a:pt x="32853" y="14460"/>
                  </a:cubicBezTo>
                  <a:cubicBezTo>
                    <a:pt x="32534" y="13528"/>
                    <a:pt x="32272" y="12574"/>
                    <a:pt x="31761" y="11717"/>
                  </a:cubicBezTo>
                  <a:cubicBezTo>
                    <a:pt x="31341" y="11017"/>
                    <a:pt x="30948" y="10300"/>
                    <a:pt x="30513" y="9608"/>
                  </a:cubicBezTo>
                  <a:cubicBezTo>
                    <a:pt x="30250" y="9189"/>
                    <a:pt x="30220" y="8817"/>
                    <a:pt x="30472" y="8374"/>
                  </a:cubicBezTo>
                  <a:cubicBezTo>
                    <a:pt x="30875" y="7665"/>
                    <a:pt x="31205" y="6913"/>
                    <a:pt x="31608" y="6204"/>
                  </a:cubicBezTo>
                  <a:cubicBezTo>
                    <a:pt x="32000" y="5513"/>
                    <a:pt x="32211" y="4763"/>
                    <a:pt x="32444" y="4016"/>
                  </a:cubicBezTo>
                  <a:cubicBezTo>
                    <a:pt x="32577" y="3589"/>
                    <a:pt x="32644" y="3163"/>
                    <a:pt x="32322" y="2608"/>
                  </a:cubicBezTo>
                  <a:close/>
                  <a:moveTo>
                    <a:pt x="17562" y="3489"/>
                  </a:moveTo>
                  <a:cubicBezTo>
                    <a:pt x="16737" y="3489"/>
                    <a:pt x="15911" y="3532"/>
                    <a:pt x="15086" y="3583"/>
                  </a:cubicBezTo>
                  <a:cubicBezTo>
                    <a:pt x="13986" y="3650"/>
                    <a:pt x="13403" y="4290"/>
                    <a:pt x="13356" y="5373"/>
                  </a:cubicBezTo>
                  <a:cubicBezTo>
                    <a:pt x="13323" y="6154"/>
                    <a:pt x="13287" y="6939"/>
                    <a:pt x="13317" y="7720"/>
                  </a:cubicBezTo>
                  <a:cubicBezTo>
                    <a:pt x="13456" y="11291"/>
                    <a:pt x="13609" y="14862"/>
                    <a:pt x="13778" y="18432"/>
                  </a:cubicBezTo>
                  <a:cubicBezTo>
                    <a:pt x="13818" y="19282"/>
                    <a:pt x="13925" y="20128"/>
                    <a:pt x="14018" y="20974"/>
                  </a:cubicBezTo>
                  <a:cubicBezTo>
                    <a:pt x="14078" y="21526"/>
                    <a:pt x="14127" y="21869"/>
                    <a:pt x="14731" y="21869"/>
                  </a:cubicBezTo>
                  <a:cubicBezTo>
                    <a:pt x="14852" y="21869"/>
                    <a:pt x="14995" y="21855"/>
                    <a:pt x="15165" y="21827"/>
                  </a:cubicBezTo>
                  <a:cubicBezTo>
                    <a:pt x="15731" y="21731"/>
                    <a:pt x="16302" y="21585"/>
                    <a:pt x="16831" y="21366"/>
                  </a:cubicBezTo>
                  <a:cubicBezTo>
                    <a:pt x="18545" y="20659"/>
                    <a:pt x="20045" y="19599"/>
                    <a:pt x="21475" y="18434"/>
                  </a:cubicBezTo>
                  <a:cubicBezTo>
                    <a:pt x="21575" y="18354"/>
                    <a:pt x="21642" y="18232"/>
                    <a:pt x="21876" y="17940"/>
                  </a:cubicBezTo>
                  <a:cubicBezTo>
                    <a:pt x="21653" y="17940"/>
                    <a:pt x="21506" y="17928"/>
                    <a:pt x="21393" y="17928"/>
                  </a:cubicBezTo>
                  <a:cubicBezTo>
                    <a:pt x="21325" y="17928"/>
                    <a:pt x="21270" y="17933"/>
                    <a:pt x="21216" y="17946"/>
                  </a:cubicBezTo>
                  <a:cubicBezTo>
                    <a:pt x="20314" y="18163"/>
                    <a:pt x="19491" y="18564"/>
                    <a:pt x="18687" y="19019"/>
                  </a:cubicBezTo>
                  <a:cubicBezTo>
                    <a:pt x="18095" y="19353"/>
                    <a:pt x="17494" y="19672"/>
                    <a:pt x="16892" y="19989"/>
                  </a:cubicBezTo>
                  <a:cubicBezTo>
                    <a:pt x="16780" y="20048"/>
                    <a:pt x="16645" y="20063"/>
                    <a:pt x="16487" y="20109"/>
                  </a:cubicBezTo>
                  <a:cubicBezTo>
                    <a:pt x="16292" y="19534"/>
                    <a:pt x="16402" y="18989"/>
                    <a:pt x="16382" y="18456"/>
                  </a:cubicBezTo>
                  <a:cubicBezTo>
                    <a:pt x="16362" y="17911"/>
                    <a:pt x="16364" y="17367"/>
                    <a:pt x="16357" y="16822"/>
                  </a:cubicBezTo>
                  <a:cubicBezTo>
                    <a:pt x="16352" y="16244"/>
                    <a:pt x="16331" y="15664"/>
                    <a:pt x="16346" y="15086"/>
                  </a:cubicBezTo>
                  <a:cubicBezTo>
                    <a:pt x="16359" y="14551"/>
                    <a:pt x="16238" y="14007"/>
                    <a:pt x="16420" y="13433"/>
                  </a:cubicBezTo>
                  <a:cubicBezTo>
                    <a:pt x="16859" y="13312"/>
                    <a:pt x="17284" y="13202"/>
                    <a:pt x="17704" y="13079"/>
                  </a:cubicBezTo>
                  <a:cubicBezTo>
                    <a:pt x="18526" y="12837"/>
                    <a:pt x="19316" y="12525"/>
                    <a:pt x="19996" y="11989"/>
                  </a:cubicBezTo>
                  <a:cubicBezTo>
                    <a:pt x="20121" y="11890"/>
                    <a:pt x="20284" y="11790"/>
                    <a:pt x="20147" y="11514"/>
                  </a:cubicBezTo>
                  <a:cubicBezTo>
                    <a:pt x="19744" y="11461"/>
                    <a:pt x="19337" y="11437"/>
                    <a:pt x="18927" y="11437"/>
                  </a:cubicBezTo>
                  <a:cubicBezTo>
                    <a:pt x="18306" y="11437"/>
                    <a:pt x="17678" y="11491"/>
                    <a:pt x="17050" y="11574"/>
                  </a:cubicBezTo>
                  <a:cubicBezTo>
                    <a:pt x="16968" y="11585"/>
                    <a:pt x="16886" y="11588"/>
                    <a:pt x="16801" y="11588"/>
                  </a:cubicBezTo>
                  <a:cubicBezTo>
                    <a:pt x="16657" y="11588"/>
                    <a:pt x="16507" y="11578"/>
                    <a:pt x="16344" y="11578"/>
                  </a:cubicBezTo>
                  <a:cubicBezTo>
                    <a:pt x="16314" y="11327"/>
                    <a:pt x="16271" y="11128"/>
                    <a:pt x="16269" y="10930"/>
                  </a:cubicBezTo>
                  <a:cubicBezTo>
                    <a:pt x="16251" y="9296"/>
                    <a:pt x="16244" y="7662"/>
                    <a:pt x="16039" y="6036"/>
                  </a:cubicBezTo>
                  <a:cubicBezTo>
                    <a:pt x="16020" y="5885"/>
                    <a:pt x="16091" y="5724"/>
                    <a:pt x="16120" y="5564"/>
                  </a:cubicBezTo>
                  <a:cubicBezTo>
                    <a:pt x="17361" y="5482"/>
                    <a:pt x="18550" y="5409"/>
                    <a:pt x="19737" y="5323"/>
                  </a:cubicBezTo>
                  <a:cubicBezTo>
                    <a:pt x="20520" y="5265"/>
                    <a:pt x="21296" y="5150"/>
                    <a:pt x="22033" y="4871"/>
                  </a:cubicBezTo>
                  <a:cubicBezTo>
                    <a:pt x="22241" y="4793"/>
                    <a:pt x="22417" y="4634"/>
                    <a:pt x="22618" y="4504"/>
                  </a:cubicBezTo>
                  <a:cubicBezTo>
                    <a:pt x="22315" y="4141"/>
                    <a:pt x="21926" y="4094"/>
                    <a:pt x="21576" y="3992"/>
                  </a:cubicBezTo>
                  <a:cubicBezTo>
                    <a:pt x="20254" y="3604"/>
                    <a:pt x="18910" y="3489"/>
                    <a:pt x="17562" y="3489"/>
                  </a:cubicBezTo>
                  <a:close/>
                  <a:moveTo>
                    <a:pt x="8945" y="2938"/>
                  </a:moveTo>
                  <a:cubicBezTo>
                    <a:pt x="8556" y="3178"/>
                    <a:pt x="8420" y="3578"/>
                    <a:pt x="8315" y="3955"/>
                  </a:cubicBezTo>
                  <a:cubicBezTo>
                    <a:pt x="7903" y="5430"/>
                    <a:pt x="7530" y="6922"/>
                    <a:pt x="7549" y="8467"/>
                  </a:cubicBezTo>
                  <a:cubicBezTo>
                    <a:pt x="7561" y="9419"/>
                    <a:pt x="7612" y="10375"/>
                    <a:pt x="7728" y="11318"/>
                  </a:cubicBezTo>
                  <a:cubicBezTo>
                    <a:pt x="7993" y="13445"/>
                    <a:pt x="8314" y="15566"/>
                    <a:pt x="8601" y="17690"/>
                  </a:cubicBezTo>
                  <a:cubicBezTo>
                    <a:pt x="8707" y="18461"/>
                    <a:pt x="8781" y="19237"/>
                    <a:pt x="8868" y="20011"/>
                  </a:cubicBezTo>
                  <a:lnTo>
                    <a:pt x="8670" y="20055"/>
                  </a:lnTo>
                  <a:cubicBezTo>
                    <a:pt x="8582" y="19918"/>
                    <a:pt x="8478" y="19789"/>
                    <a:pt x="8411" y="19643"/>
                  </a:cubicBezTo>
                  <a:cubicBezTo>
                    <a:pt x="8016" y="18776"/>
                    <a:pt x="7615" y="17911"/>
                    <a:pt x="7244" y="17034"/>
                  </a:cubicBezTo>
                  <a:cubicBezTo>
                    <a:pt x="6408" y="15060"/>
                    <a:pt x="5599" y="13074"/>
                    <a:pt x="4760" y="11103"/>
                  </a:cubicBezTo>
                  <a:cubicBezTo>
                    <a:pt x="4280" y="9976"/>
                    <a:pt x="3784" y="8854"/>
                    <a:pt x="3072" y="7847"/>
                  </a:cubicBezTo>
                  <a:cubicBezTo>
                    <a:pt x="2679" y="7290"/>
                    <a:pt x="2429" y="7065"/>
                    <a:pt x="2023" y="7065"/>
                  </a:cubicBezTo>
                  <a:cubicBezTo>
                    <a:pt x="1821" y="7065"/>
                    <a:pt x="1580" y="7121"/>
                    <a:pt x="1263" y="7219"/>
                  </a:cubicBezTo>
                  <a:cubicBezTo>
                    <a:pt x="1231" y="7229"/>
                    <a:pt x="1197" y="7236"/>
                    <a:pt x="1165" y="7248"/>
                  </a:cubicBezTo>
                  <a:cubicBezTo>
                    <a:pt x="0" y="7690"/>
                    <a:pt x="41" y="7897"/>
                    <a:pt x="109" y="8813"/>
                  </a:cubicBezTo>
                  <a:cubicBezTo>
                    <a:pt x="255" y="10747"/>
                    <a:pt x="423" y="12679"/>
                    <a:pt x="591" y="14612"/>
                  </a:cubicBezTo>
                  <a:cubicBezTo>
                    <a:pt x="750" y="16442"/>
                    <a:pt x="921" y="18272"/>
                    <a:pt x="1083" y="20103"/>
                  </a:cubicBezTo>
                  <a:cubicBezTo>
                    <a:pt x="1235" y="21831"/>
                    <a:pt x="1374" y="23561"/>
                    <a:pt x="1534" y="25290"/>
                  </a:cubicBezTo>
                  <a:cubicBezTo>
                    <a:pt x="1573" y="25694"/>
                    <a:pt x="1652" y="26099"/>
                    <a:pt x="1753" y="26493"/>
                  </a:cubicBezTo>
                  <a:cubicBezTo>
                    <a:pt x="1816" y="26740"/>
                    <a:pt x="1979" y="26867"/>
                    <a:pt x="2171" y="26867"/>
                  </a:cubicBezTo>
                  <a:cubicBezTo>
                    <a:pt x="2291" y="26867"/>
                    <a:pt x="2421" y="26817"/>
                    <a:pt x="2545" y="26715"/>
                  </a:cubicBezTo>
                  <a:cubicBezTo>
                    <a:pt x="2801" y="26503"/>
                    <a:pt x="2905" y="26222"/>
                    <a:pt x="2923" y="25907"/>
                  </a:cubicBezTo>
                  <a:cubicBezTo>
                    <a:pt x="2976" y="25025"/>
                    <a:pt x="3075" y="24141"/>
                    <a:pt x="3053" y="23260"/>
                  </a:cubicBezTo>
                  <a:cubicBezTo>
                    <a:pt x="2969" y="19992"/>
                    <a:pt x="2706" y="16736"/>
                    <a:pt x="2358" y="13486"/>
                  </a:cubicBezTo>
                  <a:cubicBezTo>
                    <a:pt x="2298" y="12925"/>
                    <a:pt x="2230" y="12364"/>
                    <a:pt x="2252" y="11613"/>
                  </a:cubicBezTo>
                  <a:lnTo>
                    <a:pt x="2252" y="11613"/>
                  </a:lnTo>
                  <a:cubicBezTo>
                    <a:pt x="2616" y="12034"/>
                    <a:pt x="2757" y="12374"/>
                    <a:pt x="2911" y="12699"/>
                  </a:cubicBezTo>
                  <a:cubicBezTo>
                    <a:pt x="3592" y="14145"/>
                    <a:pt x="4240" y="15608"/>
                    <a:pt x="4946" y="17043"/>
                  </a:cubicBezTo>
                  <a:cubicBezTo>
                    <a:pt x="6028" y="19240"/>
                    <a:pt x="7132" y="21427"/>
                    <a:pt x="8257" y="23603"/>
                  </a:cubicBezTo>
                  <a:cubicBezTo>
                    <a:pt x="8549" y="24165"/>
                    <a:pt x="8734" y="24438"/>
                    <a:pt x="9049" y="24438"/>
                  </a:cubicBezTo>
                  <a:cubicBezTo>
                    <a:pt x="9273" y="24438"/>
                    <a:pt x="9564" y="24300"/>
                    <a:pt x="10005" y="24029"/>
                  </a:cubicBezTo>
                  <a:cubicBezTo>
                    <a:pt x="10035" y="24011"/>
                    <a:pt x="10061" y="23991"/>
                    <a:pt x="10091" y="23973"/>
                  </a:cubicBezTo>
                  <a:cubicBezTo>
                    <a:pt x="10495" y="23716"/>
                    <a:pt x="10720" y="23366"/>
                    <a:pt x="10691" y="22869"/>
                  </a:cubicBezTo>
                  <a:cubicBezTo>
                    <a:pt x="10655" y="22258"/>
                    <a:pt x="10669" y="21642"/>
                    <a:pt x="10597" y="21036"/>
                  </a:cubicBezTo>
                  <a:cubicBezTo>
                    <a:pt x="10400" y="19380"/>
                    <a:pt x="10193" y="17725"/>
                    <a:pt x="9945" y="16077"/>
                  </a:cubicBezTo>
                  <a:cubicBezTo>
                    <a:pt x="9504" y="13137"/>
                    <a:pt x="9355" y="10185"/>
                    <a:pt x="9499" y="7220"/>
                  </a:cubicBezTo>
                  <a:cubicBezTo>
                    <a:pt x="9546" y="6204"/>
                    <a:pt x="9479" y="5179"/>
                    <a:pt x="9420" y="4162"/>
                  </a:cubicBezTo>
                  <a:cubicBezTo>
                    <a:pt x="9396" y="3733"/>
                    <a:pt x="9332" y="3281"/>
                    <a:pt x="8945" y="293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33"/>
            <p:cNvSpPr/>
            <p:nvPr/>
          </p:nvSpPr>
          <p:spPr>
            <a:xfrm>
              <a:off x="-9231800" y="960175"/>
              <a:ext cx="1354225" cy="825925"/>
            </a:xfrm>
            <a:custGeom>
              <a:avLst/>
              <a:gdLst/>
              <a:ahLst/>
              <a:cxnLst/>
              <a:rect l="l" t="t" r="r" b="b"/>
              <a:pathLst>
                <a:path w="54169" h="33037" extrusionOk="0">
                  <a:moveTo>
                    <a:pt x="26294" y="12481"/>
                  </a:moveTo>
                  <a:cubicBezTo>
                    <a:pt x="26451" y="12481"/>
                    <a:pt x="26646" y="12580"/>
                    <a:pt x="26776" y="12682"/>
                  </a:cubicBezTo>
                  <a:cubicBezTo>
                    <a:pt x="27213" y="13027"/>
                    <a:pt x="27462" y="13501"/>
                    <a:pt x="27662" y="14126"/>
                  </a:cubicBezTo>
                  <a:cubicBezTo>
                    <a:pt x="26944" y="14543"/>
                    <a:pt x="26253" y="14806"/>
                    <a:pt x="25537" y="15003"/>
                  </a:cubicBezTo>
                  <a:cubicBezTo>
                    <a:pt x="25444" y="15028"/>
                    <a:pt x="25362" y="15041"/>
                    <a:pt x="25290" y="15041"/>
                  </a:cubicBezTo>
                  <a:cubicBezTo>
                    <a:pt x="25067" y="15041"/>
                    <a:pt x="24928" y="14918"/>
                    <a:pt x="24794" y="14662"/>
                  </a:cubicBezTo>
                  <a:cubicBezTo>
                    <a:pt x="24589" y="14272"/>
                    <a:pt x="24573" y="13876"/>
                    <a:pt x="24788" y="13498"/>
                  </a:cubicBezTo>
                  <a:cubicBezTo>
                    <a:pt x="25107" y="12937"/>
                    <a:pt x="25612" y="12601"/>
                    <a:pt x="26236" y="12486"/>
                  </a:cubicBezTo>
                  <a:cubicBezTo>
                    <a:pt x="26255" y="12482"/>
                    <a:pt x="26274" y="12481"/>
                    <a:pt x="26294" y="12481"/>
                  </a:cubicBezTo>
                  <a:close/>
                  <a:moveTo>
                    <a:pt x="12773" y="747"/>
                  </a:moveTo>
                  <a:cubicBezTo>
                    <a:pt x="13161" y="747"/>
                    <a:pt x="13487" y="928"/>
                    <a:pt x="13782" y="1285"/>
                  </a:cubicBezTo>
                  <a:cubicBezTo>
                    <a:pt x="14182" y="1769"/>
                    <a:pt x="14429" y="2324"/>
                    <a:pt x="14605" y="2914"/>
                  </a:cubicBezTo>
                  <a:cubicBezTo>
                    <a:pt x="15139" y="4713"/>
                    <a:pt x="14987" y="6489"/>
                    <a:pt x="14349" y="8226"/>
                  </a:cubicBezTo>
                  <a:cubicBezTo>
                    <a:pt x="13445" y="10686"/>
                    <a:pt x="11813" y="12541"/>
                    <a:pt x="9560" y="13871"/>
                  </a:cubicBezTo>
                  <a:cubicBezTo>
                    <a:pt x="8141" y="14708"/>
                    <a:pt x="6625" y="15298"/>
                    <a:pt x="5055" y="15767"/>
                  </a:cubicBezTo>
                  <a:cubicBezTo>
                    <a:pt x="5041" y="15771"/>
                    <a:pt x="5027" y="15773"/>
                    <a:pt x="5011" y="15773"/>
                  </a:cubicBezTo>
                  <a:cubicBezTo>
                    <a:pt x="4961" y="15773"/>
                    <a:pt x="4900" y="15755"/>
                    <a:pt x="4812" y="15747"/>
                  </a:cubicBezTo>
                  <a:cubicBezTo>
                    <a:pt x="4785" y="15639"/>
                    <a:pt x="4724" y="15515"/>
                    <a:pt x="4729" y="15393"/>
                  </a:cubicBezTo>
                  <a:cubicBezTo>
                    <a:pt x="4824" y="13035"/>
                    <a:pt x="5112" y="10705"/>
                    <a:pt x="5912" y="8474"/>
                  </a:cubicBezTo>
                  <a:cubicBezTo>
                    <a:pt x="6836" y="5900"/>
                    <a:pt x="8226" y="3627"/>
                    <a:pt x="10380" y="1878"/>
                  </a:cubicBezTo>
                  <a:cubicBezTo>
                    <a:pt x="10936" y="1427"/>
                    <a:pt x="11567" y="1076"/>
                    <a:pt x="12244" y="844"/>
                  </a:cubicBezTo>
                  <a:cubicBezTo>
                    <a:pt x="12433" y="779"/>
                    <a:pt x="12608" y="747"/>
                    <a:pt x="12773" y="747"/>
                  </a:cubicBezTo>
                  <a:close/>
                  <a:moveTo>
                    <a:pt x="45845" y="16721"/>
                  </a:moveTo>
                  <a:cubicBezTo>
                    <a:pt x="46286" y="17170"/>
                    <a:pt x="46291" y="17761"/>
                    <a:pt x="46276" y="18315"/>
                  </a:cubicBezTo>
                  <a:cubicBezTo>
                    <a:pt x="46215" y="20313"/>
                    <a:pt x="44546" y="22239"/>
                    <a:pt x="42571" y="22639"/>
                  </a:cubicBezTo>
                  <a:cubicBezTo>
                    <a:pt x="42556" y="22642"/>
                    <a:pt x="42542" y="22643"/>
                    <a:pt x="42526" y="22643"/>
                  </a:cubicBezTo>
                  <a:cubicBezTo>
                    <a:pt x="42471" y="22643"/>
                    <a:pt x="42404" y="22628"/>
                    <a:pt x="42289" y="22619"/>
                  </a:cubicBezTo>
                  <a:cubicBezTo>
                    <a:pt x="42542" y="20532"/>
                    <a:pt x="44310" y="17605"/>
                    <a:pt x="45845" y="16721"/>
                  </a:cubicBezTo>
                  <a:close/>
                  <a:moveTo>
                    <a:pt x="22289" y="19438"/>
                  </a:moveTo>
                  <a:lnTo>
                    <a:pt x="22289" y="19438"/>
                  </a:lnTo>
                  <a:cubicBezTo>
                    <a:pt x="22680" y="20443"/>
                    <a:pt x="22389" y="21266"/>
                    <a:pt x="21977" y="22051"/>
                  </a:cubicBezTo>
                  <a:cubicBezTo>
                    <a:pt x="21589" y="22785"/>
                    <a:pt x="21096" y="23443"/>
                    <a:pt x="20287" y="23969"/>
                  </a:cubicBezTo>
                  <a:cubicBezTo>
                    <a:pt x="20336" y="22010"/>
                    <a:pt x="21088" y="20319"/>
                    <a:pt x="22289" y="19438"/>
                  </a:cubicBezTo>
                  <a:close/>
                  <a:moveTo>
                    <a:pt x="11921" y="0"/>
                  </a:moveTo>
                  <a:cubicBezTo>
                    <a:pt x="11625" y="0"/>
                    <a:pt x="11326" y="23"/>
                    <a:pt x="11022" y="70"/>
                  </a:cubicBezTo>
                  <a:cubicBezTo>
                    <a:pt x="9734" y="271"/>
                    <a:pt x="8629" y="849"/>
                    <a:pt x="7647" y="1665"/>
                  </a:cubicBezTo>
                  <a:cubicBezTo>
                    <a:pt x="5522" y="3430"/>
                    <a:pt x="4104" y="5683"/>
                    <a:pt x="3190" y="8270"/>
                  </a:cubicBezTo>
                  <a:cubicBezTo>
                    <a:pt x="2306" y="10769"/>
                    <a:pt x="1986" y="13360"/>
                    <a:pt x="1961" y="15997"/>
                  </a:cubicBezTo>
                  <a:cubicBezTo>
                    <a:pt x="1957" y="16368"/>
                    <a:pt x="1943" y="16737"/>
                    <a:pt x="1934" y="17093"/>
                  </a:cubicBezTo>
                  <a:cubicBezTo>
                    <a:pt x="1661" y="17318"/>
                    <a:pt x="1399" y="17488"/>
                    <a:pt x="1198" y="17712"/>
                  </a:cubicBezTo>
                  <a:cubicBezTo>
                    <a:pt x="836" y="18116"/>
                    <a:pt x="495" y="18537"/>
                    <a:pt x="179" y="18978"/>
                  </a:cubicBezTo>
                  <a:cubicBezTo>
                    <a:pt x="74" y="19124"/>
                    <a:pt x="1" y="19361"/>
                    <a:pt x="325" y="19520"/>
                  </a:cubicBezTo>
                  <a:cubicBezTo>
                    <a:pt x="848" y="19157"/>
                    <a:pt x="1254" y="18582"/>
                    <a:pt x="1898" y="18266"/>
                  </a:cubicBezTo>
                  <a:cubicBezTo>
                    <a:pt x="2102" y="18594"/>
                    <a:pt x="2106" y="18934"/>
                    <a:pt x="2156" y="19262"/>
                  </a:cubicBezTo>
                  <a:cubicBezTo>
                    <a:pt x="2274" y="20070"/>
                    <a:pt x="2350" y="20888"/>
                    <a:pt x="2533" y="21682"/>
                  </a:cubicBezTo>
                  <a:cubicBezTo>
                    <a:pt x="3228" y="24665"/>
                    <a:pt x="3944" y="27644"/>
                    <a:pt x="4683" y="30617"/>
                  </a:cubicBezTo>
                  <a:cubicBezTo>
                    <a:pt x="4883" y="31420"/>
                    <a:pt x="4912" y="31757"/>
                    <a:pt x="5417" y="31757"/>
                  </a:cubicBezTo>
                  <a:cubicBezTo>
                    <a:pt x="5633" y="31757"/>
                    <a:pt x="5937" y="31695"/>
                    <a:pt x="6379" y="31581"/>
                  </a:cubicBezTo>
                  <a:cubicBezTo>
                    <a:pt x="6569" y="31532"/>
                    <a:pt x="6736" y="31402"/>
                    <a:pt x="6959" y="31286"/>
                  </a:cubicBezTo>
                  <a:cubicBezTo>
                    <a:pt x="6974" y="30945"/>
                    <a:pt x="7001" y="30608"/>
                    <a:pt x="7002" y="30270"/>
                  </a:cubicBezTo>
                  <a:cubicBezTo>
                    <a:pt x="7007" y="28937"/>
                    <a:pt x="7183" y="27623"/>
                    <a:pt x="7451" y="26320"/>
                  </a:cubicBezTo>
                  <a:cubicBezTo>
                    <a:pt x="7917" y="24046"/>
                    <a:pt x="8824" y="21978"/>
                    <a:pt x="10301" y="20173"/>
                  </a:cubicBezTo>
                  <a:cubicBezTo>
                    <a:pt x="10433" y="20011"/>
                    <a:pt x="10527" y="19777"/>
                    <a:pt x="10826" y="19777"/>
                  </a:cubicBezTo>
                  <a:cubicBezTo>
                    <a:pt x="10848" y="19777"/>
                    <a:pt x="10871" y="19778"/>
                    <a:pt x="10894" y="19781"/>
                  </a:cubicBezTo>
                  <a:cubicBezTo>
                    <a:pt x="10894" y="19939"/>
                    <a:pt x="10912" y="20103"/>
                    <a:pt x="10891" y="20260"/>
                  </a:cubicBezTo>
                  <a:cubicBezTo>
                    <a:pt x="10677" y="21879"/>
                    <a:pt x="10441" y="23496"/>
                    <a:pt x="10240" y="25116"/>
                  </a:cubicBezTo>
                  <a:cubicBezTo>
                    <a:pt x="10065" y="26539"/>
                    <a:pt x="9974" y="27965"/>
                    <a:pt x="10115" y="29397"/>
                  </a:cubicBezTo>
                  <a:cubicBezTo>
                    <a:pt x="10204" y="30318"/>
                    <a:pt x="10409" y="31209"/>
                    <a:pt x="10821" y="32048"/>
                  </a:cubicBezTo>
                  <a:cubicBezTo>
                    <a:pt x="11150" y="32717"/>
                    <a:pt x="11662" y="33037"/>
                    <a:pt x="12369" y="33037"/>
                  </a:cubicBezTo>
                  <a:cubicBezTo>
                    <a:pt x="12431" y="33037"/>
                    <a:pt x="12494" y="33034"/>
                    <a:pt x="12559" y="33029"/>
                  </a:cubicBezTo>
                  <a:cubicBezTo>
                    <a:pt x="13751" y="32941"/>
                    <a:pt x="14743" y="32487"/>
                    <a:pt x="15378" y="31440"/>
                  </a:cubicBezTo>
                  <a:cubicBezTo>
                    <a:pt x="15854" y="30656"/>
                    <a:pt x="16278" y="29840"/>
                    <a:pt x="16723" y="29036"/>
                  </a:cubicBezTo>
                  <a:cubicBezTo>
                    <a:pt x="16880" y="28752"/>
                    <a:pt x="17027" y="28462"/>
                    <a:pt x="17235" y="28067"/>
                  </a:cubicBezTo>
                  <a:cubicBezTo>
                    <a:pt x="17432" y="28398"/>
                    <a:pt x="17558" y="28629"/>
                    <a:pt x="17702" y="28848"/>
                  </a:cubicBezTo>
                  <a:cubicBezTo>
                    <a:pt x="18198" y="29593"/>
                    <a:pt x="18738" y="30305"/>
                    <a:pt x="19622" y="30613"/>
                  </a:cubicBezTo>
                  <a:cubicBezTo>
                    <a:pt x="20408" y="30887"/>
                    <a:pt x="21178" y="31039"/>
                    <a:pt x="21922" y="31039"/>
                  </a:cubicBezTo>
                  <a:cubicBezTo>
                    <a:pt x="23141" y="31039"/>
                    <a:pt x="24294" y="30630"/>
                    <a:pt x="25343" y="29669"/>
                  </a:cubicBezTo>
                  <a:cubicBezTo>
                    <a:pt x="25865" y="29189"/>
                    <a:pt x="26350" y="28645"/>
                    <a:pt x="26754" y="28064"/>
                  </a:cubicBezTo>
                  <a:cubicBezTo>
                    <a:pt x="28572" y="25444"/>
                    <a:pt x="29672" y="22531"/>
                    <a:pt x="30097" y="19376"/>
                  </a:cubicBezTo>
                  <a:cubicBezTo>
                    <a:pt x="30283" y="17992"/>
                    <a:pt x="30361" y="16594"/>
                    <a:pt x="29975" y="15217"/>
                  </a:cubicBezTo>
                  <a:cubicBezTo>
                    <a:pt x="29942" y="15097"/>
                    <a:pt x="29982" y="14957"/>
                    <a:pt x="29990" y="14796"/>
                  </a:cubicBezTo>
                  <a:cubicBezTo>
                    <a:pt x="30923" y="14372"/>
                    <a:pt x="31786" y="13842"/>
                    <a:pt x="32772" y="13596"/>
                  </a:cubicBezTo>
                  <a:cubicBezTo>
                    <a:pt x="33000" y="14199"/>
                    <a:pt x="33032" y="14205"/>
                    <a:pt x="32920" y="14815"/>
                  </a:cubicBezTo>
                  <a:cubicBezTo>
                    <a:pt x="32526" y="16958"/>
                    <a:pt x="32096" y="19092"/>
                    <a:pt x="31708" y="21236"/>
                  </a:cubicBezTo>
                  <a:cubicBezTo>
                    <a:pt x="31467" y="22575"/>
                    <a:pt x="31240" y="23918"/>
                    <a:pt x="31078" y="25269"/>
                  </a:cubicBezTo>
                  <a:cubicBezTo>
                    <a:pt x="30957" y="26281"/>
                    <a:pt x="30920" y="27307"/>
                    <a:pt x="31094" y="28325"/>
                  </a:cubicBezTo>
                  <a:cubicBezTo>
                    <a:pt x="31334" y="29730"/>
                    <a:pt x="31820" y="30178"/>
                    <a:pt x="33351" y="30344"/>
                  </a:cubicBezTo>
                  <a:cubicBezTo>
                    <a:pt x="33385" y="30348"/>
                    <a:pt x="33419" y="30347"/>
                    <a:pt x="33453" y="30349"/>
                  </a:cubicBezTo>
                  <a:cubicBezTo>
                    <a:pt x="33544" y="30357"/>
                    <a:pt x="33634" y="30361"/>
                    <a:pt x="33722" y="30361"/>
                  </a:cubicBezTo>
                  <a:cubicBezTo>
                    <a:pt x="34482" y="30361"/>
                    <a:pt x="35121" y="30064"/>
                    <a:pt x="35615" y="29440"/>
                  </a:cubicBezTo>
                  <a:cubicBezTo>
                    <a:pt x="35952" y="29013"/>
                    <a:pt x="36296" y="28586"/>
                    <a:pt x="36589" y="28129"/>
                  </a:cubicBezTo>
                  <a:cubicBezTo>
                    <a:pt x="37120" y="27297"/>
                    <a:pt x="37614" y="26442"/>
                    <a:pt x="38127" y="25599"/>
                  </a:cubicBezTo>
                  <a:cubicBezTo>
                    <a:pt x="38191" y="25495"/>
                    <a:pt x="38248" y="25361"/>
                    <a:pt x="38375" y="25361"/>
                  </a:cubicBezTo>
                  <a:cubicBezTo>
                    <a:pt x="38409" y="25361"/>
                    <a:pt x="38449" y="25371"/>
                    <a:pt x="38495" y="25393"/>
                  </a:cubicBezTo>
                  <a:cubicBezTo>
                    <a:pt x="38508" y="25430"/>
                    <a:pt x="38527" y="25463"/>
                    <a:pt x="38530" y="25495"/>
                  </a:cubicBezTo>
                  <a:cubicBezTo>
                    <a:pt x="38550" y="25801"/>
                    <a:pt x="38572" y="26106"/>
                    <a:pt x="38582" y="26412"/>
                  </a:cubicBezTo>
                  <a:cubicBezTo>
                    <a:pt x="38642" y="28159"/>
                    <a:pt x="39351" y="29634"/>
                    <a:pt x="40468" y="30940"/>
                  </a:cubicBezTo>
                  <a:cubicBezTo>
                    <a:pt x="40899" y="31444"/>
                    <a:pt x="41424" y="31811"/>
                    <a:pt x="42053" y="32017"/>
                  </a:cubicBezTo>
                  <a:cubicBezTo>
                    <a:pt x="42831" y="32272"/>
                    <a:pt x="43593" y="32411"/>
                    <a:pt x="44334" y="32411"/>
                  </a:cubicBezTo>
                  <a:cubicBezTo>
                    <a:pt x="45567" y="32411"/>
                    <a:pt x="46744" y="32028"/>
                    <a:pt x="47847" y="31158"/>
                  </a:cubicBezTo>
                  <a:cubicBezTo>
                    <a:pt x="49088" y="30181"/>
                    <a:pt x="50145" y="29035"/>
                    <a:pt x="50983" y="27692"/>
                  </a:cubicBezTo>
                  <a:cubicBezTo>
                    <a:pt x="51578" y="26738"/>
                    <a:pt x="52191" y="25797"/>
                    <a:pt x="52780" y="24840"/>
                  </a:cubicBezTo>
                  <a:cubicBezTo>
                    <a:pt x="53100" y="24317"/>
                    <a:pt x="53420" y="23791"/>
                    <a:pt x="53677" y="23237"/>
                  </a:cubicBezTo>
                  <a:cubicBezTo>
                    <a:pt x="53876" y="22810"/>
                    <a:pt x="53989" y="22342"/>
                    <a:pt x="54117" y="21886"/>
                  </a:cubicBezTo>
                  <a:cubicBezTo>
                    <a:pt x="54159" y="21733"/>
                    <a:pt x="54168" y="21546"/>
                    <a:pt x="53902" y="21430"/>
                  </a:cubicBezTo>
                  <a:cubicBezTo>
                    <a:pt x="53795" y="21491"/>
                    <a:pt x="53638" y="21553"/>
                    <a:pt x="53516" y="21656"/>
                  </a:cubicBezTo>
                  <a:cubicBezTo>
                    <a:pt x="53125" y="21984"/>
                    <a:pt x="52706" y="22291"/>
                    <a:pt x="52372" y="22671"/>
                  </a:cubicBezTo>
                  <a:cubicBezTo>
                    <a:pt x="51677" y="23463"/>
                    <a:pt x="51027" y="24297"/>
                    <a:pt x="50360" y="25115"/>
                  </a:cubicBezTo>
                  <a:cubicBezTo>
                    <a:pt x="49222" y="26515"/>
                    <a:pt x="48103" y="27930"/>
                    <a:pt x="46940" y="29310"/>
                  </a:cubicBezTo>
                  <a:cubicBezTo>
                    <a:pt x="46124" y="30279"/>
                    <a:pt x="45182" y="31111"/>
                    <a:pt x="44017" y="31602"/>
                  </a:cubicBezTo>
                  <a:cubicBezTo>
                    <a:pt x="43654" y="31538"/>
                    <a:pt x="43450" y="31302"/>
                    <a:pt x="43244" y="31078"/>
                  </a:cubicBezTo>
                  <a:cubicBezTo>
                    <a:pt x="42489" y="30256"/>
                    <a:pt x="42015" y="29283"/>
                    <a:pt x="41783" y="28197"/>
                  </a:cubicBezTo>
                  <a:cubicBezTo>
                    <a:pt x="41448" y="26634"/>
                    <a:pt x="41608" y="25085"/>
                    <a:pt x="41988" y="23550"/>
                  </a:cubicBezTo>
                  <a:cubicBezTo>
                    <a:pt x="42001" y="23495"/>
                    <a:pt x="42076" y="23456"/>
                    <a:pt x="42154" y="23377"/>
                  </a:cubicBezTo>
                  <a:cubicBezTo>
                    <a:pt x="42326" y="23377"/>
                    <a:pt x="42511" y="23375"/>
                    <a:pt x="42700" y="23375"/>
                  </a:cubicBezTo>
                  <a:cubicBezTo>
                    <a:pt x="42811" y="23375"/>
                    <a:pt x="42923" y="23375"/>
                    <a:pt x="43035" y="23378"/>
                  </a:cubicBezTo>
                  <a:cubicBezTo>
                    <a:pt x="43085" y="23380"/>
                    <a:pt x="43134" y="23380"/>
                    <a:pt x="43184" y="23380"/>
                  </a:cubicBezTo>
                  <a:cubicBezTo>
                    <a:pt x="44101" y="23380"/>
                    <a:pt x="44976" y="23175"/>
                    <a:pt x="45812" y="22800"/>
                  </a:cubicBezTo>
                  <a:cubicBezTo>
                    <a:pt x="47444" y="22065"/>
                    <a:pt x="48497" y="20819"/>
                    <a:pt x="48847" y="19069"/>
                  </a:cubicBezTo>
                  <a:cubicBezTo>
                    <a:pt x="49194" y="17343"/>
                    <a:pt x="48475" y="16189"/>
                    <a:pt x="46926" y="15756"/>
                  </a:cubicBezTo>
                  <a:cubicBezTo>
                    <a:pt x="46370" y="15600"/>
                    <a:pt x="45798" y="15496"/>
                    <a:pt x="45227" y="15406"/>
                  </a:cubicBezTo>
                  <a:cubicBezTo>
                    <a:pt x="45062" y="15380"/>
                    <a:pt x="44898" y="15368"/>
                    <a:pt x="44736" y="15368"/>
                  </a:cubicBezTo>
                  <a:cubicBezTo>
                    <a:pt x="44222" y="15368"/>
                    <a:pt x="43722" y="15492"/>
                    <a:pt x="43235" y="15705"/>
                  </a:cubicBezTo>
                  <a:cubicBezTo>
                    <a:pt x="42333" y="16101"/>
                    <a:pt x="41663" y="16770"/>
                    <a:pt x="41080" y="17534"/>
                  </a:cubicBezTo>
                  <a:cubicBezTo>
                    <a:pt x="40419" y="18403"/>
                    <a:pt x="39888" y="19363"/>
                    <a:pt x="39506" y="20385"/>
                  </a:cubicBezTo>
                  <a:cubicBezTo>
                    <a:pt x="39360" y="20773"/>
                    <a:pt x="39147" y="21108"/>
                    <a:pt x="38899" y="21440"/>
                  </a:cubicBezTo>
                  <a:cubicBezTo>
                    <a:pt x="38167" y="22421"/>
                    <a:pt x="37450" y="23415"/>
                    <a:pt x="36752" y="24422"/>
                  </a:cubicBezTo>
                  <a:cubicBezTo>
                    <a:pt x="35880" y="25681"/>
                    <a:pt x="35035" y="26960"/>
                    <a:pt x="34171" y="28225"/>
                  </a:cubicBezTo>
                  <a:cubicBezTo>
                    <a:pt x="34046" y="28408"/>
                    <a:pt x="33877" y="28562"/>
                    <a:pt x="33718" y="28743"/>
                  </a:cubicBezTo>
                  <a:cubicBezTo>
                    <a:pt x="33428" y="28435"/>
                    <a:pt x="33505" y="28114"/>
                    <a:pt x="33544" y="27826"/>
                  </a:cubicBezTo>
                  <a:cubicBezTo>
                    <a:pt x="33693" y="26713"/>
                    <a:pt x="33821" y="25595"/>
                    <a:pt x="34048" y="24497"/>
                  </a:cubicBezTo>
                  <a:cubicBezTo>
                    <a:pt x="34385" y="22865"/>
                    <a:pt x="34814" y="21251"/>
                    <a:pt x="35179" y="19624"/>
                  </a:cubicBezTo>
                  <a:cubicBezTo>
                    <a:pt x="35419" y="18562"/>
                    <a:pt x="35653" y="17496"/>
                    <a:pt x="35818" y="16420"/>
                  </a:cubicBezTo>
                  <a:cubicBezTo>
                    <a:pt x="35914" y="15788"/>
                    <a:pt x="35923" y="15129"/>
                    <a:pt x="35874" y="14489"/>
                  </a:cubicBezTo>
                  <a:cubicBezTo>
                    <a:pt x="35818" y="13765"/>
                    <a:pt x="35422" y="13220"/>
                    <a:pt x="34735" y="12916"/>
                  </a:cubicBezTo>
                  <a:cubicBezTo>
                    <a:pt x="33902" y="12548"/>
                    <a:pt x="33070" y="12333"/>
                    <a:pt x="32238" y="12333"/>
                  </a:cubicBezTo>
                  <a:cubicBezTo>
                    <a:pt x="31466" y="12333"/>
                    <a:pt x="30694" y="12518"/>
                    <a:pt x="29922" y="12939"/>
                  </a:cubicBezTo>
                  <a:cubicBezTo>
                    <a:pt x="29659" y="13083"/>
                    <a:pt x="29378" y="13194"/>
                    <a:pt x="29133" y="13308"/>
                  </a:cubicBezTo>
                  <a:cubicBezTo>
                    <a:pt x="28991" y="13210"/>
                    <a:pt x="28899" y="13160"/>
                    <a:pt x="28826" y="13092"/>
                  </a:cubicBezTo>
                  <a:cubicBezTo>
                    <a:pt x="27825" y="12161"/>
                    <a:pt x="26600" y="11819"/>
                    <a:pt x="25276" y="11744"/>
                  </a:cubicBezTo>
                  <a:cubicBezTo>
                    <a:pt x="25214" y="11740"/>
                    <a:pt x="25153" y="11738"/>
                    <a:pt x="25093" y="11738"/>
                  </a:cubicBezTo>
                  <a:cubicBezTo>
                    <a:pt x="24385" y="11738"/>
                    <a:pt x="23750" y="11979"/>
                    <a:pt x="23189" y="12427"/>
                  </a:cubicBezTo>
                  <a:cubicBezTo>
                    <a:pt x="22328" y="13114"/>
                    <a:pt x="22312" y="14160"/>
                    <a:pt x="23151" y="14878"/>
                  </a:cubicBezTo>
                  <a:cubicBezTo>
                    <a:pt x="23305" y="15009"/>
                    <a:pt x="23469" y="15147"/>
                    <a:pt x="23653" y="15223"/>
                  </a:cubicBezTo>
                  <a:cubicBezTo>
                    <a:pt x="24517" y="15581"/>
                    <a:pt x="25393" y="15870"/>
                    <a:pt x="26310" y="15870"/>
                  </a:cubicBezTo>
                  <a:cubicBezTo>
                    <a:pt x="26642" y="15870"/>
                    <a:pt x="26980" y="15832"/>
                    <a:pt x="27325" y="15746"/>
                  </a:cubicBezTo>
                  <a:cubicBezTo>
                    <a:pt x="27514" y="15699"/>
                    <a:pt x="27718" y="15712"/>
                    <a:pt x="27910" y="15699"/>
                  </a:cubicBezTo>
                  <a:cubicBezTo>
                    <a:pt x="28184" y="16150"/>
                    <a:pt x="28085" y="16601"/>
                    <a:pt x="28055" y="17030"/>
                  </a:cubicBezTo>
                  <a:cubicBezTo>
                    <a:pt x="27810" y="20523"/>
                    <a:pt x="26756" y="23767"/>
                    <a:pt x="24996" y="26785"/>
                  </a:cubicBezTo>
                  <a:cubicBezTo>
                    <a:pt x="24444" y="27729"/>
                    <a:pt x="23814" y="28620"/>
                    <a:pt x="22974" y="29336"/>
                  </a:cubicBezTo>
                  <a:cubicBezTo>
                    <a:pt x="22565" y="29684"/>
                    <a:pt x="22146" y="30022"/>
                    <a:pt x="21633" y="30137"/>
                  </a:cubicBezTo>
                  <a:cubicBezTo>
                    <a:pt x="20315" y="28828"/>
                    <a:pt x="19708" y="26369"/>
                    <a:pt x="20265" y="24700"/>
                  </a:cubicBezTo>
                  <a:cubicBezTo>
                    <a:pt x="20456" y="24666"/>
                    <a:pt x="20656" y="24632"/>
                    <a:pt x="20857" y="24593"/>
                  </a:cubicBezTo>
                  <a:cubicBezTo>
                    <a:pt x="22875" y="24203"/>
                    <a:pt x="24033" y="22893"/>
                    <a:pt x="24685" y="21029"/>
                  </a:cubicBezTo>
                  <a:cubicBezTo>
                    <a:pt x="25029" y="20044"/>
                    <a:pt x="24676" y="18917"/>
                    <a:pt x="23378" y="18564"/>
                  </a:cubicBezTo>
                  <a:cubicBezTo>
                    <a:pt x="22681" y="18374"/>
                    <a:pt x="22056" y="18279"/>
                    <a:pt x="21491" y="18279"/>
                  </a:cubicBezTo>
                  <a:cubicBezTo>
                    <a:pt x="19864" y="18279"/>
                    <a:pt x="18732" y="19065"/>
                    <a:pt x="17767" y="20622"/>
                  </a:cubicBezTo>
                  <a:cubicBezTo>
                    <a:pt x="17661" y="20794"/>
                    <a:pt x="17576" y="20981"/>
                    <a:pt x="17487" y="21166"/>
                  </a:cubicBezTo>
                  <a:cubicBezTo>
                    <a:pt x="17071" y="22039"/>
                    <a:pt x="16862" y="22970"/>
                    <a:pt x="16799" y="23925"/>
                  </a:cubicBezTo>
                  <a:cubicBezTo>
                    <a:pt x="16758" y="24553"/>
                    <a:pt x="16580" y="25121"/>
                    <a:pt x="16317" y="25680"/>
                  </a:cubicBezTo>
                  <a:cubicBezTo>
                    <a:pt x="15592" y="27220"/>
                    <a:pt x="14884" y="28768"/>
                    <a:pt x="14156" y="30306"/>
                  </a:cubicBezTo>
                  <a:cubicBezTo>
                    <a:pt x="13967" y="30705"/>
                    <a:pt x="13734" y="31083"/>
                    <a:pt x="13511" y="31465"/>
                  </a:cubicBezTo>
                  <a:cubicBezTo>
                    <a:pt x="13441" y="31584"/>
                    <a:pt x="13358" y="31704"/>
                    <a:pt x="13198" y="31704"/>
                  </a:cubicBezTo>
                  <a:cubicBezTo>
                    <a:pt x="13164" y="31704"/>
                    <a:pt x="13127" y="31698"/>
                    <a:pt x="13085" y="31687"/>
                  </a:cubicBezTo>
                  <a:cubicBezTo>
                    <a:pt x="12785" y="31161"/>
                    <a:pt x="12667" y="30564"/>
                    <a:pt x="12577" y="29958"/>
                  </a:cubicBezTo>
                  <a:cubicBezTo>
                    <a:pt x="12315" y="28221"/>
                    <a:pt x="12486" y="26491"/>
                    <a:pt x="12676" y="24765"/>
                  </a:cubicBezTo>
                  <a:cubicBezTo>
                    <a:pt x="12814" y="23513"/>
                    <a:pt x="13008" y="22267"/>
                    <a:pt x="13135" y="21014"/>
                  </a:cubicBezTo>
                  <a:cubicBezTo>
                    <a:pt x="13194" y="20404"/>
                    <a:pt x="13202" y="19790"/>
                    <a:pt x="13158" y="19179"/>
                  </a:cubicBezTo>
                  <a:cubicBezTo>
                    <a:pt x="13119" y="18601"/>
                    <a:pt x="12814" y="18341"/>
                    <a:pt x="12229" y="18291"/>
                  </a:cubicBezTo>
                  <a:cubicBezTo>
                    <a:pt x="12080" y="18278"/>
                    <a:pt x="11934" y="18271"/>
                    <a:pt x="11790" y="18271"/>
                  </a:cubicBezTo>
                  <a:cubicBezTo>
                    <a:pt x="10678" y="18271"/>
                    <a:pt x="9722" y="18660"/>
                    <a:pt x="8948" y="19573"/>
                  </a:cubicBezTo>
                  <a:cubicBezTo>
                    <a:pt x="7777" y="20951"/>
                    <a:pt x="6870" y="22534"/>
                    <a:pt x="6275" y="24242"/>
                  </a:cubicBezTo>
                  <a:cubicBezTo>
                    <a:pt x="6178" y="24523"/>
                    <a:pt x="6066" y="24797"/>
                    <a:pt x="5939" y="25130"/>
                  </a:cubicBezTo>
                  <a:cubicBezTo>
                    <a:pt x="5826" y="24991"/>
                    <a:pt x="5726" y="24923"/>
                    <a:pt x="5709" y="24839"/>
                  </a:cubicBezTo>
                  <a:cubicBezTo>
                    <a:pt x="5237" y="22432"/>
                    <a:pt x="4781" y="20024"/>
                    <a:pt x="4719" y="17562"/>
                  </a:cubicBezTo>
                  <a:cubicBezTo>
                    <a:pt x="4711" y="17265"/>
                    <a:pt x="4738" y="16967"/>
                    <a:pt x="4749" y="16653"/>
                  </a:cubicBezTo>
                  <a:cubicBezTo>
                    <a:pt x="5091" y="16524"/>
                    <a:pt x="5370" y="16407"/>
                    <a:pt x="5657" y="16314"/>
                  </a:cubicBezTo>
                  <a:cubicBezTo>
                    <a:pt x="6337" y="16094"/>
                    <a:pt x="7025" y="15897"/>
                    <a:pt x="7704" y="15674"/>
                  </a:cubicBezTo>
                  <a:cubicBezTo>
                    <a:pt x="9620" y="15045"/>
                    <a:pt x="11458" y="14261"/>
                    <a:pt x="13090" y="13038"/>
                  </a:cubicBezTo>
                  <a:cubicBezTo>
                    <a:pt x="15308" y="11375"/>
                    <a:pt x="16560" y="9144"/>
                    <a:pt x="16995" y="6446"/>
                  </a:cubicBezTo>
                  <a:cubicBezTo>
                    <a:pt x="17234" y="4964"/>
                    <a:pt x="16962" y="3532"/>
                    <a:pt x="16281" y="2183"/>
                  </a:cubicBezTo>
                  <a:cubicBezTo>
                    <a:pt x="15932" y="1488"/>
                    <a:pt x="15398" y="965"/>
                    <a:pt x="14699" y="647"/>
                  </a:cubicBezTo>
                  <a:cubicBezTo>
                    <a:pt x="13806" y="241"/>
                    <a:pt x="12884" y="0"/>
                    <a:pt x="1192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33"/>
            <p:cNvSpPr/>
            <p:nvPr/>
          </p:nvSpPr>
          <p:spPr>
            <a:xfrm>
              <a:off x="-9809350" y="1174325"/>
              <a:ext cx="533450" cy="689200"/>
            </a:xfrm>
            <a:custGeom>
              <a:avLst/>
              <a:gdLst/>
              <a:ahLst/>
              <a:cxnLst/>
              <a:rect l="l" t="t" r="r" b="b"/>
              <a:pathLst>
                <a:path w="21338" h="27568" extrusionOk="0">
                  <a:moveTo>
                    <a:pt x="8058" y="1"/>
                  </a:moveTo>
                  <a:cubicBezTo>
                    <a:pt x="6951" y="1"/>
                    <a:pt x="5928" y="364"/>
                    <a:pt x="4954" y="1014"/>
                  </a:cubicBezTo>
                  <a:cubicBezTo>
                    <a:pt x="3337" y="2095"/>
                    <a:pt x="2070" y="3494"/>
                    <a:pt x="1108" y="5178"/>
                  </a:cubicBezTo>
                  <a:cubicBezTo>
                    <a:pt x="416" y="6387"/>
                    <a:pt x="82" y="7697"/>
                    <a:pt x="16" y="9076"/>
                  </a:cubicBezTo>
                  <a:cubicBezTo>
                    <a:pt x="1" y="9404"/>
                    <a:pt x="88" y="9748"/>
                    <a:pt x="185" y="10067"/>
                  </a:cubicBezTo>
                  <a:cubicBezTo>
                    <a:pt x="225" y="10194"/>
                    <a:pt x="316" y="10319"/>
                    <a:pt x="458" y="10319"/>
                  </a:cubicBezTo>
                  <a:cubicBezTo>
                    <a:pt x="519" y="10319"/>
                    <a:pt x="589" y="10296"/>
                    <a:pt x="668" y="10240"/>
                  </a:cubicBezTo>
                  <a:cubicBezTo>
                    <a:pt x="969" y="8073"/>
                    <a:pt x="1823" y="6140"/>
                    <a:pt x="3252" y="4462"/>
                  </a:cubicBezTo>
                  <a:cubicBezTo>
                    <a:pt x="3407" y="4280"/>
                    <a:pt x="3547" y="4088"/>
                    <a:pt x="3701" y="3905"/>
                  </a:cubicBezTo>
                  <a:cubicBezTo>
                    <a:pt x="4683" y="2747"/>
                    <a:pt x="5846" y="1817"/>
                    <a:pt x="7197" y="1128"/>
                  </a:cubicBezTo>
                  <a:cubicBezTo>
                    <a:pt x="7477" y="986"/>
                    <a:pt x="7754" y="798"/>
                    <a:pt x="8085" y="798"/>
                  </a:cubicBezTo>
                  <a:cubicBezTo>
                    <a:pt x="8134" y="798"/>
                    <a:pt x="8185" y="802"/>
                    <a:pt x="8237" y="811"/>
                  </a:cubicBezTo>
                  <a:cubicBezTo>
                    <a:pt x="8589" y="1249"/>
                    <a:pt x="8693" y="1738"/>
                    <a:pt x="8734" y="2255"/>
                  </a:cubicBezTo>
                  <a:cubicBezTo>
                    <a:pt x="8818" y="3356"/>
                    <a:pt x="8662" y="4431"/>
                    <a:pt x="8417" y="5496"/>
                  </a:cubicBezTo>
                  <a:cubicBezTo>
                    <a:pt x="7995" y="7326"/>
                    <a:pt x="7327" y="9077"/>
                    <a:pt x="6614" y="10807"/>
                  </a:cubicBezTo>
                  <a:cubicBezTo>
                    <a:pt x="5338" y="13900"/>
                    <a:pt x="4280" y="17057"/>
                    <a:pt x="3730" y="20366"/>
                  </a:cubicBezTo>
                  <a:cubicBezTo>
                    <a:pt x="3495" y="21783"/>
                    <a:pt x="3384" y="23205"/>
                    <a:pt x="3610" y="24636"/>
                  </a:cubicBezTo>
                  <a:cubicBezTo>
                    <a:pt x="3723" y="25348"/>
                    <a:pt x="3886" y="26042"/>
                    <a:pt x="4253" y="26669"/>
                  </a:cubicBezTo>
                  <a:cubicBezTo>
                    <a:pt x="4502" y="27094"/>
                    <a:pt x="4835" y="27449"/>
                    <a:pt x="5346" y="27515"/>
                  </a:cubicBezTo>
                  <a:cubicBezTo>
                    <a:pt x="5607" y="27549"/>
                    <a:pt x="5864" y="27567"/>
                    <a:pt x="6116" y="27567"/>
                  </a:cubicBezTo>
                  <a:cubicBezTo>
                    <a:pt x="7128" y="27567"/>
                    <a:pt x="8056" y="27268"/>
                    <a:pt x="8820" y="26465"/>
                  </a:cubicBezTo>
                  <a:cubicBezTo>
                    <a:pt x="9171" y="26096"/>
                    <a:pt x="9523" y="25711"/>
                    <a:pt x="9784" y="25279"/>
                  </a:cubicBezTo>
                  <a:cubicBezTo>
                    <a:pt x="10309" y="24406"/>
                    <a:pt x="10785" y="23502"/>
                    <a:pt x="11259" y="22600"/>
                  </a:cubicBezTo>
                  <a:cubicBezTo>
                    <a:pt x="11478" y="22182"/>
                    <a:pt x="11649" y="21738"/>
                    <a:pt x="11892" y="21196"/>
                  </a:cubicBezTo>
                  <a:cubicBezTo>
                    <a:pt x="12014" y="21440"/>
                    <a:pt x="12105" y="21572"/>
                    <a:pt x="12148" y="21718"/>
                  </a:cubicBezTo>
                  <a:cubicBezTo>
                    <a:pt x="12310" y="22238"/>
                    <a:pt x="12411" y="22781"/>
                    <a:pt x="12617" y="23281"/>
                  </a:cubicBezTo>
                  <a:cubicBezTo>
                    <a:pt x="12900" y="23971"/>
                    <a:pt x="13229" y="24643"/>
                    <a:pt x="13600" y="25292"/>
                  </a:cubicBezTo>
                  <a:cubicBezTo>
                    <a:pt x="13960" y="25913"/>
                    <a:pt x="14550" y="26170"/>
                    <a:pt x="15254" y="26170"/>
                  </a:cubicBezTo>
                  <a:cubicBezTo>
                    <a:pt x="15280" y="26170"/>
                    <a:pt x="15305" y="26170"/>
                    <a:pt x="15331" y="26169"/>
                  </a:cubicBezTo>
                  <a:cubicBezTo>
                    <a:pt x="16845" y="26132"/>
                    <a:pt x="18035" y="25555"/>
                    <a:pt x="18731" y="24147"/>
                  </a:cubicBezTo>
                  <a:cubicBezTo>
                    <a:pt x="18852" y="23903"/>
                    <a:pt x="18970" y="23658"/>
                    <a:pt x="19074" y="23405"/>
                  </a:cubicBezTo>
                  <a:cubicBezTo>
                    <a:pt x="19466" y="22459"/>
                    <a:pt x="19730" y="21475"/>
                    <a:pt x="19939" y="20473"/>
                  </a:cubicBezTo>
                  <a:cubicBezTo>
                    <a:pt x="20295" y="18770"/>
                    <a:pt x="20457" y="17041"/>
                    <a:pt x="20690" y="15321"/>
                  </a:cubicBezTo>
                  <a:cubicBezTo>
                    <a:pt x="21047" y="12685"/>
                    <a:pt x="21221" y="10037"/>
                    <a:pt x="21319" y="7382"/>
                  </a:cubicBezTo>
                  <a:cubicBezTo>
                    <a:pt x="21338" y="6873"/>
                    <a:pt x="21332" y="6362"/>
                    <a:pt x="21301" y="5852"/>
                  </a:cubicBezTo>
                  <a:cubicBezTo>
                    <a:pt x="21254" y="5137"/>
                    <a:pt x="21164" y="4425"/>
                    <a:pt x="20864" y="3764"/>
                  </a:cubicBezTo>
                  <a:cubicBezTo>
                    <a:pt x="20795" y="3615"/>
                    <a:pt x="20720" y="3430"/>
                    <a:pt x="20487" y="3430"/>
                  </a:cubicBezTo>
                  <a:cubicBezTo>
                    <a:pt x="20452" y="3430"/>
                    <a:pt x="20414" y="3435"/>
                    <a:pt x="20372" y="3443"/>
                  </a:cubicBezTo>
                  <a:cubicBezTo>
                    <a:pt x="20307" y="3558"/>
                    <a:pt x="20196" y="3694"/>
                    <a:pt x="20148" y="3848"/>
                  </a:cubicBezTo>
                  <a:cubicBezTo>
                    <a:pt x="19937" y="4529"/>
                    <a:pt x="19675" y="5205"/>
                    <a:pt x="19561" y="5903"/>
                  </a:cubicBezTo>
                  <a:cubicBezTo>
                    <a:pt x="19305" y="7481"/>
                    <a:pt x="19119" y="9071"/>
                    <a:pt x="18919" y="10659"/>
                  </a:cubicBezTo>
                  <a:cubicBezTo>
                    <a:pt x="18831" y="11367"/>
                    <a:pt x="18767" y="12080"/>
                    <a:pt x="18716" y="12793"/>
                  </a:cubicBezTo>
                  <a:cubicBezTo>
                    <a:pt x="18582" y="14695"/>
                    <a:pt x="18501" y="16601"/>
                    <a:pt x="18322" y="18498"/>
                  </a:cubicBezTo>
                  <a:cubicBezTo>
                    <a:pt x="18155" y="20264"/>
                    <a:pt x="17819" y="22005"/>
                    <a:pt x="17101" y="23645"/>
                  </a:cubicBezTo>
                  <a:cubicBezTo>
                    <a:pt x="16910" y="24079"/>
                    <a:pt x="16676" y="24497"/>
                    <a:pt x="16428" y="24902"/>
                  </a:cubicBezTo>
                  <a:cubicBezTo>
                    <a:pt x="16335" y="25055"/>
                    <a:pt x="16148" y="25150"/>
                    <a:pt x="16002" y="25275"/>
                  </a:cubicBezTo>
                  <a:cubicBezTo>
                    <a:pt x="15388" y="24489"/>
                    <a:pt x="15111" y="23937"/>
                    <a:pt x="14817" y="22861"/>
                  </a:cubicBezTo>
                  <a:cubicBezTo>
                    <a:pt x="14318" y="21035"/>
                    <a:pt x="14171" y="19178"/>
                    <a:pt x="14315" y="17293"/>
                  </a:cubicBezTo>
                  <a:cubicBezTo>
                    <a:pt x="14377" y="16478"/>
                    <a:pt x="14424" y="15662"/>
                    <a:pt x="14455" y="14846"/>
                  </a:cubicBezTo>
                  <a:cubicBezTo>
                    <a:pt x="14463" y="14622"/>
                    <a:pt x="14384" y="14395"/>
                    <a:pt x="14346" y="14167"/>
                  </a:cubicBezTo>
                  <a:cubicBezTo>
                    <a:pt x="14059" y="14081"/>
                    <a:pt x="13785" y="14046"/>
                    <a:pt x="13518" y="14046"/>
                  </a:cubicBezTo>
                  <a:cubicBezTo>
                    <a:pt x="13201" y="14046"/>
                    <a:pt x="12894" y="14096"/>
                    <a:pt x="12587" y="14169"/>
                  </a:cubicBezTo>
                  <a:cubicBezTo>
                    <a:pt x="12301" y="14237"/>
                    <a:pt x="12098" y="14400"/>
                    <a:pt x="12014" y="14691"/>
                  </a:cubicBezTo>
                  <a:cubicBezTo>
                    <a:pt x="11873" y="15182"/>
                    <a:pt x="11727" y="15672"/>
                    <a:pt x="11586" y="16163"/>
                  </a:cubicBezTo>
                  <a:cubicBezTo>
                    <a:pt x="10925" y="18454"/>
                    <a:pt x="10172" y="20713"/>
                    <a:pt x="9148" y="22873"/>
                  </a:cubicBezTo>
                  <a:cubicBezTo>
                    <a:pt x="8608" y="24015"/>
                    <a:pt x="7999" y="25117"/>
                    <a:pt x="7161" y="26073"/>
                  </a:cubicBezTo>
                  <a:cubicBezTo>
                    <a:pt x="7043" y="26208"/>
                    <a:pt x="6935" y="26402"/>
                    <a:pt x="6711" y="26402"/>
                  </a:cubicBezTo>
                  <a:cubicBezTo>
                    <a:pt x="6662" y="26402"/>
                    <a:pt x="6608" y="26393"/>
                    <a:pt x="6547" y="26372"/>
                  </a:cubicBezTo>
                  <a:cubicBezTo>
                    <a:pt x="6025" y="25239"/>
                    <a:pt x="5997" y="24021"/>
                    <a:pt x="6126" y="22795"/>
                  </a:cubicBezTo>
                  <a:cubicBezTo>
                    <a:pt x="6255" y="21574"/>
                    <a:pt x="6506" y="20375"/>
                    <a:pt x="6835" y="19192"/>
                  </a:cubicBezTo>
                  <a:cubicBezTo>
                    <a:pt x="7610" y="16400"/>
                    <a:pt x="8600" y="13685"/>
                    <a:pt x="9695" y="11004"/>
                  </a:cubicBezTo>
                  <a:cubicBezTo>
                    <a:pt x="10340" y="9429"/>
                    <a:pt x="10936" y="7834"/>
                    <a:pt x="11280" y="6160"/>
                  </a:cubicBezTo>
                  <a:cubicBezTo>
                    <a:pt x="11550" y="4850"/>
                    <a:pt x="11665" y="3532"/>
                    <a:pt x="11346" y="2208"/>
                  </a:cubicBezTo>
                  <a:cubicBezTo>
                    <a:pt x="11070" y="1070"/>
                    <a:pt x="10388" y="387"/>
                    <a:pt x="9223" y="131"/>
                  </a:cubicBezTo>
                  <a:cubicBezTo>
                    <a:pt x="8824" y="43"/>
                    <a:pt x="8436" y="1"/>
                    <a:pt x="80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33"/>
            <p:cNvSpPr/>
            <p:nvPr/>
          </p:nvSpPr>
          <p:spPr>
            <a:xfrm>
              <a:off x="-9594650" y="2877050"/>
              <a:ext cx="1294425" cy="566925"/>
            </a:xfrm>
            <a:custGeom>
              <a:avLst/>
              <a:gdLst/>
              <a:ahLst/>
              <a:cxnLst/>
              <a:rect l="l" t="t" r="r" b="b"/>
              <a:pathLst>
                <a:path w="51777" h="22677" extrusionOk="0">
                  <a:moveTo>
                    <a:pt x="51218" y="1"/>
                  </a:moveTo>
                  <a:cubicBezTo>
                    <a:pt x="51142" y="1"/>
                    <a:pt x="51075" y="3"/>
                    <a:pt x="51010" y="11"/>
                  </a:cubicBezTo>
                  <a:cubicBezTo>
                    <a:pt x="48433" y="324"/>
                    <a:pt x="45923" y="964"/>
                    <a:pt x="43432" y="1646"/>
                  </a:cubicBezTo>
                  <a:cubicBezTo>
                    <a:pt x="38641" y="2960"/>
                    <a:pt x="33918" y="4496"/>
                    <a:pt x="29234" y="6154"/>
                  </a:cubicBezTo>
                  <a:cubicBezTo>
                    <a:pt x="22508" y="8533"/>
                    <a:pt x="16066" y="11510"/>
                    <a:pt x="9958" y="15209"/>
                  </a:cubicBezTo>
                  <a:cubicBezTo>
                    <a:pt x="7482" y="16707"/>
                    <a:pt x="5058" y="18284"/>
                    <a:pt x="2704" y="19968"/>
                  </a:cubicBezTo>
                  <a:cubicBezTo>
                    <a:pt x="2040" y="20442"/>
                    <a:pt x="1402" y="20955"/>
                    <a:pt x="779" y="21482"/>
                  </a:cubicBezTo>
                  <a:cubicBezTo>
                    <a:pt x="498" y="21721"/>
                    <a:pt x="274" y="22030"/>
                    <a:pt x="43" y="22321"/>
                  </a:cubicBezTo>
                  <a:cubicBezTo>
                    <a:pt x="0" y="22376"/>
                    <a:pt x="15" y="22532"/>
                    <a:pt x="63" y="22588"/>
                  </a:cubicBezTo>
                  <a:cubicBezTo>
                    <a:pt x="105" y="22636"/>
                    <a:pt x="204" y="22677"/>
                    <a:pt x="277" y="22677"/>
                  </a:cubicBezTo>
                  <a:cubicBezTo>
                    <a:pt x="297" y="22677"/>
                    <a:pt x="315" y="22674"/>
                    <a:pt x="330" y="22666"/>
                  </a:cubicBezTo>
                  <a:cubicBezTo>
                    <a:pt x="725" y="22473"/>
                    <a:pt x="1123" y="22278"/>
                    <a:pt x="1493" y="22041"/>
                  </a:cubicBezTo>
                  <a:cubicBezTo>
                    <a:pt x="2897" y="21140"/>
                    <a:pt x="4283" y="20212"/>
                    <a:pt x="5690" y="19317"/>
                  </a:cubicBezTo>
                  <a:cubicBezTo>
                    <a:pt x="9453" y="16921"/>
                    <a:pt x="13285" y="14641"/>
                    <a:pt x="17276" y="12646"/>
                  </a:cubicBezTo>
                  <a:cubicBezTo>
                    <a:pt x="21570" y="10496"/>
                    <a:pt x="26014" y="8689"/>
                    <a:pt x="30518" y="7027"/>
                  </a:cubicBezTo>
                  <a:cubicBezTo>
                    <a:pt x="36013" y="4997"/>
                    <a:pt x="41644" y="3403"/>
                    <a:pt x="47251" y="1726"/>
                  </a:cubicBezTo>
                  <a:cubicBezTo>
                    <a:pt x="48587" y="1326"/>
                    <a:pt x="49928" y="939"/>
                    <a:pt x="51201" y="354"/>
                  </a:cubicBezTo>
                  <a:cubicBezTo>
                    <a:pt x="51342" y="289"/>
                    <a:pt x="51471" y="194"/>
                    <a:pt x="51776" y="9"/>
                  </a:cubicBezTo>
                  <a:cubicBezTo>
                    <a:pt x="51524" y="9"/>
                    <a:pt x="51355" y="1"/>
                    <a:pt x="5121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33"/>
            <p:cNvSpPr/>
            <p:nvPr/>
          </p:nvSpPr>
          <p:spPr>
            <a:xfrm>
              <a:off x="-8162800" y="2531825"/>
              <a:ext cx="396850" cy="514175"/>
            </a:xfrm>
            <a:custGeom>
              <a:avLst/>
              <a:gdLst/>
              <a:ahLst/>
              <a:cxnLst/>
              <a:rect l="l" t="t" r="r" b="b"/>
              <a:pathLst>
                <a:path w="15874" h="20567" extrusionOk="0">
                  <a:moveTo>
                    <a:pt x="15697" y="1"/>
                  </a:moveTo>
                  <a:lnTo>
                    <a:pt x="15697" y="1"/>
                  </a:lnTo>
                  <a:cubicBezTo>
                    <a:pt x="15552" y="57"/>
                    <a:pt x="15375" y="82"/>
                    <a:pt x="15260" y="180"/>
                  </a:cubicBezTo>
                  <a:cubicBezTo>
                    <a:pt x="14793" y="573"/>
                    <a:pt x="14316" y="963"/>
                    <a:pt x="13896" y="1405"/>
                  </a:cubicBezTo>
                  <a:cubicBezTo>
                    <a:pt x="13311" y="2021"/>
                    <a:pt x="12766" y="2676"/>
                    <a:pt x="12216" y="3323"/>
                  </a:cubicBezTo>
                  <a:cubicBezTo>
                    <a:pt x="10544" y="5295"/>
                    <a:pt x="8825" y="7227"/>
                    <a:pt x="7316" y="9332"/>
                  </a:cubicBezTo>
                  <a:cubicBezTo>
                    <a:pt x="6028" y="11129"/>
                    <a:pt x="4692" y="12893"/>
                    <a:pt x="3418" y="14699"/>
                  </a:cubicBezTo>
                  <a:cubicBezTo>
                    <a:pt x="2458" y="16059"/>
                    <a:pt x="1549" y="17458"/>
                    <a:pt x="644" y="18858"/>
                  </a:cubicBezTo>
                  <a:cubicBezTo>
                    <a:pt x="389" y="19253"/>
                    <a:pt x="220" y="19706"/>
                    <a:pt x="40" y="20145"/>
                  </a:cubicBezTo>
                  <a:cubicBezTo>
                    <a:pt x="0" y="20245"/>
                    <a:pt x="39" y="20439"/>
                    <a:pt x="115" y="20507"/>
                  </a:cubicBezTo>
                  <a:cubicBezTo>
                    <a:pt x="163" y="20550"/>
                    <a:pt x="248" y="20566"/>
                    <a:pt x="335" y="20566"/>
                  </a:cubicBezTo>
                  <a:cubicBezTo>
                    <a:pt x="388" y="20566"/>
                    <a:pt x="442" y="20560"/>
                    <a:pt x="488" y="20551"/>
                  </a:cubicBezTo>
                  <a:cubicBezTo>
                    <a:pt x="948" y="20458"/>
                    <a:pt x="1269" y="20145"/>
                    <a:pt x="1543" y="19793"/>
                  </a:cubicBezTo>
                  <a:cubicBezTo>
                    <a:pt x="2404" y="18696"/>
                    <a:pt x="3263" y="17598"/>
                    <a:pt x="4101" y="16483"/>
                  </a:cubicBezTo>
                  <a:cubicBezTo>
                    <a:pt x="6206" y="13681"/>
                    <a:pt x="8278" y="10856"/>
                    <a:pt x="10520" y="8160"/>
                  </a:cubicBezTo>
                  <a:cubicBezTo>
                    <a:pt x="12044" y="6327"/>
                    <a:pt x="13422" y="4386"/>
                    <a:pt x="14785" y="2434"/>
                  </a:cubicBezTo>
                  <a:cubicBezTo>
                    <a:pt x="15132" y="1935"/>
                    <a:pt x="15392" y="1373"/>
                    <a:pt x="15669" y="829"/>
                  </a:cubicBezTo>
                  <a:cubicBezTo>
                    <a:pt x="15791" y="589"/>
                    <a:pt x="15874" y="320"/>
                    <a:pt x="1569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33"/>
            <p:cNvSpPr/>
            <p:nvPr/>
          </p:nvSpPr>
          <p:spPr>
            <a:xfrm>
              <a:off x="-9930625" y="2558025"/>
              <a:ext cx="254450" cy="361575"/>
            </a:xfrm>
            <a:custGeom>
              <a:avLst/>
              <a:gdLst/>
              <a:ahLst/>
              <a:cxnLst/>
              <a:rect l="l" t="t" r="r" b="b"/>
              <a:pathLst>
                <a:path w="10178" h="14463" extrusionOk="0">
                  <a:moveTo>
                    <a:pt x="856" y="0"/>
                  </a:moveTo>
                  <a:cubicBezTo>
                    <a:pt x="65" y="576"/>
                    <a:pt x="0" y="715"/>
                    <a:pt x="217" y="1402"/>
                  </a:cubicBezTo>
                  <a:cubicBezTo>
                    <a:pt x="308" y="1694"/>
                    <a:pt x="421" y="1984"/>
                    <a:pt x="567" y="2250"/>
                  </a:cubicBezTo>
                  <a:cubicBezTo>
                    <a:pt x="1162" y="3320"/>
                    <a:pt x="1729" y="4410"/>
                    <a:pt x="2391" y="5440"/>
                  </a:cubicBezTo>
                  <a:cubicBezTo>
                    <a:pt x="3918" y="7819"/>
                    <a:pt x="5633" y="10066"/>
                    <a:pt x="7412" y="12263"/>
                  </a:cubicBezTo>
                  <a:cubicBezTo>
                    <a:pt x="7797" y="12737"/>
                    <a:pt x="8222" y="13184"/>
                    <a:pt x="8667" y="13604"/>
                  </a:cubicBezTo>
                  <a:cubicBezTo>
                    <a:pt x="8986" y="13904"/>
                    <a:pt x="9361" y="14147"/>
                    <a:pt x="9725" y="14394"/>
                  </a:cubicBezTo>
                  <a:cubicBezTo>
                    <a:pt x="9816" y="14456"/>
                    <a:pt x="9963" y="14433"/>
                    <a:pt x="10178" y="14462"/>
                  </a:cubicBezTo>
                  <a:cubicBezTo>
                    <a:pt x="10117" y="14218"/>
                    <a:pt x="10112" y="14047"/>
                    <a:pt x="10038" y="13914"/>
                  </a:cubicBezTo>
                  <a:cubicBezTo>
                    <a:pt x="9736" y="13383"/>
                    <a:pt x="9441" y="12844"/>
                    <a:pt x="9094" y="12341"/>
                  </a:cubicBezTo>
                  <a:cubicBezTo>
                    <a:pt x="8340" y="11248"/>
                    <a:pt x="7560" y="10175"/>
                    <a:pt x="6786" y="9097"/>
                  </a:cubicBezTo>
                  <a:cubicBezTo>
                    <a:pt x="5356" y="7104"/>
                    <a:pt x="3994" y="5068"/>
                    <a:pt x="2775" y="2939"/>
                  </a:cubicBezTo>
                  <a:cubicBezTo>
                    <a:pt x="2335" y="2172"/>
                    <a:pt x="1870" y="1418"/>
                    <a:pt x="1400" y="668"/>
                  </a:cubicBezTo>
                  <a:cubicBezTo>
                    <a:pt x="1260" y="444"/>
                    <a:pt x="1066" y="255"/>
                    <a:pt x="85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33"/>
            <p:cNvSpPr/>
            <p:nvPr/>
          </p:nvSpPr>
          <p:spPr>
            <a:xfrm>
              <a:off x="-9172025" y="1874000"/>
              <a:ext cx="569975" cy="421300"/>
            </a:xfrm>
            <a:custGeom>
              <a:avLst/>
              <a:gdLst/>
              <a:ahLst/>
              <a:cxnLst/>
              <a:rect l="l" t="t" r="r" b="b"/>
              <a:pathLst>
                <a:path w="22799" h="16852" extrusionOk="0">
                  <a:moveTo>
                    <a:pt x="15249" y="3430"/>
                  </a:moveTo>
                  <a:cubicBezTo>
                    <a:pt x="15346" y="3483"/>
                    <a:pt x="15493" y="3517"/>
                    <a:pt x="15571" y="3612"/>
                  </a:cubicBezTo>
                  <a:cubicBezTo>
                    <a:pt x="16630" y="4877"/>
                    <a:pt x="16972" y="6353"/>
                    <a:pt x="16889" y="7963"/>
                  </a:cubicBezTo>
                  <a:lnTo>
                    <a:pt x="16889" y="7964"/>
                  </a:lnTo>
                  <a:cubicBezTo>
                    <a:pt x="16538" y="8200"/>
                    <a:pt x="16252" y="8295"/>
                    <a:pt x="16009" y="8295"/>
                  </a:cubicBezTo>
                  <a:cubicBezTo>
                    <a:pt x="15583" y="8295"/>
                    <a:pt x="15292" y="7999"/>
                    <a:pt x="15019" y="7654"/>
                  </a:cubicBezTo>
                  <a:cubicBezTo>
                    <a:pt x="14273" y="6708"/>
                    <a:pt x="14055" y="5644"/>
                    <a:pt x="14445" y="4488"/>
                  </a:cubicBezTo>
                  <a:cubicBezTo>
                    <a:pt x="14586" y="4068"/>
                    <a:pt x="14784" y="3669"/>
                    <a:pt x="15249" y="3430"/>
                  </a:cubicBezTo>
                  <a:close/>
                  <a:moveTo>
                    <a:pt x="12737" y="8199"/>
                  </a:moveTo>
                  <a:cubicBezTo>
                    <a:pt x="13538" y="8882"/>
                    <a:pt x="14441" y="9084"/>
                    <a:pt x="15405" y="9084"/>
                  </a:cubicBezTo>
                  <a:cubicBezTo>
                    <a:pt x="15819" y="9084"/>
                    <a:pt x="16244" y="9047"/>
                    <a:pt x="16677" y="8994"/>
                  </a:cubicBezTo>
                  <a:cubicBezTo>
                    <a:pt x="16695" y="9252"/>
                    <a:pt x="16745" y="9447"/>
                    <a:pt x="16718" y="9631"/>
                  </a:cubicBezTo>
                  <a:cubicBezTo>
                    <a:pt x="16487" y="11192"/>
                    <a:pt x="16014" y="12681"/>
                    <a:pt x="15330" y="14100"/>
                  </a:cubicBezTo>
                  <a:cubicBezTo>
                    <a:pt x="14912" y="14965"/>
                    <a:pt x="14556" y="15359"/>
                    <a:pt x="13824" y="15899"/>
                  </a:cubicBezTo>
                  <a:cubicBezTo>
                    <a:pt x="13356" y="15755"/>
                    <a:pt x="13075" y="15382"/>
                    <a:pt x="12818" y="14977"/>
                  </a:cubicBezTo>
                  <a:cubicBezTo>
                    <a:pt x="12502" y="14476"/>
                    <a:pt x="12343" y="13916"/>
                    <a:pt x="12265" y="13343"/>
                  </a:cubicBezTo>
                  <a:cubicBezTo>
                    <a:pt x="12042" y="11705"/>
                    <a:pt x="12159" y="10082"/>
                    <a:pt x="12554" y="8478"/>
                  </a:cubicBezTo>
                  <a:cubicBezTo>
                    <a:pt x="12576" y="8389"/>
                    <a:pt x="12660" y="8315"/>
                    <a:pt x="12737" y="8199"/>
                  </a:cubicBezTo>
                  <a:close/>
                  <a:moveTo>
                    <a:pt x="7199" y="1"/>
                  </a:moveTo>
                  <a:cubicBezTo>
                    <a:pt x="6876" y="1"/>
                    <a:pt x="6768" y="118"/>
                    <a:pt x="6515" y="487"/>
                  </a:cubicBezTo>
                  <a:cubicBezTo>
                    <a:pt x="6381" y="683"/>
                    <a:pt x="6264" y="893"/>
                    <a:pt x="6151" y="1102"/>
                  </a:cubicBezTo>
                  <a:cubicBezTo>
                    <a:pt x="5603" y="2114"/>
                    <a:pt x="5766" y="1900"/>
                    <a:pt x="4703" y="2185"/>
                  </a:cubicBezTo>
                  <a:cubicBezTo>
                    <a:pt x="4605" y="2212"/>
                    <a:pt x="4501" y="2217"/>
                    <a:pt x="4402" y="2240"/>
                  </a:cubicBezTo>
                  <a:cubicBezTo>
                    <a:pt x="3104" y="2542"/>
                    <a:pt x="1855" y="2991"/>
                    <a:pt x="642" y="3536"/>
                  </a:cubicBezTo>
                  <a:cubicBezTo>
                    <a:pt x="381" y="3654"/>
                    <a:pt x="52" y="3738"/>
                    <a:pt x="0" y="4130"/>
                  </a:cubicBezTo>
                  <a:cubicBezTo>
                    <a:pt x="427" y="4606"/>
                    <a:pt x="963" y="4797"/>
                    <a:pt x="1553" y="4797"/>
                  </a:cubicBezTo>
                  <a:cubicBezTo>
                    <a:pt x="1618" y="4797"/>
                    <a:pt x="1684" y="4795"/>
                    <a:pt x="1750" y="4790"/>
                  </a:cubicBezTo>
                  <a:cubicBezTo>
                    <a:pt x="2529" y="4737"/>
                    <a:pt x="3305" y="4616"/>
                    <a:pt x="4084" y="4536"/>
                  </a:cubicBezTo>
                  <a:cubicBezTo>
                    <a:pt x="4130" y="4531"/>
                    <a:pt x="4176" y="4529"/>
                    <a:pt x="4223" y="4529"/>
                  </a:cubicBezTo>
                  <a:cubicBezTo>
                    <a:pt x="4364" y="4529"/>
                    <a:pt x="4512" y="4546"/>
                    <a:pt x="4684" y="4552"/>
                  </a:cubicBezTo>
                  <a:cubicBezTo>
                    <a:pt x="4631" y="4790"/>
                    <a:pt x="4591" y="4954"/>
                    <a:pt x="4555" y="5118"/>
                  </a:cubicBezTo>
                  <a:cubicBezTo>
                    <a:pt x="4297" y="6315"/>
                    <a:pt x="3982" y="7502"/>
                    <a:pt x="3792" y="8710"/>
                  </a:cubicBezTo>
                  <a:cubicBezTo>
                    <a:pt x="3529" y="10395"/>
                    <a:pt x="3405" y="12094"/>
                    <a:pt x="3647" y="13799"/>
                  </a:cubicBezTo>
                  <a:cubicBezTo>
                    <a:pt x="3759" y="14580"/>
                    <a:pt x="3948" y="15331"/>
                    <a:pt x="4375" y="16011"/>
                  </a:cubicBezTo>
                  <a:cubicBezTo>
                    <a:pt x="4724" y="16567"/>
                    <a:pt x="5212" y="16851"/>
                    <a:pt x="5828" y="16851"/>
                  </a:cubicBezTo>
                  <a:cubicBezTo>
                    <a:pt x="5888" y="16851"/>
                    <a:pt x="5949" y="16848"/>
                    <a:pt x="6011" y="16843"/>
                  </a:cubicBezTo>
                  <a:cubicBezTo>
                    <a:pt x="7022" y="16757"/>
                    <a:pt x="7951" y="16442"/>
                    <a:pt x="8656" y="15670"/>
                  </a:cubicBezTo>
                  <a:cubicBezTo>
                    <a:pt x="9022" y="15270"/>
                    <a:pt x="9337" y="14822"/>
                    <a:pt x="9677" y="14398"/>
                  </a:cubicBezTo>
                  <a:cubicBezTo>
                    <a:pt x="9763" y="14288"/>
                    <a:pt x="9822" y="14134"/>
                    <a:pt x="9977" y="14134"/>
                  </a:cubicBezTo>
                  <a:cubicBezTo>
                    <a:pt x="10000" y="14134"/>
                    <a:pt x="10026" y="14138"/>
                    <a:pt x="10054" y="14146"/>
                  </a:cubicBezTo>
                  <a:cubicBezTo>
                    <a:pt x="10272" y="14608"/>
                    <a:pt x="10451" y="15088"/>
                    <a:pt x="10709" y="15521"/>
                  </a:cubicBezTo>
                  <a:cubicBezTo>
                    <a:pt x="11190" y="16330"/>
                    <a:pt x="11890" y="16767"/>
                    <a:pt x="12829" y="16767"/>
                  </a:cubicBezTo>
                  <a:cubicBezTo>
                    <a:pt x="12886" y="16767"/>
                    <a:pt x="12943" y="16766"/>
                    <a:pt x="13002" y="16762"/>
                  </a:cubicBezTo>
                  <a:cubicBezTo>
                    <a:pt x="14822" y="16665"/>
                    <a:pt x="16272" y="15914"/>
                    <a:pt x="17287" y="14376"/>
                  </a:cubicBezTo>
                  <a:cubicBezTo>
                    <a:pt x="18279" y="12874"/>
                    <a:pt x="18850" y="11211"/>
                    <a:pt x="19188" y="9456"/>
                  </a:cubicBezTo>
                  <a:cubicBezTo>
                    <a:pt x="19283" y="8958"/>
                    <a:pt x="19365" y="8458"/>
                    <a:pt x="19452" y="7966"/>
                  </a:cubicBezTo>
                  <a:cubicBezTo>
                    <a:pt x="19837" y="7739"/>
                    <a:pt x="20194" y="7543"/>
                    <a:pt x="20537" y="7322"/>
                  </a:cubicBezTo>
                  <a:cubicBezTo>
                    <a:pt x="21051" y="6990"/>
                    <a:pt x="21578" y="6671"/>
                    <a:pt x="22054" y="6289"/>
                  </a:cubicBezTo>
                  <a:cubicBezTo>
                    <a:pt x="22337" y="6062"/>
                    <a:pt x="22542" y="5734"/>
                    <a:pt x="22754" y="5431"/>
                  </a:cubicBezTo>
                  <a:cubicBezTo>
                    <a:pt x="22798" y="5368"/>
                    <a:pt x="22723" y="5219"/>
                    <a:pt x="22689" y="5020"/>
                  </a:cubicBezTo>
                  <a:cubicBezTo>
                    <a:pt x="21627" y="5686"/>
                    <a:pt x="20601" y="6197"/>
                    <a:pt x="19475" y="6746"/>
                  </a:cubicBezTo>
                  <a:cubicBezTo>
                    <a:pt x="19363" y="6316"/>
                    <a:pt x="19289" y="6021"/>
                    <a:pt x="19209" y="5726"/>
                  </a:cubicBezTo>
                  <a:cubicBezTo>
                    <a:pt x="19031" y="5062"/>
                    <a:pt x="18723" y="4460"/>
                    <a:pt x="18329" y="3896"/>
                  </a:cubicBezTo>
                  <a:cubicBezTo>
                    <a:pt x="17806" y="3148"/>
                    <a:pt x="17073" y="2753"/>
                    <a:pt x="16189" y="2657"/>
                  </a:cubicBezTo>
                  <a:cubicBezTo>
                    <a:pt x="15914" y="2627"/>
                    <a:pt x="15635" y="2614"/>
                    <a:pt x="15355" y="2614"/>
                  </a:cubicBezTo>
                  <a:cubicBezTo>
                    <a:pt x="15123" y="2614"/>
                    <a:pt x="14890" y="2623"/>
                    <a:pt x="14659" y="2638"/>
                  </a:cubicBezTo>
                  <a:cubicBezTo>
                    <a:pt x="13645" y="2703"/>
                    <a:pt x="12845" y="3155"/>
                    <a:pt x="12286" y="4025"/>
                  </a:cubicBezTo>
                  <a:cubicBezTo>
                    <a:pt x="12143" y="4247"/>
                    <a:pt x="11977" y="4495"/>
                    <a:pt x="11760" y="4619"/>
                  </a:cubicBezTo>
                  <a:cubicBezTo>
                    <a:pt x="11428" y="4807"/>
                    <a:pt x="11285" y="5091"/>
                    <a:pt x="11157" y="5408"/>
                  </a:cubicBezTo>
                  <a:cubicBezTo>
                    <a:pt x="10713" y="6518"/>
                    <a:pt x="10409" y="7668"/>
                    <a:pt x="10184" y="8840"/>
                  </a:cubicBezTo>
                  <a:cubicBezTo>
                    <a:pt x="10076" y="9408"/>
                    <a:pt x="10032" y="10003"/>
                    <a:pt x="9820" y="10529"/>
                  </a:cubicBezTo>
                  <a:cubicBezTo>
                    <a:pt x="9314" y="11791"/>
                    <a:pt x="8749" y="13032"/>
                    <a:pt x="8158" y="14258"/>
                  </a:cubicBezTo>
                  <a:cubicBezTo>
                    <a:pt x="7925" y="14742"/>
                    <a:pt x="7577" y="15175"/>
                    <a:pt x="7248" y="15608"/>
                  </a:cubicBezTo>
                  <a:cubicBezTo>
                    <a:pt x="7089" y="15816"/>
                    <a:pt x="6856" y="15968"/>
                    <a:pt x="6663" y="16139"/>
                  </a:cubicBezTo>
                  <a:cubicBezTo>
                    <a:pt x="6074" y="15664"/>
                    <a:pt x="5943" y="15470"/>
                    <a:pt x="5722" y="14806"/>
                  </a:cubicBezTo>
                  <a:cubicBezTo>
                    <a:pt x="5437" y="13951"/>
                    <a:pt x="5407" y="13065"/>
                    <a:pt x="5419" y="12179"/>
                  </a:cubicBezTo>
                  <a:cubicBezTo>
                    <a:pt x="5456" y="9536"/>
                    <a:pt x="5992" y="6976"/>
                    <a:pt x="6694" y="4441"/>
                  </a:cubicBezTo>
                  <a:cubicBezTo>
                    <a:pt x="6805" y="4038"/>
                    <a:pt x="7006" y="3780"/>
                    <a:pt x="7400" y="3651"/>
                  </a:cubicBezTo>
                  <a:cubicBezTo>
                    <a:pt x="8046" y="3441"/>
                    <a:pt x="8694" y="3229"/>
                    <a:pt x="9334" y="2997"/>
                  </a:cubicBezTo>
                  <a:cubicBezTo>
                    <a:pt x="10069" y="2731"/>
                    <a:pt x="10800" y="2451"/>
                    <a:pt x="11525" y="2156"/>
                  </a:cubicBezTo>
                  <a:cubicBezTo>
                    <a:pt x="11733" y="2071"/>
                    <a:pt x="11969" y="1960"/>
                    <a:pt x="11973" y="1666"/>
                  </a:cubicBezTo>
                  <a:cubicBezTo>
                    <a:pt x="11396" y="1248"/>
                    <a:pt x="11396" y="1237"/>
                    <a:pt x="10884" y="1202"/>
                  </a:cubicBezTo>
                  <a:cubicBezTo>
                    <a:pt x="10629" y="1185"/>
                    <a:pt x="10374" y="1174"/>
                    <a:pt x="10119" y="1174"/>
                  </a:cubicBezTo>
                  <a:cubicBezTo>
                    <a:pt x="9627" y="1174"/>
                    <a:pt x="9136" y="1215"/>
                    <a:pt x="8648" y="1328"/>
                  </a:cubicBezTo>
                  <a:cubicBezTo>
                    <a:pt x="8471" y="1368"/>
                    <a:pt x="8290" y="1430"/>
                    <a:pt x="8110" y="1430"/>
                  </a:cubicBezTo>
                  <a:cubicBezTo>
                    <a:pt x="7996" y="1430"/>
                    <a:pt x="7883" y="1405"/>
                    <a:pt x="7772" y="1335"/>
                  </a:cubicBezTo>
                  <a:cubicBezTo>
                    <a:pt x="7622" y="904"/>
                    <a:pt x="8055" y="462"/>
                    <a:pt x="7724" y="50"/>
                  </a:cubicBezTo>
                  <a:cubicBezTo>
                    <a:pt x="7497" y="20"/>
                    <a:pt x="7330" y="1"/>
                    <a:pt x="719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33"/>
            <p:cNvSpPr/>
            <p:nvPr/>
          </p:nvSpPr>
          <p:spPr>
            <a:xfrm>
              <a:off x="-9402275" y="2180375"/>
              <a:ext cx="229400" cy="66850"/>
            </a:xfrm>
            <a:custGeom>
              <a:avLst/>
              <a:gdLst/>
              <a:ahLst/>
              <a:cxnLst/>
              <a:rect l="l" t="t" r="r" b="b"/>
              <a:pathLst>
                <a:path w="9176" h="2674" extrusionOk="0">
                  <a:moveTo>
                    <a:pt x="5888" y="0"/>
                  </a:moveTo>
                  <a:cubicBezTo>
                    <a:pt x="5545" y="0"/>
                    <a:pt x="5202" y="9"/>
                    <a:pt x="4859" y="27"/>
                  </a:cubicBezTo>
                  <a:cubicBezTo>
                    <a:pt x="3601" y="91"/>
                    <a:pt x="2345" y="163"/>
                    <a:pt x="1089" y="240"/>
                  </a:cubicBezTo>
                  <a:cubicBezTo>
                    <a:pt x="853" y="256"/>
                    <a:pt x="621" y="306"/>
                    <a:pt x="401" y="389"/>
                  </a:cubicBezTo>
                  <a:cubicBezTo>
                    <a:pt x="161" y="477"/>
                    <a:pt x="1" y="690"/>
                    <a:pt x="31" y="945"/>
                  </a:cubicBezTo>
                  <a:cubicBezTo>
                    <a:pt x="123" y="1711"/>
                    <a:pt x="498" y="2588"/>
                    <a:pt x="1593" y="2666"/>
                  </a:cubicBezTo>
                  <a:cubicBezTo>
                    <a:pt x="1660" y="2671"/>
                    <a:pt x="1727" y="2673"/>
                    <a:pt x="1794" y="2673"/>
                  </a:cubicBezTo>
                  <a:cubicBezTo>
                    <a:pt x="1964" y="2673"/>
                    <a:pt x="2135" y="2658"/>
                    <a:pt x="2303" y="2629"/>
                  </a:cubicBezTo>
                  <a:cubicBezTo>
                    <a:pt x="3442" y="2433"/>
                    <a:pt x="4584" y="2245"/>
                    <a:pt x="5716" y="2011"/>
                  </a:cubicBezTo>
                  <a:cubicBezTo>
                    <a:pt x="6752" y="1799"/>
                    <a:pt x="7741" y="1398"/>
                    <a:pt x="8633" y="828"/>
                  </a:cubicBezTo>
                  <a:cubicBezTo>
                    <a:pt x="8795" y="724"/>
                    <a:pt x="8935" y="585"/>
                    <a:pt x="9175" y="389"/>
                  </a:cubicBezTo>
                  <a:cubicBezTo>
                    <a:pt x="8923" y="304"/>
                    <a:pt x="8777" y="230"/>
                    <a:pt x="8624" y="206"/>
                  </a:cubicBezTo>
                  <a:cubicBezTo>
                    <a:pt x="7716" y="65"/>
                    <a:pt x="6803" y="0"/>
                    <a:pt x="588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33"/>
            <p:cNvSpPr/>
            <p:nvPr/>
          </p:nvSpPr>
          <p:spPr>
            <a:xfrm>
              <a:off x="-9400350" y="1949525"/>
              <a:ext cx="190575" cy="92300"/>
            </a:xfrm>
            <a:custGeom>
              <a:avLst/>
              <a:gdLst/>
              <a:ahLst/>
              <a:cxnLst/>
              <a:rect l="l" t="t" r="r" b="b"/>
              <a:pathLst>
                <a:path w="7623" h="3692" extrusionOk="0">
                  <a:moveTo>
                    <a:pt x="867" y="1"/>
                  </a:moveTo>
                  <a:cubicBezTo>
                    <a:pt x="752" y="1"/>
                    <a:pt x="637" y="9"/>
                    <a:pt x="526" y="18"/>
                  </a:cubicBezTo>
                  <a:cubicBezTo>
                    <a:pt x="163" y="49"/>
                    <a:pt x="1" y="292"/>
                    <a:pt x="68" y="668"/>
                  </a:cubicBezTo>
                  <a:cubicBezTo>
                    <a:pt x="305" y="1980"/>
                    <a:pt x="1352" y="3102"/>
                    <a:pt x="2602" y="3289"/>
                  </a:cubicBezTo>
                  <a:cubicBezTo>
                    <a:pt x="3343" y="3401"/>
                    <a:pt x="4078" y="3557"/>
                    <a:pt x="4821" y="3636"/>
                  </a:cubicBezTo>
                  <a:cubicBezTo>
                    <a:pt x="5272" y="3684"/>
                    <a:pt x="5727" y="3692"/>
                    <a:pt x="6182" y="3692"/>
                  </a:cubicBezTo>
                  <a:cubicBezTo>
                    <a:pt x="6339" y="3692"/>
                    <a:pt x="6497" y="3691"/>
                    <a:pt x="6654" y="3690"/>
                  </a:cubicBezTo>
                  <a:cubicBezTo>
                    <a:pt x="6989" y="3689"/>
                    <a:pt x="7327" y="3642"/>
                    <a:pt x="7622" y="3347"/>
                  </a:cubicBezTo>
                  <a:cubicBezTo>
                    <a:pt x="7554" y="3237"/>
                    <a:pt x="7502" y="3113"/>
                    <a:pt x="7416" y="3021"/>
                  </a:cubicBezTo>
                  <a:cubicBezTo>
                    <a:pt x="6826" y="2395"/>
                    <a:pt x="6147" y="1867"/>
                    <a:pt x="5351" y="1548"/>
                  </a:cubicBezTo>
                  <a:cubicBezTo>
                    <a:pt x="4026" y="1015"/>
                    <a:pt x="2678" y="539"/>
                    <a:pt x="1330" y="66"/>
                  </a:cubicBezTo>
                  <a:cubicBezTo>
                    <a:pt x="1187" y="16"/>
                    <a:pt x="1028" y="1"/>
                    <a:pt x="86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33"/>
            <p:cNvSpPr/>
            <p:nvPr/>
          </p:nvSpPr>
          <p:spPr>
            <a:xfrm>
              <a:off x="-9419725" y="2076125"/>
              <a:ext cx="213225" cy="55875"/>
            </a:xfrm>
            <a:custGeom>
              <a:avLst/>
              <a:gdLst/>
              <a:ahLst/>
              <a:cxnLst/>
              <a:rect l="l" t="t" r="r" b="b"/>
              <a:pathLst>
                <a:path w="8529" h="2235" extrusionOk="0">
                  <a:moveTo>
                    <a:pt x="1299" y="1"/>
                  </a:moveTo>
                  <a:cubicBezTo>
                    <a:pt x="1048" y="1"/>
                    <a:pt x="793" y="37"/>
                    <a:pt x="546" y="82"/>
                  </a:cubicBezTo>
                  <a:cubicBezTo>
                    <a:pt x="114" y="160"/>
                    <a:pt x="0" y="466"/>
                    <a:pt x="264" y="828"/>
                  </a:cubicBezTo>
                  <a:cubicBezTo>
                    <a:pt x="887" y="1682"/>
                    <a:pt x="1778" y="2094"/>
                    <a:pt x="2790" y="2180"/>
                  </a:cubicBezTo>
                  <a:cubicBezTo>
                    <a:pt x="3231" y="2217"/>
                    <a:pt x="3672" y="2234"/>
                    <a:pt x="4114" y="2234"/>
                  </a:cubicBezTo>
                  <a:cubicBezTo>
                    <a:pt x="5000" y="2234"/>
                    <a:pt x="5885" y="2165"/>
                    <a:pt x="6766" y="2051"/>
                  </a:cubicBezTo>
                  <a:cubicBezTo>
                    <a:pt x="7328" y="1979"/>
                    <a:pt x="7913" y="1937"/>
                    <a:pt x="8529" y="1623"/>
                  </a:cubicBezTo>
                  <a:cubicBezTo>
                    <a:pt x="8316" y="1501"/>
                    <a:pt x="8188" y="1399"/>
                    <a:pt x="8042" y="1348"/>
                  </a:cubicBezTo>
                  <a:cubicBezTo>
                    <a:pt x="5910" y="601"/>
                    <a:pt x="3711" y="162"/>
                    <a:pt x="1458" y="6"/>
                  </a:cubicBezTo>
                  <a:cubicBezTo>
                    <a:pt x="1405" y="2"/>
                    <a:pt x="1352" y="1"/>
                    <a:pt x="129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33"/>
            <p:cNvSpPr/>
            <p:nvPr/>
          </p:nvSpPr>
          <p:spPr>
            <a:xfrm>
              <a:off x="-8564425" y="1898125"/>
              <a:ext cx="189075" cy="77700"/>
            </a:xfrm>
            <a:custGeom>
              <a:avLst/>
              <a:gdLst/>
              <a:ahLst/>
              <a:cxnLst/>
              <a:rect l="l" t="t" r="r" b="b"/>
              <a:pathLst>
                <a:path w="7563" h="3108" extrusionOk="0">
                  <a:moveTo>
                    <a:pt x="6102" y="1"/>
                  </a:moveTo>
                  <a:cubicBezTo>
                    <a:pt x="5843" y="1"/>
                    <a:pt x="5587" y="18"/>
                    <a:pt x="5342" y="76"/>
                  </a:cubicBezTo>
                  <a:cubicBezTo>
                    <a:pt x="3862" y="429"/>
                    <a:pt x="2398" y="849"/>
                    <a:pt x="936" y="1275"/>
                  </a:cubicBezTo>
                  <a:cubicBezTo>
                    <a:pt x="559" y="1385"/>
                    <a:pt x="163" y="1545"/>
                    <a:pt x="1" y="1967"/>
                  </a:cubicBezTo>
                  <a:cubicBezTo>
                    <a:pt x="23" y="2045"/>
                    <a:pt x="24" y="2125"/>
                    <a:pt x="64" y="2170"/>
                  </a:cubicBezTo>
                  <a:cubicBezTo>
                    <a:pt x="595" y="2763"/>
                    <a:pt x="1206" y="3108"/>
                    <a:pt x="1920" y="3108"/>
                  </a:cubicBezTo>
                  <a:cubicBezTo>
                    <a:pt x="2167" y="3108"/>
                    <a:pt x="2427" y="3067"/>
                    <a:pt x="2699" y="2980"/>
                  </a:cubicBezTo>
                  <a:cubicBezTo>
                    <a:pt x="2989" y="2890"/>
                    <a:pt x="3278" y="2787"/>
                    <a:pt x="3552" y="2657"/>
                  </a:cubicBezTo>
                  <a:cubicBezTo>
                    <a:pt x="4378" y="2265"/>
                    <a:pt x="5202" y="1869"/>
                    <a:pt x="6015" y="1453"/>
                  </a:cubicBezTo>
                  <a:cubicBezTo>
                    <a:pt x="6405" y="1251"/>
                    <a:pt x="6782" y="1024"/>
                    <a:pt x="7142" y="774"/>
                  </a:cubicBezTo>
                  <a:cubicBezTo>
                    <a:pt x="7295" y="669"/>
                    <a:pt x="7391" y="484"/>
                    <a:pt x="7563" y="274"/>
                  </a:cubicBezTo>
                  <a:cubicBezTo>
                    <a:pt x="7311" y="168"/>
                    <a:pt x="7136" y="35"/>
                    <a:pt x="6958" y="30"/>
                  </a:cubicBezTo>
                  <a:cubicBezTo>
                    <a:pt x="6675" y="21"/>
                    <a:pt x="6387" y="1"/>
                    <a:pt x="610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33"/>
            <p:cNvSpPr/>
            <p:nvPr/>
          </p:nvSpPr>
          <p:spPr>
            <a:xfrm>
              <a:off x="-8584200" y="2016350"/>
              <a:ext cx="209900" cy="43825"/>
            </a:xfrm>
            <a:custGeom>
              <a:avLst/>
              <a:gdLst/>
              <a:ahLst/>
              <a:cxnLst/>
              <a:rect l="l" t="t" r="r" b="b"/>
              <a:pathLst>
                <a:path w="8396" h="1753" extrusionOk="0">
                  <a:moveTo>
                    <a:pt x="2209" y="1"/>
                  </a:moveTo>
                  <a:cubicBezTo>
                    <a:pt x="1612" y="1"/>
                    <a:pt x="1024" y="55"/>
                    <a:pt x="464" y="290"/>
                  </a:cubicBezTo>
                  <a:cubicBezTo>
                    <a:pt x="295" y="361"/>
                    <a:pt x="167" y="528"/>
                    <a:pt x="0" y="668"/>
                  </a:cubicBezTo>
                  <a:cubicBezTo>
                    <a:pt x="469" y="1263"/>
                    <a:pt x="1093" y="1468"/>
                    <a:pt x="1722" y="1571"/>
                  </a:cubicBezTo>
                  <a:cubicBezTo>
                    <a:pt x="2369" y="1677"/>
                    <a:pt x="3023" y="1752"/>
                    <a:pt x="3679" y="1752"/>
                  </a:cubicBezTo>
                  <a:cubicBezTo>
                    <a:pt x="4076" y="1752"/>
                    <a:pt x="4474" y="1724"/>
                    <a:pt x="4872" y="1659"/>
                  </a:cubicBezTo>
                  <a:cubicBezTo>
                    <a:pt x="5776" y="1510"/>
                    <a:pt x="6679" y="1348"/>
                    <a:pt x="7577" y="1161"/>
                  </a:cubicBezTo>
                  <a:cubicBezTo>
                    <a:pt x="7858" y="1101"/>
                    <a:pt x="8196" y="1099"/>
                    <a:pt x="8395" y="751"/>
                  </a:cubicBezTo>
                  <a:cubicBezTo>
                    <a:pt x="8153" y="368"/>
                    <a:pt x="7726" y="312"/>
                    <a:pt x="7352" y="253"/>
                  </a:cubicBezTo>
                  <a:cubicBezTo>
                    <a:pt x="6682" y="148"/>
                    <a:pt x="6000" y="103"/>
                    <a:pt x="5321" y="71"/>
                  </a:cubicBezTo>
                  <a:cubicBezTo>
                    <a:pt x="4406" y="30"/>
                    <a:pt x="3488" y="31"/>
                    <a:pt x="2571" y="6"/>
                  </a:cubicBezTo>
                  <a:cubicBezTo>
                    <a:pt x="2450" y="3"/>
                    <a:pt x="2329" y="1"/>
                    <a:pt x="220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33"/>
            <p:cNvSpPr/>
            <p:nvPr/>
          </p:nvSpPr>
          <p:spPr>
            <a:xfrm>
              <a:off x="-8569250" y="2095525"/>
              <a:ext cx="192950" cy="48025"/>
            </a:xfrm>
            <a:custGeom>
              <a:avLst/>
              <a:gdLst/>
              <a:ahLst/>
              <a:cxnLst/>
              <a:rect l="l" t="t" r="r" b="b"/>
              <a:pathLst>
                <a:path w="7718" h="1921" extrusionOk="0">
                  <a:moveTo>
                    <a:pt x="728" y="0"/>
                  </a:moveTo>
                  <a:cubicBezTo>
                    <a:pt x="499" y="0"/>
                    <a:pt x="270" y="58"/>
                    <a:pt x="1" y="292"/>
                  </a:cubicBezTo>
                  <a:cubicBezTo>
                    <a:pt x="201" y="474"/>
                    <a:pt x="326" y="646"/>
                    <a:pt x="495" y="728"/>
                  </a:cubicBezTo>
                  <a:cubicBezTo>
                    <a:pt x="1014" y="976"/>
                    <a:pt x="1531" y="1261"/>
                    <a:pt x="2081" y="1402"/>
                  </a:cubicBezTo>
                  <a:cubicBezTo>
                    <a:pt x="3802" y="1840"/>
                    <a:pt x="5573" y="1879"/>
                    <a:pt x="7338" y="1920"/>
                  </a:cubicBezTo>
                  <a:cubicBezTo>
                    <a:pt x="7339" y="1920"/>
                    <a:pt x="7341" y="1920"/>
                    <a:pt x="7342" y="1920"/>
                  </a:cubicBezTo>
                  <a:cubicBezTo>
                    <a:pt x="7453" y="1920"/>
                    <a:pt x="7565" y="1838"/>
                    <a:pt x="7718" y="1778"/>
                  </a:cubicBezTo>
                  <a:cubicBezTo>
                    <a:pt x="7458" y="1372"/>
                    <a:pt x="7080" y="1289"/>
                    <a:pt x="6745" y="1162"/>
                  </a:cubicBezTo>
                  <a:cubicBezTo>
                    <a:pt x="4853" y="438"/>
                    <a:pt x="2871" y="168"/>
                    <a:pt x="868" y="6"/>
                  </a:cubicBezTo>
                  <a:cubicBezTo>
                    <a:pt x="821" y="3"/>
                    <a:pt x="774" y="0"/>
                    <a:pt x="72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" name="Google Shape;281;p32"/>
          <p:cNvSpPr txBox="1">
            <a:spLocks/>
          </p:cNvSpPr>
          <p:nvPr/>
        </p:nvSpPr>
        <p:spPr>
          <a:xfrm>
            <a:off x="214282" y="357172"/>
            <a:ext cx="8429684" cy="44291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b="1" dirty="0" smtClean="0">
                <a:solidFill>
                  <a:schemeClr val="accent2"/>
                </a:solidFill>
                <a:latin typeface="Montserrat"/>
                <a:sym typeface="Montserrat"/>
              </a:rPr>
              <a:t>2. </a:t>
            </a:r>
            <a:r>
              <a:rPr lang="en-US" b="1" dirty="0" err="1" smtClean="0">
                <a:solidFill>
                  <a:schemeClr val="bg1"/>
                </a:solidFill>
              </a:rPr>
              <a:t>Pembelajaran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Kontektual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</a:p>
          <a:p>
            <a:pPr algn="just"/>
            <a:r>
              <a:rPr lang="en-US" dirty="0" err="1" smtClean="0">
                <a:solidFill>
                  <a:schemeClr val="bg1"/>
                </a:solidFill>
              </a:rPr>
              <a:t>Pembelajaran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kontekstual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adalah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pembelajaran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dimulai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dengan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sajian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atau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tanya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jawab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lisan</a:t>
            </a:r>
            <a:r>
              <a:rPr lang="en-US" dirty="0" smtClean="0">
                <a:solidFill>
                  <a:schemeClr val="bg1"/>
                </a:solidFill>
              </a:rPr>
              <a:t> (</a:t>
            </a:r>
            <a:r>
              <a:rPr lang="en-US" dirty="0" err="1" smtClean="0">
                <a:solidFill>
                  <a:schemeClr val="bg1"/>
                </a:solidFill>
              </a:rPr>
              <a:t>ramah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terbuka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negosiasi</a:t>
            </a:r>
            <a:r>
              <a:rPr lang="en-US" dirty="0" smtClean="0">
                <a:solidFill>
                  <a:schemeClr val="bg1"/>
                </a:solidFill>
              </a:rPr>
              <a:t>) yang </a:t>
            </a:r>
            <a:r>
              <a:rPr lang="en-US" dirty="0" err="1" smtClean="0">
                <a:solidFill>
                  <a:schemeClr val="bg1"/>
                </a:solidFill>
              </a:rPr>
              <a:t>terkait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dengan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dunia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nyata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kehidupan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siswa</a:t>
            </a:r>
            <a:r>
              <a:rPr lang="en-US" dirty="0" smtClean="0">
                <a:solidFill>
                  <a:schemeClr val="bg1"/>
                </a:solidFill>
              </a:rPr>
              <a:t> (daily life modeling), </a:t>
            </a:r>
            <a:r>
              <a:rPr lang="en-US" dirty="0" err="1" smtClean="0">
                <a:solidFill>
                  <a:schemeClr val="bg1"/>
                </a:solidFill>
              </a:rPr>
              <a:t>sehingga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terasa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manfaat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dari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materi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disajkan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motivasi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muncul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dunia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pikiran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siswa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menjadi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konkret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suasana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menjadi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kondusif</a:t>
            </a:r>
            <a:r>
              <a:rPr lang="en-US" dirty="0" smtClean="0">
                <a:solidFill>
                  <a:schemeClr val="bg1"/>
                </a:solidFill>
              </a:rPr>
              <a:t> – </a:t>
            </a:r>
            <a:r>
              <a:rPr lang="en-US" dirty="0" err="1" smtClean="0">
                <a:solidFill>
                  <a:schemeClr val="bg1"/>
                </a:solidFill>
              </a:rPr>
              <a:t>nyaman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menyenangkan</a:t>
            </a:r>
            <a:r>
              <a:rPr lang="en-US" dirty="0" smtClean="0">
                <a:solidFill>
                  <a:schemeClr val="bg1"/>
                </a:solidFill>
              </a:rPr>
              <a:t>. </a:t>
            </a:r>
            <a:r>
              <a:rPr lang="en-US" dirty="0" err="1" smtClean="0">
                <a:solidFill>
                  <a:schemeClr val="bg1"/>
                </a:solidFill>
              </a:rPr>
              <a:t>Pensip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pembelajaran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kontekstual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adalah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aktivitas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siswa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siswa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melakukan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mengalami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tidak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hanya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menonton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mencatat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pengembangan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kemampuan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sosialisasi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</a:p>
          <a:p>
            <a:pPr lvl="0" algn="just"/>
            <a:r>
              <a:rPr lang="en-US" b="1" dirty="0" smtClean="0">
                <a:solidFill>
                  <a:schemeClr val="bg1"/>
                </a:solidFill>
              </a:rPr>
              <a:t>3. </a:t>
            </a:r>
            <a:r>
              <a:rPr lang="en-US" b="1" dirty="0" err="1" smtClean="0">
                <a:solidFill>
                  <a:schemeClr val="bg1"/>
                </a:solidFill>
              </a:rPr>
              <a:t>Pembelajaran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Berbasis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Masalah</a:t>
            </a:r>
            <a:endParaRPr lang="en-US" b="1" dirty="0" smtClean="0">
              <a:solidFill>
                <a:schemeClr val="bg1"/>
              </a:solidFill>
            </a:endParaRPr>
          </a:p>
          <a:p>
            <a:pPr algn="just"/>
            <a:r>
              <a:rPr lang="en-US" dirty="0" err="1" smtClean="0">
                <a:solidFill>
                  <a:schemeClr val="bg1"/>
                </a:solidFill>
              </a:rPr>
              <a:t>Punaji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Setyosari</a:t>
            </a:r>
            <a:r>
              <a:rPr lang="en-US" dirty="0" smtClean="0">
                <a:solidFill>
                  <a:schemeClr val="bg1"/>
                </a:solidFill>
              </a:rPr>
              <a:t> (2006: 1) </a:t>
            </a:r>
            <a:r>
              <a:rPr lang="en-US" dirty="0" err="1" smtClean="0">
                <a:solidFill>
                  <a:schemeClr val="bg1"/>
                </a:solidFill>
              </a:rPr>
              <a:t>menyatakan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bahwa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pembelajaran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berbasis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masalah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adalah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suatu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metode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atau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cara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pembelajaran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ditandai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oleh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adanya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masalah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nyata</a:t>
            </a:r>
            <a:r>
              <a:rPr lang="en-US" dirty="0" smtClean="0">
                <a:solidFill>
                  <a:schemeClr val="bg1"/>
                </a:solidFill>
              </a:rPr>
              <a:t>, a real-world problems </a:t>
            </a:r>
            <a:r>
              <a:rPr lang="en-US" dirty="0" err="1" smtClean="0">
                <a:solidFill>
                  <a:schemeClr val="bg1"/>
                </a:solidFill>
              </a:rPr>
              <a:t>sebagai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konteks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bagi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mahasiswa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untuk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kritis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ketrampilan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memecahkan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masalah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memperoleh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pengetahuan</a:t>
            </a:r>
            <a:r>
              <a:rPr lang="en-US" dirty="0" smtClean="0">
                <a:solidFill>
                  <a:schemeClr val="bg1"/>
                </a:solidFill>
              </a:rPr>
              <a:t>. </a:t>
            </a:r>
            <a:r>
              <a:rPr lang="en-US" dirty="0" err="1" smtClean="0">
                <a:solidFill>
                  <a:schemeClr val="bg1"/>
                </a:solidFill>
              </a:rPr>
              <a:t>Pembelajaran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berbasis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masalah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mempunyai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tujuan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untuk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mengembangkan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menerapkan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kecakapan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penting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yaitu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pemecahan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masalah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berdasarkan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keterampilan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sendiri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atau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kerjasama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kelompok</a:t>
            </a:r>
            <a:r>
              <a:rPr lang="en-US" dirty="0" smtClean="0">
                <a:solidFill>
                  <a:schemeClr val="bg1"/>
                </a:solidFill>
              </a:rPr>
              <a:t> dam </a:t>
            </a:r>
            <a:r>
              <a:rPr lang="en-US" dirty="0" err="1" smtClean="0">
                <a:solidFill>
                  <a:schemeClr val="bg1"/>
                </a:solidFill>
              </a:rPr>
              <a:t>memperoleh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pengetahun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luas</a:t>
            </a:r>
            <a:r>
              <a:rPr lang="en-US" dirty="0" smtClean="0">
                <a:solidFill>
                  <a:schemeClr val="bg1"/>
                </a:solidFill>
              </a:rPr>
              <a:t>. </a:t>
            </a:r>
          </a:p>
          <a:p>
            <a:pPr lvl="0" algn="just"/>
            <a:r>
              <a:rPr lang="en-US" b="1" dirty="0" smtClean="0">
                <a:solidFill>
                  <a:schemeClr val="bg1"/>
                </a:solidFill>
              </a:rPr>
              <a:t>4. TGT (Teams Games Tournament)</a:t>
            </a:r>
          </a:p>
          <a:p>
            <a:pPr algn="just"/>
            <a:r>
              <a:rPr lang="en-US" dirty="0" err="1" smtClean="0">
                <a:solidFill>
                  <a:schemeClr val="bg1"/>
                </a:solidFill>
              </a:rPr>
              <a:t>Penerapan</a:t>
            </a:r>
            <a:r>
              <a:rPr lang="en-US" dirty="0" smtClean="0">
                <a:solidFill>
                  <a:schemeClr val="bg1"/>
                </a:solidFill>
              </a:rPr>
              <a:t> model </a:t>
            </a:r>
            <a:r>
              <a:rPr lang="en-US" dirty="0" err="1" smtClean="0">
                <a:solidFill>
                  <a:schemeClr val="bg1"/>
                </a:solidFill>
              </a:rPr>
              <a:t>ini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dengan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cara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mengelompokkan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siswa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heterogen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tugas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tiap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kelompok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bisa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sama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bisa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aberbeda</a:t>
            </a:r>
            <a:r>
              <a:rPr lang="en-US" dirty="0" smtClean="0">
                <a:solidFill>
                  <a:schemeClr val="bg1"/>
                </a:solidFill>
              </a:rPr>
              <a:t>. </a:t>
            </a:r>
            <a:r>
              <a:rPr lang="en-US" dirty="0" err="1" smtClean="0">
                <a:solidFill>
                  <a:schemeClr val="bg1"/>
                </a:solidFill>
              </a:rPr>
              <a:t>Setelah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memperoleh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tugas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setiap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kelompok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bekerja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sama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dalam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bentuk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kerja</a:t>
            </a:r>
            <a:r>
              <a:rPr lang="en-US" dirty="0" smtClean="0">
                <a:solidFill>
                  <a:schemeClr val="bg1"/>
                </a:solidFill>
              </a:rPr>
              <a:t> individual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diskusi</a:t>
            </a:r>
            <a:r>
              <a:rPr lang="en-US" dirty="0" smtClean="0">
                <a:solidFill>
                  <a:schemeClr val="bg1"/>
                </a:solidFill>
              </a:rPr>
              <a:t>. </a:t>
            </a:r>
            <a:r>
              <a:rPr lang="en-US" dirty="0" err="1" smtClean="0">
                <a:solidFill>
                  <a:schemeClr val="bg1"/>
                </a:solidFill>
              </a:rPr>
              <a:t>Diusahakan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dinamika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kelompok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kohesif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kompak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serta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tumbuh</a:t>
            </a:r>
            <a:r>
              <a:rPr lang="en-US" dirty="0" smtClean="0">
                <a:solidFill>
                  <a:schemeClr val="bg1"/>
                </a:solidFill>
              </a:rPr>
              <a:t> rasa </a:t>
            </a:r>
            <a:r>
              <a:rPr lang="en-US" dirty="0" err="1" smtClean="0">
                <a:solidFill>
                  <a:schemeClr val="bg1"/>
                </a:solidFill>
              </a:rPr>
              <a:t>kompetisi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antar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kelompok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suasana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diskuisi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nyaman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menyenangkan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sepeti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dalam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kondisi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permainan</a:t>
            </a:r>
            <a:r>
              <a:rPr lang="en-US" dirty="0" smtClean="0">
                <a:solidFill>
                  <a:schemeClr val="bg1"/>
                </a:solidFill>
              </a:rPr>
              <a:t> (games) </a:t>
            </a:r>
            <a:r>
              <a:rPr lang="en-US" dirty="0" err="1" smtClean="0">
                <a:solidFill>
                  <a:schemeClr val="bg1"/>
                </a:solidFill>
              </a:rPr>
              <a:t>yaitu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dengan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cara</a:t>
            </a:r>
            <a:r>
              <a:rPr lang="en-US" dirty="0" smtClean="0">
                <a:solidFill>
                  <a:schemeClr val="bg1"/>
                </a:solidFill>
              </a:rPr>
              <a:t> guru </a:t>
            </a:r>
            <a:r>
              <a:rPr lang="en-US" dirty="0" err="1" smtClean="0">
                <a:solidFill>
                  <a:schemeClr val="bg1"/>
                </a:solidFill>
              </a:rPr>
              <a:t>bersikap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terbuka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ramah</a:t>
            </a:r>
            <a:r>
              <a:rPr lang="en-US" dirty="0" smtClean="0">
                <a:solidFill>
                  <a:schemeClr val="bg1"/>
                </a:solidFill>
              </a:rPr>
              <a:t> , </a:t>
            </a:r>
            <a:r>
              <a:rPr lang="en-US" dirty="0" err="1" smtClean="0">
                <a:solidFill>
                  <a:schemeClr val="bg1"/>
                </a:solidFill>
              </a:rPr>
              <a:t>lembut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santun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ontserrat"/>
              <a:buNone/>
              <a:tabLst/>
              <a:defRPr/>
            </a:pP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ontserrat"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ontserrat"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p34"/>
          <p:cNvSpPr txBox="1">
            <a:spLocks noGrp="1"/>
          </p:cNvSpPr>
          <p:nvPr>
            <p:ph type="title"/>
          </p:nvPr>
        </p:nvSpPr>
        <p:spPr>
          <a:xfrm>
            <a:off x="656575" y="339500"/>
            <a:ext cx="8175600" cy="9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1800" b="1" dirty="0" smtClean="0"/>
              <a:t>C. </a:t>
            </a:r>
            <a:r>
              <a:rPr lang="en-US" sz="1800" b="1" dirty="0" err="1" smtClean="0"/>
              <a:t>Pendekatan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Pembelajaran</a:t>
            </a:r>
            <a:r>
              <a:rPr lang="en-US" dirty="0" smtClean="0"/>
              <a:t/>
            </a:r>
            <a:br>
              <a:rPr lang="en-US" dirty="0" smtClean="0"/>
            </a:br>
            <a:endParaRPr dirty="0"/>
          </a:p>
        </p:txBody>
      </p:sp>
      <p:grpSp>
        <p:nvGrpSpPr>
          <p:cNvPr id="389" name="Google Shape;389;p34"/>
          <p:cNvGrpSpPr/>
          <p:nvPr/>
        </p:nvGrpSpPr>
        <p:grpSpPr>
          <a:xfrm>
            <a:off x="3929058" y="428610"/>
            <a:ext cx="285752" cy="285752"/>
            <a:chOff x="5137675" y="4677800"/>
            <a:chExt cx="401575" cy="302575"/>
          </a:xfrm>
        </p:grpSpPr>
        <p:sp>
          <p:nvSpPr>
            <p:cNvPr id="390" name="Google Shape;390;p34"/>
            <p:cNvSpPr/>
            <p:nvPr/>
          </p:nvSpPr>
          <p:spPr>
            <a:xfrm>
              <a:off x="5137675" y="4677800"/>
              <a:ext cx="401575" cy="164775"/>
            </a:xfrm>
            <a:custGeom>
              <a:avLst/>
              <a:gdLst/>
              <a:ahLst/>
              <a:cxnLst/>
              <a:rect l="l" t="t" r="r" b="b"/>
              <a:pathLst>
                <a:path w="16063" h="6591" extrusionOk="0">
                  <a:moveTo>
                    <a:pt x="11560" y="1"/>
                  </a:moveTo>
                  <a:cubicBezTo>
                    <a:pt x="6987" y="1"/>
                    <a:pt x="3536" y="2408"/>
                    <a:pt x="410" y="5437"/>
                  </a:cubicBezTo>
                  <a:cubicBezTo>
                    <a:pt x="0" y="5834"/>
                    <a:pt x="305" y="6531"/>
                    <a:pt x="899" y="6586"/>
                  </a:cubicBezTo>
                  <a:cubicBezTo>
                    <a:pt x="932" y="6589"/>
                    <a:pt x="966" y="6590"/>
                    <a:pt x="999" y="6590"/>
                  </a:cubicBezTo>
                  <a:cubicBezTo>
                    <a:pt x="1276" y="6590"/>
                    <a:pt x="1563" y="6492"/>
                    <a:pt x="1841" y="6433"/>
                  </a:cubicBezTo>
                  <a:cubicBezTo>
                    <a:pt x="3185" y="6150"/>
                    <a:pt x="4516" y="5743"/>
                    <a:pt x="5875" y="5601"/>
                  </a:cubicBezTo>
                  <a:cubicBezTo>
                    <a:pt x="8012" y="5376"/>
                    <a:pt x="10168" y="5345"/>
                    <a:pt x="12315" y="5198"/>
                  </a:cubicBezTo>
                  <a:cubicBezTo>
                    <a:pt x="13379" y="5124"/>
                    <a:pt x="14388" y="4838"/>
                    <a:pt x="15260" y="4176"/>
                  </a:cubicBezTo>
                  <a:cubicBezTo>
                    <a:pt x="15776" y="3784"/>
                    <a:pt x="16053" y="3280"/>
                    <a:pt x="16063" y="2539"/>
                  </a:cubicBezTo>
                  <a:cubicBezTo>
                    <a:pt x="15961" y="1645"/>
                    <a:pt x="15450" y="875"/>
                    <a:pt x="14542" y="565"/>
                  </a:cubicBezTo>
                  <a:cubicBezTo>
                    <a:pt x="13621" y="251"/>
                    <a:pt x="12624" y="8"/>
                    <a:pt x="11657" y="1"/>
                  </a:cubicBezTo>
                  <a:cubicBezTo>
                    <a:pt x="11625" y="1"/>
                    <a:pt x="11593" y="1"/>
                    <a:pt x="11560" y="1"/>
                  </a:cubicBezTo>
                  <a:close/>
                </a:path>
              </a:pathLst>
            </a:custGeom>
            <a:solidFill>
              <a:srgbClr val="ABE5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34"/>
            <p:cNvSpPr/>
            <p:nvPr/>
          </p:nvSpPr>
          <p:spPr>
            <a:xfrm>
              <a:off x="5213575" y="4847375"/>
              <a:ext cx="263075" cy="133000"/>
            </a:xfrm>
            <a:custGeom>
              <a:avLst/>
              <a:gdLst/>
              <a:ahLst/>
              <a:cxnLst/>
              <a:rect l="l" t="t" r="r" b="b"/>
              <a:pathLst>
                <a:path w="10523" h="5320" extrusionOk="0">
                  <a:moveTo>
                    <a:pt x="4579" y="0"/>
                  </a:moveTo>
                  <a:cubicBezTo>
                    <a:pt x="3262" y="0"/>
                    <a:pt x="1945" y="338"/>
                    <a:pt x="638" y="937"/>
                  </a:cubicBezTo>
                  <a:cubicBezTo>
                    <a:pt x="369" y="1060"/>
                    <a:pt x="0" y="1408"/>
                    <a:pt x="23" y="1613"/>
                  </a:cubicBezTo>
                  <a:cubicBezTo>
                    <a:pt x="52" y="1865"/>
                    <a:pt x="406" y="2153"/>
                    <a:pt x="686" y="2287"/>
                  </a:cubicBezTo>
                  <a:cubicBezTo>
                    <a:pt x="1283" y="2573"/>
                    <a:pt x="1935" y="2744"/>
                    <a:pt x="2543" y="3009"/>
                  </a:cubicBezTo>
                  <a:cubicBezTo>
                    <a:pt x="4097" y="3686"/>
                    <a:pt x="5624" y="4432"/>
                    <a:pt x="7198" y="5057"/>
                  </a:cubicBezTo>
                  <a:cubicBezTo>
                    <a:pt x="7653" y="5236"/>
                    <a:pt x="8181" y="5320"/>
                    <a:pt x="8688" y="5320"/>
                  </a:cubicBezTo>
                  <a:cubicBezTo>
                    <a:pt x="8819" y="5320"/>
                    <a:pt x="8950" y="5314"/>
                    <a:pt x="9077" y="5303"/>
                  </a:cubicBezTo>
                  <a:cubicBezTo>
                    <a:pt x="9944" y="5228"/>
                    <a:pt x="10410" y="4562"/>
                    <a:pt x="10523" y="3633"/>
                  </a:cubicBezTo>
                  <a:cubicBezTo>
                    <a:pt x="10305" y="3154"/>
                    <a:pt x="10185" y="2588"/>
                    <a:pt x="9848" y="2219"/>
                  </a:cubicBezTo>
                  <a:cubicBezTo>
                    <a:pt x="9368" y="1691"/>
                    <a:pt x="8779" y="1208"/>
                    <a:pt x="8146" y="884"/>
                  </a:cubicBezTo>
                  <a:cubicBezTo>
                    <a:pt x="6961" y="276"/>
                    <a:pt x="5770" y="0"/>
                    <a:pt x="4579" y="0"/>
                  </a:cubicBezTo>
                  <a:close/>
                </a:path>
              </a:pathLst>
            </a:custGeom>
            <a:solidFill>
              <a:srgbClr val="ABE5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92" name="Google Shape;392;p34"/>
          <p:cNvGrpSpPr/>
          <p:nvPr/>
        </p:nvGrpSpPr>
        <p:grpSpPr>
          <a:xfrm>
            <a:off x="8001024" y="0"/>
            <a:ext cx="1448429" cy="1734863"/>
            <a:chOff x="1571255" y="138453"/>
            <a:chExt cx="2585635" cy="2527894"/>
          </a:xfrm>
        </p:grpSpPr>
        <p:sp>
          <p:nvSpPr>
            <p:cNvPr id="393" name="Google Shape;393;p34"/>
            <p:cNvSpPr/>
            <p:nvPr/>
          </p:nvSpPr>
          <p:spPr>
            <a:xfrm>
              <a:off x="1612135" y="175740"/>
              <a:ext cx="1836025" cy="1970395"/>
            </a:xfrm>
            <a:custGeom>
              <a:avLst/>
              <a:gdLst/>
              <a:ahLst/>
              <a:cxnLst/>
              <a:rect l="l" t="t" r="r" b="b"/>
              <a:pathLst>
                <a:path w="73441" h="73440" extrusionOk="0">
                  <a:moveTo>
                    <a:pt x="1" y="1"/>
                  </a:moveTo>
                  <a:lnTo>
                    <a:pt x="1" y="73440"/>
                  </a:lnTo>
                  <a:lnTo>
                    <a:pt x="73441" y="73440"/>
                  </a:lnTo>
                  <a:lnTo>
                    <a:pt x="7344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94" name="Google Shape;394;p34"/>
            <p:cNvGrpSpPr/>
            <p:nvPr/>
          </p:nvGrpSpPr>
          <p:grpSpPr>
            <a:xfrm rot="1053587">
              <a:off x="1823375" y="406003"/>
              <a:ext cx="2081394" cy="1992794"/>
              <a:chOff x="2268850" y="449825"/>
              <a:chExt cx="2081400" cy="1992800"/>
            </a:xfrm>
          </p:grpSpPr>
          <p:sp>
            <p:nvSpPr>
              <p:cNvPr id="395" name="Google Shape;395;p34"/>
              <p:cNvSpPr/>
              <p:nvPr/>
            </p:nvSpPr>
            <p:spPr>
              <a:xfrm>
                <a:off x="2268850" y="456425"/>
                <a:ext cx="1691025" cy="1427900"/>
              </a:xfrm>
              <a:custGeom>
                <a:avLst/>
                <a:gdLst/>
                <a:ahLst/>
                <a:cxnLst/>
                <a:rect l="l" t="t" r="r" b="b"/>
                <a:pathLst>
                  <a:path w="67641" h="57116" extrusionOk="0">
                    <a:moveTo>
                      <a:pt x="26314" y="0"/>
                    </a:moveTo>
                    <a:cubicBezTo>
                      <a:pt x="25298" y="0"/>
                      <a:pt x="24341" y="197"/>
                      <a:pt x="23464" y="642"/>
                    </a:cubicBezTo>
                    <a:cubicBezTo>
                      <a:pt x="17497" y="3671"/>
                      <a:pt x="6971" y="17645"/>
                      <a:pt x="6971" y="17645"/>
                    </a:cubicBezTo>
                    <a:cubicBezTo>
                      <a:pt x="6971" y="17645"/>
                      <a:pt x="7235" y="22635"/>
                      <a:pt x="3401" y="34137"/>
                    </a:cubicBezTo>
                    <a:cubicBezTo>
                      <a:pt x="0" y="44339"/>
                      <a:pt x="12054" y="42788"/>
                      <a:pt x="12752" y="47058"/>
                    </a:cubicBezTo>
                    <a:cubicBezTo>
                      <a:pt x="13773" y="53303"/>
                      <a:pt x="16127" y="57116"/>
                      <a:pt x="20474" y="57116"/>
                    </a:cubicBezTo>
                    <a:cubicBezTo>
                      <a:pt x="21658" y="57116"/>
                      <a:pt x="22990" y="56833"/>
                      <a:pt x="24484" y="56239"/>
                    </a:cubicBezTo>
                    <a:cubicBezTo>
                      <a:pt x="31459" y="53466"/>
                      <a:pt x="31702" y="44181"/>
                      <a:pt x="39639" y="44127"/>
                    </a:cubicBezTo>
                    <a:cubicBezTo>
                      <a:pt x="47576" y="44073"/>
                      <a:pt x="67640" y="38506"/>
                      <a:pt x="65585" y="30971"/>
                    </a:cubicBezTo>
                    <a:cubicBezTo>
                      <a:pt x="63532" y="23434"/>
                      <a:pt x="52653" y="27283"/>
                      <a:pt x="56185" y="20832"/>
                    </a:cubicBezTo>
                    <a:cubicBezTo>
                      <a:pt x="59717" y="14380"/>
                      <a:pt x="53762" y="13120"/>
                      <a:pt x="46399" y="9605"/>
                    </a:cubicBezTo>
                    <a:cubicBezTo>
                      <a:pt x="40119" y="6607"/>
                      <a:pt x="32207" y="0"/>
                      <a:pt x="2631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6" name="Google Shape;396;p34"/>
              <p:cNvSpPr/>
              <p:nvPr/>
            </p:nvSpPr>
            <p:spPr>
              <a:xfrm>
                <a:off x="2568725" y="1413075"/>
                <a:ext cx="1781525" cy="1029550"/>
              </a:xfrm>
              <a:custGeom>
                <a:avLst/>
                <a:gdLst/>
                <a:ahLst/>
                <a:cxnLst/>
                <a:rect l="l" t="t" r="r" b="b"/>
                <a:pathLst>
                  <a:path w="71261" h="41182" extrusionOk="0">
                    <a:moveTo>
                      <a:pt x="33405" y="1"/>
                    </a:moveTo>
                    <a:cubicBezTo>
                      <a:pt x="28594" y="1"/>
                      <a:pt x="26733" y="1079"/>
                      <a:pt x="26733" y="1079"/>
                    </a:cubicBezTo>
                    <a:cubicBezTo>
                      <a:pt x="19202" y="3443"/>
                      <a:pt x="6494" y="13672"/>
                      <a:pt x="4327" y="17463"/>
                    </a:cubicBezTo>
                    <a:cubicBezTo>
                      <a:pt x="1268" y="22819"/>
                      <a:pt x="1" y="30633"/>
                      <a:pt x="2824" y="41182"/>
                    </a:cubicBezTo>
                    <a:lnTo>
                      <a:pt x="71260" y="19705"/>
                    </a:lnTo>
                    <a:cubicBezTo>
                      <a:pt x="71260" y="19705"/>
                      <a:pt x="64260" y="7262"/>
                      <a:pt x="52019" y="3437"/>
                    </a:cubicBezTo>
                    <a:cubicBezTo>
                      <a:pt x="43385" y="739"/>
                      <a:pt x="37386" y="1"/>
                      <a:pt x="33405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7" name="Google Shape;397;p34"/>
              <p:cNvSpPr/>
              <p:nvPr/>
            </p:nvSpPr>
            <p:spPr>
              <a:xfrm>
                <a:off x="2898650" y="899225"/>
                <a:ext cx="546850" cy="793325"/>
              </a:xfrm>
              <a:custGeom>
                <a:avLst/>
                <a:gdLst/>
                <a:ahLst/>
                <a:cxnLst/>
                <a:rect l="l" t="t" r="r" b="b"/>
                <a:pathLst>
                  <a:path w="21874" h="31733" extrusionOk="0">
                    <a:moveTo>
                      <a:pt x="6938" y="1"/>
                    </a:moveTo>
                    <a:lnTo>
                      <a:pt x="0" y="9800"/>
                    </a:lnTo>
                    <a:lnTo>
                      <a:pt x="1799" y="18343"/>
                    </a:lnTo>
                    <a:cubicBezTo>
                      <a:pt x="1799" y="18343"/>
                      <a:pt x="4104" y="19670"/>
                      <a:pt x="4092" y="23959"/>
                    </a:cubicBezTo>
                    <a:cubicBezTo>
                      <a:pt x="4082" y="27241"/>
                      <a:pt x="3272" y="27353"/>
                      <a:pt x="3162" y="27353"/>
                    </a:cubicBezTo>
                    <a:cubicBezTo>
                      <a:pt x="3154" y="27353"/>
                      <a:pt x="3150" y="27352"/>
                      <a:pt x="3150" y="27352"/>
                    </a:cubicBezTo>
                    <a:lnTo>
                      <a:pt x="3150" y="27352"/>
                    </a:lnTo>
                    <a:cubicBezTo>
                      <a:pt x="3150" y="27352"/>
                      <a:pt x="5536" y="31733"/>
                      <a:pt x="10662" y="31733"/>
                    </a:cubicBezTo>
                    <a:cubicBezTo>
                      <a:pt x="11739" y="31733"/>
                      <a:pt x="12937" y="31539"/>
                      <a:pt x="14259" y="31072"/>
                    </a:cubicBezTo>
                    <a:cubicBezTo>
                      <a:pt x="21874" y="28377"/>
                      <a:pt x="20460" y="20922"/>
                      <a:pt x="20460" y="20922"/>
                    </a:cubicBezTo>
                    <a:cubicBezTo>
                      <a:pt x="20460" y="20922"/>
                      <a:pt x="10787" y="10880"/>
                      <a:pt x="6938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8" name="Google Shape;398;p34"/>
              <p:cNvSpPr/>
              <p:nvPr/>
            </p:nvSpPr>
            <p:spPr>
              <a:xfrm>
                <a:off x="2503975" y="598050"/>
                <a:ext cx="811725" cy="859575"/>
              </a:xfrm>
              <a:custGeom>
                <a:avLst/>
                <a:gdLst/>
                <a:ahLst/>
                <a:cxnLst/>
                <a:rect l="l" t="t" r="r" b="b"/>
                <a:pathLst>
                  <a:path w="32469" h="34383" extrusionOk="0">
                    <a:moveTo>
                      <a:pt x="11115" y="0"/>
                    </a:moveTo>
                    <a:cubicBezTo>
                      <a:pt x="5865" y="0"/>
                      <a:pt x="1393" y="2945"/>
                      <a:pt x="0" y="10091"/>
                    </a:cubicBezTo>
                    <a:cubicBezTo>
                      <a:pt x="0" y="10091"/>
                      <a:pt x="3033" y="34383"/>
                      <a:pt x="15009" y="34383"/>
                    </a:cubicBezTo>
                    <a:cubicBezTo>
                      <a:pt x="16008" y="34383"/>
                      <a:pt x="17070" y="34214"/>
                      <a:pt x="18197" y="33847"/>
                    </a:cubicBezTo>
                    <a:cubicBezTo>
                      <a:pt x="32468" y="29206"/>
                      <a:pt x="22763" y="4078"/>
                      <a:pt x="22763" y="4078"/>
                    </a:cubicBezTo>
                    <a:cubicBezTo>
                      <a:pt x="19045" y="1514"/>
                      <a:pt x="14880" y="0"/>
                      <a:pt x="11115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9" name="Google Shape;399;p34"/>
              <p:cNvSpPr/>
              <p:nvPr/>
            </p:nvSpPr>
            <p:spPr>
              <a:xfrm>
                <a:off x="2658750" y="1027150"/>
                <a:ext cx="32450" cy="50550"/>
              </a:xfrm>
              <a:custGeom>
                <a:avLst/>
                <a:gdLst/>
                <a:ahLst/>
                <a:cxnLst/>
                <a:rect l="l" t="t" r="r" b="b"/>
                <a:pathLst>
                  <a:path w="1298" h="2022" extrusionOk="0">
                    <a:moveTo>
                      <a:pt x="374" y="1"/>
                    </a:moveTo>
                    <a:cubicBezTo>
                      <a:pt x="347" y="1"/>
                      <a:pt x="321" y="5"/>
                      <a:pt x="296" y="14"/>
                    </a:cubicBezTo>
                    <a:cubicBezTo>
                      <a:pt x="46" y="103"/>
                      <a:pt x="1" y="621"/>
                      <a:pt x="196" y="1172"/>
                    </a:cubicBezTo>
                    <a:cubicBezTo>
                      <a:pt x="371" y="1668"/>
                      <a:pt x="682" y="2021"/>
                      <a:pt x="924" y="2021"/>
                    </a:cubicBezTo>
                    <a:cubicBezTo>
                      <a:pt x="951" y="2021"/>
                      <a:pt x="977" y="2017"/>
                      <a:pt x="1002" y="2008"/>
                    </a:cubicBezTo>
                    <a:cubicBezTo>
                      <a:pt x="1253" y="1920"/>
                      <a:pt x="1297" y="1401"/>
                      <a:pt x="1102" y="851"/>
                    </a:cubicBezTo>
                    <a:cubicBezTo>
                      <a:pt x="927" y="354"/>
                      <a:pt x="617" y="1"/>
                      <a:pt x="374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0" name="Google Shape;400;p34"/>
              <p:cNvSpPr/>
              <p:nvPr/>
            </p:nvSpPr>
            <p:spPr>
              <a:xfrm>
                <a:off x="2745700" y="1002900"/>
                <a:ext cx="114425" cy="199375"/>
              </a:xfrm>
              <a:custGeom>
                <a:avLst/>
                <a:gdLst/>
                <a:ahLst/>
                <a:cxnLst/>
                <a:rect l="l" t="t" r="r" b="b"/>
                <a:pathLst>
                  <a:path w="4577" h="7975" extrusionOk="0">
                    <a:moveTo>
                      <a:pt x="358" y="0"/>
                    </a:moveTo>
                    <a:cubicBezTo>
                      <a:pt x="348" y="0"/>
                      <a:pt x="339" y="0"/>
                      <a:pt x="329" y="1"/>
                    </a:cubicBezTo>
                    <a:cubicBezTo>
                      <a:pt x="140" y="20"/>
                      <a:pt x="1" y="190"/>
                      <a:pt x="21" y="379"/>
                    </a:cubicBezTo>
                    <a:lnTo>
                      <a:pt x="762" y="7665"/>
                    </a:lnTo>
                    <a:cubicBezTo>
                      <a:pt x="773" y="7771"/>
                      <a:pt x="831" y="7865"/>
                      <a:pt x="921" y="7921"/>
                    </a:cubicBezTo>
                    <a:cubicBezTo>
                      <a:pt x="976" y="7956"/>
                      <a:pt x="1040" y="7974"/>
                      <a:pt x="1106" y="7974"/>
                    </a:cubicBezTo>
                    <a:cubicBezTo>
                      <a:pt x="1145" y="7974"/>
                      <a:pt x="1183" y="7968"/>
                      <a:pt x="1220" y="7955"/>
                    </a:cubicBezTo>
                    <a:lnTo>
                      <a:pt x="4303" y="6864"/>
                    </a:lnTo>
                    <a:cubicBezTo>
                      <a:pt x="4482" y="6801"/>
                      <a:pt x="4576" y="6605"/>
                      <a:pt x="4513" y="6425"/>
                    </a:cubicBezTo>
                    <a:cubicBezTo>
                      <a:pt x="4463" y="6284"/>
                      <a:pt x="4330" y="6195"/>
                      <a:pt x="4188" y="6195"/>
                    </a:cubicBezTo>
                    <a:cubicBezTo>
                      <a:pt x="4150" y="6195"/>
                      <a:pt x="4111" y="6202"/>
                      <a:pt x="4073" y="6215"/>
                    </a:cubicBezTo>
                    <a:lnTo>
                      <a:pt x="1404" y="7159"/>
                    </a:lnTo>
                    <a:lnTo>
                      <a:pt x="706" y="309"/>
                    </a:lnTo>
                    <a:cubicBezTo>
                      <a:pt x="688" y="129"/>
                      <a:pt x="536" y="0"/>
                      <a:pt x="35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1" name="Google Shape;401;p34"/>
              <p:cNvSpPr/>
              <p:nvPr/>
            </p:nvSpPr>
            <p:spPr>
              <a:xfrm>
                <a:off x="2900225" y="967250"/>
                <a:ext cx="32450" cy="50550"/>
              </a:xfrm>
              <a:custGeom>
                <a:avLst/>
                <a:gdLst/>
                <a:ahLst/>
                <a:cxnLst/>
                <a:rect l="l" t="t" r="r" b="b"/>
                <a:pathLst>
                  <a:path w="1298" h="2022" extrusionOk="0">
                    <a:moveTo>
                      <a:pt x="373" y="1"/>
                    </a:moveTo>
                    <a:cubicBezTo>
                      <a:pt x="346" y="1"/>
                      <a:pt x="321" y="5"/>
                      <a:pt x="296" y="13"/>
                    </a:cubicBezTo>
                    <a:cubicBezTo>
                      <a:pt x="46" y="102"/>
                      <a:pt x="1" y="620"/>
                      <a:pt x="196" y="1171"/>
                    </a:cubicBezTo>
                    <a:cubicBezTo>
                      <a:pt x="371" y="1668"/>
                      <a:pt x="683" y="2021"/>
                      <a:pt x="925" y="2021"/>
                    </a:cubicBezTo>
                    <a:cubicBezTo>
                      <a:pt x="952" y="2021"/>
                      <a:pt x="977" y="2017"/>
                      <a:pt x="1002" y="2009"/>
                    </a:cubicBezTo>
                    <a:cubicBezTo>
                      <a:pt x="1253" y="1920"/>
                      <a:pt x="1297" y="1402"/>
                      <a:pt x="1102" y="851"/>
                    </a:cubicBezTo>
                    <a:cubicBezTo>
                      <a:pt x="926" y="354"/>
                      <a:pt x="615" y="1"/>
                      <a:pt x="373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2" name="Google Shape;402;p34"/>
              <p:cNvSpPr/>
              <p:nvPr/>
            </p:nvSpPr>
            <p:spPr>
              <a:xfrm>
                <a:off x="2591825" y="915175"/>
                <a:ext cx="89200" cy="46925"/>
              </a:xfrm>
              <a:custGeom>
                <a:avLst/>
                <a:gdLst/>
                <a:ahLst/>
                <a:cxnLst/>
                <a:rect l="l" t="t" r="r" b="b"/>
                <a:pathLst>
                  <a:path w="3568" h="1877" extrusionOk="0">
                    <a:moveTo>
                      <a:pt x="2105" y="0"/>
                    </a:moveTo>
                    <a:cubicBezTo>
                      <a:pt x="1980" y="0"/>
                      <a:pt x="1856" y="14"/>
                      <a:pt x="1731" y="41"/>
                    </a:cubicBezTo>
                    <a:cubicBezTo>
                      <a:pt x="712" y="260"/>
                      <a:pt x="117" y="1320"/>
                      <a:pt x="93" y="1366"/>
                    </a:cubicBezTo>
                    <a:cubicBezTo>
                      <a:pt x="0" y="1532"/>
                      <a:pt x="61" y="1740"/>
                      <a:pt x="227" y="1833"/>
                    </a:cubicBezTo>
                    <a:cubicBezTo>
                      <a:pt x="278" y="1861"/>
                      <a:pt x="335" y="1876"/>
                      <a:pt x="393" y="1876"/>
                    </a:cubicBezTo>
                    <a:cubicBezTo>
                      <a:pt x="518" y="1876"/>
                      <a:pt x="634" y="1808"/>
                      <a:pt x="695" y="1699"/>
                    </a:cubicBezTo>
                    <a:cubicBezTo>
                      <a:pt x="699" y="1691"/>
                      <a:pt x="1169" y="865"/>
                      <a:pt x="1879" y="714"/>
                    </a:cubicBezTo>
                    <a:cubicBezTo>
                      <a:pt x="1954" y="698"/>
                      <a:pt x="2029" y="690"/>
                      <a:pt x="2105" y="690"/>
                    </a:cubicBezTo>
                    <a:cubicBezTo>
                      <a:pt x="2385" y="690"/>
                      <a:pt x="2671" y="801"/>
                      <a:pt x="2971" y="1027"/>
                    </a:cubicBezTo>
                    <a:cubicBezTo>
                      <a:pt x="3033" y="1073"/>
                      <a:pt x="3106" y="1096"/>
                      <a:pt x="3178" y="1096"/>
                    </a:cubicBezTo>
                    <a:cubicBezTo>
                      <a:pt x="3283" y="1096"/>
                      <a:pt x="3386" y="1048"/>
                      <a:pt x="3453" y="958"/>
                    </a:cubicBezTo>
                    <a:cubicBezTo>
                      <a:pt x="3567" y="805"/>
                      <a:pt x="3537" y="589"/>
                      <a:pt x="3384" y="475"/>
                    </a:cubicBezTo>
                    <a:cubicBezTo>
                      <a:pt x="2963" y="159"/>
                      <a:pt x="2534" y="0"/>
                      <a:pt x="210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3" name="Google Shape;403;p34"/>
              <p:cNvSpPr/>
              <p:nvPr/>
            </p:nvSpPr>
            <p:spPr>
              <a:xfrm>
                <a:off x="2849150" y="849625"/>
                <a:ext cx="89200" cy="46925"/>
              </a:xfrm>
              <a:custGeom>
                <a:avLst/>
                <a:gdLst/>
                <a:ahLst/>
                <a:cxnLst/>
                <a:rect l="l" t="t" r="r" b="b"/>
                <a:pathLst>
                  <a:path w="3568" h="1877" extrusionOk="0">
                    <a:moveTo>
                      <a:pt x="2105" y="1"/>
                    </a:moveTo>
                    <a:cubicBezTo>
                      <a:pt x="1980" y="1"/>
                      <a:pt x="1856" y="14"/>
                      <a:pt x="1731" y="41"/>
                    </a:cubicBezTo>
                    <a:cubicBezTo>
                      <a:pt x="713" y="261"/>
                      <a:pt x="117" y="1321"/>
                      <a:pt x="92" y="1366"/>
                    </a:cubicBezTo>
                    <a:cubicBezTo>
                      <a:pt x="1" y="1533"/>
                      <a:pt x="61" y="1741"/>
                      <a:pt x="227" y="1833"/>
                    </a:cubicBezTo>
                    <a:cubicBezTo>
                      <a:pt x="278" y="1862"/>
                      <a:pt x="335" y="1877"/>
                      <a:pt x="394" y="1877"/>
                    </a:cubicBezTo>
                    <a:cubicBezTo>
                      <a:pt x="519" y="1877"/>
                      <a:pt x="634" y="1809"/>
                      <a:pt x="696" y="1700"/>
                    </a:cubicBezTo>
                    <a:cubicBezTo>
                      <a:pt x="700" y="1691"/>
                      <a:pt x="1168" y="865"/>
                      <a:pt x="1880" y="714"/>
                    </a:cubicBezTo>
                    <a:cubicBezTo>
                      <a:pt x="1954" y="698"/>
                      <a:pt x="2028" y="690"/>
                      <a:pt x="2103" y="690"/>
                    </a:cubicBezTo>
                    <a:cubicBezTo>
                      <a:pt x="2384" y="690"/>
                      <a:pt x="2670" y="802"/>
                      <a:pt x="2972" y="1027"/>
                    </a:cubicBezTo>
                    <a:cubicBezTo>
                      <a:pt x="3033" y="1074"/>
                      <a:pt x="3106" y="1096"/>
                      <a:pt x="3178" y="1096"/>
                    </a:cubicBezTo>
                    <a:cubicBezTo>
                      <a:pt x="3282" y="1096"/>
                      <a:pt x="3386" y="1049"/>
                      <a:pt x="3453" y="958"/>
                    </a:cubicBezTo>
                    <a:cubicBezTo>
                      <a:pt x="3568" y="806"/>
                      <a:pt x="3537" y="590"/>
                      <a:pt x="3385" y="476"/>
                    </a:cubicBezTo>
                    <a:cubicBezTo>
                      <a:pt x="2963" y="160"/>
                      <a:pt x="2534" y="1"/>
                      <a:pt x="2105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4" name="Google Shape;404;p34"/>
              <p:cNvSpPr/>
              <p:nvPr/>
            </p:nvSpPr>
            <p:spPr>
              <a:xfrm>
                <a:off x="2814275" y="1251050"/>
                <a:ext cx="99375" cy="64375"/>
              </a:xfrm>
              <a:custGeom>
                <a:avLst/>
                <a:gdLst/>
                <a:ahLst/>
                <a:cxnLst/>
                <a:rect l="l" t="t" r="r" b="b"/>
                <a:pathLst>
                  <a:path w="3975" h="2575" extrusionOk="0">
                    <a:moveTo>
                      <a:pt x="3581" y="1"/>
                    </a:moveTo>
                    <a:cubicBezTo>
                      <a:pt x="3452" y="1"/>
                      <a:pt x="3329" y="73"/>
                      <a:pt x="3270" y="197"/>
                    </a:cubicBezTo>
                    <a:cubicBezTo>
                      <a:pt x="3120" y="513"/>
                      <a:pt x="2595" y="1411"/>
                      <a:pt x="1976" y="1779"/>
                    </a:cubicBezTo>
                    <a:cubicBezTo>
                      <a:pt x="1853" y="1853"/>
                      <a:pt x="1724" y="1883"/>
                      <a:pt x="1596" y="1883"/>
                    </a:cubicBezTo>
                    <a:cubicBezTo>
                      <a:pt x="1102" y="1883"/>
                      <a:pt x="631" y="1444"/>
                      <a:pt x="621" y="1433"/>
                    </a:cubicBezTo>
                    <a:cubicBezTo>
                      <a:pt x="553" y="1369"/>
                      <a:pt x="468" y="1337"/>
                      <a:pt x="382" y="1337"/>
                    </a:cubicBezTo>
                    <a:cubicBezTo>
                      <a:pt x="291" y="1337"/>
                      <a:pt x="201" y="1373"/>
                      <a:pt x="133" y="1443"/>
                    </a:cubicBezTo>
                    <a:cubicBezTo>
                      <a:pt x="1" y="1579"/>
                      <a:pt x="5" y="1798"/>
                      <a:pt x="143" y="1930"/>
                    </a:cubicBezTo>
                    <a:cubicBezTo>
                      <a:pt x="178" y="1964"/>
                      <a:pt x="823" y="2575"/>
                      <a:pt x="1599" y="2575"/>
                    </a:cubicBezTo>
                    <a:cubicBezTo>
                      <a:pt x="1857" y="2575"/>
                      <a:pt x="2110" y="2505"/>
                      <a:pt x="2330" y="2371"/>
                    </a:cubicBezTo>
                    <a:cubicBezTo>
                      <a:pt x="3251" y="1822"/>
                      <a:pt x="3866" y="549"/>
                      <a:pt x="3892" y="495"/>
                    </a:cubicBezTo>
                    <a:cubicBezTo>
                      <a:pt x="3975" y="322"/>
                      <a:pt x="3902" y="117"/>
                      <a:pt x="3729" y="35"/>
                    </a:cubicBezTo>
                    <a:cubicBezTo>
                      <a:pt x="3681" y="12"/>
                      <a:pt x="3630" y="1"/>
                      <a:pt x="358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5" name="Google Shape;405;p34"/>
              <p:cNvSpPr/>
              <p:nvPr/>
            </p:nvSpPr>
            <p:spPr>
              <a:xfrm>
                <a:off x="3059375" y="811400"/>
                <a:ext cx="162600" cy="259550"/>
              </a:xfrm>
              <a:custGeom>
                <a:avLst/>
                <a:gdLst/>
                <a:ahLst/>
                <a:cxnLst/>
                <a:rect l="l" t="t" r="r" b="b"/>
                <a:pathLst>
                  <a:path w="6504" h="10382" extrusionOk="0">
                    <a:moveTo>
                      <a:pt x="2733" y="0"/>
                    </a:moveTo>
                    <a:cubicBezTo>
                      <a:pt x="2657" y="0"/>
                      <a:pt x="2581" y="6"/>
                      <a:pt x="2506" y="17"/>
                    </a:cubicBezTo>
                    <a:cubicBezTo>
                      <a:pt x="937" y="242"/>
                      <a:pt x="0" y="2743"/>
                      <a:pt x="413" y="5600"/>
                    </a:cubicBezTo>
                    <a:cubicBezTo>
                      <a:pt x="610" y="6973"/>
                      <a:pt x="1099" y="8246"/>
                      <a:pt x="1772" y="9140"/>
                    </a:cubicBezTo>
                    <a:cubicBezTo>
                      <a:pt x="2377" y="9944"/>
                      <a:pt x="3087" y="10381"/>
                      <a:pt x="3772" y="10381"/>
                    </a:cubicBezTo>
                    <a:cubicBezTo>
                      <a:pt x="3848" y="10381"/>
                      <a:pt x="3924" y="10376"/>
                      <a:pt x="3999" y="10365"/>
                    </a:cubicBezTo>
                    <a:cubicBezTo>
                      <a:pt x="5567" y="10140"/>
                      <a:pt x="6504" y="7639"/>
                      <a:pt x="6092" y="4782"/>
                    </a:cubicBezTo>
                    <a:cubicBezTo>
                      <a:pt x="5894" y="3409"/>
                      <a:pt x="5405" y="2136"/>
                      <a:pt x="4732" y="1242"/>
                    </a:cubicBezTo>
                    <a:cubicBezTo>
                      <a:pt x="4127" y="438"/>
                      <a:pt x="3418" y="0"/>
                      <a:pt x="2733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6" name="Google Shape;406;p34"/>
              <p:cNvSpPr/>
              <p:nvPr/>
            </p:nvSpPr>
            <p:spPr>
              <a:xfrm>
                <a:off x="3131975" y="898750"/>
                <a:ext cx="47725" cy="109600"/>
              </a:xfrm>
              <a:custGeom>
                <a:avLst/>
                <a:gdLst/>
                <a:ahLst/>
                <a:cxnLst/>
                <a:rect l="l" t="t" r="r" b="b"/>
                <a:pathLst>
                  <a:path w="1909" h="4384" extrusionOk="0">
                    <a:moveTo>
                      <a:pt x="1652" y="0"/>
                    </a:moveTo>
                    <a:cubicBezTo>
                      <a:pt x="281" y="0"/>
                      <a:pt x="37" y="3449"/>
                      <a:pt x="5" y="4145"/>
                    </a:cubicBezTo>
                    <a:cubicBezTo>
                      <a:pt x="0" y="4271"/>
                      <a:pt x="98" y="4378"/>
                      <a:pt x="224" y="4383"/>
                    </a:cubicBezTo>
                    <a:lnTo>
                      <a:pt x="234" y="4383"/>
                    </a:lnTo>
                    <a:cubicBezTo>
                      <a:pt x="356" y="4383"/>
                      <a:pt x="457" y="4287"/>
                      <a:pt x="462" y="4165"/>
                    </a:cubicBezTo>
                    <a:cubicBezTo>
                      <a:pt x="530" y="2619"/>
                      <a:pt x="945" y="457"/>
                      <a:pt x="1655" y="457"/>
                    </a:cubicBezTo>
                    <a:lnTo>
                      <a:pt x="1668" y="457"/>
                    </a:lnTo>
                    <a:cubicBezTo>
                      <a:pt x="1676" y="458"/>
                      <a:pt x="1683" y="458"/>
                      <a:pt x="1690" y="458"/>
                    </a:cubicBezTo>
                    <a:cubicBezTo>
                      <a:pt x="1807" y="458"/>
                      <a:pt x="1900" y="356"/>
                      <a:pt x="1904" y="237"/>
                    </a:cubicBezTo>
                    <a:cubicBezTo>
                      <a:pt x="1909" y="111"/>
                      <a:pt x="1810" y="5"/>
                      <a:pt x="1684" y="1"/>
                    </a:cubicBezTo>
                    <a:cubicBezTo>
                      <a:pt x="1673" y="0"/>
                      <a:pt x="1662" y="0"/>
                      <a:pt x="165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7" name="Google Shape;407;p34"/>
              <p:cNvSpPr/>
              <p:nvPr/>
            </p:nvSpPr>
            <p:spPr>
              <a:xfrm>
                <a:off x="2386325" y="451750"/>
                <a:ext cx="878600" cy="617725"/>
              </a:xfrm>
              <a:custGeom>
                <a:avLst/>
                <a:gdLst/>
                <a:ahLst/>
                <a:cxnLst/>
                <a:rect l="l" t="t" r="r" b="b"/>
                <a:pathLst>
                  <a:path w="35144" h="24709" extrusionOk="0">
                    <a:moveTo>
                      <a:pt x="20300" y="0"/>
                    </a:moveTo>
                    <a:cubicBezTo>
                      <a:pt x="13789" y="0"/>
                      <a:pt x="5569" y="3088"/>
                      <a:pt x="3164" y="8124"/>
                    </a:cubicBezTo>
                    <a:cubicBezTo>
                      <a:pt x="1" y="14752"/>
                      <a:pt x="3528" y="22991"/>
                      <a:pt x="5716" y="24563"/>
                    </a:cubicBezTo>
                    <a:cubicBezTo>
                      <a:pt x="5854" y="24662"/>
                      <a:pt x="5975" y="24708"/>
                      <a:pt x="6080" y="24708"/>
                    </a:cubicBezTo>
                    <a:cubicBezTo>
                      <a:pt x="7766" y="24708"/>
                      <a:pt x="5501" y="12805"/>
                      <a:pt x="5501" y="12805"/>
                    </a:cubicBezTo>
                    <a:cubicBezTo>
                      <a:pt x="5501" y="12805"/>
                      <a:pt x="7883" y="10416"/>
                      <a:pt x="10407" y="10416"/>
                    </a:cubicBezTo>
                    <a:cubicBezTo>
                      <a:pt x="10992" y="10416"/>
                      <a:pt x="11584" y="10544"/>
                      <a:pt x="12156" y="10860"/>
                    </a:cubicBezTo>
                    <a:cubicBezTo>
                      <a:pt x="14690" y="12258"/>
                      <a:pt x="18197" y="19542"/>
                      <a:pt x="26059" y="19542"/>
                    </a:cubicBezTo>
                    <a:cubicBezTo>
                      <a:pt x="27635" y="19542"/>
                      <a:pt x="29384" y="19249"/>
                      <a:pt x="31336" y="18559"/>
                    </a:cubicBezTo>
                    <a:cubicBezTo>
                      <a:pt x="35144" y="17211"/>
                      <a:pt x="31885" y="3676"/>
                      <a:pt x="25723" y="960"/>
                    </a:cubicBezTo>
                    <a:cubicBezTo>
                      <a:pt x="24244" y="308"/>
                      <a:pt x="22357" y="0"/>
                      <a:pt x="20300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8" name="Google Shape;408;p34"/>
              <p:cNvSpPr/>
              <p:nvPr/>
            </p:nvSpPr>
            <p:spPr>
              <a:xfrm>
                <a:off x="2935375" y="449825"/>
                <a:ext cx="631300" cy="283250"/>
              </a:xfrm>
              <a:custGeom>
                <a:avLst/>
                <a:gdLst/>
                <a:ahLst/>
                <a:cxnLst/>
                <a:rect l="l" t="t" r="r" b="b"/>
                <a:pathLst>
                  <a:path w="25252" h="11330" extrusionOk="0">
                    <a:moveTo>
                      <a:pt x="66" y="1"/>
                    </a:moveTo>
                    <a:lnTo>
                      <a:pt x="0" y="453"/>
                    </a:lnTo>
                    <a:cubicBezTo>
                      <a:pt x="81" y="464"/>
                      <a:pt x="8188" y="1686"/>
                      <a:pt x="14870" y="6029"/>
                    </a:cubicBezTo>
                    <a:cubicBezTo>
                      <a:pt x="21625" y="10420"/>
                      <a:pt x="25000" y="11295"/>
                      <a:pt x="25140" y="11330"/>
                    </a:cubicBezTo>
                    <a:lnTo>
                      <a:pt x="25251" y="10886"/>
                    </a:lnTo>
                    <a:cubicBezTo>
                      <a:pt x="25217" y="10878"/>
                      <a:pt x="21811" y="9995"/>
                      <a:pt x="15119" y="5646"/>
                    </a:cubicBezTo>
                    <a:cubicBezTo>
                      <a:pt x="8354" y="1249"/>
                      <a:pt x="149" y="12"/>
                      <a:pt x="66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9" name="Google Shape;409;p34"/>
              <p:cNvSpPr/>
              <p:nvPr/>
            </p:nvSpPr>
            <p:spPr>
              <a:xfrm>
                <a:off x="2286725" y="862275"/>
                <a:ext cx="275575" cy="721075"/>
              </a:xfrm>
              <a:custGeom>
                <a:avLst/>
                <a:gdLst/>
                <a:ahLst/>
                <a:cxnLst/>
                <a:rect l="l" t="t" r="r" b="b"/>
                <a:pathLst>
                  <a:path w="11023" h="28843" extrusionOk="0">
                    <a:moveTo>
                      <a:pt x="6204" y="0"/>
                    </a:moveTo>
                    <a:cubicBezTo>
                      <a:pt x="6175" y="129"/>
                      <a:pt x="3292" y="12950"/>
                      <a:pt x="951" y="17631"/>
                    </a:cubicBezTo>
                    <a:cubicBezTo>
                      <a:pt x="0" y="19533"/>
                      <a:pt x="148" y="21697"/>
                      <a:pt x="1368" y="23724"/>
                    </a:cubicBezTo>
                    <a:cubicBezTo>
                      <a:pt x="3181" y="26737"/>
                      <a:pt x="6966" y="28746"/>
                      <a:pt x="11012" y="28843"/>
                    </a:cubicBezTo>
                    <a:lnTo>
                      <a:pt x="11022" y="28385"/>
                    </a:lnTo>
                    <a:cubicBezTo>
                      <a:pt x="7129" y="28293"/>
                      <a:pt x="3493" y="26371"/>
                      <a:pt x="1760" y="23488"/>
                    </a:cubicBezTo>
                    <a:cubicBezTo>
                      <a:pt x="623" y="21601"/>
                      <a:pt x="481" y="19593"/>
                      <a:pt x="1360" y="17836"/>
                    </a:cubicBezTo>
                    <a:cubicBezTo>
                      <a:pt x="3725" y="13105"/>
                      <a:pt x="6621" y="230"/>
                      <a:pt x="6649" y="101"/>
                    </a:cubicBezTo>
                    <a:lnTo>
                      <a:pt x="6204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0" name="Google Shape;410;p34"/>
              <p:cNvSpPr/>
              <p:nvPr/>
            </p:nvSpPr>
            <p:spPr>
              <a:xfrm>
                <a:off x="2650575" y="652625"/>
                <a:ext cx="563100" cy="329150"/>
              </a:xfrm>
              <a:custGeom>
                <a:avLst/>
                <a:gdLst/>
                <a:ahLst/>
                <a:cxnLst/>
                <a:rect l="l" t="t" r="r" b="b"/>
                <a:pathLst>
                  <a:path w="22524" h="13166" extrusionOk="0">
                    <a:moveTo>
                      <a:pt x="406" y="0"/>
                    </a:moveTo>
                    <a:lnTo>
                      <a:pt x="1" y="211"/>
                    </a:lnTo>
                    <a:cubicBezTo>
                      <a:pt x="204" y="602"/>
                      <a:pt x="5025" y="9808"/>
                      <a:pt x="9805" y="11877"/>
                    </a:cubicBezTo>
                    <a:cubicBezTo>
                      <a:pt x="11784" y="12734"/>
                      <a:pt x="13710" y="13166"/>
                      <a:pt x="15471" y="13166"/>
                    </a:cubicBezTo>
                    <a:cubicBezTo>
                      <a:pt x="16797" y="13166"/>
                      <a:pt x="18030" y="12920"/>
                      <a:pt x="19119" y="12427"/>
                    </a:cubicBezTo>
                    <a:cubicBezTo>
                      <a:pt x="20804" y="11663"/>
                      <a:pt x="21981" y="10367"/>
                      <a:pt x="22523" y="8676"/>
                    </a:cubicBezTo>
                    <a:lnTo>
                      <a:pt x="22089" y="8537"/>
                    </a:lnTo>
                    <a:cubicBezTo>
                      <a:pt x="21587" y="10100"/>
                      <a:pt x="20495" y="11302"/>
                      <a:pt x="18931" y="12011"/>
                    </a:cubicBezTo>
                    <a:cubicBezTo>
                      <a:pt x="17919" y="12469"/>
                      <a:pt x="16748" y="12697"/>
                      <a:pt x="15483" y="12697"/>
                    </a:cubicBezTo>
                    <a:cubicBezTo>
                      <a:pt x="13771" y="12697"/>
                      <a:pt x="11886" y="12280"/>
                      <a:pt x="9986" y="11458"/>
                    </a:cubicBezTo>
                    <a:cubicBezTo>
                      <a:pt x="5356" y="9453"/>
                      <a:pt x="455" y="95"/>
                      <a:pt x="40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1" name="Google Shape;411;p34"/>
              <p:cNvSpPr/>
              <p:nvPr/>
            </p:nvSpPr>
            <p:spPr>
              <a:xfrm>
                <a:off x="2376925" y="1152175"/>
                <a:ext cx="305000" cy="470500"/>
              </a:xfrm>
              <a:custGeom>
                <a:avLst/>
                <a:gdLst/>
                <a:ahLst/>
                <a:cxnLst/>
                <a:rect l="l" t="t" r="r" b="b"/>
                <a:pathLst>
                  <a:path w="12200" h="18820" extrusionOk="0">
                    <a:moveTo>
                      <a:pt x="3202" y="1"/>
                    </a:moveTo>
                    <a:cubicBezTo>
                      <a:pt x="3108" y="1"/>
                      <a:pt x="3020" y="58"/>
                      <a:pt x="2986" y="151"/>
                    </a:cubicBezTo>
                    <a:cubicBezTo>
                      <a:pt x="2862" y="492"/>
                      <a:pt x="1" y="8542"/>
                      <a:pt x="3809" y="12127"/>
                    </a:cubicBezTo>
                    <a:cubicBezTo>
                      <a:pt x="5592" y="13805"/>
                      <a:pt x="7919" y="13986"/>
                      <a:pt x="8829" y="13986"/>
                    </a:cubicBezTo>
                    <a:cubicBezTo>
                      <a:pt x="9002" y="13986"/>
                      <a:pt x="9124" y="13979"/>
                      <a:pt x="9181" y="13975"/>
                    </a:cubicBezTo>
                    <a:cubicBezTo>
                      <a:pt x="11731" y="14469"/>
                      <a:pt x="11644" y="18543"/>
                      <a:pt x="11643" y="18584"/>
                    </a:cubicBezTo>
                    <a:cubicBezTo>
                      <a:pt x="11640" y="18711"/>
                      <a:pt x="11740" y="18815"/>
                      <a:pt x="11866" y="18820"/>
                    </a:cubicBezTo>
                    <a:lnTo>
                      <a:pt x="11872" y="18820"/>
                    </a:lnTo>
                    <a:cubicBezTo>
                      <a:pt x="11996" y="18820"/>
                      <a:pt x="12097" y="18721"/>
                      <a:pt x="12101" y="18598"/>
                    </a:cubicBezTo>
                    <a:cubicBezTo>
                      <a:pt x="12106" y="18413"/>
                      <a:pt x="12199" y="14060"/>
                      <a:pt x="9235" y="13521"/>
                    </a:cubicBezTo>
                    <a:cubicBezTo>
                      <a:pt x="9220" y="13519"/>
                      <a:pt x="9205" y="13517"/>
                      <a:pt x="9191" y="13517"/>
                    </a:cubicBezTo>
                    <a:cubicBezTo>
                      <a:pt x="9186" y="13517"/>
                      <a:pt x="9181" y="13517"/>
                      <a:pt x="9176" y="13518"/>
                    </a:cubicBezTo>
                    <a:cubicBezTo>
                      <a:pt x="9170" y="13518"/>
                      <a:pt x="9063" y="13526"/>
                      <a:pt x="8879" y="13526"/>
                    </a:cubicBezTo>
                    <a:cubicBezTo>
                      <a:pt x="8074" y="13526"/>
                      <a:pt x="5803" y="13375"/>
                      <a:pt x="4123" y="11793"/>
                    </a:cubicBezTo>
                    <a:cubicBezTo>
                      <a:pt x="532" y="8415"/>
                      <a:pt x="3387" y="388"/>
                      <a:pt x="3415" y="306"/>
                    </a:cubicBezTo>
                    <a:cubicBezTo>
                      <a:pt x="3459" y="188"/>
                      <a:pt x="3397" y="57"/>
                      <a:pt x="3279" y="14"/>
                    </a:cubicBezTo>
                    <a:cubicBezTo>
                      <a:pt x="3253" y="5"/>
                      <a:pt x="3227" y="1"/>
                      <a:pt x="320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2" name="Google Shape;412;p34"/>
              <p:cNvSpPr/>
              <p:nvPr/>
            </p:nvSpPr>
            <p:spPr>
              <a:xfrm>
                <a:off x="3193225" y="629375"/>
                <a:ext cx="286575" cy="135750"/>
              </a:xfrm>
              <a:custGeom>
                <a:avLst/>
                <a:gdLst/>
                <a:ahLst/>
                <a:cxnLst/>
                <a:rect l="l" t="t" r="r" b="b"/>
                <a:pathLst>
                  <a:path w="11463" h="5430" extrusionOk="0">
                    <a:moveTo>
                      <a:pt x="260" y="0"/>
                    </a:moveTo>
                    <a:cubicBezTo>
                      <a:pt x="188" y="0"/>
                      <a:pt x="116" y="35"/>
                      <a:pt x="72" y="100"/>
                    </a:cubicBezTo>
                    <a:cubicBezTo>
                      <a:pt x="1" y="204"/>
                      <a:pt x="27" y="346"/>
                      <a:pt x="131" y="418"/>
                    </a:cubicBezTo>
                    <a:cubicBezTo>
                      <a:pt x="414" y="611"/>
                      <a:pt x="7116" y="5174"/>
                      <a:pt x="11212" y="5429"/>
                    </a:cubicBezTo>
                    <a:lnTo>
                      <a:pt x="11226" y="5429"/>
                    </a:lnTo>
                    <a:cubicBezTo>
                      <a:pt x="11347" y="5429"/>
                      <a:pt x="11448" y="5336"/>
                      <a:pt x="11455" y="5216"/>
                    </a:cubicBezTo>
                    <a:cubicBezTo>
                      <a:pt x="11462" y="5090"/>
                      <a:pt x="11367" y="4981"/>
                      <a:pt x="11241" y="4974"/>
                    </a:cubicBezTo>
                    <a:cubicBezTo>
                      <a:pt x="7271" y="4726"/>
                      <a:pt x="458" y="87"/>
                      <a:pt x="390" y="41"/>
                    </a:cubicBezTo>
                    <a:cubicBezTo>
                      <a:pt x="350" y="13"/>
                      <a:pt x="305" y="0"/>
                      <a:pt x="26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3" name="Google Shape;413;p34"/>
              <p:cNvSpPr/>
              <p:nvPr/>
            </p:nvSpPr>
            <p:spPr>
              <a:xfrm>
                <a:off x="2944550" y="817425"/>
                <a:ext cx="229775" cy="37400"/>
              </a:xfrm>
              <a:custGeom>
                <a:avLst/>
                <a:gdLst/>
                <a:ahLst/>
                <a:cxnLst/>
                <a:rect l="l" t="t" r="r" b="b"/>
                <a:pathLst>
                  <a:path w="9191" h="1496" extrusionOk="0">
                    <a:moveTo>
                      <a:pt x="261" y="0"/>
                    </a:moveTo>
                    <a:cubicBezTo>
                      <a:pt x="175" y="0"/>
                      <a:pt x="93" y="49"/>
                      <a:pt x="55" y="131"/>
                    </a:cubicBezTo>
                    <a:cubicBezTo>
                      <a:pt x="1" y="246"/>
                      <a:pt x="49" y="382"/>
                      <a:pt x="164" y="436"/>
                    </a:cubicBezTo>
                    <a:cubicBezTo>
                      <a:pt x="291" y="496"/>
                      <a:pt x="2460" y="1496"/>
                      <a:pt x="5261" y="1496"/>
                    </a:cubicBezTo>
                    <a:cubicBezTo>
                      <a:pt x="6435" y="1496"/>
                      <a:pt x="7721" y="1321"/>
                      <a:pt x="9014" y="825"/>
                    </a:cubicBezTo>
                    <a:cubicBezTo>
                      <a:pt x="9131" y="780"/>
                      <a:pt x="9191" y="648"/>
                      <a:pt x="9146" y="530"/>
                    </a:cubicBezTo>
                    <a:cubicBezTo>
                      <a:pt x="9111" y="439"/>
                      <a:pt x="9025" y="383"/>
                      <a:pt x="8933" y="383"/>
                    </a:cubicBezTo>
                    <a:cubicBezTo>
                      <a:pt x="8906" y="383"/>
                      <a:pt x="8878" y="388"/>
                      <a:pt x="8851" y="398"/>
                    </a:cubicBezTo>
                    <a:cubicBezTo>
                      <a:pt x="7636" y="863"/>
                      <a:pt x="6416" y="1028"/>
                      <a:pt x="5294" y="1028"/>
                    </a:cubicBezTo>
                    <a:cubicBezTo>
                      <a:pt x="2546" y="1028"/>
                      <a:pt x="389" y="37"/>
                      <a:pt x="359" y="22"/>
                    </a:cubicBezTo>
                    <a:cubicBezTo>
                      <a:pt x="327" y="7"/>
                      <a:pt x="294" y="0"/>
                      <a:pt x="261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4" name="Google Shape;414;p34"/>
              <p:cNvSpPr/>
              <p:nvPr/>
            </p:nvSpPr>
            <p:spPr>
              <a:xfrm>
                <a:off x="2836150" y="755800"/>
                <a:ext cx="72550" cy="49700"/>
              </a:xfrm>
              <a:custGeom>
                <a:avLst/>
                <a:gdLst/>
                <a:ahLst/>
                <a:cxnLst/>
                <a:rect l="l" t="t" r="r" b="b"/>
                <a:pathLst>
                  <a:path w="2902" h="1988" extrusionOk="0">
                    <a:moveTo>
                      <a:pt x="262" y="1"/>
                    </a:moveTo>
                    <a:cubicBezTo>
                      <a:pt x="187" y="1"/>
                      <a:pt x="113" y="38"/>
                      <a:pt x="70" y="105"/>
                    </a:cubicBezTo>
                    <a:cubicBezTo>
                      <a:pt x="1" y="211"/>
                      <a:pt x="31" y="353"/>
                      <a:pt x="137" y="421"/>
                    </a:cubicBezTo>
                    <a:lnTo>
                      <a:pt x="2518" y="1951"/>
                    </a:lnTo>
                    <a:cubicBezTo>
                      <a:pt x="2555" y="1975"/>
                      <a:pt x="2598" y="1987"/>
                      <a:pt x="2641" y="1987"/>
                    </a:cubicBezTo>
                    <a:cubicBezTo>
                      <a:pt x="2720" y="1987"/>
                      <a:pt x="2792" y="1948"/>
                      <a:pt x="2834" y="1883"/>
                    </a:cubicBezTo>
                    <a:cubicBezTo>
                      <a:pt x="2902" y="1777"/>
                      <a:pt x="2871" y="1636"/>
                      <a:pt x="2765" y="1567"/>
                    </a:cubicBezTo>
                    <a:lnTo>
                      <a:pt x="385" y="37"/>
                    </a:lnTo>
                    <a:cubicBezTo>
                      <a:pt x="347" y="12"/>
                      <a:pt x="304" y="1"/>
                      <a:pt x="26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5" name="Google Shape;415;p34"/>
              <p:cNvSpPr/>
              <p:nvPr/>
            </p:nvSpPr>
            <p:spPr>
              <a:xfrm>
                <a:off x="2501007" y="671814"/>
                <a:ext cx="254339" cy="124049"/>
              </a:xfrm>
              <a:custGeom>
                <a:avLst/>
                <a:gdLst/>
                <a:ahLst/>
                <a:cxnLst/>
                <a:rect l="l" t="t" r="r" b="b"/>
                <a:pathLst>
                  <a:path w="8490" h="4395" extrusionOk="0">
                    <a:moveTo>
                      <a:pt x="4499" y="1"/>
                    </a:moveTo>
                    <a:cubicBezTo>
                      <a:pt x="3911" y="1"/>
                      <a:pt x="3246" y="95"/>
                      <a:pt x="2496" y="315"/>
                    </a:cubicBezTo>
                    <a:cubicBezTo>
                      <a:pt x="0" y="1044"/>
                      <a:pt x="711" y="4394"/>
                      <a:pt x="711" y="4394"/>
                    </a:cubicBezTo>
                    <a:cubicBezTo>
                      <a:pt x="1505" y="3038"/>
                      <a:pt x="3570" y="2712"/>
                      <a:pt x="5372" y="2712"/>
                    </a:cubicBezTo>
                    <a:cubicBezTo>
                      <a:pt x="7044" y="2712"/>
                      <a:pt x="8490" y="2992"/>
                      <a:pt x="8490" y="2992"/>
                    </a:cubicBezTo>
                    <a:cubicBezTo>
                      <a:pt x="8210" y="1891"/>
                      <a:pt x="7124" y="1"/>
                      <a:pt x="4499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417" name="Google Shape;417;p34"/>
          <p:cNvSpPr txBox="1">
            <a:spLocks noGrp="1"/>
          </p:cNvSpPr>
          <p:nvPr>
            <p:ph type="subTitle" idx="4294967295"/>
          </p:nvPr>
        </p:nvSpPr>
        <p:spPr>
          <a:xfrm>
            <a:off x="1000100" y="714362"/>
            <a:ext cx="7643866" cy="382913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just">
              <a:spcAft>
                <a:spcPts val="1600"/>
              </a:spcAft>
              <a:buNone/>
            </a:pPr>
            <a:r>
              <a:rPr lang="en-US" sz="1400" dirty="0" err="1" smtClean="0"/>
              <a:t>Pendekatan</a:t>
            </a:r>
            <a:r>
              <a:rPr lang="en-US" sz="1400" dirty="0" smtClean="0"/>
              <a:t> </a:t>
            </a:r>
            <a:r>
              <a:rPr lang="en-US" sz="1400" dirty="0" err="1" smtClean="0"/>
              <a:t>pembelajaran</a:t>
            </a:r>
            <a:r>
              <a:rPr lang="en-US" sz="1400" dirty="0" smtClean="0"/>
              <a:t> </a:t>
            </a:r>
            <a:r>
              <a:rPr lang="en-US" sz="1400" dirty="0" err="1" smtClean="0"/>
              <a:t>dapat</a:t>
            </a:r>
            <a:r>
              <a:rPr lang="en-US" sz="1400" dirty="0" smtClean="0"/>
              <a:t> </a:t>
            </a:r>
            <a:r>
              <a:rPr lang="en-US" sz="1400" dirty="0" err="1" smtClean="0"/>
              <a:t>diartikan</a:t>
            </a:r>
            <a:r>
              <a:rPr lang="en-US" sz="1400" dirty="0" smtClean="0"/>
              <a:t> </a:t>
            </a:r>
            <a:r>
              <a:rPr lang="en-US" sz="1400" dirty="0" err="1" smtClean="0"/>
              <a:t>sebagai</a:t>
            </a:r>
            <a:r>
              <a:rPr lang="en-US" sz="1400" dirty="0" smtClean="0"/>
              <a:t> </a:t>
            </a:r>
            <a:r>
              <a:rPr lang="en-US" sz="1400" dirty="0" err="1" smtClean="0"/>
              <a:t>titik</a:t>
            </a:r>
            <a:r>
              <a:rPr lang="en-US" sz="1400" dirty="0" smtClean="0"/>
              <a:t> </a:t>
            </a:r>
            <a:r>
              <a:rPr lang="en-US" sz="1400" dirty="0" err="1" smtClean="0"/>
              <a:t>tolak</a:t>
            </a:r>
            <a:r>
              <a:rPr lang="en-US" sz="1400" dirty="0" smtClean="0"/>
              <a:t> </a:t>
            </a:r>
            <a:r>
              <a:rPr lang="en-US" sz="1400" dirty="0" err="1" smtClean="0"/>
              <a:t>atau</a:t>
            </a:r>
            <a:r>
              <a:rPr lang="en-US" sz="1400" dirty="0" smtClean="0"/>
              <a:t> </a:t>
            </a:r>
            <a:r>
              <a:rPr lang="en-US" sz="1400" dirty="0" err="1" smtClean="0"/>
              <a:t>sudut</a:t>
            </a:r>
            <a:r>
              <a:rPr lang="en-US" sz="1400" dirty="0" smtClean="0"/>
              <a:t> </a:t>
            </a:r>
            <a:r>
              <a:rPr lang="en-US" sz="1400" dirty="0" err="1" smtClean="0"/>
              <a:t>pandang</a:t>
            </a:r>
            <a:r>
              <a:rPr lang="en-US" sz="1400" dirty="0" smtClean="0"/>
              <a:t> </a:t>
            </a:r>
            <a:r>
              <a:rPr lang="en-US" sz="1400" dirty="0" err="1" smtClean="0"/>
              <a:t>kita</a:t>
            </a:r>
            <a:r>
              <a:rPr lang="en-US" sz="1400" dirty="0" smtClean="0"/>
              <a:t> </a:t>
            </a:r>
            <a:r>
              <a:rPr lang="en-US" sz="1400" dirty="0" err="1" smtClean="0"/>
              <a:t>terhadap</a:t>
            </a:r>
            <a:r>
              <a:rPr lang="en-US" sz="1400" dirty="0" smtClean="0"/>
              <a:t> </a:t>
            </a:r>
            <a:r>
              <a:rPr lang="en-US" sz="1400" dirty="0" err="1" smtClean="0"/>
              <a:t>proses</a:t>
            </a:r>
            <a:r>
              <a:rPr lang="en-US" sz="1400" dirty="0" smtClean="0"/>
              <a:t> </a:t>
            </a:r>
            <a:r>
              <a:rPr lang="en-US" sz="1400" dirty="0" err="1" smtClean="0"/>
              <a:t>pembelajaran</a:t>
            </a:r>
            <a:r>
              <a:rPr lang="en-US" sz="1400" dirty="0" smtClean="0"/>
              <a:t>, yang </a:t>
            </a:r>
            <a:r>
              <a:rPr lang="en-US" sz="1400" dirty="0" err="1" smtClean="0"/>
              <a:t>merujuk</a:t>
            </a:r>
            <a:r>
              <a:rPr lang="en-US" sz="1400" dirty="0" smtClean="0"/>
              <a:t> </a:t>
            </a:r>
            <a:r>
              <a:rPr lang="en-US" sz="1400" dirty="0" err="1" smtClean="0"/>
              <a:t>pada</a:t>
            </a:r>
            <a:r>
              <a:rPr lang="en-US" sz="1400" dirty="0" smtClean="0"/>
              <a:t> </a:t>
            </a:r>
            <a:r>
              <a:rPr lang="en-US" sz="1400" dirty="0" err="1" smtClean="0"/>
              <a:t>pandangan</a:t>
            </a:r>
            <a:r>
              <a:rPr lang="en-US" sz="1400" dirty="0" smtClean="0"/>
              <a:t> </a:t>
            </a:r>
            <a:r>
              <a:rPr lang="en-US" sz="1400" dirty="0" err="1" smtClean="0"/>
              <a:t>tentang</a:t>
            </a:r>
            <a:r>
              <a:rPr lang="en-US" sz="1400" dirty="0" smtClean="0"/>
              <a:t> </a:t>
            </a:r>
            <a:r>
              <a:rPr lang="en-US" sz="1400" dirty="0" err="1" smtClean="0"/>
              <a:t>terjadinya</a:t>
            </a:r>
            <a:r>
              <a:rPr lang="en-US" sz="1400" dirty="0" smtClean="0"/>
              <a:t> </a:t>
            </a:r>
            <a:r>
              <a:rPr lang="en-US" sz="1400" dirty="0" err="1" smtClean="0"/>
              <a:t>suatu</a:t>
            </a:r>
            <a:r>
              <a:rPr lang="en-US" sz="1400" dirty="0" smtClean="0"/>
              <a:t> </a:t>
            </a:r>
            <a:r>
              <a:rPr lang="en-US" sz="1400" dirty="0" err="1" smtClean="0"/>
              <a:t>proses</a:t>
            </a:r>
            <a:r>
              <a:rPr lang="en-US" sz="1400" dirty="0" smtClean="0"/>
              <a:t> yang </a:t>
            </a:r>
            <a:r>
              <a:rPr lang="en-US" sz="1400" dirty="0" err="1" smtClean="0"/>
              <a:t>sifatnya</a:t>
            </a:r>
            <a:r>
              <a:rPr lang="en-US" sz="1400" dirty="0" smtClean="0"/>
              <a:t> </a:t>
            </a:r>
            <a:r>
              <a:rPr lang="en-US" sz="1400" dirty="0" err="1" smtClean="0"/>
              <a:t>masih</a:t>
            </a:r>
            <a:r>
              <a:rPr lang="en-US" sz="1400" dirty="0" smtClean="0"/>
              <a:t> </a:t>
            </a:r>
            <a:r>
              <a:rPr lang="en-US" sz="1400" dirty="0" err="1" smtClean="0"/>
              <a:t>sangat</a:t>
            </a:r>
            <a:r>
              <a:rPr lang="en-US" sz="1400" dirty="0" smtClean="0"/>
              <a:t> </a:t>
            </a:r>
            <a:r>
              <a:rPr lang="en-US" sz="1400" dirty="0" err="1" smtClean="0"/>
              <a:t>umum</a:t>
            </a:r>
            <a:r>
              <a:rPr lang="en-US" sz="1400" dirty="0" smtClean="0"/>
              <a:t>, </a:t>
            </a:r>
            <a:r>
              <a:rPr lang="en-US" sz="1400" dirty="0" err="1" smtClean="0"/>
              <a:t>di</a:t>
            </a:r>
            <a:r>
              <a:rPr lang="en-US" sz="1400" dirty="0" smtClean="0"/>
              <a:t> </a:t>
            </a:r>
            <a:r>
              <a:rPr lang="en-US" sz="1400" dirty="0" err="1" smtClean="0"/>
              <a:t>dalamnya</a:t>
            </a:r>
            <a:r>
              <a:rPr lang="en-US" sz="1400" dirty="0" smtClean="0"/>
              <a:t> </a:t>
            </a:r>
            <a:r>
              <a:rPr lang="en-US" sz="1400" dirty="0" err="1" smtClean="0"/>
              <a:t>mewadahi</a:t>
            </a:r>
            <a:r>
              <a:rPr lang="en-US" sz="1400" dirty="0" smtClean="0"/>
              <a:t>, </a:t>
            </a:r>
            <a:r>
              <a:rPr lang="en-US" sz="1400" dirty="0" err="1" smtClean="0"/>
              <a:t>menginsiprasi</a:t>
            </a:r>
            <a:r>
              <a:rPr lang="en-US" sz="1400" dirty="0" smtClean="0"/>
              <a:t>, </a:t>
            </a:r>
            <a:r>
              <a:rPr lang="en-US" sz="1400" dirty="0" err="1" smtClean="0"/>
              <a:t>menguatkan</a:t>
            </a:r>
            <a:r>
              <a:rPr lang="en-US" sz="1400" dirty="0" smtClean="0"/>
              <a:t>,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melatari</a:t>
            </a:r>
            <a:r>
              <a:rPr lang="en-US" sz="1400" dirty="0" smtClean="0"/>
              <a:t> </a:t>
            </a:r>
            <a:r>
              <a:rPr lang="en-US" sz="1400" dirty="0" err="1" smtClean="0"/>
              <a:t>metode</a:t>
            </a:r>
            <a:r>
              <a:rPr lang="en-US" sz="1400" dirty="0" smtClean="0"/>
              <a:t> </a:t>
            </a:r>
            <a:r>
              <a:rPr lang="en-US" sz="1400" dirty="0" err="1" smtClean="0"/>
              <a:t>pembelajaran</a:t>
            </a:r>
            <a:r>
              <a:rPr lang="en-US" sz="1400" dirty="0" smtClean="0"/>
              <a:t> </a:t>
            </a:r>
            <a:r>
              <a:rPr lang="en-US" sz="1400" dirty="0" err="1" smtClean="0"/>
              <a:t>dengan</a:t>
            </a:r>
            <a:r>
              <a:rPr lang="en-US" sz="1400" dirty="0" smtClean="0"/>
              <a:t> </a:t>
            </a:r>
            <a:r>
              <a:rPr lang="en-US" sz="1400" dirty="0" err="1" smtClean="0"/>
              <a:t>cakupan</a:t>
            </a:r>
            <a:r>
              <a:rPr lang="en-US" sz="1400" dirty="0" smtClean="0"/>
              <a:t> </a:t>
            </a:r>
            <a:r>
              <a:rPr lang="en-US" sz="1400" dirty="0" err="1" smtClean="0"/>
              <a:t>teoretis</a:t>
            </a:r>
            <a:r>
              <a:rPr lang="en-US" sz="1400" dirty="0" smtClean="0"/>
              <a:t> </a:t>
            </a:r>
            <a:r>
              <a:rPr lang="en-US" sz="1400" dirty="0" err="1" smtClean="0"/>
              <a:t>tertentu</a:t>
            </a:r>
            <a:r>
              <a:rPr lang="en-US" sz="1400" dirty="0" smtClean="0"/>
              <a:t>. </a:t>
            </a:r>
            <a:r>
              <a:rPr lang="en-US" sz="1400" dirty="0" err="1" smtClean="0"/>
              <a:t>Dilihat</a:t>
            </a:r>
            <a:r>
              <a:rPr lang="en-US" sz="1400" dirty="0" smtClean="0"/>
              <a:t> </a:t>
            </a:r>
            <a:r>
              <a:rPr lang="en-US" sz="1400" dirty="0" err="1" smtClean="0"/>
              <a:t>dari</a:t>
            </a:r>
            <a:r>
              <a:rPr lang="en-US" sz="1400" dirty="0" smtClean="0"/>
              <a:t> </a:t>
            </a:r>
            <a:r>
              <a:rPr lang="en-US" sz="1400" dirty="0" err="1" smtClean="0"/>
              <a:t>pendekatannya</a:t>
            </a:r>
            <a:r>
              <a:rPr lang="en-US" sz="1400" dirty="0" smtClean="0"/>
              <a:t>, </a:t>
            </a:r>
            <a:r>
              <a:rPr lang="en-US" sz="1400" dirty="0" err="1" smtClean="0"/>
              <a:t>pembelajaran</a:t>
            </a:r>
            <a:r>
              <a:rPr lang="en-US" sz="1400" dirty="0" smtClean="0"/>
              <a:t> </a:t>
            </a:r>
            <a:r>
              <a:rPr lang="en-US" sz="1400" dirty="0" err="1" smtClean="0"/>
              <a:t>terdapat</a:t>
            </a:r>
            <a:r>
              <a:rPr lang="en-US" sz="1400" dirty="0" smtClean="0"/>
              <a:t> </a:t>
            </a:r>
            <a:r>
              <a:rPr lang="en-US" sz="1400" dirty="0" err="1" smtClean="0"/>
              <a:t>dua</a:t>
            </a:r>
            <a:r>
              <a:rPr lang="en-US" sz="1400" dirty="0" smtClean="0"/>
              <a:t> </a:t>
            </a:r>
            <a:r>
              <a:rPr lang="en-US" sz="1400" dirty="0" err="1" smtClean="0"/>
              <a:t>jenis</a:t>
            </a:r>
            <a:r>
              <a:rPr lang="en-US" sz="1400" dirty="0" smtClean="0"/>
              <a:t> </a:t>
            </a:r>
            <a:r>
              <a:rPr lang="en-US" sz="1400" dirty="0" err="1" smtClean="0"/>
              <a:t>pendekatan</a:t>
            </a:r>
            <a:r>
              <a:rPr lang="en-US" sz="1400" dirty="0" smtClean="0"/>
              <a:t>, </a:t>
            </a:r>
            <a:r>
              <a:rPr lang="en-US" sz="1400" dirty="0" err="1" smtClean="0"/>
              <a:t>yaitu</a:t>
            </a:r>
            <a:r>
              <a:rPr lang="en-US" sz="1400" dirty="0" smtClean="0"/>
              <a:t>: (1) </a:t>
            </a:r>
            <a:r>
              <a:rPr lang="en-US" sz="1400" dirty="0" err="1" smtClean="0"/>
              <a:t>pendekatan</a:t>
            </a:r>
            <a:r>
              <a:rPr lang="en-US" sz="1400" dirty="0" smtClean="0"/>
              <a:t> </a:t>
            </a:r>
            <a:r>
              <a:rPr lang="en-US" sz="1400" dirty="0" err="1" smtClean="0"/>
              <a:t>pembelajaran</a:t>
            </a:r>
            <a:r>
              <a:rPr lang="en-US" sz="1400" dirty="0" smtClean="0"/>
              <a:t> yang </a:t>
            </a:r>
            <a:r>
              <a:rPr lang="en-US" sz="1400" dirty="0" err="1" smtClean="0"/>
              <a:t>berorientasi</a:t>
            </a:r>
            <a:r>
              <a:rPr lang="en-US" sz="1400" dirty="0" smtClean="0"/>
              <a:t> </a:t>
            </a:r>
            <a:r>
              <a:rPr lang="en-US" sz="1400" dirty="0" err="1" smtClean="0"/>
              <a:t>atau</a:t>
            </a:r>
            <a:r>
              <a:rPr lang="en-US" sz="1400" dirty="0" smtClean="0"/>
              <a:t> </a:t>
            </a:r>
            <a:r>
              <a:rPr lang="en-US" sz="1400" dirty="0" err="1" smtClean="0"/>
              <a:t>berpusat</a:t>
            </a:r>
            <a:r>
              <a:rPr lang="en-US" sz="1400" dirty="0" smtClean="0"/>
              <a:t> </a:t>
            </a:r>
            <a:r>
              <a:rPr lang="en-US" sz="1400" dirty="0" err="1" smtClean="0"/>
              <a:t>pada</a:t>
            </a:r>
            <a:r>
              <a:rPr lang="en-US" sz="1400" dirty="0" smtClean="0"/>
              <a:t> </a:t>
            </a:r>
            <a:r>
              <a:rPr lang="en-US" sz="1400" dirty="0" err="1" smtClean="0"/>
              <a:t>siswa</a:t>
            </a:r>
            <a:r>
              <a:rPr lang="en-US" sz="1400" dirty="0" smtClean="0"/>
              <a:t> (student centered approach) </a:t>
            </a:r>
            <a:r>
              <a:rPr lang="en-US" sz="1400" dirty="0" err="1" smtClean="0"/>
              <a:t>dan</a:t>
            </a:r>
            <a:r>
              <a:rPr lang="en-US" sz="1400" dirty="0" smtClean="0"/>
              <a:t> (2) </a:t>
            </a:r>
            <a:r>
              <a:rPr lang="en-US" sz="1400" dirty="0" err="1" smtClean="0"/>
              <a:t>pendekatan</a:t>
            </a:r>
            <a:r>
              <a:rPr lang="en-US" sz="1400" dirty="0" smtClean="0"/>
              <a:t> </a:t>
            </a:r>
            <a:r>
              <a:rPr lang="en-US" sz="1400" dirty="0" err="1" smtClean="0"/>
              <a:t>pembelajaran</a:t>
            </a:r>
            <a:r>
              <a:rPr lang="en-US" sz="1400" dirty="0" smtClean="0"/>
              <a:t> yang </a:t>
            </a:r>
            <a:r>
              <a:rPr lang="en-US" sz="1400" dirty="0" err="1" smtClean="0"/>
              <a:t>berorientasi</a:t>
            </a:r>
            <a:r>
              <a:rPr lang="en-US" sz="1400" dirty="0" smtClean="0"/>
              <a:t> </a:t>
            </a:r>
            <a:r>
              <a:rPr lang="en-US" sz="1400" dirty="0" err="1" smtClean="0"/>
              <a:t>atau</a:t>
            </a:r>
            <a:r>
              <a:rPr lang="en-US" sz="1400" dirty="0" smtClean="0"/>
              <a:t> </a:t>
            </a:r>
            <a:r>
              <a:rPr lang="en-US" sz="1400" dirty="0" err="1" smtClean="0"/>
              <a:t>berpusat</a:t>
            </a:r>
            <a:r>
              <a:rPr lang="en-US" sz="1400" dirty="0" smtClean="0"/>
              <a:t> </a:t>
            </a:r>
            <a:r>
              <a:rPr lang="en-US" sz="1400" dirty="0" err="1" smtClean="0"/>
              <a:t>pada</a:t>
            </a:r>
            <a:r>
              <a:rPr lang="en-US" sz="1400" dirty="0" smtClean="0"/>
              <a:t> guru (teacher centered approach).</a:t>
            </a:r>
          </a:p>
          <a:p>
            <a:pPr marL="0" indent="0" algn="just">
              <a:spcAft>
                <a:spcPts val="1600"/>
              </a:spcAft>
              <a:buNone/>
            </a:pPr>
            <a:r>
              <a:rPr lang="en-US" sz="1400" dirty="0" smtClean="0"/>
              <a:t>Newman </a:t>
            </a:r>
            <a:r>
              <a:rPr lang="en-US" sz="1400" dirty="0" err="1" smtClean="0"/>
              <a:t>dan</a:t>
            </a:r>
            <a:r>
              <a:rPr lang="en-US" sz="1400" dirty="0" smtClean="0"/>
              <a:t> Logan (</a:t>
            </a:r>
            <a:r>
              <a:rPr lang="en-US" sz="1400" dirty="0" err="1" smtClean="0"/>
              <a:t>Abin</a:t>
            </a:r>
            <a:r>
              <a:rPr lang="en-US" sz="1400" dirty="0" smtClean="0"/>
              <a:t> </a:t>
            </a:r>
            <a:r>
              <a:rPr lang="en-US" sz="1400" dirty="0" err="1" smtClean="0"/>
              <a:t>Syamsuddin</a:t>
            </a:r>
            <a:r>
              <a:rPr lang="en-US" sz="1400" dirty="0" smtClean="0"/>
              <a:t> </a:t>
            </a:r>
            <a:r>
              <a:rPr lang="en-US" sz="1400" dirty="0" err="1" smtClean="0"/>
              <a:t>Makmun</a:t>
            </a:r>
            <a:r>
              <a:rPr lang="en-US" sz="1400" dirty="0" smtClean="0"/>
              <a:t>, 2003) </a:t>
            </a:r>
            <a:r>
              <a:rPr lang="en-US" sz="1400" dirty="0" err="1" smtClean="0"/>
              <a:t>mengemukakan</a:t>
            </a:r>
            <a:r>
              <a:rPr lang="en-US" sz="1400" dirty="0" smtClean="0"/>
              <a:t> </a:t>
            </a:r>
            <a:r>
              <a:rPr lang="en-US" sz="1400" dirty="0" err="1" smtClean="0"/>
              <a:t>empat</a:t>
            </a:r>
            <a:r>
              <a:rPr lang="en-US" sz="1400" dirty="0" smtClean="0"/>
              <a:t> </a:t>
            </a:r>
            <a:r>
              <a:rPr lang="en-US" sz="1400" dirty="0" err="1" smtClean="0"/>
              <a:t>unsur</a:t>
            </a:r>
            <a:r>
              <a:rPr lang="en-US" sz="1400" dirty="0" smtClean="0"/>
              <a:t> </a:t>
            </a:r>
            <a:r>
              <a:rPr lang="en-US" sz="1400" dirty="0" err="1" smtClean="0"/>
              <a:t>strategi</a:t>
            </a:r>
            <a:r>
              <a:rPr lang="en-US" sz="1400" dirty="0" smtClean="0"/>
              <a:t> </a:t>
            </a:r>
            <a:r>
              <a:rPr lang="en-US" sz="1400" dirty="0" err="1" smtClean="0"/>
              <a:t>dari</a:t>
            </a:r>
            <a:r>
              <a:rPr lang="en-US" sz="1400" dirty="0" smtClean="0"/>
              <a:t> </a:t>
            </a:r>
            <a:r>
              <a:rPr lang="en-US" sz="1400" dirty="0" err="1" smtClean="0"/>
              <a:t>setiap</a:t>
            </a:r>
            <a:r>
              <a:rPr lang="en-US" sz="1400" dirty="0" smtClean="0"/>
              <a:t> </a:t>
            </a:r>
            <a:r>
              <a:rPr lang="en-US" sz="1400" dirty="0" err="1" smtClean="0"/>
              <a:t>usaha,yaitu</a:t>
            </a:r>
            <a:endParaRPr lang="en-US" sz="1400" dirty="0" smtClean="0"/>
          </a:p>
          <a:p>
            <a:pPr lvl="0"/>
            <a:r>
              <a:rPr lang="en-US" sz="1400" dirty="0" err="1" smtClean="0"/>
              <a:t>Mengidentifikasi</a:t>
            </a:r>
            <a:r>
              <a:rPr lang="en-US" sz="1400" dirty="0" smtClean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menetapkan</a:t>
            </a:r>
            <a:r>
              <a:rPr lang="en-US" sz="1400" dirty="0" smtClean="0"/>
              <a:t> </a:t>
            </a:r>
            <a:r>
              <a:rPr lang="en-US" sz="1400" dirty="0" err="1" smtClean="0"/>
              <a:t>spesifikasi</a:t>
            </a:r>
            <a:r>
              <a:rPr lang="en-US" sz="1400" dirty="0" smtClean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kualifikasi</a:t>
            </a:r>
            <a:r>
              <a:rPr lang="en-US" sz="1400" dirty="0" smtClean="0"/>
              <a:t> </a:t>
            </a:r>
            <a:r>
              <a:rPr lang="en-US" sz="1400" dirty="0" err="1" smtClean="0"/>
              <a:t>hasil</a:t>
            </a:r>
            <a:r>
              <a:rPr lang="en-US" sz="1400" dirty="0" smtClean="0"/>
              <a:t> (out put)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sasaran</a:t>
            </a:r>
            <a:r>
              <a:rPr lang="en-US" sz="1400" dirty="0" smtClean="0"/>
              <a:t> (target) yang </a:t>
            </a:r>
            <a:r>
              <a:rPr lang="en-US" sz="1400" dirty="0" err="1" smtClean="0"/>
              <a:t>harus</a:t>
            </a:r>
            <a:r>
              <a:rPr lang="en-US" sz="1400" dirty="0" smtClean="0"/>
              <a:t> </a:t>
            </a:r>
            <a:r>
              <a:rPr lang="en-US" sz="1400" dirty="0" err="1" smtClean="0"/>
              <a:t>dicapai</a:t>
            </a:r>
            <a:r>
              <a:rPr lang="en-US" sz="1400" dirty="0" smtClean="0"/>
              <a:t>, </a:t>
            </a:r>
            <a:r>
              <a:rPr lang="en-US" sz="1400" dirty="0" err="1" smtClean="0"/>
              <a:t>dengan</a:t>
            </a:r>
            <a:r>
              <a:rPr lang="en-US" sz="1400" dirty="0" smtClean="0"/>
              <a:t> </a:t>
            </a:r>
            <a:r>
              <a:rPr lang="en-US" sz="1400" dirty="0" err="1" smtClean="0"/>
              <a:t>mempertimbangkan</a:t>
            </a:r>
            <a:r>
              <a:rPr lang="en-US" sz="1400" dirty="0" smtClean="0"/>
              <a:t> </a:t>
            </a:r>
            <a:r>
              <a:rPr lang="en-US" sz="1400" dirty="0" err="1" smtClean="0"/>
              <a:t>aspirasi</a:t>
            </a:r>
            <a:r>
              <a:rPr lang="en-US" sz="1400" dirty="0" smtClean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selera</a:t>
            </a:r>
            <a:r>
              <a:rPr lang="en-US" sz="1400" dirty="0" smtClean="0"/>
              <a:t> </a:t>
            </a:r>
            <a:r>
              <a:rPr lang="en-US" sz="1400" dirty="0" err="1" smtClean="0"/>
              <a:t>masyarakat</a:t>
            </a:r>
            <a:r>
              <a:rPr lang="en-US" sz="1400" dirty="0" smtClean="0"/>
              <a:t> yang </a:t>
            </a:r>
            <a:r>
              <a:rPr lang="en-US" sz="1400" dirty="0" err="1" smtClean="0"/>
              <a:t>memerlukannya</a:t>
            </a:r>
            <a:r>
              <a:rPr lang="en-US" sz="1400" dirty="0" smtClean="0"/>
              <a:t>.</a:t>
            </a:r>
          </a:p>
          <a:p>
            <a:pPr lvl="0"/>
            <a:r>
              <a:rPr lang="en-US" sz="1400" dirty="0" err="1" smtClean="0"/>
              <a:t>Mempertimbangkan</a:t>
            </a:r>
            <a:r>
              <a:rPr lang="en-US" sz="1400" dirty="0" smtClean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memilih</a:t>
            </a:r>
            <a:r>
              <a:rPr lang="en-US" sz="1400" dirty="0" smtClean="0"/>
              <a:t> </a:t>
            </a:r>
            <a:r>
              <a:rPr lang="en-US" sz="1400" dirty="0" err="1" smtClean="0"/>
              <a:t>jalan</a:t>
            </a:r>
            <a:r>
              <a:rPr lang="en-US" sz="1400" dirty="0" smtClean="0"/>
              <a:t> </a:t>
            </a:r>
            <a:r>
              <a:rPr lang="en-US" sz="1400" dirty="0" err="1" smtClean="0"/>
              <a:t>pendekatan</a:t>
            </a:r>
            <a:r>
              <a:rPr lang="en-US" sz="1400" dirty="0" smtClean="0"/>
              <a:t> </a:t>
            </a:r>
            <a:r>
              <a:rPr lang="en-US" sz="1400" dirty="0" err="1" smtClean="0"/>
              <a:t>utama</a:t>
            </a:r>
            <a:r>
              <a:rPr lang="en-US" sz="1400" dirty="0" smtClean="0"/>
              <a:t> (basic way) yang paling </a:t>
            </a:r>
            <a:r>
              <a:rPr lang="en-US" sz="1400" dirty="0" err="1" smtClean="0"/>
              <a:t>efektif</a:t>
            </a:r>
            <a:r>
              <a:rPr lang="en-US" sz="1400" dirty="0" smtClean="0"/>
              <a:t> </a:t>
            </a:r>
            <a:r>
              <a:rPr lang="en-US" sz="1400" dirty="0" err="1" smtClean="0"/>
              <a:t>untuk</a:t>
            </a:r>
            <a:r>
              <a:rPr lang="en-US" sz="1400" dirty="0" smtClean="0"/>
              <a:t> </a:t>
            </a:r>
            <a:r>
              <a:rPr lang="en-US" sz="1400" dirty="0" err="1" smtClean="0"/>
              <a:t>mencapai</a:t>
            </a:r>
            <a:r>
              <a:rPr lang="en-US" sz="1400" dirty="0" smtClean="0"/>
              <a:t> </a:t>
            </a:r>
            <a:r>
              <a:rPr lang="en-US" sz="1400" dirty="0" err="1" smtClean="0"/>
              <a:t>sasaran</a:t>
            </a:r>
            <a:r>
              <a:rPr lang="en-US" sz="1400" dirty="0" smtClean="0"/>
              <a:t>.</a:t>
            </a:r>
          </a:p>
          <a:p>
            <a:pPr lvl="0"/>
            <a:r>
              <a:rPr lang="en-US" sz="1400" dirty="0" err="1" smtClean="0"/>
              <a:t>Mempertimbangkan</a:t>
            </a:r>
            <a:r>
              <a:rPr lang="en-US" sz="1400" dirty="0" smtClean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menetapkan</a:t>
            </a:r>
            <a:r>
              <a:rPr lang="en-US" sz="1400" dirty="0" smtClean="0"/>
              <a:t> </a:t>
            </a:r>
            <a:r>
              <a:rPr lang="en-US" sz="1400" dirty="0" err="1" smtClean="0"/>
              <a:t>langkah-langkah</a:t>
            </a:r>
            <a:r>
              <a:rPr lang="en-US" sz="1400" dirty="0" smtClean="0"/>
              <a:t> (steps) yang </a:t>
            </a:r>
            <a:r>
              <a:rPr lang="en-US" sz="1400" dirty="0" err="1" smtClean="0"/>
              <a:t>akan</a:t>
            </a:r>
            <a:r>
              <a:rPr lang="en-US" sz="1400" dirty="0" smtClean="0"/>
              <a:t> </a:t>
            </a:r>
            <a:r>
              <a:rPr lang="en-US" sz="1400" dirty="0" err="1" smtClean="0"/>
              <a:t>dtempuh</a:t>
            </a:r>
            <a:r>
              <a:rPr lang="en-US" sz="1400" dirty="0" smtClean="0"/>
              <a:t> </a:t>
            </a:r>
            <a:r>
              <a:rPr lang="en-US" sz="1400" dirty="0" err="1" smtClean="0"/>
              <a:t>sejak</a:t>
            </a:r>
            <a:r>
              <a:rPr lang="en-US" sz="1400" dirty="0" smtClean="0"/>
              <a:t> </a:t>
            </a:r>
            <a:r>
              <a:rPr lang="en-US" sz="1400" dirty="0" err="1" smtClean="0"/>
              <a:t>titik</a:t>
            </a:r>
            <a:r>
              <a:rPr lang="en-US" sz="1400" dirty="0" smtClean="0"/>
              <a:t> </a:t>
            </a:r>
            <a:r>
              <a:rPr lang="en-US" sz="1400" dirty="0" err="1" smtClean="0"/>
              <a:t>awal</a:t>
            </a:r>
            <a:r>
              <a:rPr lang="en-US" sz="1400" dirty="0" smtClean="0"/>
              <a:t> </a:t>
            </a:r>
            <a:r>
              <a:rPr lang="en-US" sz="1400" dirty="0" err="1" smtClean="0"/>
              <a:t>sampai</a:t>
            </a:r>
            <a:r>
              <a:rPr lang="en-US" sz="1400" dirty="0" smtClean="0"/>
              <a:t> </a:t>
            </a:r>
            <a:r>
              <a:rPr lang="en-US" sz="1400" dirty="0" err="1" smtClean="0"/>
              <a:t>dengan</a:t>
            </a:r>
            <a:r>
              <a:rPr lang="en-US" sz="1400" dirty="0" smtClean="0"/>
              <a:t> </a:t>
            </a:r>
            <a:r>
              <a:rPr lang="en-US" sz="1400" dirty="0" err="1" smtClean="0"/>
              <a:t>sasaran</a:t>
            </a:r>
            <a:r>
              <a:rPr lang="en-US" sz="1400" dirty="0" smtClean="0"/>
              <a:t>.</a:t>
            </a:r>
          </a:p>
          <a:p>
            <a:pPr lvl="0"/>
            <a:r>
              <a:rPr lang="en-US" sz="1400" dirty="0" err="1" smtClean="0"/>
              <a:t>Mempertimbangkan</a:t>
            </a:r>
            <a:r>
              <a:rPr lang="en-US" sz="1400" dirty="0" smtClean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menetapkan</a:t>
            </a:r>
            <a:r>
              <a:rPr lang="en-US" sz="1400" dirty="0" smtClean="0"/>
              <a:t> </a:t>
            </a:r>
            <a:r>
              <a:rPr lang="en-US" sz="1400" dirty="0" err="1" smtClean="0"/>
              <a:t>tolok</a:t>
            </a:r>
            <a:r>
              <a:rPr lang="en-US" sz="1400" dirty="0" smtClean="0"/>
              <a:t> </a:t>
            </a:r>
            <a:r>
              <a:rPr lang="en-US" sz="1400" dirty="0" err="1" smtClean="0"/>
              <a:t>ukur</a:t>
            </a:r>
            <a:r>
              <a:rPr lang="en-US" sz="1400" dirty="0" smtClean="0"/>
              <a:t> (criteria)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patokan</a:t>
            </a:r>
            <a:r>
              <a:rPr lang="en-US" sz="1400" dirty="0" smtClean="0"/>
              <a:t> </a:t>
            </a:r>
            <a:r>
              <a:rPr lang="en-US" sz="1400" dirty="0" err="1" smtClean="0"/>
              <a:t>ukuran</a:t>
            </a:r>
            <a:r>
              <a:rPr lang="en-US" sz="1400" dirty="0" smtClean="0"/>
              <a:t> (standard) </a:t>
            </a:r>
            <a:r>
              <a:rPr lang="en-US" sz="1400" dirty="0" err="1" smtClean="0"/>
              <a:t>untuk</a:t>
            </a:r>
            <a:r>
              <a:rPr lang="en-US" sz="1400" dirty="0" smtClean="0"/>
              <a:t> </a:t>
            </a:r>
            <a:r>
              <a:rPr lang="en-US" sz="1400" dirty="0" err="1" smtClean="0"/>
              <a:t>mengukur</a:t>
            </a:r>
            <a:r>
              <a:rPr lang="en-US" sz="1400" dirty="0" smtClean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menilai</a:t>
            </a:r>
            <a:r>
              <a:rPr lang="en-US" sz="1400" dirty="0" smtClean="0"/>
              <a:t> </a:t>
            </a:r>
            <a:r>
              <a:rPr lang="en-US" sz="1400" dirty="0" err="1" smtClean="0"/>
              <a:t>taraf</a:t>
            </a:r>
            <a:r>
              <a:rPr lang="en-US" sz="1400" dirty="0" smtClean="0"/>
              <a:t> </a:t>
            </a:r>
            <a:r>
              <a:rPr lang="en-US" sz="1400" dirty="0" err="1" smtClean="0"/>
              <a:t>keberhasilan</a:t>
            </a:r>
            <a:r>
              <a:rPr lang="en-US" sz="1400" dirty="0" smtClean="0"/>
              <a:t> (achievement) </a:t>
            </a:r>
            <a:r>
              <a:rPr lang="en-US" sz="1400" dirty="0" err="1" smtClean="0"/>
              <a:t>usaha</a:t>
            </a:r>
            <a:r>
              <a:rPr lang="en-US" sz="1400" dirty="0" smtClean="0"/>
              <a:t>.</a:t>
            </a:r>
          </a:p>
          <a:p>
            <a:pPr marL="0" indent="0" algn="just">
              <a:spcAft>
                <a:spcPts val="1600"/>
              </a:spcAft>
              <a:buNone/>
            </a:pPr>
            <a:endParaRPr lang="en-US" sz="1400" dirty="0" smtClean="0"/>
          </a:p>
          <a:p>
            <a:pPr marL="0" lvl="0" indent="0">
              <a:spcAft>
                <a:spcPts val="1600"/>
              </a:spcAft>
              <a:buNone/>
            </a:pPr>
            <a:endParaRPr sz="1200" dirty="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35"/>
          <p:cNvSpPr/>
          <p:nvPr/>
        </p:nvSpPr>
        <p:spPr>
          <a:xfrm flipH="1">
            <a:off x="8501090" y="214296"/>
            <a:ext cx="423992" cy="196750"/>
          </a:xfrm>
          <a:custGeom>
            <a:avLst/>
            <a:gdLst/>
            <a:ahLst/>
            <a:cxnLst/>
            <a:rect l="l" t="t" r="r" b="b"/>
            <a:pathLst>
              <a:path w="9157" h="4249" extrusionOk="0">
                <a:moveTo>
                  <a:pt x="950" y="1"/>
                </a:moveTo>
                <a:cubicBezTo>
                  <a:pt x="607" y="1"/>
                  <a:pt x="393" y="235"/>
                  <a:pt x="301" y="542"/>
                </a:cubicBezTo>
                <a:cubicBezTo>
                  <a:pt x="173" y="967"/>
                  <a:pt x="98" y="1408"/>
                  <a:pt x="1" y="1842"/>
                </a:cubicBezTo>
                <a:cubicBezTo>
                  <a:pt x="67" y="2897"/>
                  <a:pt x="682" y="3751"/>
                  <a:pt x="1673" y="4088"/>
                </a:cubicBezTo>
                <a:cubicBezTo>
                  <a:pt x="1988" y="4196"/>
                  <a:pt x="2297" y="4248"/>
                  <a:pt x="2599" y="4248"/>
                </a:cubicBezTo>
                <a:cubicBezTo>
                  <a:pt x="3149" y="4248"/>
                  <a:pt x="3675" y="4074"/>
                  <a:pt x="4171" y="3746"/>
                </a:cubicBezTo>
                <a:cubicBezTo>
                  <a:pt x="4654" y="3425"/>
                  <a:pt x="5093" y="3041"/>
                  <a:pt x="5555" y="2686"/>
                </a:cubicBezTo>
                <a:cubicBezTo>
                  <a:pt x="6081" y="2281"/>
                  <a:pt x="6466" y="2080"/>
                  <a:pt x="6859" y="2080"/>
                </a:cubicBezTo>
                <a:cubicBezTo>
                  <a:pt x="7229" y="2080"/>
                  <a:pt x="7607" y="2258"/>
                  <a:pt x="8118" y="2612"/>
                </a:cubicBezTo>
                <a:cubicBezTo>
                  <a:pt x="8276" y="2723"/>
                  <a:pt x="8437" y="2830"/>
                  <a:pt x="8612" y="2830"/>
                </a:cubicBezTo>
                <a:cubicBezTo>
                  <a:pt x="8689" y="2830"/>
                  <a:pt x="8770" y="2810"/>
                  <a:pt x="8854" y="2759"/>
                </a:cubicBezTo>
                <a:cubicBezTo>
                  <a:pt x="9153" y="2580"/>
                  <a:pt x="9157" y="2287"/>
                  <a:pt x="9084" y="1987"/>
                </a:cubicBezTo>
                <a:cubicBezTo>
                  <a:pt x="8899" y="1219"/>
                  <a:pt x="8440" y="671"/>
                  <a:pt x="7726" y="342"/>
                </a:cubicBezTo>
                <a:cubicBezTo>
                  <a:pt x="7359" y="174"/>
                  <a:pt x="6978" y="96"/>
                  <a:pt x="6586" y="96"/>
                </a:cubicBezTo>
                <a:cubicBezTo>
                  <a:pt x="6444" y="96"/>
                  <a:pt x="6299" y="107"/>
                  <a:pt x="6154" y="127"/>
                </a:cubicBezTo>
                <a:cubicBezTo>
                  <a:pt x="5332" y="239"/>
                  <a:pt x="4623" y="598"/>
                  <a:pt x="3971" y="1092"/>
                </a:cubicBezTo>
                <a:cubicBezTo>
                  <a:pt x="3578" y="1389"/>
                  <a:pt x="3194" y="1702"/>
                  <a:pt x="2771" y="1949"/>
                </a:cubicBezTo>
                <a:cubicBezTo>
                  <a:pt x="2601" y="2049"/>
                  <a:pt x="2447" y="2097"/>
                  <a:pt x="2311" y="2097"/>
                </a:cubicBezTo>
                <a:cubicBezTo>
                  <a:pt x="2026" y="2097"/>
                  <a:pt x="1823" y="1885"/>
                  <a:pt x="1728" y="1487"/>
                </a:cubicBezTo>
                <a:cubicBezTo>
                  <a:pt x="1661" y="1205"/>
                  <a:pt x="1642" y="912"/>
                  <a:pt x="1582" y="628"/>
                </a:cubicBezTo>
                <a:cubicBezTo>
                  <a:pt x="1512" y="303"/>
                  <a:pt x="1363" y="18"/>
                  <a:pt x="985" y="2"/>
                </a:cubicBezTo>
                <a:cubicBezTo>
                  <a:pt x="973" y="1"/>
                  <a:pt x="962" y="1"/>
                  <a:pt x="950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6" name="Google Shape;486;p35"/>
          <p:cNvSpPr/>
          <p:nvPr/>
        </p:nvSpPr>
        <p:spPr>
          <a:xfrm>
            <a:off x="1714480" y="4714890"/>
            <a:ext cx="6177000" cy="921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2" name="Google Shape;492;p35"/>
          <p:cNvSpPr txBox="1"/>
          <p:nvPr/>
        </p:nvSpPr>
        <p:spPr>
          <a:xfrm>
            <a:off x="928662" y="142858"/>
            <a:ext cx="8072494" cy="40005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/>
            <a:r>
              <a:rPr lang="en-US" dirty="0" err="1" smtClean="0">
                <a:solidFill>
                  <a:schemeClr val="bg1"/>
                </a:solidFill>
              </a:rPr>
              <a:t>Jika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kita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terapkan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dalam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konteks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pembelajaran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keempat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unsur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tersebut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adalah</a:t>
            </a:r>
            <a:r>
              <a:rPr lang="en-US" dirty="0" smtClean="0">
                <a:solidFill>
                  <a:schemeClr val="bg1"/>
                </a:solidFill>
              </a:rPr>
              <a:t>:</a:t>
            </a:r>
          </a:p>
          <a:p>
            <a:pPr lvl="0" algn="just"/>
            <a:r>
              <a:rPr lang="en-US" dirty="0" smtClean="0">
                <a:solidFill>
                  <a:schemeClr val="bg1"/>
                </a:solidFill>
              </a:rPr>
              <a:t>1. </a:t>
            </a:r>
            <a:r>
              <a:rPr lang="en-US" dirty="0" err="1" smtClean="0">
                <a:solidFill>
                  <a:schemeClr val="bg1"/>
                </a:solidFill>
              </a:rPr>
              <a:t>Menetapkan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spesifikasi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kualifikasi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tujuan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pembelajaran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yakni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perubahan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profil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perilaku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pribadi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peserta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didik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</a:p>
          <a:p>
            <a:pPr lvl="0" algn="just"/>
            <a:r>
              <a:rPr lang="en-US" dirty="0" smtClean="0">
                <a:solidFill>
                  <a:schemeClr val="bg1"/>
                </a:solidFill>
              </a:rPr>
              <a:t>2. </a:t>
            </a:r>
            <a:r>
              <a:rPr lang="en-US" dirty="0" err="1" smtClean="0">
                <a:solidFill>
                  <a:schemeClr val="bg1"/>
                </a:solidFill>
              </a:rPr>
              <a:t>Mempertimbangkan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memilih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sistem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pendekatan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pembelajaran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dipandang</a:t>
            </a:r>
            <a:r>
              <a:rPr lang="en-US" dirty="0" smtClean="0">
                <a:solidFill>
                  <a:schemeClr val="bg1"/>
                </a:solidFill>
              </a:rPr>
              <a:t> paling </a:t>
            </a:r>
            <a:r>
              <a:rPr lang="en-US" dirty="0" err="1" smtClean="0">
                <a:solidFill>
                  <a:schemeClr val="bg1"/>
                </a:solidFill>
              </a:rPr>
              <a:t>efektif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</a:p>
          <a:p>
            <a:pPr lvl="0" algn="just"/>
            <a:r>
              <a:rPr lang="en-US" dirty="0" smtClean="0">
                <a:solidFill>
                  <a:schemeClr val="bg1"/>
                </a:solidFill>
              </a:rPr>
              <a:t>3. </a:t>
            </a:r>
            <a:r>
              <a:rPr lang="en-US" dirty="0" err="1" smtClean="0">
                <a:solidFill>
                  <a:schemeClr val="bg1"/>
                </a:solidFill>
              </a:rPr>
              <a:t>Mempertimbangkan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menetapkan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langkah-langkah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atau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prosedur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metode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teknik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pembelajaran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</a:p>
          <a:p>
            <a:pPr lvl="0" algn="just"/>
            <a:r>
              <a:rPr lang="en-US" dirty="0" smtClean="0">
                <a:solidFill>
                  <a:schemeClr val="bg1"/>
                </a:solidFill>
              </a:rPr>
              <a:t>4. </a:t>
            </a:r>
            <a:r>
              <a:rPr lang="en-US" dirty="0" err="1" smtClean="0">
                <a:solidFill>
                  <a:schemeClr val="bg1"/>
                </a:solidFill>
              </a:rPr>
              <a:t>Menetapkan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norma-norma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batas</a:t>
            </a:r>
            <a:r>
              <a:rPr lang="en-US" dirty="0" smtClean="0">
                <a:solidFill>
                  <a:schemeClr val="bg1"/>
                </a:solidFill>
              </a:rPr>
              <a:t> minimum </a:t>
            </a:r>
            <a:r>
              <a:rPr lang="en-US" dirty="0" err="1" smtClean="0">
                <a:solidFill>
                  <a:schemeClr val="bg1"/>
                </a:solidFill>
              </a:rPr>
              <a:t>ukuran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keberhasilan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atau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kriteria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ukuran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baku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keberhasilan</a:t>
            </a:r>
            <a:r>
              <a:rPr lang="en-US" dirty="0" smtClean="0"/>
              <a:t>.</a:t>
            </a:r>
          </a:p>
          <a:p>
            <a:pPr lvl="0" algn="just"/>
            <a:endParaRPr lang="en-GB" dirty="0" smtClean="0"/>
          </a:p>
          <a:p>
            <a:pPr algn="just"/>
            <a:r>
              <a:rPr lang="en-US" dirty="0" err="1" smtClean="0">
                <a:solidFill>
                  <a:schemeClr val="bg1"/>
                </a:solidFill>
              </a:rPr>
              <a:t>Dilihat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dari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pendekatannya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pembelajaran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terdapat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dua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jenis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pendekatan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yaitu</a:t>
            </a:r>
            <a:r>
              <a:rPr lang="en-US" dirty="0" smtClean="0">
                <a:solidFill>
                  <a:schemeClr val="bg1"/>
                </a:solidFill>
              </a:rPr>
              <a:t>: (1) </a:t>
            </a:r>
            <a:r>
              <a:rPr lang="en-US" dirty="0" err="1" smtClean="0">
                <a:solidFill>
                  <a:schemeClr val="bg1"/>
                </a:solidFill>
              </a:rPr>
              <a:t>pendekatan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pembelajaran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berorientasi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atau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berpusat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pada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siswa</a:t>
            </a:r>
            <a:r>
              <a:rPr lang="en-US" dirty="0" smtClean="0">
                <a:solidFill>
                  <a:schemeClr val="bg1"/>
                </a:solidFill>
              </a:rPr>
              <a:t> (student centered approach)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(2) </a:t>
            </a:r>
            <a:r>
              <a:rPr lang="en-US" dirty="0" err="1" smtClean="0">
                <a:solidFill>
                  <a:schemeClr val="bg1"/>
                </a:solidFill>
              </a:rPr>
              <a:t>pendekatan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pembelajaran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berorientasi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atau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berpusat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pada</a:t>
            </a:r>
            <a:r>
              <a:rPr lang="en-US" dirty="0" smtClean="0">
                <a:solidFill>
                  <a:schemeClr val="bg1"/>
                </a:solidFill>
              </a:rPr>
              <a:t> guru (teacher centered approach).</a:t>
            </a:r>
          </a:p>
          <a:p>
            <a:pPr algn="just"/>
            <a:endParaRPr lang="en-US" dirty="0" smtClean="0">
              <a:solidFill>
                <a:schemeClr val="bg1"/>
              </a:solidFill>
            </a:endParaRPr>
          </a:p>
          <a:p>
            <a:pPr lvl="0"/>
            <a:r>
              <a:rPr lang="en-US" b="1" dirty="0" smtClean="0">
                <a:solidFill>
                  <a:schemeClr val="bg1"/>
                </a:solidFill>
              </a:rPr>
              <a:t>1. </a:t>
            </a:r>
            <a:r>
              <a:rPr lang="en-US" b="1" dirty="0" err="1" smtClean="0">
                <a:solidFill>
                  <a:schemeClr val="bg1"/>
                </a:solidFill>
              </a:rPr>
              <a:t>Pendekatan</a:t>
            </a:r>
            <a:r>
              <a:rPr lang="en-US" b="1" dirty="0" smtClean="0">
                <a:solidFill>
                  <a:schemeClr val="bg1"/>
                </a:solidFill>
              </a:rPr>
              <a:t> Expository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err="1" smtClean="0">
                <a:solidFill>
                  <a:schemeClr val="bg1"/>
                </a:solidFill>
              </a:rPr>
              <a:t>Pendekatan</a:t>
            </a:r>
            <a:r>
              <a:rPr lang="en-US" dirty="0" smtClean="0">
                <a:solidFill>
                  <a:schemeClr val="bg1"/>
                </a:solidFill>
              </a:rPr>
              <a:t> Expository </a:t>
            </a:r>
            <a:r>
              <a:rPr lang="en-US" dirty="0" err="1" smtClean="0">
                <a:solidFill>
                  <a:schemeClr val="bg1"/>
                </a:solidFill>
              </a:rPr>
              <a:t>menekankan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pada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penyampaian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informasi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disampaikan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sumber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kepada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warga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r>
              <a:rPr lang="en-US" dirty="0" smtClean="0">
                <a:solidFill>
                  <a:schemeClr val="bg1"/>
                </a:solidFill>
              </a:rPr>
              <a:t>. </a:t>
            </a:r>
            <a:r>
              <a:rPr lang="en-US" dirty="0" err="1" smtClean="0">
                <a:solidFill>
                  <a:schemeClr val="bg1"/>
                </a:solidFill>
              </a:rPr>
              <a:t>Melalui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pendekatan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ini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sumber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dapat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menyampaikan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materi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sampai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tuntas</a:t>
            </a:r>
            <a:r>
              <a:rPr lang="en-US" dirty="0" smtClean="0">
                <a:solidFill>
                  <a:schemeClr val="bg1"/>
                </a:solidFill>
              </a:rPr>
              <a:t>. </a:t>
            </a:r>
            <a:r>
              <a:rPr lang="en-US" dirty="0" err="1" smtClean="0">
                <a:solidFill>
                  <a:schemeClr val="bg1"/>
                </a:solidFill>
              </a:rPr>
              <a:t>Pendekatan</a:t>
            </a:r>
            <a:r>
              <a:rPr lang="en-US" dirty="0" smtClean="0">
                <a:solidFill>
                  <a:schemeClr val="bg1"/>
                </a:solidFill>
              </a:rPr>
              <a:t> Expository </a:t>
            </a:r>
            <a:r>
              <a:rPr lang="en-US" dirty="0" err="1" smtClean="0">
                <a:solidFill>
                  <a:schemeClr val="bg1"/>
                </a:solidFill>
              </a:rPr>
              <a:t>lebih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tepat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digunakan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apabila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jenis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bahan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bersifat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informatif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yaitu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berupa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konsep-konsep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prinsip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dasar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perlu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difahami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warga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secara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pasti</a:t>
            </a:r>
            <a:r>
              <a:rPr lang="en-US" dirty="0" smtClean="0">
                <a:solidFill>
                  <a:schemeClr val="bg1"/>
                </a:solidFill>
              </a:rPr>
              <a:t>. </a:t>
            </a:r>
            <a:r>
              <a:rPr lang="en-US" dirty="0" err="1" smtClean="0">
                <a:solidFill>
                  <a:schemeClr val="bg1"/>
                </a:solidFill>
              </a:rPr>
              <a:t>Pendekatan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ini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juga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tepat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digunakan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apabila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jumlah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warga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dalam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kegiatan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itu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relatif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banyak</a:t>
            </a:r>
            <a:r>
              <a:rPr lang="en-US" dirty="0" smtClean="0"/>
              <a:t>.</a:t>
            </a:r>
          </a:p>
          <a:p>
            <a:pPr algn="just"/>
            <a:endParaRPr lang="en-US" dirty="0" smtClean="0">
              <a:solidFill>
                <a:schemeClr val="bg1"/>
              </a:solidFill>
            </a:endParaRPr>
          </a:p>
          <a:p>
            <a:pPr algn="just"/>
            <a:endParaRPr lang="en-US" dirty="0" smtClean="0">
              <a:solidFill>
                <a:schemeClr val="bg1"/>
              </a:solidFill>
            </a:endParaRPr>
          </a:p>
          <a:p>
            <a:pPr lvl="0" algn="just"/>
            <a:endParaRPr lang="en-US" dirty="0" smtClean="0"/>
          </a:p>
          <a:p>
            <a:pPr lvl="0" algn="just"/>
            <a:endParaRPr lang="en-GB" dirty="0" smtClean="0"/>
          </a:p>
          <a:p>
            <a:pPr lvl="0" algn="just"/>
            <a:endParaRPr lang="en-US" dirty="0" smtClean="0"/>
          </a:p>
          <a:p>
            <a:r>
              <a:rPr lang="en-US" dirty="0" smtClean="0"/>
              <a:t> </a:t>
            </a:r>
          </a:p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endParaRPr dirty="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35"/>
          <p:cNvSpPr/>
          <p:nvPr/>
        </p:nvSpPr>
        <p:spPr>
          <a:xfrm flipH="1">
            <a:off x="8501090" y="214296"/>
            <a:ext cx="423992" cy="196750"/>
          </a:xfrm>
          <a:custGeom>
            <a:avLst/>
            <a:gdLst/>
            <a:ahLst/>
            <a:cxnLst/>
            <a:rect l="l" t="t" r="r" b="b"/>
            <a:pathLst>
              <a:path w="9157" h="4249" extrusionOk="0">
                <a:moveTo>
                  <a:pt x="950" y="1"/>
                </a:moveTo>
                <a:cubicBezTo>
                  <a:pt x="607" y="1"/>
                  <a:pt x="393" y="235"/>
                  <a:pt x="301" y="542"/>
                </a:cubicBezTo>
                <a:cubicBezTo>
                  <a:pt x="173" y="967"/>
                  <a:pt x="98" y="1408"/>
                  <a:pt x="1" y="1842"/>
                </a:cubicBezTo>
                <a:cubicBezTo>
                  <a:pt x="67" y="2897"/>
                  <a:pt x="682" y="3751"/>
                  <a:pt x="1673" y="4088"/>
                </a:cubicBezTo>
                <a:cubicBezTo>
                  <a:pt x="1988" y="4196"/>
                  <a:pt x="2297" y="4248"/>
                  <a:pt x="2599" y="4248"/>
                </a:cubicBezTo>
                <a:cubicBezTo>
                  <a:pt x="3149" y="4248"/>
                  <a:pt x="3675" y="4074"/>
                  <a:pt x="4171" y="3746"/>
                </a:cubicBezTo>
                <a:cubicBezTo>
                  <a:pt x="4654" y="3425"/>
                  <a:pt x="5093" y="3041"/>
                  <a:pt x="5555" y="2686"/>
                </a:cubicBezTo>
                <a:cubicBezTo>
                  <a:pt x="6081" y="2281"/>
                  <a:pt x="6466" y="2080"/>
                  <a:pt x="6859" y="2080"/>
                </a:cubicBezTo>
                <a:cubicBezTo>
                  <a:pt x="7229" y="2080"/>
                  <a:pt x="7607" y="2258"/>
                  <a:pt x="8118" y="2612"/>
                </a:cubicBezTo>
                <a:cubicBezTo>
                  <a:pt x="8276" y="2723"/>
                  <a:pt x="8437" y="2830"/>
                  <a:pt x="8612" y="2830"/>
                </a:cubicBezTo>
                <a:cubicBezTo>
                  <a:pt x="8689" y="2830"/>
                  <a:pt x="8770" y="2810"/>
                  <a:pt x="8854" y="2759"/>
                </a:cubicBezTo>
                <a:cubicBezTo>
                  <a:pt x="9153" y="2580"/>
                  <a:pt x="9157" y="2287"/>
                  <a:pt x="9084" y="1987"/>
                </a:cubicBezTo>
                <a:cubicBezTo>
                  <a:pt x="8899" y="1219"/>
                  <a:pt x="8440" y="671"/>
                  <a:pt x="7726" y="342"/>
                </a:cubicBezTo>
                <a:cubicBezTo>
                  <a:pt x="7359" y="174"/>
                  <a:pt x="6978" y="96"/>
                  <a:pt x="6586" y="96"/>
                </a:cubicBezTo>
                <a:cubicBezTo>
                  <a:pt x="6444" y="96"/>
                  <a:pt x="6299" y="107"/>
                  <a:pt x="6154" y="127"/>
                </a:cubicBezTo>
                <a:cubicBezTo>
                  <a:pt x="5332" y="239"/>
                  <a:pt x="4623" y="598"/>
                  <a:pt x="3971" y="1092"/>
                </a:cubicBezTo>
                <a:cubicBezTo>
                  <a:pt x="3578" y="1389"/>
                  <a:pt x="3194" y="1702"/>
                  <a:pt x="2771" y="1949"/>
                </a:cubicBezTo>
                <a:cubicBezTo>
                  <a:pt x="2601" y="2049"/>
                  <a:pt x="2447" y="2097"/>
                  <a:pt x="2311" y="2097"/>
                </a:cubicBezTo>
                <a:cubicBezTo>
                  <a:pt x="2026" y="2097"/>
                  <a:pt x="1823" y="1885"/>
                  <a:pt x="1728" y="1487"/>
                </a:cubicBezTo>
                <a:cubicBezTo>
                  <a:pt x="1661" y="1205"/>
                  <a:pt x="1642" y="912"/>
                  <a:pt x="1582" y="628"/>
                </a:cubicBezTo>
                <a:cubicBezTo>
                  <a:pt x="1512" y="303"/>
                  <a:pt x="1363" y="18"/>
                  <a:pt x="985" y="2"/>
                </a:cubicBezTo>
                <a:cubicBezTo>
                  <a:pt x="973" y="1"/>
                  <a:pt x="962" y="1"/>
                  <a:pt x="950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6" name="Google Shape;486;p35"/>
          <p:cNvSpPr/>
          <p:nvPr/>
        </p:nvSpPr>
        <p:spPr>
          <a:xfrm>
            <a:off x="1714480" y="4714890"/>
            <a:ext cx="6177000" cy="921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2" name="Google Shape;492;p35"/>
          <p:cNvSpPr txBox="1"/>
          <p:nvPr/>
        </p:nvSpPr>
        <p:spPr>
          <a:xfrm>
            <a:off x="928662" y="142858"/>
            <a:ext cx="8072494" cy="40005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/>
            <a:r>
              <a:rPr lang="en-US" dirty="0" err="1" smtClean="0">
                <a:solidFill>
                  <a:schemeClr val="bg1"/>
                </a:solidFill>
              </a:rPr>
              <a:t>Pendekatan</a:t>
            </a:r>
            <a:r>
              <a:rPr lang="en-US" dirty="0" smtClean="0">
                <a:solidFill>
                  <a:schemeClr val="bg1"/>
                </a:solidFill>
              </a:rPr>
              <a:t> expository </a:t>
            </a:r>
            <a:r>
              <a:rPr lang="en-US" dirty="0" err="1" smtClean="0">
                <a:solidFill>
                  <a:schemeClr val="bg1"/>
                </a:solidFill>
              </a:rPr>
              <a:t>dalam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pembelajaran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cenderung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berpusat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pada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sumber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dengan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memiliki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ciri-ciri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sebagai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berikut</a:t>
            </a:r>
            <a:r>
              <a:rPr lang="en-US" dirty="0" smtClean="0">
                <a:solidFill>
                  <a:schemeClr val="bg1"/>
                </a:solidFill>
              </a:rPr>
              <a:t>: 1) </a:t>
            </a:r>
            <a:r>
              <a:rPr lang="en-US" dirty="0" err="1" smtClean="0">
                <a:solidFill>
                  <a:schemeClr val="bg1"/>
                </a:solidFill>
              </a:rPr>
              <a:t>adanya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dominasi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sumber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dalam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pembelajaran</a:t>
            </a:r>
            <a:r>
              <a:rPr lang="en-US" dirty="0" smtClean="0">
                <a:solidFill>
                  <a:schemeClr val="bg1"/>
                </a:solidFill>
              </a:rPr>
              <a:t>, 2) </a:t>
            </a:r>
            <a:r>
              <a:rPr lang="en-US" dirty="0" err="1" smtClean="0">
                <a:solidFill>
                  <a:schemeClr val="bg1"/>
                </a:solidFill>
              </a:rPr>
              <a:t>bahan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terdiri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dari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konsep-konsep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dasar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atau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materi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baru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bagi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warga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r>
              <a:rPr lang="en-US" dirty="0" smtClean="0">
                <a:solidFill>
                  <a:schemeClr val="bg1"/>
                </a:solidFill>
              </a:rPr>
              <a:t>, 3) </a:t>
            </a:r>
            <a:r>
              <a:rPr lang="en-US" dirty="0" err="1" smtClean="0">
                <a:solidFill>
                  <a:schemeClr val="bg1"/>
                </a:solidFill>
              </a:rPr>
              <a:t>materi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lebih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cenderung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bersifat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informasi</a:t>
            </a:r>
            <a:r>
              <a:rPr lang="en-US" dirty="0" smtClean="0">
                <a:solidFill>
                  <a:schemeClr val="bg1"/>
                </a:solidFill>
              </a:rPr>
              <a:t>, 4) </a:t>
            </a:r>
            <a:r>
              <a:rPr lang="en-US" dirty="0" err="1" smtClean="0">
                <a:solidFill>
                  <a:schemeClr val="bg1"/>
                </a:solidFill>
              </a:rPr>
              <a:t>terbatasnya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sarana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pembelajaran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</a:p>
          <a:p>
            <a:r>
              <a:rPr lang="en-US" dirty="0" err="1" smtClean="0">
                <a:solidFill>
                  <a:schemeClr val="bg1"/>
                </a:solidFill>
              </a:rPr>
              <a:t>Langkah-langkah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penggunaan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pendekatan</a:t>
            </a:r>
            <a:r>
              <a:rPr lang="en-US" dirty="0" smtClean="0">
                <a:solidFill>
                  <a:schemeClr val="bg1"/>
                </a:solidFill>
              </a:rPr>
              <a:t> Expository</a:t>
            </a:r>
          </a:p>
          <a:p>
            <a:pPr lvl="0"/>
            <a:r>
              <a:rPr lang="en-US" dirty="0" err="1" smtClean="0">
                <a:solidFill>
                  <a:schemeClr val="bg1"/>
                </a:solidFill>
              </a:rPr>
              <a:t>Sumber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menyampaikan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informasi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mengenai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konsep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prinsip-prinsip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dasar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serta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contoh-contoh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kongkritnya</a:t>
            </a:r>
            <a:r>
              <a:rPr lang="en-US" dirty="0" smtClean="0">
                <a:solidFill>
                  <a:schemeClr val="bg1"/>
                </a:solidFill>
              </a:rPr>
              <a:t>. </a:t>
            </a:r>
            <a:r>
              <a:rPr lang="en-US" dirty="0" err="1" smtClean="0">
                <a:solidFill>
                  <a:schemeClr val="bg1"/>
                </a:solidFill>
              </a:rPr>
              <a:t>Pada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langkah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ini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sumber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dapat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menggunakan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berbagai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metode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dianggap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tepat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untuk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menyampaikan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informasi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</a:p>
          <a:p>
            <a:pPr lvl="0"/>
            <a:r>
              <a:rPr lang="en-US" dirty="0" err="1" smtClean="0">
                <a:solidFill>
                  <a:schemeClr val="bg1"/>
                </a:solidFill>
              </a:rPr>
              <a:t>Pengambilan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kesimpulan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dari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keseluruhan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pembahasan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baik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dilakukan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oleh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sumber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atau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warga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atau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bersama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antara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sumber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dengan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warga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err="1" smtClean="0">
                <a:solidFill>
                  <a:schemeClr val="bg1"/>
                </a:solidFill>
              </a:rPr>
              <a:t>Keuntungan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dari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penggunaan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pendekatan</a:t>
            </a:r>
            <a:r>
              <a:rPr lang="en-US" dirty="0" smtClean="0">
                <a:solidFill>
                  <a:schemeClr val="bg1"/>
                </a:solidFill>
              </a:rPr>
              <a:t> Expository </a:t>
            </a:r>
            <a:r>
              <a:rPr lang="en-US" dirty="0" err="1" smtClean="0">
                <a:solidFill>
                  <a:schemeClr val="bg1"/>
                </a:solidFill>
              </a:rPr>
              <a:t>adalah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sumber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dapat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menyampaikan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bahan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sampai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tuntas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sesuai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dengan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rencana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sudah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ditentukan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bahan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diperoleh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warga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belajarnya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sifatnya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seragam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yaitu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diperoleh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dari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satu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sumber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melatih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warga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untuk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menangkap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manafsirkan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materi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disampaikan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oleh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sumber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r>
              <a:rPr lang="en-US" dirty="0" smtClean="0">
                <a:solidFill>
                  <a:schemeClr val="bg1"/>
                </a:solidFill>
              </a:rPr>
              <a:t>, target </a:t>
            </a:r>
            <a:r>
              <a:rPr lang="en-US" dirty="0" err="1" smtClean="0">
                <a:solidFill>
                  <a:schemeClr val="bg1"/>
                </a:solidFill>
              </a:rPr>
              <a:t>materi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pembelajaran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perlu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disampaikan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mudah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tercapai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dapat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diikuti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oleh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warga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dalam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jumlah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relatif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banyak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 </a:t>
            </a:r>
          </a:p>
          <a:p>
            <a:r>
              <a:rPr lang="en-US" dirty="0" err="1" smtClean="0">
                <a:solidFill>
                  <a:schemeClr val="bg1"/>
                </a:solidFill>
              </a:rPr>
              <a:t>Disamping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kebaikan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ada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juga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kelemahannya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yaitu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pembelajaran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terlalu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berpusat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kepada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sumber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sehingga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terjadi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pendominasian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kegiatan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oleh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sumber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mengakibatkan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kreatifitas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warga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terhambat</a:t>
            </a:r>
            <a:r>
              <a:rPr lang="en-US" dirty="0" smtClean="0">
                <a:solidFill>
                  <a:schemeClr val="bg1"/>
                </a:solidFill>
              </a:rPr>
              <a:t>. </a:t>
            </a:r>
            <a:r>
              <a:rPr lang="en-US" dirty="0" err="1" smtClean="0">
                <a:solidFill>
                  <a:schemeClr val="bg1"/>
                </a:solidFill>
              </a:rPr>
              <a:t>Kelemahan</a:t>
            </a:r>
            <a:r>
              <a:rPr lang="en-US" dirty="0" smtClean="0">
                <a:solidFill>
                  <a:schemeClr val="bg1"/>
                </a:solidFill>
              </a:rPr>
              <a:t> lain </a:t>
            </a:r>
            <a:r>
              <a:rPr lang="en-US" dirty="0" err="1" smtClean="0">
                <a:solidFill>
                  <a:schemeClr val="bg1"/>
                </a:solidFill>
              </a:rPr>
              <a:t>yaitu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sulit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mengetahui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taraf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pemahaman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warga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belajar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tentang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materi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sudah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diberikan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karena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dalam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hal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ini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tidak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ada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kegiatan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umpan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balik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</a:p>
          <a:p>
            <a:pPr lvl="0" algn="just"/>
            <a:endParaRPr lang="en-US" dirty="0" smtClean="0"/>
          </a:p>
          <a:p>
            <a:pPr algn="just"/>
            <a:endParaRPr lang="en-US" dirty="0" smtClean="0">
              <a:solidFill>
                <a:schemeClr val="bg1"/>
              </a:solidFill>
            </a:endParaRPr>
          </a:p>
          <a:p>
            <a:pPr algn="just"/>
            <a:endParaRPr lang="en-US" dirty="0" smtClean="0">
              <a:solidFill>
                <a:schemeClr val="bg1"/>
              </a:solidFill>
            </a:endParaRPr>
          </a:p>
          <a:p>
            <a:pPr lvl="0" algn="just"/>
            <a:endParaRPr lang="en-US" dirty="0" smtClean="0"/>
          </a:p>
          <a:p>
            <a:pPr lvl="0" algn="just"/>
            <a:endParaRPr lang="en-GB" dirty="0" smtClean="0"/>
          </a:p>
          <a:p>
            <a:pPr lvl="0" algn="just"/>
            <a:endParaRPr lang="en-US" dirty="0" smtClean="0"/>
          </a:p>
          <a:p>
            <a:r>
              <a:rPr lang="en-US" dirty="0" smtClean="0"/>
              <a:t> </a:t>
            </a:r>
          </a:p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endParaRPr dirty="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ttering Portfolio">
  <a:themeElements>
    <a:clrScheme name="Simple Light">
      <a:dk1>
        <a:srgbClr val="000000"/>
      </a:dk1>
      <a:lt1>
        <a:srgbClr val="FFFFFF"/>
      </a:lt1>
      <a:dk2>
        <a:srgbClr val="434343"/>
      </a:dk2>
      <a:lt2>
        <a:srgbClr val="EEEEEE"/>
      </a:lt2>
      <a:accent1>
        <a:srgbClr val="4D4D4D"/>
      </a:accent1>
      <a:accent2>
        <a:srgbClr val="FFFFFF"/>
      </a:accent2>
      <a:accent3>
        <a:srgbClr val="F1C36A"/>
      </a:accent3>
      <a:accent4>
        <a:srgbClr val="ABE5D9"/>
      </a:accent4>
      <a:accent5>
        <a:srgbClr val="FF9E98"/>
      </a:accent5>
      <a:accent6>
        <a:srgbClr val="333333"/>
      </a:accent6>
      <a:hlink>
        <a:srgbClr val="434343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2515</Words>
  <Application>Microsoft Office PowerPoint</Application>
  <PresentationFormat>On-screen Show (16:9)</PresentationFormat>
  <Paragraphs>165</Paragraphs>
  <Slides>18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Lettering Portfolio</vt:lpstr>
      <vt:lpstr>  KONSEP DASAR STRATEGI PEMBELAJARAN EFEKTIF  </vt:lpstr>
      <vt:lpstr>01</vt:lpstr>
      <vt:lpstr>A. Pengertian Strategi Pembelajaran </vt:lpstr>
      <vt:lpstr>PowerPoint Presentation</vt:lpstr>
      <vt:lpstr>B. Model Dalam Pembelajaran  </vt:lpstr>
      <vt:lpstr>PowerPoint Presentation</vt:lpstr>
      <vt:lpstr>C. Pendekatan Pembelajaran </vt:lpstr>
      <vt:lpstr>PowerPoint Presentation</vt:lpstr>
      <vt:lpstr>PowerPoint Presentation</vt:lpstr>
      <vt:lpstr>PowerPoint Presentation</vt:lpstr>
      <vt:lpstr>D. Metode Pembelajaran</vt:lpstr>
      <vt:lpstr>PowerPoint Presentation</vt:lpstr>
      <vt:lpstr>PowerPoint Presentation</vt:lpstr>
      <vt:lpstr>E. Teknik Dalam Pembelajaran  </vt:lpstr>
      <vt:lpstr>F. Komponen – komponen Dalam Pembelajaran  </vt:lpstr>
      <vt:lpstr>PowerPoint Presentation</vt:lpstr>
      <vt:lpstr>Kesimpulan </vt:lpstr>
      <vt:lpstr>THANK YOU FOR YOUR ATTENTION AND STAY HEALTY 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DASAR STRATEGI PEMBELAJARAN EFEKTIF</dc:title>
  <dc:creator>Acer Aspire E1-431</dc:creator>
  <cp:lastModifiedBy>Acer Aspire E1-431</cp:lastModifiedBy>
  <cp:revision>28</cp:revision>
  <dcterms:modified xsi:type="dcterms:W3CDTF">2022-02-20T07:11:36Z</dcterms:modified>
</cp:coreProperties>
</file>