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73" r:id="rId4"/>
    <p:sldId id="274" r:id="rId5"/>
    <p:sldId id="275" r:id="rId6"/>
    <p:sldId id="262" r:id="rId7"/>
    <p:sldId id="263" r:id="rId8"/>
    <p:sldId id="269" r:id="rId9"/>
    <p:sldId id="270" r:id="rId10"/>
    <p:sldId id="264" r:id="rId11"/>
    <p:sldId id="265" r:id="rId12"/>
    <p:sldId id="271" r:id="rId13"/>
    <p:sldId id="266" r:id="rId14"/>
    <p:sldId id="272" r:id="rId15"/>
    <p:sldId id="261" r:id="rId16"/>
    <p:sldId id="259" r:id="rId17"/>
    <p:sldId id="260" r:id="rId18"/>
    <p:sldId id="297" r:id="rId19"/>
    <p:sldId id="298" r:id="rId20"/>
    <p:sldId id="299" r:id="rId21"/>
    <p:sldId id="300" r:id="rId22"/>
    <p:sldId id="301" r:id="rId23"/>
    <p:sldId id="303" r:id="rId24"/>
    <p:sldId id="286" r:id="rId25"/>
    <p:sldId id="294" r:id="rId26"/>
    <p:sldId id="295" r:id="rId27"/>
    <p:sldId id="296"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100AEB-3087-402F-AE59-440E2A858F6B}"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en-US"/>
        </a:p>
      </dgm:t>
    </dgm:pt>
    <dgm:pt modelId="{F47992BC-ECDF-4AE9-8C76-CAC391BC1B25}">
      <dgm:prSet phldrT="[Text]"/>
      <dgm:spPr/>
      <dgm:t>
        <a:bodyPr/>
        <a:lstStyle/>
        <a:p>
          <a:r>
            <a:rPr lang="en-US" b="1" dirty="0" smtClean="0">
              <a:solidFill>
                <a:srgbClr val="FF0000"/>
              </a:solidFill>
            </a:rPr>
            <a:t>MODEL</a:t>
          </a:r>
          <a:endParaRPr lang="en-US" b="1" dirty="0">
            <a:solidFill>
              <a:srgbClr val="FF0000"/>
            </a:solidFill>
          </a:endParaRPr>
        </a:p>
      </dgm:t>
    </dgm:pt>
    <dgm:pt modelId="{2BD3F693-6490-4247-BD53-4363979A6EC0}" type="parTrans" cxnId="{39771648-92B7-4043-BE22-2BF61EB10CD1}">
      <dgm:prSet/>
      <dgm:spPr/>
      <dgm:t>
        <a:bodyPr/>
        <a:lstStyle/>
        <a:p>
          <a:endParaRPr lang="en-US"/>
        </a:p>
      </dgm:t>
    </dgm:pt>
    <dgm:pt modelId="{FF491560-4B52-4A48-953D-7F694B297825}" type="sibTrans" cxnId="{39771648-92B7-4043-BE22-2BF61EB10CD1}">
      <dgm:prSet/>
      <dgm:spPr/>
      <dgm:t>
        <a:bodyPr/>
        <a:lstStyle/>
        <a:p>
          <a:endParaRPr lang="en-US"/>
        </a:p>
      </dgm:t>
    </dgm:pt>
    <dgm:pt modelId="{87110A5D-A58D-41D0-84A0-341E4827F1CA}">
      <dgm:prSet phldrT="[Text]"/>
      <dgm:spPr/>
      <dgm:t>
        <a:bodyPr/>
        <a:lstStyle/>
        <a:p>
          <a:r>
            <a:rPr lang="en-US" b="1" dirty="0" smtClean="0">
              <a:solidFill>
                <a:srgbClr val="FF0000"/>
              </a:solidFill>
            </a:rPr>
            <a:t>RASIONAL KOMPREHENSIF</a:t>
          </a:r>
          <a:endParaRPr lang="en-US" b="1" dirty="0">
            <a:solidFill>
              <a:srgbClr val="FF0000"/>
            </a:solidFill>
          </a:endParaRPr>
        </a:p>
      </dgm:t>
    </dgm:pt>
    <dgm:pt modelId="{DA81E94E-DF75-4BEC-AF0D-9BE2524C7B0D}" type="parTrans" cxnId="{72A22443-40F2-4531-8800-88CAAFB848BE}">
      <dgm:prSet/>
      <dgm:spPr/>
      <dgm:t>
        <a:bodyPr/>
        <a:lstStyle/>
        <a:p>
          <a:endParaRPr lang="en-US"/>
        </a:p>
      </dgm:t>
    </dgm:pt>
    <dgm:pt modelId="{0BEFFC79-B01A-494E-A6C7-3D34E91A227D}" type="sibTrans" cxnId="{72A22443-40F2-4531-8800-88CAAFB848BE}">
      <dgm:prSet/>
      <dgm:spPr/>
      <dgm:t>
        <a:bodyPr/>
        <a:lstStyle/>
        <a:p>
          <a:endParaRPr lang="en-US"/>
        </a:p>
      </dgm:t>
    </dgm:pt>
    <dgm:pt modelId="{3E397E7E-5C14-4DF3-90B9-CC023DF3AA27}">
      <dgm:prSet phldrT="[Text]"/>
      <dgm:spPr/>
      <dgm:t>
        <a:bodyPr/>
        <a:lstStyle/>
        <a:p>
          <a:r>
            <a:rPr lang="en-US" b="1" dirty="0" smtClean="0">
              <a:solidFill>
                <a:srgbClr val="FF0000"/>
              </a:solidFill>
            </a:rPr>
            <a:t>GARBAGE CAN</a:t>
          </a:r>
          <a:endParaRPr lang="en-US" b="1" dirty="0">
            <a:solidFill>
              <a:srgbClr val="FF0000"/>
            </a:solidFill>
          </a:endParaRPr>
        </a:p>
      </dgm:t>
    </dgm:pt>
    <dgm:pt modelId="{D4E77DC4-A819-473D-B80F-4CF0D6B4B9B9}" type="parTrans" cxnId="{38529433-359B-4AAD-BB99-5E13DBBB0F1B}">
      <dgm:prSet/>
      <dgm:spPr/>
      <dgm:t>
        <a:bodyPr/>
        <a:lstStyle/>
        <a:p>
          <a:endParaRPr lang="en-US"/>
        </a:p>
      </dgm:t>
    </dgm:pt>
    <dgm:pt modelId="{EE478F93-EC53-43A0-8EDD-12251FDB921B}" type="sibTrans" cxnId="{38529433-359B-4AAD-BB99-5E13DBBB0F1B}">
      <dgm:prSet/>
      <dgm:spPr/>
      <dgm:t>
        <a:bodyPr/>
        <a:lstStyle/>
        <a:p>
          <a:endParaRPr lang="en-US"/>
        </a:p>
      </dgm:t>
    </dgm:pt>
    <dgm:pt modelId="{927B9C61-6BAD-47EA-AF49-C47F5E0C466E}">
      <dgm:prSet phldrT="[Text]"/>
      <dgm:spPr/>
      <dgm:t>
        <a:bodyPr/>
        <a:lstStyle/>
        <a:p>
          <a:r>
            <a:rPr lang="en-US" b="1" dirty="0" smtClean="0">
              <a:solidFill>
                <a:srgbClr val="FF0000"/>
              </a:solidFill>
            </a:rPr>
            <a:t>MIXED SCANNING</a:t>
          </a:r>
          <a:endParaRPr lang="en-US" b="1" dirty="0">
            <a:solidFill>
              <a:srgbClr val="FF0000"/>
            </a:solidFill>
          </a:endParaRPr>
        </a:p>
      </dgm:t>
    </dgm:pt>
    <dgm:pt modelId="{4ECE06AF-8A6B-466A-A760-6FF5B08D152C}" type="parTrans" cxnId="{D15D8A26-F93F-4E84-9896-F8996F095936}">
      <dgm:prSet/>
      <dgm:spPr/>
      <dgm:t>
        <a:bodyPr/>
        <a:lstStyle/>
        <a:p>
          <a:endParaRPr lang="en-US"/>
        </a:p>
      </dgm:t>
    </dgm:pt>
    <dgm:pt modelId="{58A7EB43-1835-40C6-8A29-53D375977366}" type="sibTrans" cxnId="{D15D8A26-F93F-4E84-9896-F8996F095936}">
      <dgm:prSet/>
      <dgm:spPr/>
      <dgm:t>
        <a:bodyPr/>
        <a:lstStyle/>
        <a:p>
          <a:endParaRPr lang="en-US"/>
        </a:p>
      </dgm:t>
    </dgm:pt>
    <dgm:pt modelId="{D68F4E2F-46D7-4424-99D4-8DBE5D899D08}" type="pres">
      <dgm:prSet presAssocID="{87100AEB-3087-402F-AE59-440E2A858F6B}" presName="Name0" presStyleCnt="0">
        <dgm:presLayoutVars>
          <dgm:chMax val="1"/>
          <dgm:chPref val="1"/>
          <dgm:dir/>
          <dgm:animOne val="branch"/>
          <dgm:animLvl val="lvl"/>
        </dgm:presLayoutVars>
      </dgm:prSet>
      <dgm:spPr/>
      <dgm:t>
        <a:bodyPr/>
        <a:lstStyle/>
        <a:p>
          <a:endParaRPr lang="en-US"/>
        </a:p>
      </dgm:t>
    </dgm:pt>
    <dgm:pt modelId="{5AB861C8-DB67-490A-8B92-CCE6D5D12C20}" type="pres">
      <dgm:prSet presAssocID="{F47992BC-ECDF-4AE9-8C76-CAC391BC1B25}" presName="singleCycle" presStyleCnt="0"/>
      <dgm:spPr/>
    </dgm:pt>
    <dgm:pt modelId="{893B8EBB-7BBB-4A21-88D0-A6EA0145233A}" type="pres">
      <dgm:prSet presAssocID="{F47992BC-ECDF-4AE9-8C76-CAC391BC1B25}" presName="singleCenter" presStyleLbl="node1" presStyleIdx="0" presStyleCnt="4" custScaleY="145688">
        <dgm:presLayoutVars>
          <dgm:chMax val="7"/>
          <dgm:chPref val="7"/>
        </dgm:presLayoutVars>
      </dgm:prSet>
      <dgm:spPr/>
      <dgm:t>
        <a:bodyPr/>
        <a:lstStyle/>
        <a:p>
          <a:endParaRPr lang="en-US"/>
        </a:p>
      </dgm:t>
    </dgm:pt>
    <dgm:pt modelId="{E973C8E4-BE38-48D4-92AB-4A36FC634F25}" type="pres">
      <dgm:prSet presAssocID="{DA81E94E-DF75-4BEC-AF0D-9BE2524C7B0D}" presName="Name56" presStyleLbl="parChTrans1D2" presStyleIdx="0" presStyleCnt="3"/>
      <dgm:spPr/>
      <dgm:t>
        <a:bodyPr/>
        <a:lstStyle/>
        <a:p>
          <a:endParaRPr lang="en-US"/>
        </a:p>
      </dgm:t>
    </dgm:pt>
    <dgm:pt modelId="{3246E0D0-B984-4DB9-8565-B0596C310675}" type="pres">
      <dgm:prSet presAssocID="{87110A5D-A58D-41D0-84A0-341E4827F1CA}" presName="text0" presStyleLbl="node1" presStyleIdx="1" presStyleCnt="4" custScaleX="268039">
        <dgm:presLayoutVars>
          <dgm:bulletEnabled val="1"/>
        </dgm:presLayoutVars>
      </dgm:prSet>
      <dgm:spPr/>
      <dgm:t>
        <a:bodyPr/>
        <a:lstStyle/>
        <a:p>
          <a:endParaRPr lang="en-US"/>
        </a:p>
      </dgm:t>
    </dgm:pt>
    <dgm:pt modelId="{21D838C0-2686-4C46-AA77-174ED3B8E807}" type="pres">
      <dgm:prSet presAssocID="{D4E77DC4-A819-473D-B80F-4CF0D6B4B9B9}" presName="Name56" presStyleLbl="parChTrans1D2" presStyleIdx="1" presStyleCnt="3"/>
      <dgm:spPr/>
      <dgm:t>
        <a:bodyPr/>
        <a:lstStyle/>
        <a:p>
          <a:endParaRPr lang="en-US"/>
        </a:p>
      </dgm:t>
    </dgm:pt>
    <dgm:pt modelId="{AB042F10-69F2-407A-9231-F884B0C17576}" type="pres">
      <dgm:prSet presAssocID="{3E397E7E-5C14-4DF3-90B9-CC023DF3AA27}" presName="text0" presStyleLbl="node1" presStyleIdx="2" presStyleCnt="4" custScaleX="289653">
        <dgm:presLayoutVars>
          <dgm:bulletEnabled val="1"/>
        </dgm:presLayoutVars>
      </dgm:prSet>
      <dgm:spPr/>
      <dgm:t>
        <a:bodyPr/>
        <a:lstStyle/>
        <a:p>
          <a:endParaRPr lang="en-US"/>
        </a:p>
      </dgm:t>
    </dgm:pt>
    <dgm:pt modelId="{08A5D451-ED57-489B-AA22-5D5C6885398D}" type="pres">
      <dgm:prSet presAssocID="{4ECE06AF-8A6B-466A-A760-6FF5B08D152C}" presName="Name56" presStyleLbl="parChTrans1D2" presStyleIdx="2" presStyleCnt="3"/>
      <dgm:spPr/>
      <dgm:t>
        <a:bodyPr/>
        <a:lstStyle/>
        <a:p>
          <a:endParaRPr lang="en-US"/>
        </a:p>
      </dgm:t>
    </dgm:pt>
    <dgm:pt modelId="{78D9420D-BB2F-4F94-A872-C86720D85C4A}" type="pres">
      <dgm:prSet presAssocID="{927B9C61-6BAD-47EA-AF49-C47F5E0C466E}" presName="text0" presStyleLbl="node1" presStyleIdx="3" presStyleCnt="4" custScaleX="295341">
        <dgm:presLayoutVars>
          <dgm:bulletEnabled val="1"/>
        </dgm:presLayoutVars>
      </dgm:prSet>
      <dgm:spPr/>
      <dgm:t>
        <a:bodyPr/>
        <a:lstStyle/>
        <a:p>
          <a:endParaRPr lang="en-US"/>
        </a:p>
      </dgm:t>
    </dgm:pt>
  </dgm:ptLst>
  <dgm:cxnLst>
    <dgm:cxn modelId="{AD37D809-0574-4DD5-B78D-40907EA56968}" type="presOf" srcId="{87100AEB-3087-402F-AE59-440E2A858F6B}" destId="{D68F4E2F-46D7-4424-99D4-8DBE5D899D08}" srcOrd="0" destOrd="0" presId="urn:microsoft.com/office/officeart/2008/layout/RadialCluster"/>
    <dgm:cxn modelId="{39771648-92B7-4043-BE22-2BF61EB10CD1}" srcId="{87100AEB-3087-402F-AE59-440E2A858F6B}" destId="{F47992BC-ECDF-4AE9-8C76-CAC391BC1B25}" srcOrd="0" destOrd="0" parTransId="{2BD3F693-6490-4247-BD53-4363979A6EC0}" sibTransId="{FF491560-4B52-4A48-953D-7F694B297825}"/>
    <dgm:cxn modelId="{D15D8A26-F93F-4E84-9896-F8996F095936}" srcId="{F47992BC-ECDF-4AE9-8C76-CAC391BC1B25}" destId="{927B9C61-6BAD-47EA-AF49-C47F5E0C466E}" srcOrd="2" destOrd="0" parTransId="{4ECE06AF-8A6B-466A-A760-6FF5B08D152C}" sibTransId="{58A7EB43-1835-40C6-8A29-53D375977366}"/>
    <dgm:cxn modelId="{E461AE2B-953D-4503-BF35-4A3431B44964}" type="presOf" srcId="{3E397E7E-5C14-4DF3-90B9-CC023DF3AA27}" destId="{AB042F10-69F2-407A-9231-F884B0C17576}" srcOrd="0" destOrd="0" presId="urn:microsoft.com/office/officeart/2008/layout/RadialCluster"/>
    <dgm:cxn modelId="{38529433-359B-4AAD-BB99-5E13DBBB0F1B}" srcId="{F47992BC-ECDF-4AE9-8C76-CAC391BC1B25}" destId="{3E397E7E-5C14-4DF3-90B9-CC023DF3AA27}" srcOrd="1" destOrd="0" parTransId="{D4E77DC4-A819-473D-B80F-4CF0D6B4B9B9}" sibTransId="{EE478F93-EC53-43A0-8EDD-12251FDB921B}"/>
    <dgm:cxn modelId="{D2A684B8-230B-4D9B-82F8-B1A6A5F8D88A}" type="presOf" srcId="{DA81E94E-DF75-4BEC-AF0D-9BE2524C7B0D}" destId="{E973C8E4-BE38-48D4-92AB-4A36FC634F25}" srcOrd="0" destOrd="0" presId="urn:microsoft.com/office/officeart/2008/layout/RadialCluster"/>
    <dgm:cxn modelId="{6296CB66-901E-4D62-9F32-431F75368B24}" type="presOf" srcId="{D4E77DC4-A819-473D-B80F-4CF0D6B4B9B9}" destId="{21D838C0-2686-4C46-AA77-174ED3B8E807}" srcOrd="0" destOrd="0" presId="urn:microsoft.com/office/officeart/2008/layout/RadialCluster"/>
    <dgm:cxn modelId="{72A22443-40F2-4531-8800-88CAAFB848BE}" srcId="{F47992BC-ECDF-4AE9-8C76-CAC391BC1B25}" destId="{87110A5D-A58D-41D0-84A0-341E4827F1CA}" srcOrd="0" destOrd="0" parTransId="{DA81E94E-DF75-4BEC-AF0D-9BE2524C7B0D}" sibTransId="{0BEFFC79-B01A-494E-A6C7-3D34E91A227D}"/>
    <dgm:cxn modelId="{9AA39CED-7526-441A-A460-6BFED894B035}" type="presOf" srcId="{927B9C61-6BAD-47EA-AF49-C47F5E0C466E}" destId="{78D9420D-BB2F-4F94-A872-C86720D85C4A}" srcOrd="0" destOrd="0" presId="urn:microsoft.com/office/officeart/2008/layout/RadialCluster"/>
    <dgm:cxn modelId="{A0548580-AA18-43F6-85B8-ED9B10087CDF}" type="presOf" srcId="{4ECE06AF-8A6B-466A-A760-6FF5B08D152C}" destId="{08A5D451-ED57-489B-AA22-5D5C6885398D}" srcOrd="0" destOrd="0" presId="urn:microsoft.com/office/officeart/2008/layout/RadialCluster"/>
    <dgm:cxn modelId="{F36AA220-0AC2-4CD5-95BA-3DAD81638DB5}" type="presOf" srcId="{87110A5D-A58D-41D0-84A0-341E4827F1CA}" destId="{3246E0D0-B984-4DB9-8565-B0596C310675}" srcOrd="0" destOrd="0" presId="urn:microsoft.com/office/officeart/2008/layout/RadialCluster"/>
    <dgm:cxn modelId="{24F2A67C-D6BD-4ACF-8068-CEA13B64DE53}" type="presOf" srcId="{F47992BC-ECDF-4AE9-8C76-CAC391BC1B25}" destId="{893B8EBB-7BBB-4A21-88D0-A6EA0145233A}" srcOrd="0" destOrd="0" presId="urn:microsoft.com/office/officeart/2008/layout/RadialCluster"/>
    <dgm:cxn modelId="{7C7E2963-2EAD-40FE-AAAD-A5CD65B130D1}" type="presParOf" srcId="{D68F4E2F-46D7-4424-99D4-8DBE5D899D08}" destId="{5AB861C8-DB67-490A-8B92-CCE6D5D12C20}" srcOrd="0" destOrd="0" presId="urn:microsoft.com/office/officeart/2008/layout/RadialCluster"/>
    <dgm:cxn modelId="{E32A96D8-C6DC-45CA-B3C1-9302688694F3}" type="presParOf" srcId="{5AB861C8-DB67-490A-8B92-CCE6D5D12C20}" destId="{893B8EBB-7BBB-4A21-88D0-A6EA0145233A}" srcOrd="0" destOrd="0" presId="urn:microsoft.com/office/officeart/2008/layout/RadialCluster"/>
    <dgm:cxn modelId="{EF2C6CFA-5820-4F46-9EF9-C5003528D17E}" type="presParOf" srcId="{5AB861C8-DB67-490A-8B92-CCE6D5D12C20}" destId="{E973C8E4-BE38-48D4-92AB-4A36FC634F25}" srcOrd="1" destOrd="0" presId="urn:microsoft.com/office/officeart/2008/layout/RadialCluster"/>
    <dgm:cxn modelId="{57BF6A81-95C1-4D10-B89F-0781C2103299}" type="presParOf" srcId="{5AB861C8-DB67-490A-8B92-CCE6D5D12C20}" destId="{3246E0D0-B984-4DB9-8565-B0596C310675}" srcOrd="2" destOrd="0" presId="urn:microsoft.com/office/officeart/2008/layout/RadialCluster"/>
    <dgm:cxn modelId="{B0317B20-8852-4F70-B334-4B3A874BB487}" type="presParOf" srcId="{5AB861C8-DB67-490A-8B92-CCE6D5D12C20}" destId="{21D838C0-2686-4C46-AA77-174ED3B8E807}" srcOrd="3" destOrd="0" presId="urn:microsoft.com/office/officeart/2008/layout/RadialCluster"/>
    <dgm:cxn modelId="{1B80D1BB-B0D2-44F8-8AA6-0DF6359A3919}" type="presParOf" srcId="{5AB861C8-DB67-490A-8B92-CCE6D5D12C20}" destId="{AB042F10-69F2-407A-9231-F884B0C17576}" srcOrd="4" destOrd="0" presId="urn:microsoft.com/office/officeart/2008/layout/RadialCluster"/>
    <dgm:cxn modelId="{98C8FCAE-BDE0-4A1E-8D1F-23065FDC8D64}" type="presParOf" srcId="{5AB861C8-DB67-490A-8B92-CCE6D5D12C20}" destId="{08A5D451-ED57-489B-AA22-5D5C6885398D}" srcOrd="5" destOrd="0" presId="urn:microsoft.com/office/officeart/2008/layout/RadialCluster"/>
    <dgm:cxn modelId="{BAC38890-58BC-4BC0-A013-F1DFB1BDD30A}" type="presParOf" srcId="{5AB861C8-DB67-490A-8B92-CCE6D5D12C20}" destId="{78D9420D-BB2F-4F94-A872-C86720D85C4A}"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B87D7D1-56C7-4700-BD05-A7F7B493F4E9}"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US"/>
        </a:p>
      </dgm:t>
    </dgm:pt>
    <dgm:pt modelId="{693C060A-2708-47B2-ACDC-B14C7B1E3F98}">
      <dgm:prSet phldrT="[Text]"/>
      <dgm:spPr/>
      <dgm:t>
        <a:bodyPr/>
        <a:lstStyle/>
        <a:p>
          <a:r>
            <a:rPr lang="en-US" b="1" dirty="0" smtClean="0">
              <a:solidFill>
                <a:srgbClr val="FF0000"/>
              </a:solidFill>
            </a:rPr>
            <a:t>MODEL PK</a:t>
          </a:r>
          <a:endParaRPr lang="en-US" b="1" dirty="0">
            <a:solidFill>
              <a:srgbClr val="FF0000"/>
            </a:solidFill>
          </a:endParaRPr>
        </a:p>
      </dgm:t>
    </dgm:pt>
    <dgm:pt modelId="{BE822BFA-DD1F-4BD3-9757-3D857CFF1496}" type="parTrans" cxnId="{643638BE-209D-4D3C-B171-8333E4F7BFA6}">
      <dgm:prSet/>
      <dgm:spPr/>
      <dgm:t>
        <a:bodyPr/>
        <a:lstStyle/>
        <a:p>
          <a:endParaRPr lang="en-US"/>
        </a:p>
      </dgm:t>
    </dgm:pt>
    <dgm:pt modelId="{993F230E-DD69-4856-9282-629EF5AF610C}" type="sibTrans" cxnId="{643638BE-209D-4D3C-B171-8333E4F7BFA6}">
      <dgm:prSet/>
      <dgm:spPr/>
      <dgm:t>
        <a:bodyPr/>
        <a:lstStyle/>
        <a:p>
          <a:endParaRPr lang="en-US"/>
        </a:p>
      </dgm:t>
    </dgm:pt>
    <dgm:pt modelId="{87AE0F41-AF80-491A-8DEC-775248CAE9B1}">
      <dgm:prSet phldrT="[Text]"/>
      <dgm:spPr/>
      <dgm:t>
        <a:bodyPr/>
        <a:lstStyle/>
        <a:p>
          <a:r>
            <a:rPr lang="en-US" b="1" dirty="0" smtClean="0">
              <a:solidFill>
                <a:srgbClr val="FF0000"/>
              </a:solidFill>
            </a:rPr>
            <a:t>KUALITATIF</a:t>
          </a:r>
          <a:endParaRPr lang="en-US" b="1" dirty="0">
            <a:solidFill>
              <a:srgbClr val="FF0000"/>
            </a:solidFill>
          </a:endParaRPr>
        </a:p>
      </dgm:t>
    </dgm:pt>
    <dgm:pt modelId="{86ECAFAA-DEB6-4661-8D8A-DAB9FBF83840}" type="parTrans" cxnId="{F527BA64-7494-45FE-B512-942D8239EA1B}">
      <dgm:prSet/>
      <dgm:spPr/>
      <dgm:t>
        <a:bodyPr/>
        <a:lstStyle/>
        <a:p>
          <a:endParaRPr lang="en-US"/>
        </a:p>
      </dgm:t>
    </dgm:pt>
    <dgm:pt modelId="{531945B6-2FC1-4E33-AA7F-0F7620A04F1B}" type="sibTrans" cxnId="{F527BA64-7494-45FE-B512-942D8239EA1B}">
      <dgm:prSet/>
      <dgm:spPr/>
      <dgm:t>
        <a:bodyPr/>
        <a:lstStyle/>
        <a:p>
          <a:endParaRPr lang="en-US"/>
        </a:p>
      </dgm:t>
    </dgm:pt>
    <dgm:pt modelId="{B4E15C9B-E1D3-4C5E-873E-8F9BE19DEEF4}">
      <dgm:prSet phldrT="[Text]"/>
      <dgm:spPr/>
      <dgm:t>
        <a:bodyPr/>
        <a:lstStyle/>
        <a:p>
          <a:r>
            <a:rPr lang="en-US" b="1" dirty="0" smtClean="0">
              <a:solidFill>
                <a:srgbClr val="FF0000"/>
              </a:solidFill>
            </a:rPr>
            <a:t>KUANTITATIF</a:t>
          </a:r>
          <a:endParaRPr lang="en-US" b="1" dirty="0">
            <a:solidFill>
              <a:srgbClr val="FF0000"/>
            </a:solidFill>
          </a:endParaRPr>
        </a:p>
      </dgm:t>
    </dgm:pt>
    <dgm:pt modelId="{E6723902-1005-41B3-94F7-9368D6B03972}" type="parTrans" cxnId="{0ED394CF-618E-45A5-8ECC-6496E7DC1E22}">
      <dgm:prSet/>
      <dgm:spPr/>
      <dgm:t>
        <a:bodyPr/>
        <a:lstStyle/>
        <a:p>
          <a:endParaRPr lang="en-US"/>
        </a:p>
      </dgm:t>
    </dgm:pt>
    <dgm:pt modelId="{6C7F4B41-1404-4654-BAB3-9CD5D7E1FF83}" type="sibTrans" cxnId="{0ED394CF-618E-45A5-8ECC-6496E7DC1E22}">
      <dgm:prSet/>
      <dgm:spPr/>
      <dgm:t>
        <a:bodyPr/>
        <a:lstStyle/>
        <a:p>
          <a:endParaRPr lang="en-US"/>
        </a:p>
      </dgm:t>
    </dgm:pt>
    <dgm:pt modelId="{B4D68219-4994-4B45-9CCF-9E3B4F636BFB}" type="pres">
      <dgm:prSet presAssocID="{3B87D7D1-56C7-4700-BD05-A7F7B493F4E9}" presName="Name0" presStyleCnt="0">
        <dgm:presLayoutVars>
          <dgm:dir/>
          <dgm:resizeHandles val="exact"/>
        </dgm:presLayoutVars>
      </dgm:prSet>
      <dgm:spPr/>
      <dgm:t>
        <a:bodyPr/>
        <a:lstStyle/>
        <a:p>
          <a:endParaRPr lang="en-US"/>
        </a:p>
      </dgm:t>
    </dgm:pt>
    <dgm:pt modelId="{83B561D0-96D6-421B-A1C0-160A047E4C94}" type="pres">
      <dgm:prSet presAssocID="{693C060A-2708-47B2-ACDC-B14C7B1E3F98}" presName="node" presStyleLbl="node1" presStyleIdx="0" presStyleCnt="3">
        <dgm:presLayoutVars>
          <dgm:bulletEnabled val="1"/>
        </dgm:presLayoutVars>
      </dgm:prSet>
      <dgm:spPr/>
      <dgm:t>
        <a:bodyPr/>
        <a:lstStyle/>
        <a:p>
          <a:endParaRPr lang="en-US"/>
        </a:p>
      </dgm:t>
    </dgm:pt>
    <dgm:pt modelId="{9DBBA8C0-58D4-4172-8097-748EF89020C1}" type="pres">
      <dgm:prSet presAssocID="{993F230E-DD69-4856-9282-629EF5AF610C}" presName="sibTrans" presStyleLbl="sibTrans2D1" presStyleIdx="0" presStyleCnt="3"/>
      <dgm:spPr/>
      <dgm:t>
        <a:bodyPr/>
        <a:lstStyle/>
        <a:p>
          <a:endParaRPr lang="en-US"/>
        </a:p>
      </dgm:t>
    </dgm:pt>
    <dgm:pt modelId="{E8B10C07-4DDB-45D5-979D-93F42850D596}" type="pres">
      <dgm:prSet presAssocID="{993F230E-DD69-4856-9282-629EF5AF610C}" presName="connectorText" presStyleLbl="sibTrans2D1" presStyleIdx="0" presStyleCnt="3"/>
      <dgm:spPr/>
      <dgm:t>
        <a:bodyPr/>
        <a:lstStyle/>
        <a:p>
          <a:endParaRPr lang="en-US"/>
        </a:p>
      </dgm:t>
    </dgm:pt>
    <dgm:pt modelId="{E7BBAD30-FEC8-4E51-AF59-901A2F0406CD}" type="pres">
      <dgm:prSet presAssocID="{87AE0F41-AF80-491A-8DEC-775248CAE9B1}" presName="node" presStyleLbl="node1" presStyleIdx="1" presStyleCnt="3">
        <dgm:presLayoutVars>
          <dgm:bulletEnabled val="1"/>
        </dgm:presLayoutVars>
      </dgm:prSet>
      <dgm:spPr/>
      <dgm:t>
        <a:bodyPr/>
        <a:lstStyle/>
        <a:p>
          <a:endParaRPr lang="en-US"/>
        </a:p>
      </dgm:t>
    </dgm:pt>
    <dgm:pt modelId="{02FCDECA-1849-4111-B7D0-FA53D0E7E85C}" type="pres">
      <dgm:prSet presAssocID="{531945B6-2FC1-4E33-AA7F-0F7620A04F1B}" presName="sibTrans" presStyleLbl="sibTrans2D1" presStyleIdx="1" presStyleCnt="3"/>
      <dgm:spPr/>
      <dgm:t>
        <a:bodyPr/>
        <a:lstStyle/>
        <a:p>
          <a:endParaRPr lang="en-US"/>
        </a:p>
      </dgm:t>
    </dgm:pt>
    <dgm:pt modelId="{35DF9546-616F-4155-A55E-C521773715FF}" type="pres">
      <dgm:prSet presAssocID="{531945B6-2FC1-4E33-AA7F-0F7620A04F1B}" presName="connectorText" presStyleLbl="sibTrans2D1" presStyleIdx="1" presStyleCnt="3"/>
      <dgm:spPr/>
      <dgm:t>
        <a:bodyPr/>
        <a:lstStyle/>
        <a:p>
          <a:endParaRPr lang="en-US"/>
        </a:p>
      </dgm:t>
    </dgm:pt>
    <dgm:pt modelId="{FB91E516-C80C-4B0C-9790-2A786454B0C0}" type="pres">
      <dgm:prSet presAssocID="{B4E15C9B-E1D3-4C5E-873E-8F9BE19DEEF4}" presName="node" presStyleLbl="node1" presStyleIdx="2" presStyleCnt="3">
        <dgm:presLayoutVars>
          <dgm:bulletEnabled val="1"/>
        </dgm:presLayoutVars>
      </dgm:prSet>
      <dgm:spPr/>
      <dgm:t>
        <a:bodyPr/>
        <a:lstStyle/>
        <a:p>
          <a:endParaRPr lang="en-US"/>
        </a:p>
      </dgm:t>
    </dgm:pt>
    <dgm:pt modelId="{30AE422A-6A4A-4B70-A488-67FED0AE09D0}" type="pres">
      <dgm:prSet presAssocID="{6C7F4B41-1404-4654-BAB3-9CD5D7E1FF83}" presName="sibTrans" presStyleLbl="sibTrans2D1" presStyleIdx="2" presStyleCnt="3"/>
      <dgm:spPr/>
      <dgm:t>
        <a:bodyPr/>
        <a:lstStyle/>
        <a:p>
          <a:endParaRPr lang="en-US"/>
        </a:p>
      </dgm:t>
    </dgm:pt>
    <dgm:pt modelId="{DF4EB2B0-FC11-4793-9BFD-9DB2A72CA33A}" type="pres">
      <dgm:prSet presAssocID="{6C7F4B41-1404-4654-BAB3-9CD5D7E1FF83}" presName="connectorText" presStyleLbl="sibTrans2D1" presStyleIdx="2" presStyleCnt="3"/>
      <dgm:spPr/>
      <dgm:t>
        <a:bodyPr/>
        <a:lstStyle/>
        <a:p>
          <a:endParaRPr lang="en-US"/>
        </a:p>
      </dgm:t>
    </dgm:pt>
  </dgm:ptLst>
  <dgm:cxnLst>
    <dgm:cxn modelId="{64966260-68D9-4F75-A5E1-6F351C73E4B9}" type="presOf" srcId="{531945B6-2FC1-4E33-AA7F-0F7620A04F1B}" destId="{35DF9546-616F-4155-A55E-C521773715FF}" srcOrd="1" destOrd="0" presId="urn:microsoft.com/office/officeart/2005/8/layout/cycle7"/>
    <dgm:cxn modelId="{ACFB1115-1775-4474-BEB9-3222F256A20E}" type="presOf" srcId="{87AE0F41-AF80-491A-8DEC-775248CAE9B1}" destId="{E7BBAD30-FEC8-4E51-AF59-901A2F0406CD}" srcOrd="0" destOrd="0" presId="urn:microsoft.com/office/officeart/2005/8/layout/cycle7"/>
    <dgm:cxn modelId="{E48ADDD5-903B-47F7-B6D4-E07D034AAF80}" type="presOf" srcId="{B4E15C9B-E1D3-4C5E-873E-8F9BE19DEEF4}" destId="{FB91E516-C80C-4B0C-9790-2A786454B0C0}" srcOrd="0" destOrd="0" presId="urn:microsoft.com/office/officeart/2005/8/layout/cycle7"/>
    <dgm:cxn modelId="{643638BE-209D-4D3C-B171-8333E4F7BFA6}" srcId="{3B87D7D1-56C7-4700-BD05-A7F7B493F4E9}" destId="{693C060A-2708-47B2-ACDC-B14C7B1E3F98}" srcOrd="0" destOrd="0" parTransId="{BE822BFA-DD1F-4BD3-9757-3D857CFF1496}" sibTransId="{993F230E-DD69-4856-9282-629EF5AF610C}"/>
    <dgm:cxn modelId="{B467CC48-148C-48A5-A3FA-98897BE8F94E}" type="presOf" srcId="{993F230E-DD69-4856-9282-629EF5AF610C}" destId="{E8B10C07-4DDB-45D5-979D-93F42850D596}" srcOrd="1" destOrd="0" presId="urn:microsoft.com/office/officeart/2005/8/layout/cycle7"/>
    <dgm:cxn modelId="{E3B0899B-07E4-4593-9992-BB596B63DA5B}" type="presOf" srcId="{6C7F4B41-1404-4654-BAB3-9CD5D7E1FF83}" destId="{DF4EB2B0-FC11-4793-9BFD-9DB2A72CA33A}" srcOrd="1" destOrd="0" presId="urn:microsoft.com/office/officeart/2005/8/layout/cycle7"/>
    <dgm:cxn modelId="{69604308-FBE3-4CAC-BC31-6EDF782791D2}" type="presOf" srcId="{6C7F4B41-1404-4654-BAB3-9CD5D7E1FF83}" destId="{30AE422A-6A4A-4B70-A488-67FED0AE09D0}" srcOrd="0" destOrd="0" presId="urn:microsoft.com/office/officeart/2005/8/layout/cycle7"/>
    <dgm:cxn modelId="{E913C4B8-7A47-4195-AD66-C976A3DB3CD0}" type="presOf" srcId="{531945B6-2FC1-4E33-AA7F-0F7620A04F1B}" destId="{02FCDECA-1849-4111-B7D0-FA53D0E7E85C}" srcOrd="0" destOrd="0" presId="urn:microsoft.com/office/officeart/2005/8/layout/cycle7"/>
    <dgm:cxn modelId="{7B27F83C-96FA-43D5-991C-F9F1A6050233}" type="presOf" srcId="{993F230E-DD69-4856-9282-629EF5AF610C}" destId="{9DBBA8C0-58D4-4172-8097-748EF89020C1}" srcOrd="0" destOrd="0" presId="urn:microsoft.com/office/officeart/2005/8/layout/cycle7"/>
    <dgm:cxn modelId="{F527BA64-7494-45FE-B512-942D8239EA1B}" srcId="{3B87D7D1-56C7-4700-BD05-A7F7B493F4E9}" destId="{87AE0F41-AF80-491A-8DEC-775248CAE9B1}" srcOrd="1" destOrd="0" parTransId="{86ECAFAA-DEB6-4661-8D8A-DAB9FBF83840}" sibTransId="{531945B6-2FC1-4E33-AA7F-0F7620A04F1B}"/>
    <dgm:cxn modelId="{EBA4043D-94BB-4FE4-8D3E-940B5B095924}" type="presOf" srcId="{3B87D7D1-56C7-4700-BD05-A7F7B493F4E9}" destId="{B4D68219-4994-4B45-9CCF-9E3B4F636BFB}" srcOrd="0" destOrd="0" presId="urn:microsoft.com/office/officeart/2005/8/layout/cycle7"/>
    <dgm:cxn modelId="{0ED394CF-618E-45A5-8ECC-6496E7DC1E22}" srcId="{3B87D7D1-56C7-4700-BD05-A7F7B493F4E9}" destId="{B4E15C9B-E1D3-4C5E-873E-8F9BE19DEEF4}" srcOrd="2" destOrd="0" parTransId="{E6723902-1005-41B3-94F7-9368D6B03972}" sibTransId="{6C7F4B41-1404-4654-BAB3-9CD5D7E1FF83}"/>
    <dgm:cxn modelId="{232A25B9-2779-436E-A029-7EE6E64D04F3}" type="presOf" srcId="{693C060A-2708-47B2-ACDC-B14C7B1E3F98}" destId="{83B561D0-96D6-421B-A1C0-160A047E4C94}" srcOrd="0" destOrd="0" presId="urn:microsoft.com/office/officeart/2005/8/layout/cycle7"/>
    <dgm:cxn modelId="{EC60762E-53AD-4282-AE49-BF4711F0CEB3}" type="presParOf" srcId="{B4D68219-4994-4B45-9CCF-9E3B4F636BFB}" destId="{83B561D0-96D6-421B-A1C0-160A047E4C94}" srcOrd="0" destOrd="0" presId="urn:microsoft.com/office/officeart/2005/8/layout/cycle7"/>
    <dgm:cxn modelId="{90918F84-FA5D-41C2-B48F-4606A333934C}" type="presParOf" srcId="{B4D68219-4994-4B45-9CCF-9E3B4F636BFB}" destId="{9DBBA8C0-58D4-4172-8097-748EF89020C1}" srcOrd="1" destOrd="0" presId="urn:microsoft.com/office/officeart/2005/8/layout/cycle7"/>
    <dgm:cxn modelId="{7D93A6E9-7DD4-4785-86B5-702494FC9BF4}" type="presParOf" srcId="{9DBBA8C0-58D4-4172-8097-748EF89020C1}" destId="{E8B10C07-4DDB-45D5-979D-93F42850D596}" srcOrd="0" destOrd="0" presId="urn:microsoft.com/office/officeart/2005/8/layout/cycle7"/>
    <dgm:cxn modelId="{7A363D98-0CF4-4A32-AB1F-9C7B43D1885D}" type="presParOf" srcId="{B4D68219-4994-4B45-9CCF-9E3B4F636BFB}" destId="{E7BBAD30-FEC8-4E51-AF59-901A2F0406CD}" srcOrd="2" destOrd="0" presId="urn:microsoft.com/office/officeart/2005/8/layout/cycle7"/>
    <dgm:cxn modelId="{AE5A469F-625F-45CC-9F2E-5D6DBCD2A83B}" type="presParOf" srcId="{B4D68219-4994-4B45-9CCF-9E3B4F636BFB}" destId="{02FCDECA-1849-4111-B7D0-FA53D0E7E85C}" srcOrd="3" destOrd="0" presId="urn:microsoft.com/office/officeart/2005/8/layout/cycle7"/>
    <dgm:cxn modelId="{076ED04A-E0FF-47CB-B364-BAB4750DC112}" type="presParOf" srcId="{02FCDECA-1849-4111-B7D0-FA53D0E7E85C}" destId="{35DF9546-616F-4155-A55E-C521773715FF}" srcOrd="0" destOrd="0" presId="urn:microsoft.com/office/officeart/2005/8/layout/cycle7"/>
    <dgm:cxn modelId="{E2DE6B80-91EA-4CEE-AD9B-30D832941E46}" type="presParOf" srcId="{B4D68219-4994-4B45-9CCF-9E3B4F636BFB}" destId="{FB91E516-C80C-4B0C-9790-2A786454B0C0}" srcOrd="4" destOrd="0" presId="urn:microsoft.com/office/officeart/2005/8/layout/cycle7"/>
    <dgm:cxn modelId="{D4A8C166-91DE-45AA-AF3C-4EA7C7A78348}" type="presParOf" srcId="{B4D68219-4994-4B45-9CCF-9E3B4F636BFB}" destId="{30AE422A-6A4A-4B70-A488-67FED0AE09D0}" srcOrd="5" destOrd="0" presId="urn:microsoft.com/office/officeart/2005/8/layout/cycle7"/>
    <dgm:cxn modelId="{389E1B8E-FC6B-40EB-B42A-DDFB9343B17E}" type="presParOf" srcId="{30AE422A-6A4A-4B70-A488-67FED0AE09D0}" destId="{DF4EB2B0-FC11-4793-9BFD-9DB2A72CA33A}"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E8F821C-E9D3-4084-945F-7950C9571798}" type="doc">
      <dgm:prSet loTypeId="urn:microsoft.com/office/officeart/2005/8/layout/hierarchy3" loCatId="relationship" qsTypeId="urn:microsoft.com/office/officeart/2005/8/quickstyle/simple1" qsCatId="simple" csTypeId="urn:microsoft.com/office/officeart/2005/8/colors/accent1_2" csCatId="accent1" phldr="1"/>
      <dgm:spPr/>
      <dgm:t>
        <a:bodyPr/>
        <a:lstStyle/>
        <a:p>
          <a:endParaRPr lang="en-US"/>
        </a:p>
      </dgm:t>
    </dgm:pt>
    <dgm:pt modelId="{670325B2-CD36-4CE0-87FD-1534668D414C}">
      <dgm:prSet phldrT="[Text]"/>
      <dgm:spPr/>
      <dgm:t>
        <a:bodyPr/>
        <a:lstStyle/>
        <a:p>
          <a:r>
            <a:rPr lang="en-US" dirty="0" smtClean="0"/>
            <a:t>KUANTITATIF</a:t>
          </a:r>
          <a:endParaRPr lang="en-US" dirty="0"/>
        </a:p>
      </dgm:t>
    </dgm:pt>
    <dgm:pt modelId="{EAB9E5BD-682B-4EDA-80E1-FF17F20B6937}" type="parTrans" cxnId="{93803EA5-170F-4095-B31F-77F11931AD15}">
      <dgm:prSet/>
      <dgm:spPr/>
      <dgm:t>
        <a:bodyPr/>
        <a:lstStyle/>
        <a:p>
          <a:endParaRPr lang="en-US"/>
        </a:p>
      </dgm:t>
    </dgm:pt>
    <dgm:pt modelId="{E59665EF-084A-40C2-AC0F-A527DFBE23D9}" type="sibTrans" cxnId="{93803EA5-170F-4095-B31F-77F11931AD15}">
      <dgm:prSet/>
      <dgm:spPr/>
      <dgm:t>
        <a:bodyPr/>
        <a:lstStyle/>
        <a:p>
          <a:endParaRPr lang="en-US"/>
        </a:p>
      </dgm:t>
    </dgm:pt>
    <dgm:pt modelId="{F4B31367-20D2-4A8C-961C-9223929ED3FF}">
      <dgm:prSet phldrT="[Text]" custT="1"/>
      <dgm:spPr/>
      <dgm:t>
        <a:bodyPr/>
        <a:lstStyle/>
        <a:p>
          <a:r>
            <a:rPr lang="en-US" sz="1800" b="1" dirty="0" smtClean="0">
              <a:solidFill>
                <a:srgbClr val="FF0000"/>
              </a:solidFill>
            </a:rPr>
            <a:t>COST BENEFIT ANALISYS</a:t>
          </a:r>
          <a:endParaRPr lang="en-US" sz="1800" b="1" dirty="0">
            <a:solidFill>
              <a:srgbClr val="FF0000"/>
            </a:solidFill>
          </a:endParaRPr>
        </a:p>
      </dgm:t>
    </dgm:pt>
    <dgm:pt modelId="{58CD9811-386F-42B0-AD14-D1E55EBB5F57}" type="parTrans" cxnId="{296267D5-2B37-41E8-9CF9-556384821F5D}">
      <dgm:prSet/>
      <dgm:spPr/>
      <dgm:t>
        <a:bodyPr/>
        <a:lstStyle/>
        <a:p>
          <a:endParaRPr lang="en-US"/>
        </a:p>
      </dgm:t>
    </dgm:pt>
    <dgm:pt modelId="{21AC34F1-0F6E-42C6-ABEE-64973E59A11F}" type="sibTrans" cxnId="{296267D5-2B37-41E8-9CF9-556384821F5D}">
      <dgm:prSet/>
      <dgm:spPr/>
      <dgm:t>
        <a:bodyPr/>
        <a:lstStyle/>
        <a:p>
          <a:endParaRPr lang="en-US"/>
        </a:p>
      </dgm:t>
    </dgm:pt>
    <dgm:pt modelId="{3BB136D6-4316-4A90-80F1-4B7247FE8350}">
      <dgm:prSet phldrT="[Text]"/>
      <dgm:spPr/>
      <dgm:t>
        <a:bodyPr/>
        <a:lstStyle/>
        <a:p>
          <a:r>
            <a:rPr lang="en-US" dirty="0" smtClean="0"/>
            <a:t>ANALISIS PERAMALAN EKONOMI</a:t>
          </a:r>
          <a:endParaRPr lang="en-US" dirty="0"/>
        </a:p>
      </dgm:t>
    </dgm:pt>
    <dgm:pt modelId="{6564F312-7515-4B35-A6A0-9F5750300658}" type="parTrans" cxnId="{62BB6836-3125-4D69-98EB-57344BF7BDA5}">
      <dgm:prSet/>
      <dgm:spPr/>
      <dgm:t>
        <a:bodyPr/>
        <a:lstStyle/>
        <a:p>
          <a:endParaRPr lang="en-US"/>
        </a:p>
      </dgm:t>
    </dgm:pt>
    <dgm:pt modelId="{DD9B4344-844F-4FCD-9638-A672AFEAC0CE}" type="sibTrans" cxnId="{62BB6836-3125-4D69-98EB-57344BF7BDA5}">
      <dgm:prSet/>
      <dgm:spPr/>
      <dgm:t>
        <a:bodyPr/>
        <a:lstStyle/>
        <a:p>
          <a:endParaRPr lang="en-US"/>
        </a:p>
      </dgm:t>
    </dgm:pt>
    <dgm:pt modelId="{EFDBB6B1-60A9-48C0-8329-5279B0BB1BDA}">
      <dgm:prSet phldrT="[Text]"/>
      <dgm:spPr/>
      <dgm:t>
        <a:bodyPr/>
        <a:lstStyle/>
        <a:p>
          <a:r>
            <a:rPr lang="en-US" dirty="0" smtClean="0"/>
            <a:t>KUALITATIF</a:t>
          </a:r>
          <a:endParaRPr lang="en-US" dirty="0"/>
        </a:p>
      </dgm:t>
    </dgm:pt>
    <dgm:pt modelId="{A9D4EC9B-AE8A-4DB8-BF8E-7B5A9DA7F1EA}" type="parTrans" cxnId="{CFDD4C75-348C-48E7-9D8A-5BB17C6EC49F}">
      <dgm:prSet/>
      <dgm:spPr/>
      <dgm:t>
        <a:bodyPr/>
        <a:lstStyle/>
        <a:p>
          <a:endParaRPr lang="en-US"/>
        </a:p>
      </dgm:t>
    </dgm:pt>
    <dgm:pt modelId="{CDFD1520-D06B-4B5A-99FC-F370EC990DCE}" type="sibTrans" cxnId="{CFDD4C75-348C-48E7-9D8A-5BB17C6EC49F}">
      <dgm:prSet/>
      <dgm:spPr/>
      <dgm:t>
        <a:bodyPr/>
        <a:lstStyle/>
        <a:p>
          <a:endParaRPr lang="en-US"/>
        </a:p>
      </dgm:t>
    </dgm:pt>
    <dgm:pt modelId="{6E06AA95-DAE5-489B-AFD4-27D8417FE03E}">
      <dgm:prSet phldrT="[Text]"/>
      <dgm:spPr/>
      <dgm:t>
        <a:bodyPr/>
        <a:lstStyle/>
        <a:p>
          <a:r>
            <a:rPr lang="en-US" dirty="0" smtClean="0"/>
            <a:t>PENULISAN SKENARIO</a:t>
          </a:r>
          <a:endParaRPr lang="en-US" dirty="0"/>
        </a:p>
      </dgm:t>
    </dgm:pt>
    <dgm:pt modelId="{A375757C-96A0-4753-B324-2351F69017C3}" type="parTrans" cxnId="{DCF63D5A-184C-4195-A0B1-37049C5F1F29}">
      <dgm:prSet/>
      <dgm:spPr/>
      <dgm:t>
        <a:bodyPr/>
        <a:lstStyle/>
        <a:p>
          <a:endParaRPr lang="en-US"/>
        </a:p>
      </dgm:t>
    </dgm:pt>
    <dgm:pt modelId="{D05D3D27-367C-48FC-A76B-6B3F39C2D572}" type="sibTrans" cxnId="{DCF63D5A-184C-4195-A0B1-37049C5F1F29}">
      <dgm:prSet/>
      <dgm:spPr/>
      <dgm:t>
        <a:bodyPr/>
        <a:lstStyle/>
        <a:p>
          <a:endParaRPr lang="en-US"/>
        </a:p>
      </dgm:t>
    </dgm:pt>
    <dgm:pt modelId="{E80ECA14-2F3D-4B61-92BF-3EE0642EC2DA}">
      <dgm:prSet phldrT="[Text]"/>
      <dgm:spPr/>
      <dgm:t>
        <a:bodyPr/>
        <a:lstStyle/>
        <a:p>
          <a:r>
            <a:rPr lang="en-US" dirty="0" smtClean="0"/>
            <a:t>SIMULASI, GAMING, KONTRA FAKTUAL</a:t>
          </a:r>
          <a:endParaRPr lang="en-US" dirty="0"/>
        </a:p>
      </dgm:t>
    </dgm:pt>
    <dgm:pt modelId="{539D0589-86C1-42E7-87D6-3EF5162CB75F}" type="parTrans" cxnId="{9E8A707D-ACAA-49BE-955A-68B1EBC64CCD}">
      <dgm:prSet/>
      <dgm:spPr/>
      <dgm:t>
        <a:bodyPr/>
        <a:lstStyle/>
        <a:p>
          <a:endParaRPr lang="en-US"/>
        </a:p>
      </dgm:t>
    </dgm:pt>
    <dgm:pt modelId="{86592FB1-422D-4F3F-86F1-0836E733BD83}" type="sibTrans" cxnId="{9E8A707D-ACAA-49BE-955A-68B1EBC64CCD}">
      <dgm:prSet/>
      <dgm:spPr/>
      <dgm:t>
        <a:bodyPr/>
        <a:lstStyle/>
        <a:p>
          <a:endParaRPr lang="en-US"/>
        </a:p>
      </dgm:t>
    </dgm:pt>
    <dgm:pt modelId="{55BC311E-B82A-4C29-8D4A-40CD4CE599B3}">
      <dgm:prSet phldrT="[Text]"/>
      <dgm:spPr/>
      <dgm:t>
        <a:bodyPr/>
        <a:lstStyle/>
        <a:p>
          <a:r>
            <a:rPr lang="en-US" dirty="0" smtClean="0"/>
            <a:t>PERENCANAAN FINANSIAL</a:t>
          </a:r>
          <a:endParaRPr lang="en-US" dirty="0"/>
        </a:p>
      </dgm:t>
    </dgm:pt>
    <dgm:pt modelId="{5D623A89-4B59-487C-8D85-605BC0179E6E}" type="parTrans" cxnId="{9F2E3750-AA14-4BB0-B8B6-905F157693DA}">
      <dgm:prSet/>
      <dgm:spPr/>
      <dgm:t>
        <a:bodyPr/>
        <a:lstStyle/>
        <a:p>
          <a:endParaRPr lang="en-US"/>
        </a:p>
      </dgm:t>
    </dgm:pt>
    <dgm:pt modelId="{EAA62A04-2A12-4911-BF08-C2B7D03E1FD7}" type="sibTrans" cxnId="{9F2E3750-AA14-4BB0-B8B6-905F157693DA}">
      <dgm:prSet/>
      <dgm:spPr/>
      <dgm:t>
        <a:bodyPr/>
        <a:lstStyle/>
        <a:p>
          <a:endParaRPr lang="en-US"/>
        </a:p>
      </dgm:t>
    </dgm:pt>
    <dgm:pt modelId="{843394B6-2FF5-426D-8117-BD5F6312B374}">
      <dgm:prSet phldrT="[Text]"/>
      <dgm:spPr/>
      <dgm:t>
        <a:bodyPr/>
        <a:lstStyle/>
        <a:p>
          <a:r>
            <a:rPr lang="en-US" dirty="0" smtClean="0"/>
            <a:t>ANALISA SISTEM DAN RISET OPERASI</a:t>
          </a:r>
          <a:endParaRPr lang="en-US" dirty="0"/>
        </a:p>
      </dgm:t>
    </dgm:pt>
    <dgm:pt modelId="{D9A87FBE-D688-4DCB-B48C-D1652EA9C56F}" type="parTrans" cxnId="{746395BF-AC0E-4729-B78B-1CB072F44400}">
      <dgm:prSet/>
      <dgm:spPr/>
      <dgm:t>
        <a:bodyPr/>
        <a:lstStyle/>
        <a:p>
          <a:endParaRPr lang="en-US"/>
        </a:p>
      </dgm:t>
    </dgm:pt>
    <dgm:pt modelId="{ABCAA278-6DDA-4F40-8F81-B35A96AE3BF9}" type="sibTrans" cxnId="{746395BF-AC0E-4729-B78B-1CB072F44400}">
      <dgm:prSet/>
      <dgm:spPr/>
      <dgm:t>
        <a:bodyPr/>
        <a:lstStyle/>
        <a:p>
          <a:endParaRPr lang="en-US"/>
        </a:p>
      </dgm:t>
    </dgm:pt>
    <dgm:pt modelId="{E444DF06-9712-4131-8FC2-C81F61872D99}">
      <dgm:prSet phldrT="[Text]"/>
      <dgm:spPr/>
      <dgm:t>
        <a:bodyPr/>
        <a:lstStyle/>
        <a:p>
          <a:r>
            <a:rPr lang="en-US" dirty="0" smtClean="0"/>
            <a:t>TEHNIK INDIKATOR SOSIAL</a:t>
          </a:r>
          <a:endParaRPr lang="en-US" dirty="0"/>
        </a:p>
      </dgm:t>
    </dgm:pt>
    <dgm:pt modelId="{3C66863C-E6A8-4017-BD06-B8A7404F81C4}" type="parTrans" cxnId="{0DA92CF4-C5C1-4754-AE4B-D3A280247AB4}">
      <dgm:prSet/>
      <dgm:spPr/>
      <dgm:t>
        <a:bodyPr/>
        <a:lstStyle/>
        <a:p>
          <a:endParaRPr lang="en-US"/>
        </a:p>
      </dgm:t>
    </dgm:pt>
    <dgm:pt modelId="{4A59A931-63AF-467C-A5F3-3AF2F6F36906}" type="sibTrans" cxnId="{0DA92CF4-C5C1-4754-AE4B-D3A280247AB4}">
      <dgm:prSet/>
      <dgm:spPr/>
      <dgm:t>
        <a:bodyPr/>
        <a:lstStyle/>
        <a:p>
          <a:endParaRPr lang="en-US"/>
        </a:p>
      </dgm:t>
    </dgm:pt>
    <dgm:pt modelId="{21122EE7-B195-46EC-A7DC-832E631680F9}">
      <dgm:prSet phldrT="[Text]"/>
      <dgm:spPr/>
      <dgm:t>
        <a:bodyPr/>
        <a:lstStyle/>
        <a:p>
          <a:r>
            <a:rPr lang="en-US" dirty="0" smtClean="0"/>
            <a:t>TEHNIK ANALISIS DAMPAK</a:t>
          </a:r>
          <a:endParaRPr lang="en-US" dirty="0"/>
        </a:p>
      </dgm:t>
    </dgm:pt>
    <dgm:pt modelId="{A7B25568-5007-4598-B6DA-E7BB638BE7DD}" type="parTrans" cxnId="{945D017F-CD22-484D-9823-241F74D326B4}">
      <dgm:prSet/>
      <dgm:spPr/>
      <dgm:t>
        <a:bodyPr/>
        <a:lstStyle/>
        <a:p>
          <a:endParaRPr lang="en-US"/>
        </a:p>
      </dgm:t>
    </dgm:pt>
    <dgm:pt modelId="{EED42FFF-4D5E-459A-B0F5-271B9228066E}" type="sibTrans" cxnId="{945D017F-CD22-484D-9823-241F74D326B4}">
      <dgm:prSet/>
      <dgm:spPr/>
      <dgm:t>
        <a:bodyPr/>
        <a:lstStyle/>
        <a:p>
          <a:endParaRPr lang="en-US"/>
        </a:p>
      </dgm:t>
    </dgm:pt>
    <dgm:pt modelId="{70EB5535-2A66-4F64-A514-E6DECA1B086D}">
      <dgm:prSet phldrT="[Text]" custT="1"/>
      <dgm:spPr/>
      <dgm:t>
        <a:bodyPr/>
        <a:lstStyle/>
        <a:p>
          <a:r>
            <a:rPr lang="en-US" sz="2400" dirty="0" smtClean="0">
              <a:solidFill>
                <a:srgbClr val="FF0000"/>
              </a:solidFill>
            </a:rPr>
            <a:t>SWOT ANALISYS</a:t>
          </a:r>
          <a:endParaRPr lang="en-US" sz="2400" dirty="0">
            <a:solidFill>
              <a:srgbClr val="FF0000"/>
            </a:solidFill>
          </a:endParaRPr>
        </a:p>
      </dgm:t>
    </dgm:pt>
    <dgm:pt modelId="{6D4463D9-E28D-46F3-82C9-4C2582210488}" type="parTrans" cxnId="{AAD13FF0-8894-4E35-AD49-C11923806198}">
      <dgm:prSet/>
      <dgm:spPr/>
      <dgm:t>
        <a:bodyPr/>
        <a:lstStyle/>
        <a:p>
          <a:endParaRPr lang="en-US"/>
        </a:p>
      </dgm:t>
    </dgm:pt>
    <dgm:pt modelId="{EF322D11-FAA9-45E9-9263-5F73C6EDEC72}" type="sibTrans" cxnId="{AAD13FF0-8894-4E35-AD49-C11923806198}">
      <dgm:prSet/>
      <dgm:spPr/>
      <dgm:t>
        <a:bodyPr/>
        <a:lstStyle/>
        <a:p>
          <a:endParaRPr lang="en-US"/>
        </a:p>
      </dgm:t>
    </dgm:pt>
    <dgm:pt modelId="{F27BD5B3-2339-45CD-9E8F-EEB42509DD4F}">
      <dgm:prSet phldrT="[Text]"/>
      <dgm:spPr/>
      <dgm:t>
        <a:bodyPr/>
        <a:lstStyle/>
        <a:p>
          <a:r>
            <a:rPr lang="en-US" dirty="0" smtClean="0"/>
            <a:t>CROSS IMPACT</a:t>
          </a:r>
          <a:endParaRPr lang="en-US" dirty="0"/>
        </a:p>
      </dgm:t>
    </dgm:pt>
    <dgm:pt modelId="{799688EB-0579-4EF3-BDA3-0C9B2FAA9456}" type="parTrans" cxnId="{CE4B3F9A-D34E-47AD-A49F-FB275156E5F0}">
      <dgm:prSet/>
      <dgm:spPr/>
      <dgm:t>
        <a:bodyPr/>
        <a:lstStyle/>
        <a:p>
          <a:endParaRPr lang="en-US"/>
        </a:p>
      </dgm:t>
    </dgm:pt>
    <dgm:pt modelId="{29777E28-D66D-4C6D-891B-3E491DB8F66C}" type="sibTrans" cxnId="{CE4B3F9A-D34E-47AD-A49F-FB275156E5F0}">
      <dgm:prSet/>
      <dgm:spPr/>
      <dgm:t>
        <a:bodyPr/>
        <a:lstStyle/>
        <a:p>
          <a:endParaRPr lang="en-US"/>
        </a:p>
      </dgm:t>
    </dgm:pt>
    <dgm:pt modelId="{0501C474-8104-4BD6-A776-9FAE4E26CD80}">
      <dgm:prSet phldrT="[Text]"/>
      <dgm:spPr/>
      <dgm:t>
        <a:bodyPr/>
        <a:lstStyle/>
        <a:p>
          <a:r>
            <a:rPr lang="en-US" dirty="0" smtClean="0"/>
            <a:t>BRAINSTORMING</a:t>
          </a:r>
          <a:endParaRPr lang="en-US" dirty="0"/>
        </a:p>
      </dgm:t>
    </dgm:pt>
    <dgm:pt modelId="{C56DB770-E711-40D2-A8DE-B610E7237840}" type="parTrans" cxnId="{A473E729-59AA-4B32-B2A0-7224D6A83978}">
      <dgm:prSet/>
      <dgm:spPr/>
      <dgm:t>
        <a:bodyPr/>
        <a:lstStyle/>
        <a:p>
          <a:endParaRPr lang="en-US"/>
        </a:p>
      </dgm:t>
    </dgm:pt>
    <dgm:pt modelId="{FA384861-D340-4313-AD18-13C720EA70C5}" type="sibTrans" cxnId="{A473E729-59AA-4B32-B2A0-7224D6A83978}">
      <dgm:prSet/>
      <dgm:spPr/>
      <dgm:t>
        <a:bodyPr/>
        <a:lstStyle/>
        <a:p>
          <a:endParaRPr lang="en-US"/>
        </a:p>
      </dgm:t>
    </dgm:pt>
    <dgm:pt modelId="{B0BE795C-8C3C-4B5D-8158-6E1E3B7D12F9}">
      <dgm:prSet phldrT="[Text]"/>
      <dgm:spPr/>
      <dgm:t>
        <a:bodyPr/>
        <a:lstStyle/>
        <a:p>
          <a:r>
            <a:rPr lang="en-US" dirty="0" smtClean="0"/>
            <a:t>DELPHI</a:t>
          </a:r>
          <a:endParaRPr lang="en-US" dirty="0"/>
        </a:p>
      </dgm:t>
    </dgm:pt>
    <dgm:pt modelId="{47C69AFE-2101-4F6A-B1F8-B1F85B2BF778}" type="parTrans" cxnId="{1C73942D-A110-4BFB-A8F9-62E38B0799AA}">
      <dgm:prSet/>
      <dgm:spPr/>
      <dgm:t>
        <a:bodyPr/>
        <a:lstStyle/>
        <a:p>
          <a:endParaRPr lang="en-US"/>
        </a:p>
      </dgm:t>
    </dgm:pt>
    <dgm:pt modelId="{C0243130-3D23-427E-9841-D83CD186C848}" type="sibTrans" cxnId="{1C73942D-A110-4BFB-A8F9-62E38B0799AA}">
      <dgm:prSet/>
      <dgm:spPr/>
      <dgm:t>
        <a:bodyPr/>
        <a:lstStyle/>
        <a:p>
          <a:endParaRPr lang="en-US"/>
        </a:p>
      </dgm:t>
    </dgm:pt>
    <dgm:pt modelId="{CFFCB957-728C-4BE0-B6E2-B39C80D9C209}" type="pres">
      <dgm:prSet presAssocID="{1E8F821C-E9D3-4084-945F-7950C9571798}" presName="diagram" presStyleCnt="0">
        <dgm:presLayoutVars>
          <dgm:chPref val="1"/>
          <dgm:dir/>
          <dgm:animOne val="branch"/>
          <dgm:animLvl val="lvl"/>
          <dgm:resizeHandles/>
        </dgm:presLayoutVars>
      </dgm:prSet>
      <dgm:spPr/>
      <dgm:t>
        <a:bodyPr/>
        <a:lstStyle/>
        <a:p>
          <a:endParaRPr lang="en-US"/>
        </a:p>
      </dgm:t>
    </dgm:pt>
    <dgm:pt modelId="{531B4118-F199-4A87-9017-895BE2000383}" type="pres">
      <dgm:prSet presAssocID="{670325B2-CD36-4CE0-87FD-1534668D414C}" presName="root" presStyleCnt="0"/>
      <dgm:spPr/>
    </dgm:pt>
    <dgm:pt modelId="{9C9C0F7D-035A-46B2-99AD-2A184846F0AD}" type="pres">
      <dgm:prSet presAssocID="{670325B2-CD36-4CE0-87FD-1534668D414C}" presName="rootComposite" presStyleCnt="0"/>
      <dgm:spPr/>
    </dgm:pt>
    <dgm:pt modelId="{D4092158-46A6-4E64-A8EE-10A1C9706369}" type="pres">
      <dgm:prSet presAssocID="{670325B2-CD36-4CE0-87FD-1534668D414C}" presName="rootText" presStyleLbl="node1" presStyleIdx="0" presStyleCnt="2" custScaleX="416799"/>
      <dgm:spPr/>
      <dgm:t>
        <a:bodyPr/>
        <a:lstStyle/>
        <a:p>
          <a:endParaRPr lang="en-US"/>
        </a:p>
      </dgm:t>
    </dgm:pt>
    <dgm:pt modelId="{ABCB9160-9C3B-4C5D-B68A-71D594596AD7}" type="pres">
      <dgm:prSet presAssocID="{670325B2-CD36-4CE0-87FD-1534668D414C}" presName="rootConnector" presStyleLbl="node1" presStyleIdx="0" presStyleCnt="2"/>
      <dgm:spPr/>
      <dgm:t>
        <a:bodyPr/>
        <a:lstStyle/>
        <a:p>
          <a:endParaRPr lang="en-US"/>
        </a:p>
      </dgm:t>
    </dgm:pt>
    <dgm:pt modelId="{72513567-A7DD-4170-8383-ED3567774509}" type="pres">
      <dgm:prSet presAssocID="{670325B2-CD36-4CE0-87FD-1534668D414C}" presName="childShape" presStyleCnt="0"/>
      <dgm:spPr/>
    </dgm:pt>
    <dgm:pt modelId="{9B372915-F5A9-499E-A6C5-C8A2E8402B31}" type="pres">
      <dgm:prSet presAssocID="{58CD9811-386F-42B0-AD14-D1E55EBB5F57}" presName="Name13" presStyleLbl="parChTrans1D2" presStyleIdx="0" presStyleCnt="12"/>
      <dgm:spPr/>
      <dgm:t>
        <a:bodyPr/>
        <a:lstStyle/>
        <a:p>
          <a:endParaRPr lang="en-US"/>
        </a:p>
      </dgm:t>
    </dgm:pt>
    <dgm:pt modelId="{185DE79A-980B-4FDA-826B-6FC108DB991A}" type="pres">
      <dgm:prSet presAssocID="{F4B31367-20D2-4A8C-961C-9223929ED3FF}" presName="childText" presStyleLbl="bgAcc1" presStyleIdx="0" presStyleCnt="12" custScaleX="465305">
        <dgm:presLayoutVars>
          <dgm:bulletEnabled val="1"/>
        </dgm:presLayoutVars>
      </dgm:prSet>
      <dgm:spPr/>
      <dgm:t>
        <a:bodyPr/>
        <a:lstStyle/>
        <a:p>
          <a:endParaRPr lang="en-US"/>
        </a:p>
      </dgm:t>
    </dgm:pt>
    <dgm:pt modelId="{8C6C1BFB-765B-42A1-A963-B932C42B6938}" type="pres">
      <dgm:prSet presAssocID="{6564F312-7515-4B35-A6A0-9F5750300658}" presName="Name13" presStyleLbl="parChTrans1D2" presStyleIdx="1" presStyleCnt="12"/>
      <dgm:spPr/>
      <dgm:t>
        <a:bodyPr/>
        <a:lstStyle/>
        <a:p>
          <a:endParaRPr lang="en-US"/>
        </a:p>
      </dgm:t>
    </dgm:pt>
    <dgm:pt modelId="{C4D3A820-6DC0-442E-9312-DEF5C72DF37A}" type="pres">
      <dgm:prSet presAssocID="{3BB136D6-4316-4A90-80F1-4B7247FE8350}" presName="childText" presStyleLbl="bgAcc1" presStyleIdx="1" presStyleCnt="12" custScaleX="424260">
        <dgm:presLayoutVars>
          <dgm:bulletEnabled val="1"/>
        </dgm:presLayoutVars>
      </dgm:prSet>
      <dgm:spPr/>
      <dgm:t>
        <a:bodyPr/>
        <a:lstStyle/>
        <a:p>
          <a:endParaRPr lang="en-US"/>
        </a:p>
      </dgm:t>
    </dgm:pt>
    <dgm:pt modelId="{2F814C2F-C5DE-40A5-90D7-4B5CD5E40E25}" type="pres">
      <dgm:prSet presAssocID="{5D623A89-4B59-487C-8D85-605BC0179E6E}" presName="Name13" presStyleLbl="parChTrans1D2" presStyleIdx="2" presStyleCnt="12"/>
      <dgm:spPr/>
      <dgm:t>
        <a:bodyPr/>
        <a:lstStyle/>
        <a:p>
          <a:endParaRPr lang="en-US"/>
        </a:p>
      </dgm:t>
    </dgm:pt>
    <dgm:pt modelId="{7EDD8100-459C-4E60-89B4-830DC34CF546}" type="pres">
      <dgm:prSet presAssocID="{55BC311E-B82A-4C29-8D4A-40CD4CE599B3}" presName="childText" presStyleLbl="bgAcc1" presStyleIdx="2" presStyleCnt="12" custScaleX="403737">
        <dgm:presLayoutVars>
          <dgm:bulletEnabled val="1"/>
        </dgm:presLayoutVars>
      </dgm:prSet>
      <dgm:spPr/>
      <dgm:t>
        <a:bodyPr/>
        <a:lstStyle/>
        <a:p>
          <a:endParaRPr lang="en-US"/>
        </a:p>
      </dgm:t>
    </dgm:pt>
    <dgm:pt modelId="{A7B4623D-9DA4-4D23-921D-52570E50917E}" type="pres">
      <dgm:prSet presAssocID="{D9A87FBE-D688-4DCB-B48C-D1652EA9C56F}" presName="Name13" presStyleLbl="parChTrans1D2" presStyleIdx="3" presStyleCnt="12"/>
      <dgm:spPr/>
      <dgm:t>
        <a:bodyPr/>
        <a:lstStyle/>
        <a:p>
          <a:endParaRPr lang="en-US"/>
        </a:p>
      </dgm:t>
    </dgm:pt>
    <dgm:pt modelId="{EB5773AB-3E39-4B6A-BAD5-7B16220221DE}" type="pres">
      <dgm:prSet presAssocID="{843394B6-2FF5-426D-8117-BD5F6312B374}" presName="childText" presStyleLbl="bgAcc1" presStyleIdx="3" presStyleCnt="12" custScaleX="400565">
        <dgm:presLayoutVars>
          <dgm:bulletEnabled val="1"/>
        </dgm:presLayoutVars>
      </dgm:prSet>
      <dgm:spPr/>
      <dgm:t>
        <a:bodyPr/>
        <a:lstStyle/>
        <a:p>
          <a:endParaRPr lang="en-US"/>
        </a:p>
      </dgm:t>
    </dgm:pt>
    <dgm:pt modelId="{C376E930-4877-4B1D-9ADB-85B91F360D8A}" type="pres">
      <dgm:prSet presAssocID="{3C66863C-E6A8-4017-BD06-B8A7404F81C4}" presName="Name13" presStyleLbl="parChTrans1D2" presStyleIdx="4" presStyleCnt="12"/>
      <dgm:spPr/>
      <dgm:t>
        <a:bodyPr/>
        <a:lstStyle/>
        <a:p>
          <a:endParaRPr lang="en-US"/>
        </a:p>
      </dgm:t>
    </dgm:pt>
    <dgm:pt modelId="{605C8658-9EC3-424D-BA3C-E271D264861E}" type="pres">
      <dgm:prSet presAssocID="{E444DF06-9712-4131-8FC2-C81F61872D99}" presName="childText" presStyleLbl="bgAcc1" presStyleIdx="4" presStyleCnt="12" custScaleX="447851">
        <dgm:presLayoutVars>
          <dgm:bulletEnabled val="1"/>
        </dgm:presLayoutVars>
      </dgm:prSet>
      <dgm:spPr/>
      <dgm:t>
        <a:bodyPr/>
        <a:lstStyle/>
        <a:p>
          <a:endParaRPr lang="en-US"/>
        </a:p>
      </dgm:t>
    </dgm:pt>
    <dgm:pt modelId="{3FC7A55E-9AF3-4659-B26A-C07216871542}" type="pres">
      <dgm:prSet presAssocID="{A7B25568-5007-4598-B6DA-E7BB638BE7DD}" presName="Name13" presStyleLbl="parChTrans1D2" presStyleIdx="5" presStyleCnt="12"/>
      <dgm:spPr/>
      <dgm:t>
        <a:bodyPr/>
        <a:lstStyle/>
        <a:p>
          <a:endParaRPr lang="en-US"/>
        </a:p>
      </dgm:t>
    </dgm:pt>
    <dgm:pt modelId="{EF0BB876-DF6A-4FFE-B717-1DDB2242F176}" type="pres">
      <dgm:prSet presAssocID="{21122EE7-B195-46EC-A7DC-832E631680F9}" presName="childText" presStyleLbl="bgAcc1" presStyleIdx="5" presStyleCnt="12" custScaleX="431932">
        <dgm:presLayoutVars>
          <dgm:bulletEnabled val="1"/>
        </dgm:presLayoutVars>
      </dgm:prSet>
      <dgm:spPr/>
      <dgm:t>
        <a:bodyPr/>
        <a:lstStyle/>
        <a:p>
          <a:endParaRPr lang="en-US"/>
        </a:p>
      </dgm:t>
    </dgm:pt>
    <dgm:pt modelId="{A6D75398-B2FC-4DF0-8884-206F5F04E01B}" type="pres">
      <dgm:prSet presAssocID="{6D4463D9-E28D-46F3-82C9-4C2582210488}" presName="Name13" presStyleLbl="parChTrans1D2" presStyleIdx="6" presStyleCnt="12"/>
      <dgm:spPr/>
      <dgm:t>
        <a:bodyPr/>
        <a:lstStyle/>
        <a:p>
          <a:endParaRPr lang="en-US"/>
        </a:p>
      </dgm:t>
    </dgm:pt>
    <dgm:pt modelId="{9E287A9B-1450-4357-9D8A-C029EDA957E4}" type="pres">
      <dgm:prSet presAssocID="{70EB5535-2A66-4F64-A514-E6DECA1B086D}" presName="childText" presStyleLbl="bgAcc1" presStyleIdx="6" presStyleCnt="12" custScaleX="433466">
        <dgm:presLayoutVars>
          <dgm:bulletEnabled val="1"/>
        </dgm:presLayoutVars>
      </dgm:prSet>
      <dgm:spPr/>
      <dgm:t>
        <a:bodyPr/>
        <a:lstStyle/>
        <a:p>
          <a:endParaRPr lang="en-US"/>
        </a:p>
      </dgm:t>
    </dgm:pt>
    <dgm:pt modelId="{8F7D20C4-3D02-41F4-862C-754F346715BF}" type="pres">
      <dgm:prSet presAssocID="{EFDBB6B1-60A9-48C0-8329-5279B0BB1BDA}" presName="root" presStyleCnt="0"/>
      <dgm:spPr/>
    </dgm:pt>
    <dgm:pt modelId="{7624107B-69E6-4383-9690-947015E193C0}" type="pres">
      <dgm:prSet presAssocID="{EFDBB6B1-60A9-48C0-8329-5279B0BB1BDA}" presName="rootComposite" presStyleCnt="0"/>
      <dgm:spPr/>
    </dgm:pt>
    <dgm:pt modelId="{AD453DC8-D9BB-4BF6-B0E2-B7294CF28E4F}" type="pres">
      <dgm:prSet presAssocID="{EFDBB6B1-60A9-48C0-8329-5279B0BB1BDA}" presName="rootText" presStyleLbl="node1" presStyleIdx="1" presStyleCnt="2" custScaleX="313436"/>
      <dgm:spPr/>
      <dgm:t>
        <a:bodyPr/>
        <a:lstStyle/>
        <a:p>
          <a:endParaRPr lang="en-US"/>
        </a:p>
      </dgm:t>
    </dgm:pt>
    <dgm:pt modelId="{5B5343E1-5798-4404-9F15-9040AF8861C6}" type="pres">
      <dgm:prSet presAssocID="{EFDBB6B1-60A9-48C0-8329-5279B0BB1BDA}" presName="rootConnector" presStyleLbl="node1" presStyleIdx="1" presStyleCnt="2"/>
      <dgm:spPr/>
      <dgm:t>
        <a:bodyPr/>
        <a:lstStyle/>
        <a:p>
          <a:endParaRPr lang="en-US"/>
        </a:p>
      </dgm:t>
    </dgm:pt>
    <dgm:pt modelId="{E5B9C80F-8998-4BCA-A2BB-E5142DB36EF9}" type="pres">
      <dgm:prSet presAssocID="{EFDBB6B1-60A9-48C0-8329-5279B0BB1BDA}" presName="childShape" presStyleCnt="0"/>
      <dgm:spPr/>
    </dgm:pt>
    <dgm:pt modelId="{23CF06E6-CFA2-4FEB-9EC1-62C62AFC4CCD}" type="pres">
      <dgm:prSet presAssocID="{A375757C-96A0-4753-B324-2351F69017C3}" presName="Name13" presStyleLbl="parChTrans1D2" presStyleIdx="7" presStyleCnt="12"/>
      <dgm:spPr/>
      <dgm:t>
        <a:bodyPr/>
        <a:lstStyle/>
        <a:p>
          <a:endParaRPr lang="en-US"/>
        </a:p>
      </dgm:t>
    </dgm:pt>
    <dgm:pt modelId="{944C877D-BC1B-4086-9B02-8EC5F8F1773C}" type="pres">
      <dgm:prSet presAssocID="{6E06AA95-DAE5-489B-AFD4-27D8417FE03E}" presName="childText" presStyleLbl="bgAcc1" presStyleIdx="7" presStyleCnt="12" custScaleX="301123">
        <dgm:presLayoutVars>
          <dgm:bulletEnabled val="1"/>
        </dgm:presLayoutVars>
      </dgm:prSet>
      <dgm:spPr/>
      <dgm:t>
        <a:bodyPr/>
        <a:lstStyle/>
        <a:p>
          <a:endParaRPr lang="en-US"/>
        </a:p>
      </dgm:t>
    </dgm:pt>
    <dgm:pt modelId="{AD7B91F6-D230-4F1D-82D6-55ACD38EEBA5}" type="pres">
      <dgm:prSet presAssocID="{539D0589-86C1-42E7-87D6-3EF5162CB75F}" presName="Name13" presStyleLbl="parChTrans1D2" presStyleIdx="8" presStyleCnt="12"/>
      <dgm:spPr/>
      <dgm:t>
        <a:bodyPr/>
        <a:lstStyle/>
        <a:p>
          <a:endParaRPr lang="en-US"/>
        </a:p>
      </dgm:t>
    </dgm:pt>
    <dgm:pt modelId="{57863873-704F-4F6A-BA13-40159DB26B94}" type="pres">
      <dgm:prSet presAssocID="{E80ECA14-2F3D-4B61-92BF-3EE0642EC2DA}" presName="childText" presStyleLbl="bgAcc1" presStyleIdx="8" presStyleCnt="12" custScaleX="383214">
        <dgm:presLayoutVars>
          <dgm:bulletEnabled val="1"/>
        </dgm:presLayoutVars>
      </dgm:prSet>
      <dgm:spPr/>
      <dgm:t>
        <a:bodyPr/>
        <a:lstStyle/>
        <a:p>
          <a:endParaRPr lang="en-US"/>
        </a:p>
      </dgm:t>
    </dgm:pt>
    <dgm:pt modelId="{D8DD799E-B3E6-44D6-8798-E88E666B1236}" type="pres">
      <dgm:prSet presAssocID="{799688EB-0579-4EF3-BDA3-0C9B2FAA9456}" presName="Name13" presStyleLbl="parChTrans1D2" presStyleIdx="9" presStyleCnt="12"/>
      <dgm:spPr/>
      <dgm:t>
        <a:bodyPr/>
        <a:lstStyle/>
        <a:p>
          <a:endParaRPr lang="en-US"/>
        </a:p>
      </dgm:t>
    </dgm:pt>
    <dgm:pt modelId="{5436E08D-490C-4C33-A7CE-50B02C4B5543}" type="pres">
      <dgm:prSet presAssocID="{F27BD5B3-2339-45CD-9E8F-EEB42509DD4F}" presName="childText" presStyleLbl="bgAcc1" presStyleIdx="9" presStyleCnt="12" custScaleX="370901">
        <dgm:presLayoutVars>
          <dgm:bulletEnabled val="1"/>
        </dgm:presLayoutVars>
      </dgm:prSet>
      <dgm:spPr/>
      <dgm:t>
        <a:bodyPr/>
        <a:lstStyle/>
        <a:p>
          <a:endParaRPr lang="en-US"/>
        </a:p>
      </dgm:t>
    </dgm:pt>
    <dgm:pt modelId="{DE6CEF38-9E87-4CA8-B0CB-2BA7E25A7FEC}" type="pres">
      <dgm:prSet presAssocID="{C56DB770-E711-40D2-A8DE-B610E7237840}" presName="Name13" presStyleLbl="parChTrans1D2" presStyleIdx="10" presStyleCnt="12"/>
      <dgm:spPr/>
      <dgm:t>
        <a:bodyPr/>
        <a:lstStyle/>
        <a:p>
          <a:endParaRPr lang="en-US"/>
        </a:p>
      </dgm:t>
    </dgm:pt>
    <dgm:pt modelId="{00025BF4-897C-4FC0-BD24-1E852DC44694}" type="pres">
      <dgm:prSet presAssocID="{0501C474-8104-4BD6-A776-9FAE4E26CD80}" presName="childText" presStyleLbl="bgAcc1" presStyleIdx="10" presStyleCnt="12" custScaleX="370901">
        <dgm:presLayoutVars>
          <dgm:bulletEnabled val="1"/>
        </dgm:presLayoutVars>
      </dgm:prSet>
      <dgm:spPr/>
      <dgm:t>
        <a:bodyPr/>
        <a:lstStyle/>
        <a:p>
          <a:endParaRPr lang="en-US"/>
        </a:p>
      </dgm:t>
    </dgm:pt>
    <dgm:pt modelId="{193FDA69-18AB-4406-BFE9-14487EE5D0C9}" type="pres">
      <dgm:prSet presAssocID="{47C69AFE-2101-4F6A-B1F8-B1F85B2BF778}" presName="Name13" presStyleLbl="parChTrans1D2" presStyleIdx="11" presStyleCnt="12"/>
      <dgm:spPr/>
      <dgm:t>
        <a:bodyPr/>
        <a:lstStyle/>
        <a:p>
          <a:endParaRPr lang="en-US"/>
        </a:p>
      </dgm:t>
    </dgm:pt>
    <dgm:pt modelId="{4A9B8481-77A2-435F-BD54-9806C5CFEB4F}" type="pres">
      <dgm:prSet presAssocID="{B0BE795C-8C3C-4B5D-8158-6E1E3B7D12F9}" presName="childText" presStyleLbl="bgAcc1" presStyleIdx="11" presStyleCnt="12" custScaleX="375771">
        <dgm:presLayoutVars>
          <dgm:bulletEnabled val="1"/>
        </dgm:presLayoutVars>
      </dgm:prSet>
      <dgm:spPr/>
      <dgm:t>
        <a:bodyPr/>
        <a:lstStyle/>
        <a:p>
          <a:endParaRPr lang="en-US"/>
        </a:p>
      </dgm:t>
    </dgm:pt>
  </dgm:ptLst>
  <dgm:cxnLst>
    <dgm:cxn modelId="{9775E794-C535-4C0C-9912-E14BF537D1C3}" type="presOf" srcId="{D9A87FBE-D688-4DCB-B48C-D1652EA9C56F}" destId="{A7B4623D-9DA4-4D23-921D-52570E50917E}" srcOrd="0" destOrd="0" presId="urn:microsoft.com/office/officeart/2005/8/layout/hierarchy3"/>
    <dgm:cxn modelId="{0DA92CF4-C5C1-4754-AE4B-D3A280247AB4}" srcId="{670325B2-CD36-4CE0-87FD-1534668D414C}" destId="{E444DF06-9712-4131-8FC2-C81F61872D99}" srcOrd="4" destOrd="0" parTransId="{3C66863C-E6A8-4017-BD06-B8A7404F81C4}" sibTransId="{4A59A931-63AF-467C-A5F3-3AF2F6F36906}"/>
    <dgm:cxn modelId="{5AD3796A-B8D0-4A4C-BC79-E22E21BE00B6}" type="presOf" srcId="{A7B25568-5007-4598-B6DA-E7BB638BE7DD}" destId="{3FC7A55E-9AF3-4659-B26A-C07216871542}" srcOrd="0" destOrd="0" presId="urn:microsoft.com/office/officeart/2005/8/layout/hierarchy3"/>
    <dgm:cxn modelId="{21BEFAD9-EC24-40A9-997C-4DE04463F20D}" type="presOf" srcId="{3C66863C-E6A8-4017-BD06-B8A7404F81C4}" destId="{C376E930-4877-4B1D-9ADB-85B91F360D8A}" srcOrd="0" destOrd="0" presId="urn:microsoft.com/office/officeart/2005/8/layout/hierarchy3"/>
    <dgm:cxn modelId="{9F2E3750-AA14-4BB0-B8B6-905F157693DA}" srcId="{670325B2-CD36-4CE0-87FD-1534668D414C}" destId="{55BC311E-B82A-4C29-8D4A-40CD4CE599B3}" srcOrd="2" destOrd="0" parTransId="{5D623A89-4B59-487C-8D85-605BC0179E6E}" sibTransId="{EAA62A04-2A12-4911-BF08-C2B7D03E1FD7}"/>
    <dgm:cxn modelId="{3AE42AD0-7FDD-4F76-A003-3B301A40CD2F}" type="presOf" srcId="{799688EB-0579-4EF3-BDA3-0C9B2FAA9456}" destId="{D8DD799E-B3E6-44D6-8798-E88E666B1236}" srcOrd="0" destOrd="0" presId="urn:microsoft.com/office/officeart/2005/8/layout/hierarchy3"/>
    <dgm:cxn modelId="{746395BF-AC0E-4729-B78B-1CB072F44400}" srcId="{670325B2-CD36-4CE0-87FD-1534668D414C}" destId="{843394B6-2FF5-426D-8117-BD5F6312B374}" srcOrd="3" destOrd="0" parTransId="{D9A87FBE-D688-4DCB-B48C-D1652EA9C56F}" sibTransId="{ABCAA278-6DDA-4F40-8F81-B35A96AE3BF9}"/>
    <dgm:cxn modelId="{DE72114E-C7AE-45D4-8453-7AB835795A36}" type="presOf" srcId="{B0BE795C-8C3C-4B5D-8158-6E1E3B7D12F9}" destId="{4A9B8481-77A2-435F-BD54-9806C5CFEB4F}" srcOrd="0" destOrd="0" presId="urn:microsoft.com/office/officeart/2005/8/layout/hierarchy3"/>
    <dgm:cxn modelId="{DD387F11-DF50-441F-80AF-208EC77716C0}" type="presOf" srcId="{C56DB770-E711-40D2-A8DE-B610E7237840}" destId="{DE6CEF38-9E87-4CA8-B0CB-2BA7E25A7FEC}" srcOrd="0" destOrd="0" presId="urn:microsoft.com/office/officeart/2005/8/layout/hierarchy3"/>
    <dgm:cxn modelId="{62B021FD-3924-4945-8BD4-473974E66EDE}" type="presOf" srcId="{E444DF06-9712-4131-8FC2-C81F61872D99}" destId="{605C8658-9EC3-424D-BA3C-E271D264861E}" srcOrd="0" destOrd="0" presId="urn:microsoft.com/office/officeart/2005/8/layout/hierarchy3"/>
    <dgm:cxn modelId="{9E8A707D-ACAA-49BE-955A-68B1EBC64CCD}" srcId="{EFDBB6B1-60A9-48C0-8329-5279B0BB1BDA}" destId="{E80ECA14-2F3D-4B61-92BF-3EE0642EC2DA}" srcOrd="1" destOrd="0" parTransId="{539D0589-86C1-42E7-87D6-3EF5162CB75F}" sibTransId="{86592FB1-422D-4F3F-86F1-0836E733BD83}"/>
    <dgm:cxn modelId="{91CEAE7A-4524-4DBC-B9B4-1C8D854ECED4}" type="presOf" srcId="{0501C474-8104-4BD6-A776-9FAE4E26CD80}" destId="{00025BF4-897C-4FC0-BD24-1E852DC44694}" srcOrd="0" destOrd="0" presId="urn:microsoft.com/office/officeart/2005/8/layout/hierarchy3"/>
    <dgm:cxn modelId="{C2222A96-1573-4139-9E30-65099C650F70}" type="presOf" srcId="{6D4463D9-E28D-46F3-82C9-4C2582210488}" destId="{A6D75398-B2FC-4DF0-8884-206F5F04E01B}" srcOrd="0" destOrd="0" presId="urn:microsoft.com/office/officeart/2005/8/layout/hierarchy3"/>
    <dgm:cxn modelId="{4E7EC10E-7390-49B3-B76D-465EC257F56D}" type="presOf" srcId="{670325B2-CD36-4CE0-87FD-1534668D414C}" destId="{D4092158-46A6-4E64-A8EE-10A1C9706369}" srcOrd="0" destOrd="0" presId="urn:microsoft.com/office/officeart/2005/8/layout/hierarchy3"/>
    <dgm:cxn modelId="{ED9200BF-80CD-45AF-A3B4-2ED5B23B3DD2}" type="presOf" srcId="{EFDBB6B1-60A9-48C0-8329-5279B0BB1BDA}" destId="{5B5343E1-5798-4404-9F15-9040AF8861C6}" srcOrd="1" destOrd="0" presId="urn:microsoft.com/office/officeart/2005/8/layout/hierarchy3"/>
    <dgm:cxn modelId="{CE4B3F9A-D34E-47AD-A49F-FB275156E5F0}" srcId="{EFDBB6B1-60A9-48C0-8329-5279B0BB1BDA}" destId="{F27BD5B3-2339-45CD-9E8F-EEB42509DD4F}" srcOrd="2" destOrd="0" parTransId="{799688EB-0579-4EF3-BDA3-0C9B2FAA9456}" sibTransId="{29777E28-D66D-4C6D-891B-3E491DB8F66C}"/>
    <dgm:cxn modelId="{C35BF83F-B238-48C2-B362-D869CC0DB5C7}" type="presOf" srcId="{EFDBB6B1-60A9-48C0-8329-5279B0BB1BDA}" destId="{AD453DC8-D9BB-4BF6-B0E2-B7294CF28E4F}" srcOrd="0" destOrd="0" presId="urn:microsoft.com/office/officeart/2005/8/layout/hierarchy3"/>
    <dgm:cxn modelId="{84540A8F-5570-4ABB-BF9C-C255E3CE273D}" type="presOf" srcId="{70EB5535-2A66-4F64-A514-E6DECA1B086D}" destId="{9E287A9B-1450-4357-9D8A-C029EDA957E4}" srcOrd="0" destOrd="0" presId="urn:microsoft.com/office/officeart/2005/8/layout/hierarchy3"/>
    <dgm:cxn modelId="{6C3E08B6-850E-4B74-82D7-58C1627E25E7}" type="presOf" srcId="{670325B2-CD36-4CE0-87FD-1534668D414C}" destId="{ABCB9160-9C3B-4C5D-B68A-71D594596AD7}" srcOrd="1" destOrd="0" presId="urn:microsoft.com/office/officeart/2005/8/layout/hierarchy3"/>
    <dgm:cxn modelId="{A473E729-59AA-4B32-B2A0-7224D6A83978}" srcId="{EFDBB6B1-60A9-48C0-8329-5279B0BB1BDA}" destId="{0501C474-8104-4BD6-A776-9FAE4E26CD80}" srcOrd="3" destOrd="0" parTransId="{C56DB770-E711-40D2-A8DE-B610E7237840}" sibTransId="{FA384861-D340-4313-AD18-13C720EA70C5}"/>
    <dgm:cxn modelId="{CFDD4C75-348C-48E7-9D8A-5BB17C6EC49F}" srcId="{1E8F821C-E9D3-4084-945F-7950C9571798}" destId="{EFDBB6B1-60A9-48C0-8329-5279B0BB1BDA}" srcOrd="1" destOrd="0" parTransId="{A9D4EC9B-AE8A-4DB8-BF8E-7B5A9DA7F1EA}" sibTransId="{CDFD1520-D06B-4B5A-99FC-F370EC990DCE}"/>
    <dgm:cxn modelId="{AAD13FF0-8894-4E35-AD49-C11923806198}" srcId="{670325B2-CD36-4CE0-87FD-1534668D414C}" destId="{70EB5535-2A66-4F64-A514-E6DECA1B086D}" srcOrd="6" destOrd="0" parTransId="{6D4463D9-E28D-46F3-82C9-4C2582210488}" sibTransId="{EF322D11-FAA9-45E9-9263-5F73C6EDEC72}"/>
    <dgm:cxn modelId="{B3994D8A-BDE4-43F9-9653-4D8E1126BC24}" type="presOf" srcId="{843394B6-2FF5-426D-8117-BD5F6312B374}" destId="{EB5773AB-3E39-4B6A-BAD5-7B16220221DE}" srcOrd="0" destOrd="0" presId="urn:microsoft.com/office/officeart/2005/8/layout/hierarchy3"/>
    <dgm:cxn modelId="{62BB6836-3125-4D69-98EB-57344BF7BDA5}" srcId="{670325B2-CD36-4CE0-87FD-1534668D414C}" destId="{3BB136D6-4316-4A90-80F1-4B7247FE8350}" srcOrd="1" destOrd="0" parTransId="{6564F312-7515-4B35-A6A0-9F5750300658}" sibTransId="{DD9B4344-844F-4FCD-9638-A672AFEAC0CE}"/>
    <dgm:cxn modelId="{3DC394A8-CB23-4E52-815F-1F1D1BAC77D0}" type="presOf" srcId="{21122EE7-B195-46EC-A7DC-832E631680F9}" destId="{EF0BB876-DF6A-4FFE-B717-1DDB2242F176}" srcOrd="0" destOrd="0" presId="urn:microsoft.com/office/officeart/2005/8/layout/hierarchy3"/>
    <dgm:cxn modelId="{A7279315-8A58-4994-859B-CCCB59D67DDC}" type="presOf" srcId="{E80ECA14-2F3D-4B61-92BF-3EE0642EC2DA}" destId="{57863873-704F-4F6A-BA13-40159DB26B94}" srcOrd="0" destOrd="0" presId="urn:microsoft.com/office/officeart/2005/8/layout/hierarchy3"/>
    <dgm:cxn modelId="{93803EA5-170F-4095-B31F-77F11931AD15}" srcId="{1E8F821C-E9D3-4084-945F-7950C9571798}" destId="{670325B2-CD36-4CE0-87FD-1534668D414C}" srcOrd="0" destOrd="0" parTransId="{EAB9E5BD-682B-4EDA-80E1-FF17F20B6937}" sibTransId="{E59665EF-084A-40C2-AC0F-A527DFBE23D9}"/>
    <dgm:cxn modelId="{6024C79E-5A1F-4D0B-935F-917C3A87E992}" type="presOf" srcId="{6E06AA95-DAE5-489B-AFD4-27D8417FE03E}" destId="{944C877D-BC1B-4086-9B02-8EC5F8F1773C}" srcOrd="0" destOrd="0" presId="urn:microsoft.com/office/officeart/2005/8/layout/hierarchy3"/>
    <dgm:cxn modelId="{6E9C0752-4D30-4A2D-8A59-9525C70F55D1}" type="presOf" srcId="{F4B31367-20D2-4A8C-961C-9223929ED3FF}" destId="{185DE79A-980B-4FDA-826B-6FC108DB991A}" srcOrd="0" destOrd="0" presId="urn:microsoft.com/office/officeart/2005/8/layout/hierarchy3"/>
    <dgm:cxn modelId="{06424C15-09ED-4E32-BF8B-DAFF8365A0F7}" type="presOf" srcId="{5D623A89-4B59-487C-8D85-605BC0179E6E}" destId="{2F814C2F-C5DE-40A5-90D7-4B5CD5E40E25}" srcOrd="0" destOrd="0" presId="urn:microsoft.com/office/officeart/2005/8/layout/hierarchy3"/>
    <dgm:cxn modelId="{597A054F-7F82-47A7-A8B0-FB2EEB49BC99}" type="presOf" srcId="{55BC311E-B82A-4C29-8D4A-40CD4CE599B3}" destId="{7EDD8100-459C-4E60-89B4-830DC34CF546}" srcOrd="0" destOrd="0" presId="urn:microsoft.com/office/officeart/2005/8/layout/hierarchy3"/>
    <dgm:cxn modelId="{ECA6FDA7-D601-4380-B759-48B38B215CD0}" type="presOf" srcId="{6564F312-7515-4B35-A6A0-9F5750300658}" destId="{8C6C1BFB-765B-42A1-A963-B932C42B6938}" srcOrd="0" destOrd="0" presId="urn:microsoft.com/office/officeart/2005/8/layout/hierarchy3"/>
    <dgm:cxn modelId="{945D017F-CD22-484D-9823-241F74D326B4}" srcId="{670325B2-CD36-4CE0-87FD-1534668D414C}" destId="{21122EE7-B195-46EC-A7DC-832E631680F9}" srcOrd="5" destOrd="0" parTransId="{A7B25568-5007-4598-B6DA-E7BB638BE7DD}" sibTransId="{EED42FFF-4D5E-459A-B0F5-271B9228066E}"/>
    <dgm:cxn modelId="{3FBDFCDB-5F77-45CA-942B-A4D324323FBE}" type="presOf" srcId="{F27BD5B3-2339-45CD-9E8F-EEB42509DD4F}" destId="{5436E08D-490C-4C33-A7CE-50B02C4B5543}" srcOrd="0" destOrd="0" presId="urn:microsoft.com/office/officeart/2005/8/layout/hierarchy3"/>
    <dgm:cxn modelId="{AA7C02BD-DBBC-4B5D-97EE-EC2272AC06D1}" type="presOf" srcId="{A375757C-96A0-4753-B324-2351F69017C3}" destId="{23CF06E6-CFA2-4FEB-9EC1-62C62AFC4CCD}" srcOrd="0" destOrd="0" presId="urn:microsoft.com/office/officeart/2005/8/layout/hierarchy3"/>
    <dgm:cxn modelId="{FE5877C1-EA8A-4330-829C-73DA11653F31}" type="presOf" srcId="{47C69AFE-2101-4F6A-B1F8-B1F85B2BF778}" destId="{193FDA69-18AB-4406-BFE9-14487EE5D0C9}" srcOrd="0" destOrd="0" presId="urn:microsoft.com/office/officeart/2005/8/layout/hierarchy3"/>
    <dgm:cxn modelId="{2146EA20-9921-448B-B12D-862A09C28F3F}" type="presOf" srcId="{3BB136D6-4316-4A90-80F1-4B7247FE8350}" destId="{C4D3A820-6DC0-442E-9312-DEF5C72DF37A}" srcOrd="0" destOrd="0" presId="urn:microsoft.com/office/officeart/2005/8/layout/hierarchy3"/>
    <dgm:cxn modelId="{A36F2446-FB4A-45FA-BF0A-7FB7146B8309}" type="presOf" srcId="{58CD9811-386F-42B0-AD14-D1E55EBB5F57}" destId="{9B372915-F5A9-499E-A6C5-C8A2E8402B31}" srcOrd="0" destOrd="0" presId="urn:microsoft.com/office/officeart/2005/8/layout/hierarchy3"/>
    <dgm:cxn modelId="{5F3DE9AE-D21C-4AD4-AB46-3AD328FEBA91}" type="presOf" srcId="{539D0589-86C1-42E7-87D6-3EF5162CB75F}" destId="{AD7B91F6-D230-4F1D-82D6-55ACD38EEBA5}" srcOrd="0" destOrd="0" presId="urn:microsoft.com/office/officeart/2005/8/layout/hierarchy3"/>
    <dgm:cxn modelId="{DCF63D5A-184C-4195-A0B1-37049C5F1F29}" srcId="{EFDBB6B1-60A9-48C0-8329-5279B0BB1BDA}" destId="{6E06AA95-DAE5-489B-AFD4-27D8417FE03E}" srcOrd="0" destOrd="0" parTransId="{A375757C-96A0-4753-B324-2351F69017C3}" sibTransId="{D05D3D27-367C-48FC-A76B-6B3F39C2D572}"/>
    <dgm:cxn modelId="{729B8B06-2C6D-45C6-B8C9-2FD4AFF3F188}" type="presOf" srcId="{1E8F821C-E9D3-4084-945F-7950C9571798}" destId="{CFFCB957-728C-4BE0-B6E2-B39C80D9C209}" srcOrd="0" destOrd="0" presId="urn:microsoft.com/office/officeart/2005/8/layout/hierarchy3"/>
    <dgm:cxn modelId="{296267D5-2B37-41E8-9CF9-556384821F5D}" srcId="{670325B2-CD36-4CE0-87FD-1534668D414C}" destId="{F4B31367-20D2-4A8C-961C-9223929ED3FF}" srcOrd="0" destOrd="0" parTransId="{58CD9811-386F-42B0-AD14-D1E55EBB5F57}" sibTransId="{21AC34F1-0F6E-42C6-ABEE-64973E59A11F}"/>
    <dgm:cxn modelId="{1C73942D-A110-4BFB-A8F9-62E38B0799AA}" srcId="{EFDBB6B1-60A9-48C0-8329-5279B0BB1BDA}" destId="{B0BE795C-8C3C-4B5D-8158-6E1E3B7D12F9}" srcOrd="4" destOrd="0" parTransId="{47C69AFE-2101-4F6A-B1F8-B1F85B2BF778}" sibTransId="{C0243130-3D23-427E-9841-D83CD186C848}"/>
    <dgm:cxn modelId="{1DA40DB1-E615-4BA6-833C-8CA16CA288DA}" type="presParOf" srcId="{CFFCB957-728C-4BE0-B6E2-B39C80D9C209}" destId="{531B4118-F199-4A87-9017-895BE2000383}" srcOrd="0" destOrd="0" presId="urn:microsoft.com/office/officeart/2005/8/layout/hierarchy3"/>
    <dgm:cxn modelId="{EFCADD4F-CE1C-49E4-B581-1FF1AA9D5B71}" type="presParOf" srcId="{531B4118-F199-4A87-9017-895BE2000383}" destId="{9C9C0F7D-035A-46B2-99AD-2A184846F0AD}" srcOrd="0" destOrd="0" presId="urn:microsoft.com/office/officeart/2005/8/layout/hierarchy3"/>
    <dgm:cxn modelId="{9C8FB93E-7067-45EA-B5B1-B05F4D15DA49}" type="presParOf" srcId="{9C9C0F7D-035A-46B2-99AD-2A184846F0AD}" destId="{D4092158-46A6-4E64-A8EE-10A1C9706369}" srcOrd="0" destOrd="0" presId="urn:microsoft.com/office/officeart/2005/8/layout/hierarchy3"/>
    <dgm:cxn modelId="{729A352C-8876-4951-B327-7A0460B2EF77}" type="presParOf" srcId="{9C9C0F7D-035A-46B2-99AD-2A184846F0AD}" destId="{ABCB9160-9C3B-4C5D-B68A-71D594596AD7}" srcOrd="1" destOrd="0" presId="urn:microsoft.com/office/officeart/2005/8/layout/hierarchy3"/>
    <dgm:cxn modelId="{7222019F-396B-4804-AD1A-13D5663660FD}" type="presParOf" srcId="{531B4118-F199-4A87-9017-895BE2000383}" destId="{72513567-A7DD-4170-8383-ED3567774509}" srcOrd="1" destOrd="0" presId="urn:microsoft.com/office/officeart/2005/8/layout/hierarchy3"/>
    <dgm:cxn modelId="{9DCD88AF-D3B1-4066-9519-E34F159DDECC}" type="presParOf" srcId="{72513567-A7DD-4170-8383-ED3567774509}" destId="{9B372915-F5A9-499E-A6C5-C8A2E8402B31}" srcOrd="0" destOrd="0" presId="urn:microsoft.com/office/officeart/2005/8/layout/hierarchy3"/>
    <dgm:cxn modelId="{42AAB7F6-768C-478E-9F79-B75367D0DCA0}" type="presParOf" srcId="{72513567-A7DD-4170-8383-ED3567774509}" destId="{185DE79A-980B-4FDA-826B-6FC108DB991A}" srcOrd="1" destOrd="0" presId="urn:microsoft.com/office/officeart/2005/8/layout/hierarchy3"/>
    <dgm:cxn modelId="{C64F47DA-8C4E-43E9-BAAF-03A3E0556BBB}" type="presParOf" srcId="{72513567-A7DD-4170-8383-ED3567774509}" destId="{8C6C1BFB-765B-42A1-A963-B932C42B6938}" srcOrd="2" destOrd="0" presId="urn:microsoft.com/office/officeart/2005/8/layout/hierarchy3"/>
    <dgm:cxn modelId="{FC73F72B-DFA4-4F32-BA16-04DB95AE3656}" type="presParOf" srcId="{72513567-A7DD-4170-8383-ED3567774509}" destId="{C4D3A820-6DC0-442E-9312-DEF5C72DF37A}" srcOrd="3" destOrd="0" presId="urn:microsoft.com/office/officeart/2005/8/layout/hierarchy3"/>
    <dgm:cxn modelId="{4C8EEAF5-A53E-4A66-9B7A-5F3010FE789E}" type="presParOf" srcId="{72513567-A7DD-4170-8383-ED3567774509}" destId="{2F814C2F-C5DE-40A5-90D7-4B5CD5E40E25}" srcOrd="4" destOrd="0" presId="urn:microsoft.com/office/officeart/2005/8/layout/hierarchy3"/>
    <dgm:cxn modelId="{2B0CC8A6-33BA-4CC2-9498-A29C8F51A821}" type="presParOf" srcId="{72513567-A7DD-4170-8383-ED3567774509}" destId="{7EDD8100-459C-4E60-89B4-830DC34CF546}" srcOrd="5" destOrd="0" presId="urn:microsoft.com/office/officeart/2005/8/layout/hierarchy3"/>
    <dgm:cxn modelId="{498B44C0-C99F-417B-B6B2-F742D7D237A2}" type="presParOf" srcId="{72513567-A7DD-4170-8383-ED3567774509}" destId="{A7B4623D-9DA4-4D23-921D-52570E50917E}" srcOrd="6" destOrd="0" presId="urn:microsoft.com/office/officeart/2005/8/layout/hierarchy3"/>
    <dgm:cxn modelId="{6B890261-4880-40CB-9C60-357F1C18947D}" type="presParOf" srcId="{72513567-A7DD-4170-8383-ED3567774509}" destId="{EB5773AB-3E39-4B6A-BAD5-7B16220221DE}" srcOrd="7" destOrd="0" presId="urn:microsoft.com/office/officeart/2005/8/layout/hierarchy3"/>
    <dgm:cxn modelId="{CF163EEC-E9D8-4B90-A821-A4A5339AC9F4}" type="presParOf" srcId="{72513567-A7DD-4170-8383-ED3567774509}" destId="{C376E930-4877-4B1D-9ADB-85B91F360D8A}" srcOrd="8" destOrd="0" presId="urn:microsoft.com/office/officeart/2005/8/layout/hierarchy3"/>
    <dgm:cxn modelId="{BDEA5065-9236-41A0-826B-7E4120D415EF}" type="presParOf" srcId="{72513567-A7DD-4170-8383-ED3567774509}" destId="{605C8658-9EC3-424D-BA3C-E271D264861E}" srcOrd="9" destOrd="0" presId="urn:microsoft.com/office/officeart/2005/8/layout/hierarchy3"/>
    <dgm:cxn modelId="{DA09919C-651C-4FF3-977A-9CEA94D9C520}" type="presParOf" srcId="{72513567-A7DD-4170-8383-ED3567774509}" destId="{3FC7A55E-9AF3-4659-B26A-C07216871542}" srcOrd="10" destOrd="0" presId="urn:microsoft.com/office/officeart/2005/8/layout/hierarchy3"/>
    <dgm:cxn modelId="{1488CC83-DB2B-4AE9-8BDE-C19AEEA334E3}" type="presParOf" srcId="{72513567-A7DD-4170-8383-ED3567774509}" destId="{EF0BB876-DF6A-4FFE-B717-1DDB2242F176}" srcOrd="11" destOrd="0" presId="urn:microsoft.com/office/officeart/2005/8/layout/hierarchy3"/>
    <dgm:cxn modelId="{54F5C8FE-55B4-4353-8D91-92C66F75F4F6}" type="presParOf" srcId="{72513567-A7DD-4170-8383-ED3567774509}" destId="{A6D75398-B2FC-4DF0-8884-206F5F04E01B}" srcOrd="12" destOrd="0" presId="urn:microsoft.com/office/officeart/2005/8/layout/hierarchy3"/>
    <dgm:cxn modelId="{0C2EF878-363C-47DF-822A-8AB08B7CC07F}" type="presParOf" srcId="{72513567-A7DD-4170-8383-ED3567774509}" destId="{9E287A9B-1450-4357-9D8A-C029EDA957E4}" srcOrd="13" destOrd="0" presId="urn:microsoft.com/office/officeart/2005/8/layout/hierarchy3"/>
    <dgm:cxn modelId="{46A66819-A841-442B-9593-452F3322C9AF}" type="presParOf" srcId="{CFFCB957-728C-4BE0-B6E2-B39C80D9C209}" destId="{8F7D20C4-3D02-41F4-862C-754F346715BF}" srcOrd="1" destOrd="0" presId="urn:microsoft.com/office/officeart/2005/8/layout/hierarchy3"/>
    <dgm:cxn modelId="{71EACC0C-3F4E-4F6E-9000-71F6B67A5164}" type="presParOf" srcId="{8F7D20C4-3D02-41F4-862C-754F346715BF}" destId="{7624107B-69E6-4383-9690-947015E193C0}" srcOrd="0" destOrd="0" presId="urn:microsoft.com/office/officeart/2005/8/layout/hierarchy3"/>
    <dgm:cxn modelId="{AE994BC7-6E20-4502-B7C8-33E9A356FA21}" type="presParOf" srcId="{7624107B-69E6-4383-9690-947015E193C0}" destId="{AD453DC8-D9BB-4BF6-B0E2-B7294CF28E4F}" srcOrd="0" destOrd="0" presId="urn:microsoft.com/office/officeart/2005/8/layout/hierarchy3"/>
    <dgm:cxn modelId="{E3739424-E580-453C-8AFC-82FAB7B21435}" type="presParOf" srcId="{7624107B-69E6-4383-9690-947015E193C0}" destId="{5B5343E1-5798-4404-9F15-9040AF8861C6}" srcOrd="1" destOrd="0" presId="urn:microsoft.com/office/officeart/2005/8/layout/hierarchy3"/>
    <dgm:cxn modelId="{1176F523-1922-4F16-8EF1-21FDB728CCD9}" type="presParOf" srcId="{8F7D20C4-3D02-41F4-862C-754F346715BF}" destId="{E5B9C80F-8998-4BCA-A2BB-E5142DB36EF9}" srcOrd="1" destOrd="0" presId="urn:microsoft.com/office/officeart/2005/8/layout/hierarchy3"/>
    <dgm:cxn modelId="{30910B66-2AB6-452D-AB61-8DFC12B39CD7}" type="presParOf" srcId="{E5B9C80F-8998-4BCA-A2BB-E5142DB36EF9}" destId="{23CF06E6-CFA2-4FEB-9EC1-62C62AFC4CCD}" srcOrd="0" destOrd="0" presId="urn:microsoft.com/office/officeart/2005/8/layout/hierarchy3"/>
    <dgm:cxn modelId="{AD570CA2-15F7-4232-A7B4-006ECEAC459D}" type="presParOf" srcId="{E5B9C80F-8998-4BCA-A2BB-E5142DB36EF9}" destId="{944C877D-BC1B-4086-9B02-8EC5F8F1773C}" srcOrd="1" destOrd="0" presId="urn:microsoft.com/office/officeart/2005/8/layout/hierarchy3"/>
    <dgm:cxn modelId="{C7CFED1F-C490-4AF1-8DA1-2A27057BF486}" type="presParOf" srcId="{E5B9C80F-8998-4BCA-A2BB-E5142DB36EF9}" destId="{AD7B91F6-D230-4F1D-82D6-55ACD38EEBA5}" srcOrd="2" destOrd="0" presId="urn:microsoft.com/office/officeart/2005/8/layout/hierarchy3"/>
    <dgm:cxn modelId="{79F4E02C-BDD2-40B7-8F89-32A0E0E1444A}" type="presParOf" srcId="{E5B9C80F-8998-4BCA-A2BB-E5142DB36EF9}" destId="{57863873-704F-4F6A-BA13-40159DB26B94}" srcOrd="3" destOrd="0" presId="urn:microsoft.com/office/officeart/2005/8/layout/hierarchy3"/>
    <dgm:cxn modelId="{1578B656-9497-4477-8C09-158DC6C6514D}" type="presParOf" srcId="{E5B9C80F-8998-4BCA-A2BB-E5142DB36EF9}" destId="{D8DD799E-B3E6-44D6-8798-E88E666B1236}" srcOrd="4" destOrd="0" presId="urn:microsoft.com/office/officeart/2005/8/layout/hierarchy3"/>
    <dgm:cxn modelId="{279BC634-9B00-4832-9EC7-FAEA7920724D}" type="presParOf" srcId="{E5B9C80F-8998-4BCA-A2BB-E5142DB36EF9}" destId="{5436E08D-490C-4C33-A7CE-50B02C4B5543}" srcOrd="5" destOrd="0" presId="urn:microsoft.com/office/officeart/2005/8/layout/hierarchy3"/>
    <dgm:cxn modelId="{4F99E99A-EF78-4836-9DA2-3B6FAED2FC39}" type="presParOf" srcId="{E5B9C80F-8998-4BCA-A2BB-E5142DB36EF9}" destId="{DE6CEF38-9E87-4CA8-B0CB-2BA7E25A7FEC}" srcOrd="6" destOrd="0" presId="urn:microsoft.com/office/officeart/2005/8/layout/hierarchy3"/>
    <dgm:cxn modelId="{96600BD6-6921-44B9-AB2C-4A19F775A3A6}" type="presParOf" srcId="{E5B9C80F-8998-4BCA-A2BB-E5142DB36EF9}" destId="{00025BF4-897C-4FC0-BD24-1E852DC44694}" srcOrd="7" destOrd="0" presId="urn:microsoft.com/office/officeart/2005/8/layout/hierarchy3"/>
    <dgm:cxn modelId="{530EE04A-14F6-4B3F-BA28-4A475DBCAA88}" type="presParOf" srcId="{E5B9C80F-8998-4BCA-A2BB-E5142DB36EF9}" destId="{193FDA69-18AB-4406-BFE9-14487EE5D0C9}" srcOrd="8" destOrd="0" presId="urn:microsoft.com/office/officeart/2005/8/layout/hierarchy3"/>
    <dgm:cxn modelId="{F8DE4AB9-DCDF-40EA-BEB9-8D4A263AF0D8}" type="presParOf" srcId="{E5B9C80F-8998-4BCA-A2BB-E5142DB36EF9}" destId="{4A9B8481-77A2-435F-BD54-9806C5CFEB4F}" srcOrd="9"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3B8EBB-7BBB-4A21-88D0-A6EA0145233A}">
      <dsp:nvSpPr>
        <dsp:cNvPr id="0" name=""/>
        <dsp:cNvSpPr/>
      </dsp:nvSpPr>
      <dsp:spPr>
        <a:xfrm>
          <a:off x="3206611" y="2448526"/>
          <a:ext cx="1851660" cy="2697646"/>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6360" tIns="86360" rIns="86360" bIns="86360" numCol="1" spcCol="1270" anchor="ctr" anchorCtr="0">
          <a:noAutofit/>
        </a:bodyPr>
        <a:lstStyle/>
        <a:p>
          <a:pPr lvl="0" algn="ctr" defTabSz="1511300">
            <a:lnSpc>
              <a:spcPct val="90000"/>
            </a:lnSpc>
            <a:spcBef>
              <a:spcPct val="0"/>
            </a:spcBef>
            <a:spcAft>
              <a:spcPct val="35000"/>
            </a:spcAft>
          </a:pPr>
          <a:r>
            <a:rPr lang="en-US" sz="3400" b="1" kern="1200" dirty="0" smtClean="0">
              <a:solidFill>
                <a:srgbClr val="FF0000"/>
              </a:solidFill>
            </a:rPr>
            <a:t>MODEL</a:t>
          </a:r>
          <a:endParaRPr lang="en-US" sz="3400" b="1" kern="1200" dirty="0">
            <a:solidFill>
              <a:srgbClr val="FF0000"/>
            </a:solidFill>
          </a:endParaRPr>
        </a:p>
      </dsp:txBody>
      <dsp:txXfrm>
        <a:off x="3297002" y="2538917"/>
        <a:ext cx="1670878" cy="2516864"/>
      </dsp:txXfrm>
    </dsp:sp>
    <dsp:sp modelId="{E973C8E4-BE38-48D4-92AB-4A36FC634F25}">
      <dsp:nvSpPr>
        <dsp:cNvPr id="0" name=""/>
        <dsp:cNvSpPr/>
      </dsp:nvSpPr>
      <dsp:spPr>
        <a:xfrm rot="16200000">
          <a:off x="3694506" y="2010591"/>
          <a:ext cx="875869" cy="0"/>
        </a:xfrm>
        <a:custGeom>
          <a:avLst/>
          <a:gdLst/>
          <a:ahLst/>
          <a:cxnLst/>
          <a:rect l="0" t="0" r="0" b="0"/>
          <a:pathLst>
            <a:path>
              <a:moveTo>
                <a:pt x="0" y="0"/>
              </a:moveTo>
              <a:lnTo>
                <a:pt x="875869" y="0"/>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246E0D0-B984-4DB9-8565-B0596C310675}">
      <dsp:nvSpPr>
        <dsp:cNvPr id="0" name=""/>
        <dsp:cNvSpPr/>
      </dsp:nvSpPr>
      <dsp:spPr>
        <a:xfrm>
          <a:off x="2469779" y="332045"/>
          <a:ext cx="3325324" cy="1240612"/>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1200150">
            <a:lnSpc>
              <a:spcPct val="90000"/>
            </a:lnSpc>
            <a:spcBef>
              <a:spcPct val="0"/>
            </a:spcBef>
            <a:spcAft>
              <a:spcPct val="35000"/>
            </a:spcAft>
          </a:pPr>
          <a:r>
            <a:rPr lang="en-US" sz="2700" b="1" kern="1200" dirty="0" smtClean="0">
              <a:solidFill>
                <a:srgbClr val="FF0000"/>
              </a:solidFill>
            </a:rPr>
            <a:t>RASIONAL KOMPREHENSIF</a:t>
          </a:r>
          <a:endParaRPr lang="en-US" sz="2700" b="1" kern="1200" dirty="0">
            <a:solidFill>
              <a:srgbClr val="FF0000"/>
            </a:solidFill>
          </a:endParaRPr>
        </a:p>
      </dsp:txBody>
      <dsp:txXfrm>
        <a:off x="2530341" y="392607"/>
        <a:ext cx="3204200" cy="1119488"/>
      </dsp:txXfrm>
    </dsp:sp>
    <dsp:sp modelId="{21D838C0-2686-4C46-AA77-174ED3B8E807}">
      <dsp:nvSpPr>
        <dsp:cNvPr id="0" name=""/>
        <dsp:cNvSpPr/>
      </dsp:nvSpPr>
      <dsp:spPr>
        <a:xfrm rot="1800000">
          <a:off x="5022411" y="4465710"/>
          <a:ext cx="535329" cy="0"/>
        </a:xfrm>
        <a:custGeom>
          <a:avLst/>
          <a:gdLst/>
          <a:ahLst/>
          <a:cxnLst/>
          <a:rect l="0" t="0" r="0" b="0"/>
          <a:pathLst>
            <a:path>
              <a:moveTo>
                <a:pt x="0" y="0"/>
              </a:moveTo>
              <a:lnTo>
                <a:pt x="535329" y="0"/>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042F10-69F2-407A-9231-F884B0C17576}">
      <dsp:nvSpPr>
        <dsp:cNvPr id="0" name=""/>
        <dsp:cNvSpPr/>
      </dsp:nvSpPr>
      <dsp:spPr>
        <a:xfrm>
          <a:off x="4799547" y="4599542"/>
          <a:ext cx="3593470" cy="1240612"/>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88900" rIns="88900" bIns="88900" numCol="1" spcCol="1270" anchor="ctr" anchorCtr="0">
          <a:noAutofit/>
        </a:bodyPr>
        <a:lstStyle/>
        <a:p>
          <a:pPr lvl="0" algn="ctr" defTabSz="1555750">
            <a:lnSpc>
              <a:spcPct val="90000"/>
            </a:lnSpc>
            <a:spcBef>
              <a:spcPct val="0"/>
            </a:spcBef>
            <a:spcAft>
              <a:spcPct val="35000"/>
            </a:spcAft>
          </a:pPr>
          <a:r>
            <a:rPr lang="en-US" sz="3500" b="1" kern="1200" dirty="0" smtClean="0">
              <a:solidFill>
                <a:srgbClr val="FF0000"/>
              </a:solidFill>
            </a:rPr>
            <a:t>GARBAGE CAN</a:t>
          </a:r>
          <a:endParaRPr lang="en-US" sz="3500" b="1" kern="1200" dirty="0">
            <a:solidFill>
              <a:srgbClr val="FF0000"/>
            </a:solidFill>
          </a:endParaRPr>
        </a:p>
      </dsp:txBody>
      <dsp:txXfrm>
        <a:off x="4860109" y="4660104"/>
        <a:ext cx="3472346" cy="1119488"/>
      </dsp:txXfrm>
    </dsp:sp>
    <dsp:sp modelId="{08A5D451-ED57-489B-AA22-5D5C6885398D}">
      <dsp:nvSpPr>
        <dsp:cNvPr id="0" name=""/>
        <dsp:cNvSpPr/>
      </dsp:nvSpPr>
      <dsp:spPr>
        <a:xfrm rot="9000000">
          <a:off x="2707141" y="4465710"/>
          <a:ext cx="535329" cy="0"/>
        </a:xfrm>
        <a:custGeom>
          <a:avLst/>
          <a:gdLst/>
          <a:ahLst/>
          <a:cxnLst/>
          <a:rect l="0" t="0" r="0" b="0"/>
          <a:pathLst>
            <a:path>
              <a:moveTo>
                <a:pt x="0" y="0"/>
              </a:moveTo>
              <a:lnTo>
                <a:pt x="535329" y="0"/>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8D9420D-BB2F-4F94-A872-C86720D85C4A}">
      <dsp:nvSpPr>
        <dsp:cNvPr id="0" name=""/>
        <dsp:cNvSpPr/>
      </dsp:nvSpPr>
      <dsp:spPr>
        <a:xfrm>
          <a:off x="-163417" y="4599542"/>
          <a:ext cx="3664036" cy="1240612"/>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740" tIns="78740" rIns="78740" bIns="78740" numCol="1" spcCol="1270" anchor="ctr" anchorCtr="0">
          <a:noAutofit/>
        </a:bodyPr>
        <a:lstStyle/>
        <a:p>
          <a:pPr lvl="0" algn="ctr" defTabSz="1377950">
            <a:lnSpc>
              <a:spcPct val="90000"/>
            </a:lnSpc>
            <a:spcBef>
              <a:spcPct val="0"/>
            </a:spcBef>
            <a:spcAft>
              <a:spcPct val="35000"/>
            </a:spcAft>
          </a:pPr>
          <a:r>
            <a:rPr lang="en-US" sz="3100" b="1" kern="1200" dirty="0" smtClean="0">
              <a:solidFill>
                <a:srgbClr val="FF0000"/>
              </a:solidFill>
            </a:rPr>
            <a:t>MIXED SCANNING</a:t>
          </a:r>
          <a:endParaRPr lang="en-US" sz="3100" b="1" kern="1200" dirty="0">
            <a:solidFill>
              <a:srgbClr val="FF0000"/>
            </a:solidFill>
          </a:endParaRPr>
        </a:p>
      </dsp:txBody>
      <dsp:txXfrm>
        <a:off x="-102855" y="4660104"/>
        <a:ext cx="3542912" cy="11194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B561D0-96D6-421B-A1C0-160A047E4C94}">
      <dsp:nvSpPr>
        <dsp:cNvPr id="0" name=""/>
        <dsp:cNvSpPr/>
      </dsp:nvSpPr>
      <dsp:spPr>
        <a:xfrm>
          <a:off x="2800796" y="1042"/>
          <a:ext cx="2628007" cy="1314003"/>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solidFill>
                <a:srgbClr val="FF0000"/>
              </a:solidFill>
            </a:rPr>
            <a:t>MODEL PK</a:t>
          </a:r>
          <a:endParaRPr lang="en-US" sz="2800" b="1" kern="1200" dirty="0">
            <a:solidFill>
              <a:srgbClr val="FF0000"/>
            </a:solidFill>
          </a:endParaRPr>
        </a:p>
      </dsp:txBody>
      <dsp:txXfrm>
        <a:off x="2839282" y="39528"/>
        <a:ext cx="2551035" cy="1237031"/>
      </dsp:txXfrm>
    </dsp:sp>
    <dsp:sp modelId="{9DBBA8C0-58D4-4172-8097-748EF89020C1}">
      <dsp:nvSpPr>
        <dsp:cNvPr id="0" name=""/>
        <dsp:cNvSpPr/>
      </dsp:nvSpPr>
      <dsp:spPr>
        <a:xfrm rot="3600000">
          <a:off x="4515449" y="2306080"/>
          <a:ext cx="1367214" cy="459901"/>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a:off x="4653419" y="2398060"/>
        <a:ext cx="1091274" cy="275941"/>
      </dsp:txXfrm>
    </dsp:sp>
    <dsp:sp modelId="{E7BBAD30-FEC8-4E51-AF59-901A2F0406CD}">
      <dsp:nvSpPr>
        <dsp:cNvPr id="0" name=""/>
        <dsp:cNvSpPr/>
      </dsp:nvSpPr>
      <dsp:spPr>
        <a:xfrm>
          <a:off x="4969308" y="3757016"/>
          <a:ext cx="2628007" cy="1314003"/>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solidFill>
                <a:srgbClr val="FF0000"/>
              </a:solidFill>
            </a:rPr>
            <a:t>KUALITATIF</a:t>
          </a:r>
          <a:endParaRPr lang="en-US" sz="2800" b="1" kern="1200" dirty="0">
            <a:solidFill>
              <a:srgbClr val="FF0000"/>
            </a:solidFill>
          </a:endParaRPr>
        </a:p>
      </dsp:txBody>
      <dsp:txXfrm>
        <a:off x="5007794" y="3795502"/>
        <a:ext cx="2551035" cy="1237031"/>
      </dsp:txXfrm>
    </dsp:sp>
    <dsp:sp modelId="{02FCDECA-1849-4111-B7D0-FA53D0E7E85C}">
      <dsp:nvSpPr>
        <dsp:cNvPr id="0" name=""/>
        <dsp:cNvSpPr/>
      </dsp:nvSpPr>
      <dsp:spPr>
        <a:xfrm rot="10800000">
          <a:off x="3431192" y="4184067"/>
          <a:ext cx="1367214" cy="459901"/>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rot="10800000">
        <a:off x="3569162" y="4276047"/>
        <a:ext cx="1091274" cy="275941"/>
      </dsp:txXfrm>
    </dsp:sp>
    <dsp:sp modelId="{FB91E516-C80C-4B0C-9790-2A786454B0C0}">
      <dsp:nvSpPr>
        <dsp:cNvPr id="0" name=""/>
        <dsp:cNvSpPr/>
      </dsp:nvSpPr>
      <dsp:spPr>
        <a:xfrm>
          <a:off x="632284" y="3757016"/>
          <a:ext cx="2628007" cy="1314003"/>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solidFill>
                <a:srgbClr val="FF0000"/>
              </a:solidFill>
            </a:rPr>
            <a:t>KUANTITATIF</a:t>
          </a:r>
          <a:endParaRPr lang="en-US" sz="2800" b="1" kern="1200" dirty="0">
            <a:solidFill>
              <a:srgbClr val="FF0000"/>
            </a:solidFill>
          </a:endParaRPr>
        </a:p>
      </dsp:txBody>
      <dsp:txXfrm>
        <a:off x="670770" y="3795502"/>
        <a:ext cx="2551035" cy="1237031"/>
      </dsp:txXfrm>
    </dsp:sp>
    <dsp:sp modelId="{30AE422A-6A4A-4B70-A488-67FED0AE09D0}">
      <dsp:nvSpPr>
        <dsp:cNvPr id="0" name=""/>
        <dsp:cNvSpPr/>
      </dsp:nvSpPr>
      <dsp:spPr>
        <a:xfrm rot="18000000">
          <a:off x="2346936" y="2306080"/>
          <a:ext cx="1367214" cy="459901"/>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a:off x="2484906" y="2398060"/>
        <a:ext cx="1091274" cy="27594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092158-46A6-4E64-A8EE-10A1C9706369}">
      <dsp:nvSpPr>
        <dsp:cNvPr id="0" name=""/>
        <dsp:cNvSpPr/>
      </dsp:nvSpPr>
      <dsp:spPr>
        <a:xfrm>
          <a:off x="166" y="123657"/>
          <a:ext cx="4385620" cy="526107"/>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kern="1200" dirty="0" smtClean="0"/>
            <a:t>KUANTITATIF</a:t>
          </a:r>
          <a:endParaRPr lang="en-US" sz="2400" kern="1200" dirty="0"/>
        </a:p>
      </dsp:txBody>
      <dsp:txXfrm>
        <a:off x="15575" y="139066"/>
        <a:ext cx="4354802" cy="495289"/>
      </dsp:txXfrm>
    </dsp:sp>
    <dsp:sp modelId="{9B372915-F5A9-499E-A6C5-C8A2E8402B31}">
      <dsp:nvSpPr>
        <dsp:cNvPr id="0" name=""/>
        <dsp:cNvSpPr/>
      </dsp:nvSpPr>
      <dsp:spPr>
        <a:xfrm>
          <a:off x="438728" y="649764"/>
          <a:ext cx="438562" cy="394580"/>
        </a:xfrm>
        <a:custGeom>
          <a:avLst/>
          <a:gdLst/>
          <a:ahLst/>
          <a:cxnLst/>
          <a:rect l="0" t="0" r="0" b="0"/>
          <a:pathLst>
            <a:path>
              <a:moveTo>
                <a:pt x="0" y="0"/>
              </a:moveTo>
              <a:lnTo>
                <a:pt x="0" y="394580"/>
              </a:lnTo>
              <a:lnTo>
                <a:pt x="438562" y="394580"/>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5DE79A-980B-4FDA-826B-6FC108DB991A}">
      <dsp:nvSpPr>
        <dsp:cNvPr id="0" name=""/>
        <dsp:cNvSpPr/>
      </dsp:nvSpPr>
      <dsp:spPr>
        <a:xfrm>
          <a:off x="877291" y="781291"/>
          <a:ext cx="3916806" cy="526107"/>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en-US" sz="1800" b="1" kern="1200" dirty="0" smtClean="0">
              <a:solidFill>
                <a:srgbClr val="FF0000"/>
              </a:solidFill>
            </a:rPr>
            <a:t>COST BENEFIT ANALISYS</a:t>
          </a:r>
          <a:endParaRPr lang="en-US" sz="1800" b="1" kern="1200" dirty="0">
            <a:solidFill>
              <a:srgbClr val="FF0000"/>
            </a:solidFill>
          </a:endParaRPr>
        </a:p>
      </dsp:txBody>
      <dsp:txXfrm>
        <a:off x="892700" y="796700"/>
        <a:ext cx="3885988" cy="495289"/>
      </dsp:txXfrm>
    </dsp:sp>
    <dsp:sp modelId="{8C6C1BFB-765B-42A1-A963-B932C42B6938}">
      <dsp:nvSpPr>
        <dsp:cNvPr id="0" name=""/>
        <dsp:cNvSpPr/>
      </dsp:nvSpPr>
      <dsp:spPr>
        <a:xfrm>
          <a:off x="438728" y="649764"/>
          <a:ext cx="438562" cy="1052214"/>
        </a:xfrm>
        <a:custGeom>
          <a:avLst/>
          <a:gdLst/>
          <a:ahLst/>
          <a:cxnLst/>
          <a:rect l="0" t="0" r="0" b="0"/>
          <a:pathLst>
            <a:path>
              <a:moveTo>
                <a:pt x="0" y="0"/>
              </a:moveTo>
              <a:lnTo>
                <a:pt x="0" y="1052214"/>
              </a:lnTo>
              <a:lnTo>
                <a:pt x="438562" y="1052214"/>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4D3A820-6DC0-442E-9312-DEF5C72DF37A}">
      <dsp:nvSpPr>
        <dsp:cNvPr id="0" name=""/>
        <dsp:cNvSpPr/>
      </dsp:nvSpPr>
      <dsp:spPr>
        <a:xfrm>
          <a:off x="877291" y="1438925"/>
          <a:ext cx="3571301" cy="526107"/>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en-US" sz="1300" kern="1200" dirty="0" smtClean="0"/>
            <a:t>ANALISIS PERAMALAN EKONOMI</a:t>
          </a:r>
          <a:endParaRPr lang="en-US" sz="1300" kern="1200" dirty="0"/>
        </a:p>
      </dsp:txBody>
      <dsp:txXfrm>
        <a:off x="892700" y="1454334"/>
        <a:ext cx="3540483" cy="495289"/>
      </dsp:txXfrm>
    </dsp:sp>
    <dsp:sp modelId="{2F814C2F-C5DE-40A5-90D7-4B5CD5E40E25}">
      <dsp:nvSpPr>
        <dsp:cNvPr id="0" name=""/>
        <dsp:cNvSpPr/>
      </dsp:nvSpPr>
      <dsp:spPr>
        <a:xfrm>
          <a:off x="438728" y="649764"/>
          <a:ext cx="438562" cy="1709849"/>
        </a:xfrm>
        <a:custGeom>
          <a:avLst/>
          <a:gdLst/>
          <a:ahLst/>
          <a:cxnLst/>
          <a:rect l="0" t="0" r="0" b="0"/>
          <a:pathLst>
            <a:path>
              <a:moveTo>
                <a:pt x="0" y="0"/>
              </a:moveTo>
              <a:lnTo>
                <a:pt x="0" y="1709849"/>
              </a:lnTo>
              <a:lnTo>
                <a:pt x="438562" y="1709849"/>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DD8100-459C-4E60-89B4-830DC34CF546}">
      <dsp:nvSpPr>
        <dsp:cNvPr id="0" name=""/>
        <dsp:cNvSpPr/>
      </dsp:nvSpPr>
      <dsp:spPr>
        <a:xfrm>
          <a:off x="877291" y="2096560"/>
          <a:ext cx="3398544" cy="526107"/>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en-US" sz="1300" kern="1200" dirty="0" smtClean="0"/>
            <a:t>PERENCANAAN FINANSIAL</a:t>
          </a:r>
          <a:endParaRPr lang="en-US" sz="1300" kern="1200" dirty="0"/>
        </a:p>
      </dsp:txBody>
      <dsp:txXfrm>
        <a:off x="892700" y="2111969"/>
        <a:ext cx="3367726" cy="495289"/>
      </dsp:txXfrm>
    </dsp:sp>
    <dsp:sp modelId="{A7B4623D-9DA4-4D23-921D-52570E50917E}">
      <dsp:nvSpPr>
        <dsp:cNvPr id="0" name=""/>
        <dsp:cNvSpPr/>
      </dsp:nvSpPr>
      <dsp:spPr>
        <a:xfrm>
          <a:off x="438728" y="649764"/>
          <a:ext cx="438562" cy="2367483"/>
        </a:xfrm>
        <a:custGeom>
          <a:avLst/>
          <a:gdLst/>
          <a:ahLst/>
          <a:cxnLst/>
          <a:rect l="0" t="0" r="0" b="0"/>
          <a:pathLst>
            <a:path>
              <a:moveTo>
                <a:pt x="0" y="0"/>
              </a:moveTo>
              <a:lnTo>
                <a:pt x="0" y="2367483"/>
              </a:lnTo>
              <a:lnTo>
                <a:pt x="438562" y="2367483"/>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B5773AB-3E39-4B6A-BAD5-7B16220221DE}">
      <dsp:nvSpPr>
        <dsp:cNvPr id="0" name=""/>
        <dsp:cNvSpPr/>
      </dsp:nvSpPr>
      <dsp:spPr>
        <a:xfrm>
          <a:off x="877291" y="2754194"/>
          <a:ext cx="3371843" cy="526107"/>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en-US" sz="1300" kern="1200" dirty="0" smtClean="0"/>
            <a:t>ANALISA SISTEM DAN RISET OPERASI</a:t>
          </a:r>
          <a:endParaRPr lang="en-US" sz="1300" kern="1200" dirty="0"/>
        </a:p>
      </dsp:txBody>
      <dsp:txXfrm>
        <a:off x="892700" y="2769603"/>
        <a:ext cx="3341025" cy="495289"/>
      </dsp:txXfrm>
    </dsp:sp>
    <dsp:sp modelId="{C376E930-4877-4B1D-9ADB-85B91F360D8A}">
      <dsp:nvSpPr>
        <dsp:cNvPr id="0" name=""/>
        <dsp:cNvSpPr/>
      </dsp:nvSpPr>
      <dsp:spPr>
        <a:xfrm>
          <a:off x="438728" y="649764"/>
          <a:ext cx="438562" cy="3025117"/>
        </a:xfrm>
        <a:custGeom>
          <a:avLst/>
          <a:gdLst/>
          <a:ahLst/>
          <a:cxnLst/>
          <a:rect l="0" t="0" r="0" b="0"/>
          <a:pathLst>
            <a:path>
              <a:moveTo>
                <a:pt x="0" y="0"/>
              </a:moveTo>
              <a:lnTo>
                <a:pt x="0" y="3025117"/>
              </a:lnTo>
              <a:lnTo>
                <a:pt x="438562" y="3025117"/>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05C8658-9EC3-424D-BA3C-E271D264861E}">
      <dsp:nvSpPr>
        <dsp:cNvPr id="0" name=""/>
        <dsp:cNvSpPr/>
      </dsp:nvSpPr>
      <dsp:spPr>
        <a:xfrm>
          <a:off x="877291" y="3411828"/>
          <a:ext cx="3769883" cy="526107"/>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en-US" sz="1300" kern="1200" dirty="0" smtClean="0"/>
            <a:t>TEHNIK INDIKATOR SOSIAL</a:t>
          </a:r>
          <a:endParaRPr lang="en-US" sz="1300" kern="1200" dirty="0"/>
        </a:p>
      </dsp:txBody>
      <dsp:txXfrm>
        <a:off x="892700" y="3427237"/>
        <a:ext cx="3739065" cy="495289"/>
      </dsp:txXfrm>
    </dsp:sp>
    <dsp:sp modelId="{3FC7A55E-9AF3-4659-B26A-C07216871542}">
      <dsp:nvSpPr>
        <dsp:cNvPr id="0" name=""/>
        <dsp:cNvSpPr/>
      </dsp:nvSpPr>
      <dsp:spPr>
        <a:xfrm>
          <a:off x="438728" y="649764"/>
          <a:ext cx="438562" cy="3682751"/>
        </a:xfrm>
        <a:custGeom>
          <a:avLst/>
          <a:gdLst/>
          <a:ahLst/>
          <a:cxnLst/>
          <a:rect l="0" t="0" r="0" b="0"/>
          <a:pathLst>
            <a:path>
              <a:moveTo>
                <a:pt x="0" y="0"/>
              </a:moveTo>
              <a:lnTo>
                <a:pt x="0" y="3682751"/>
              </a:lnTo>
              <a:lnTo>
                <a:pt x="438562" y="3682751"/>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0BB876-DF6A-4FFE-B717-1DDB2242F176}">
      <dsp:nvSpPr>
        <dsp:cNvPr id="0" name=""/>
        <dsp:cNvSpPr/>
      </dsp:nvSpPr>
      <dsp:spPr>
        <a:xfrm>
          <a:off x="877291" y="4069462"/>
          <a:ext cx="3635882" cy="526107"/>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en-US" sz="1300" kern="1200" dirty="0" smtClean="0"/>
            <a:t>TEHNIK ANALISIS DAMPAK</a:t>
          </a:r>
          <a:endParaRPr lang="en-US" sz="1300" kern="1200" dirty="0"/>
        </a:p>
      </dsp:txBody>
      <dsp:txXfrm>
        <a:off x="892700" y="4084871"/>
        <a:ext cx="3605064" cy="495289"/>
      </dsp:txXfrm>
    </dsp:sp>
    <dsp:sp modelId="{A6D75398-B2FC-4DF0-8884-206F5F04E01B}">
      <dsp:nvSpPr>
        <dsp:cNvPr id="0" name=""/>
        <dsp:cNvSpPr/>
      </dsp:nvSpPr>
      <dsp:spPr>
        <a:xfrm>
          <a:off x="438728" y="649764"/>
          <a:ext cx="438562" cy="4340386"/>
        </a:xfrm>
        <a:custGeom>
          <a:avLst/>
          <a:gdLst/>
          <a:ahLst/>
          <a:cxnLst/>
          <a:rect l="0" t="0" r="0" b="0"/>
          <a:pathLst>
            <a:path>
              <a:moveTo>
                <a:pt x="0" y="0"/>
              </a:moveTo>
              <a:lnTo>
                <a:pt x="0" y="4340386"/>
              </a:lnTo>
              <a:lnTo>
                <a:pt x="438562" y="4340386"/>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287A9B-1450-4357-9D8A-C029EDA957E4}">
      <dsp:nvSpPr>
        <dsp:cNvPr id="0" name=""/>
        <dsp:cNvSpPr/>
      </dsp:nvSpPr>
      <dsp:spPr>
        <a:xfrm>
          <a:off x="877291" y="4727097"/>
          <a:ext cx="3648794" cy="526107"/>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kern="1200" dirty="0" smtClean="0">
              <a:solidFill>
                <a:srgbClr val="FF0000"/>
              </a:solidFill>
            </a:rPr>
            <a:t>SWOT ANALISYS</a:t>
          </a:r>
          <a:endParaRPr lang="en-US" sz="2400" kern="1200" dirty="0">
            <a:solidFill>
              <a:srgbClr val="FF0000"/>
            </a:solidFill>
          </a:endParaRPr>
        </a:p>
      </dsp:txBody>
      <dsp:txXfrm>
        <a:off x="892700" y="4742506"/>
        <a:ext cx="3617976" cy="495289"/>
      </dsp:txXfrm>
    </dsp:sp>
    <dsp:sp modelId="{AD453DC8-D9BB-4BF6-B0E2-B7294CF28E4F}">
      <dsp:nvSpPr>
        <dsp:cNvPr id="0" name=""/>
        <dsp:cNvSpPr/>
      </dsp:nvSpPr>
      <dsp:spPr>
        <a:xfrm>
          <a:off x="4648841" y="123657"/>
          <a:ext cx="3298020" cy="526107"/>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kern="1200" dirty="0" smtClean="0"/>
            <a:t>KUALITATIF</a:t>
          </a:r>
          <a:endParaRPr lang="en-US" sz="2400" kern="1200" dirty="0"/>
        </a:p>
      </dsp:txBody>
      <dsp:txXfrm>
        <a:off x="4664250" y="139066"/>
        <a:ext cx="3267202" cy="495289"/>
      </dsp:txXfrm>
    </dsp:sp>
    <dsp:sp modelId="{23CF06E6-CFA2-4FEB-9EC1-62C62AFC4CCD}">
      <dsp:nvSpPr>
        <dsp:cNvPr id="0" name=""/>
        <dsp:cNvSpPr/>
      </dsp:nvSpPr>
      <dsp:spPr>
        <a:xfrm>
          <a:off x="4978643" y="649764"/>
          <a:ext cx="329802" cy="394580"/>
        </a:xfrm>
        <a:custGeom>
          <a:avLst/>
          <a:gdLst/>
          <a:ahLst/>
          <a:cxnLst/>
          <a:rect l="0" t="0" r="0" b="0"/>
          <a:pathLst>
            <a:path>
              <a:moveTo>
                <a:pt x="0" y="0"/>
              </a:moveTo>
              <a:lnTo>
                <a:pt x="0" y="394580"/>
              </a:lnTo>
              <a:lnTo>
                <a:pt x="329802" y="394580"/>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44C877D-BC1B-4086-9B02-8EC5F8F1773C}">
      <dsp:nvSpPr>
        <dsp:cNvPr id="0" name=""/>
        <dsp:cNvSpPr/>
      </dsp:nvSpPr>
      <dsp:spPr>
        <a:xfrm>
          <a:off x="5308445" y="781291"/>
          <a:ext cx="2534768" cy="526107"/>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en-US" sz="1300" kern="1200" dirty="0" smtClean="0"/>
            <a:t>PENULISAN SKENARIO</a:t>
          </a:r>
          <a:endParaRPr lang="en-US" sz="1300" kern="1200" dirty="0"/>
        </a:p>
      </dsp:txBody>
      <dsp:txXfrm>
        <a:off x="5323854" y="796700"/>
        <a:ext cx="2503950" cy="495289"/>
      </dsp:txXfrm>
    </dsp:sp>
    <dsp:sp modelId="{AD7B91F6-D230-4F1D-82D6-55ACD38EEBA5}">
      <dsp:nvSpPr>
        <dsp:cNvPr id="0" name=""/>
        <dsp:cNvSpPr/>
      </dsp:nvSpPr>
      <dsp:spPr>
        <a:xfrm>
          <a:off x="4978643" y="649764"/>
          <a:ext cx="329802" cy="1052214"/>
        </a:xfrm>
        <a:custGeom>
          <a:avLst/>
          <a:gdLst/>
          <a:ahLst/>
          <a:cxnLst/>
          <a:rect l="0" t="0" r="0" b="0"/>
          <a:pathLst>
            <a:path>
              <a:moveTo>
                <a:pt x="0" y="0"/>
              </a:moveTo>
              <a:lnTo>
                <a:pt x="0" y="1052214"/>
              </a:lnTo>
              <a:lnTo>
                <a:pt x="329802" y="1052214"/>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863873-704F-4F6A-BA13-40159DB26B94}">
      <dsp:nvSpPr>
        <dsp:cNvPr id="0" name=""/>
        <dsp:cNvSpPr/>
      </dsp:nvSpPr>
      <dsp:spPr>
        <a:xfrm>
          <a:off x="5308445" y="1438925"/>
          <a:ext cx="3225787" cy="526107"/>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en-US" sz="1300" kern="1200" dirty="0" smtClean="0"/>
            <a:t>SIMULASI, GAMING, KONTRA FAKTUAL</a:t>
          </a:r>
          <a:endParaRPr lang="en-US" sz="1300" kern="1200" dirty="0"/>
        </a:p>
      </dsp:txBody>
      <dsp:txXfrm>
        <a:off x="5323854" y="1454334"/>
        <a:ext cx="3194969" cy="495289"/>
      </dsp:txXfrm>
    </dsp:sp>
    <dsp:sp modelId="{D8DD799E-B3E6-44D6-8798-E88E666B1236}">
      <dsp:nvSpPr>
        <dsp:cNvPr id="0" name=""/>
        <dsp:cNvSpPr/>
      </dsp:nvSpPr>
      <dsp:spPr>
        <a:xfrm>
          <a:off x="4978643" y="649764"/>
          <a:ext cx="329802" cy="1709849"/>
        </a:xfrm>
        <a:custGeom>
          <a:avLst/>
          <a:gdLst/>
          <a:ahLst/>
          <a:cxnLst/>
          <a:rect l="0" t="0" r="0" b="0"/>
          <a:pathLst>
            <a:path>
              <a:moveTo>
                <a:pt x="0" y="0"/>
              </a:moveTo>
              <a:lnTo>
                <a:pt x="0" y="1709849"/>
              </a:lnTo>
              <a:lnTo>
                <a:pt x="329802" y="1709849"/>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36E08D-490C-4C33-A7CE-50B02C4B5543}">
      <dsp:nvSpPr>
        <dsp:cNvPr id="0" name=""/>
        <dsp:cNvSpPr/>
      </dsp:nvSpPr>
      <dsp:spPr>
        <a:xfrm>
          <a:off x="5308445" y="2096560"/>
          <a:ext cx="3122140" cy="526107"/>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en-US" sz="1300" kern="1200" dirty="0" smtClean="0"/>
            <a:t>CROSS IMPACT</a:t>
          </a:r>
          <a:endParaRPr lang="en-US" sz="1300" kern="1200" dirty="0"/>
        </a:p>
      </dsp:txBody>
      <dsp:txXfrm>
        <a:off x="5323854" y="2111969"/>
        <a:ext cx="3091322" cy="495289"/>
      </dsp:txXfrm>
    </dsp:sp>
    <dsp:sp modelId="{DE6CEF38-9E87-4CA8-B0CB-2BA7E25A7FEC}">
      <dsp:nvSpPr>
        <dsp:cNvPr id="0" name=""/>
        <dsp:cNvSpPr/>
      </dsp:nvSpPr>
      <dsp:spPr>
        <a:xfrm>
          <a:off x="4978643" y="649764"/>
          <a:ext cx="329802" cy="2367483"/>
        </a:xfrm>
        <a:custGeom>
          <a:avLst/>
          <a:gdLst/>
          <a:ahLst/>
          <a:cxnLst/>
          <a:rect l="0" t="0" r="0" b="0"/>
          <a:pathLst>
            <a:path>
              <a:moveTo>
                <a:pt x="0" y="0"/>
              </a:moveTo>
              <a:lnTo>
                <a:pt x="0" y="2367483"/>
              </a:lnTo>
              <a:lnTo>
                <a:pt x="329802" y="2367483"/>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025BF4-897C-4FC0-BD24-1E852DC44694}">
      <dsp:nvSpPr>
        <dsp:cNvPr id="0" name=""/>
        <dsp:cNvSpPr/>
      </dsp:nvSpPr>
      <dsp:spPr>
        <a:xfrm>
          <a:off x="5308445" y="2754194"/>
          <a:ext cx="3122140" cy="526107"/>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en-US" sz="1300" kern="1200" dirty="0" smtClean="0"/>
            <a:t>BRAINSTORMING</a:t>
          </a:r>
          <a:endParaRPr lang="en-US" sz="1300" kern="1200" dirty="0"/>
        </a:p>
      </dsp:txBody>
      <dsp:txXfrm>
        <a:off x="5323854" y="2769603"/>
        <a:ext cx="3091322" cy="495289"/>
      </dsp:txXfrm>
    </dsp:sp>
    <dsp:sp modelId="{193FDA69-18AB-4406-BFE9-14487EE5D0C9}">
      <dsp:nvSpPr>
        <dsp:cNvPr id="0" name=""/>
        <dsp:cNvSpPr/>
      </dsp:nvSpPr>
      <dsp:spPr>
        <a:xfrm>
          <a:off x="4978643" y="649764"/>
          <a:ext cx="329802" cy="3025117"/>
        </a:xfrm>
        <a:custGeom>
          <a:avLst/>
          <a:gdLst/>
          <a:ahLst/>
          <a:cxnLst/>
          <a:rect l="0" t="0" r="0" b="0"/>
          <a:pathLst>
            <a:path>
              <a:moveTo>
                <a:pt x="0" y="0"/>
              </a:moveTo>
              <a:lnTo>
                <a:pt x="0" y="3025117"/>
              </a:lnTo>
              <a:lnTo>
                <a:pt x="329802" y="3025117"/>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A9B8481-77A2-435F-BD54-9806C5CFEB4F}">
      <dsp:nvSpPr>
        <dsp:cNvPr id="0" name=""/>
        <dsp:cNvSpPr/>
      </dsp:nvSpPr>
      <dsp:spPr>
        <a:xfrm>
          <a:off x="5308445" y="3411828"/>
          <a:ext cx="3163134" cy="526107"/>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en-US" sz="1300" kern="1200" dirty="0" smtClean="0"/>
            <a:t>DELPHI</a:t>
          </a:r>
          <a:endParaRPr lang="en-US" sz="1300" kern="1200" dirty="0"/>
        </a:p>
      </dsp:txBody>
      <dsp:txXfrm>
        <a:off x="5323854" y="3427237"/>
        <a:ext cx="3132316" cy="495289"/>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4/23/2021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4/23/2021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1D8BD707-D9CF-40AE-B4C6-C98DA3205C09}" type="datetimeFigureOut">
              <a:rPr lang="en-US" smtClean="0"/>
              <a:pPr/>
              <a:t>4/23/2021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4/23/2021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4/23/2021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1"/>
            <a:ext cx="7772400" cy="1447800"/>
          </a:xfrm>
        </p:spPr>
        <p:txBody>
          <a:bodyPr>
            <a:normAutofit fontScale="90000"/>
          </a:bodyPr>
          <a:lstStyle/>
          <a:p>
            <a:r>
              <a:rPr lang="en-US" dirty="0" smtClean="0"/>
              <a:t/>
            </a:r>
            <a:br>
              <a:rPr lang="en-US" dirty="0" smtClean="0"/>
            </a:br>
            <a:r>
              <a:rPr lang="en-US" dirty="0" smtClean="0"/>
              <a:t>MODEL-MODEL  PENGAMBILAN KEPUTUSAN</a:t>
            </a:r>
            <a:endParaRPr lang="en-US" dirty="0"/>
          </a:p>
        </p:txBody>
      </p:sp>
      <p:sp>
        <p:nvSpPr>
          <p:cNvPr id="3" name="Subtitle 2"/>
          <p:cNvSpPr>
            <a:spLocks noGrp="1"/>
          </p:cNvSpPr>
          <p:nvPr>
            <p:ph type="subTitle" idx="1"/>
          </p:nvPr>
        </p:nvSpPr>
        <p:spPr>
          <a:xfrm>
            <a:off x="685800" y="3611606"/>
            <a:ext cx="7772400" cy="1798593"/>
          </a:xfrm>
        </p:spPr>
        <p:txBody>
          <a:bodyPr>
            <a:normAutofit fontScale="25000" lnSpcReduction="20000"/>
          </a:bodyPr>
          <a:lstStyle/>
          <a:p>
            <a:r>
              <a:rPr lang="en-US" sz="11200" dirty="0" smtClean="0">
                <a:latin typeface="Arial Rounded MT Bold" pitchFamily="34" charset="0"/>
              </a:rPr>
              <a:t>Dr. NOVERMAN DUADJI</a:t>
            </a:r>
          </a:p>
          <a:p>
            <a:r>
              <a:rPr lang="en-US" sz="11200" dirty="0" err="1" smtClean="0">
                <a:latin typeface="Arial Rounded MT Bold" pitchFamily="34" charset="0"/>
              </a:rPr>
              <a:t>Pertemuan</a:t>
            </a:r>
            <a:r>
              <a:rPr lang="en-US" sz="11200" dirty="0" smtClean="0">
                <a:latin typeface="Arial Rounded MT Bold" pitchFamily="34" charset="0"/>
              </a:rPr>
              <a:t> </a:t>
            </a:r>
            <a:r>
              <a:rPr lang="en-US" sz="11200" dirty="0" err="1" smtClean="0">
                <a:latin typeface="Arial Rounded MT Bold" pitchFamily="34" charset="0"/>
              </a:rPr>
              <a:t>Ke</a:t>
            </a:r>
            <a:r>
              <a:rPr lang="en-US" sz="11200" dirty="0" smtClean="0">
                <a:latin typeface="Arial Rounded MT Bold" pitchFamily="34" charset="0"/>
              </a:rPr>
              <a:t> 5 (</a:t>
            </a:r>
            <a:r>
              <a:rPr lang="en-US" sz="11200" dirty="0" err="1" smtClean="0">
                <a:latin typeface="Arial Rounded MT Bold" pitchFamily="34" charset="0"/>
              </a:rPr>
              <a:t>Reg</a:t>
            </a:r>
            <a:r>
              <a:rPr lang="en-US" sz="11200" dirty="0" smtClean="0">
                <a:latin typeface="Arial Rounded MT Bold" pitchFamily="34" charset="0"/>
              </a:rPr>
              <a:t> A, </a:t>
            </a:r>
            <a:r>
              <a:rPr lang="en-US" sz="11200" dirty="0" err="1" smtClean="0">
                <a:latin typeface="Arial Rounded MT Bold" pitchFamily="34" charset="0"/>
              </a:rPr>
              <a:t>B&amp;Paralel</a:t>
            </a:r>
            <a:r>
              <a:rPr lang="en-US" sz="11200" dirty="0" smtClean="0">
                <a:latin typeface="Arial Rounded MT Bold" pitchFamily="34" charset="0"/>
              </a:rPr>
              <a:t>)</a:t>
            </a:r>
          </a:p>
          <a:p>
            <a:r>
              <a:rPr lang="en-US" sz="6700" dirty="0" smtClean="0"/>
              <a:t> </a:t>
            </a:r>
          </a:p>
          <a:p>
            <a:r>
              <a:rPr lang="en-US" sz="9600" b="1" smtClean="0"/>
              <a:t>25 </a:t>
            </a:r>
            <a:r>
              <a:rPr lang="en-US" sz="9600" b="1" dirty="0" smtClean="0"/>
              <a:t>APRIL 2021</a:t>
            </a:r>
            <a:endParaRPr lang="en-US" sz="9600" b="1" dirty="0"/>
          </a:p>
        </p:txBody>
      </p:sp>
    </p:spTree>
    <p:extLst>
      <p:ext uri="{BB962C8B-B14F-4D97-AF65-F5344CB8AC3E}">
        <p14:creationId xmlns:p14="http://schemas.microsoft.com/office/powerpoint/2010/main" val="40422482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Model </a:t>
            </a:r>
            <a:r>
              <a:rPr lang="en-US" dirty="0"/>
              <a:t>Rational-Comprehensive </a:t>
            </a:r>
            <a:r>
              <a:rPr lang="en-US" dirty="0" err="1"/>
              <a:t>mendefinisikan</a:t>
            </a:r>
            <a:r>
              <a:rPr lang="en-US" dirty="0"/>
              <a:t> proses </a:t>
            </a:r>
            <a:r>
              <a:rPr lang="en-US" dirty="0" err="1"/>
              <a:t>kebijakan</a:t>
            </a:r>
            <a:r>
              <a:rPr lang="en-US" dirty="0"/>
              <a:t> </a:t>
            </a:r>
            <a:r>
              <a:rPr lang="en-US" dirty="0" err="1"/>
              <a:t>sebagai</a:t>
            </a:r>
            <a:r>
              <a:rPr lang="en-US" dirty="0"/>
              <a:t> proses yang </a:t>
            </a:r>
            <a:r>
              <a:rPr lang="en-US" dirty="0" err="1"/>
              <a:t>sepenuhnya</a:t>
            </a:r>
            <a:r>
              <a:rPr lang="en-US" dirty="0"/>
              <a:t> </a:t>
            </a:r>
            <a:r>
              <a:rPr lang="en-US" dirty="0" err="1"/>
              <a:t>rasional</a:t>
            </a:r>
            <a:r>
              <a:rPr lang="en-US" dirty="0"/>
              <a:t>. </a:t>
            </a:r>
            <a:endParaRPr lang="en-US" dirty="0" smtClean="0"/>
          </a:p>
          <a:p>
            <a:r>
              <a:rPr lang="en-US" dirty="0" smtClean="0"/>
              <a:t>Proses </a:t>
            </a:r>
            <a:r>
              <a:rPr lang="en-US" dirty="0" err="1" smtClean="0"/>
              <a:t>meliputi</a:t>
            </a:r>
            <a:r>
              <a:rPr lang="en-US" dirty="0" smtClean="0"/>
              <a:t> </a:t>
            </a:r>
            <a:r>
              <a:rPr lang="en-US" dirty="0" err="1"/>
              <a:t>aktivitas</a:t>
            </a:r>
            <a:r>
              <a:rPr lang="en-US" dirty="0"/>
              <a:t> </a:t>
            </a:r>
            <a:r>
              <a:rPr lang="en-US" dirty="0" err="1"/>
              <a:t>kalkulasi</a:t>
            </a:r>
            <a:r>
              <a:rPr lang="en-US" dirty="0"/>
              <a:t>, </a:t>
            </a:r>
            <a:r>
              <a:rPr lang="en-US" dirty="0" err="1"/>
              <a:t>proyeksi</a:t>
            </a:r>
            <a:r>
              <a:rPr lang="en-US" dirty="0"/>
              <a:t>, </a:t>
            </a:r>
            <a:r>
              <a:rPr lang="en-US" dirty="0" err="1"/>
              <a:t>perencanaan</a:t>
            </a:r>
            <a:r>
              <a:rPr lang="en-US" dirty="0"/>
              <a:t>, </a:t>
            </a:r>
            <a:r>
              <a:rPr lang="en-US" dirty="0" err="1"/>
              <a:t>dan</a:t>
            </a:r>
            <a:r>
              <a:rPr lang="en-US" dirty="0"/>
              <a:t> </a:t>
            </a:r>
            <a:r>
              <a:rPr lang="en-US" dirty="0" err="1"/>
              <a:t>formulasi</a:t>
            </a:r>
            <a:r>
              <a:rPr lang="en-US" dirty="0"/>
              <a:t> yang </a:t>
            </a:r>
            <a:r>
              <a:rPr lang="en-US" dirty="0" err="1"/>
              <a:t>njlimet</a:t>
            </a:r>
            <a:r>
              <a:rPr lang="en-US" dirty="0"/>
              <a:t>. </a:t>
            </a:r>
            <a:r>
              <a:rPr lang="en-US" dirty="0" err="1"/>
              <a:t>Segala</a:t>
            </a:r>
            <a:r>
              <a:rPr lang="en-US" dirty="0"/>
              <a:t> </a:t>
            </a:r>
            <a:r>
              <a:rPr lang="en-US" dirty="0" err="1"/>
              <a:t>keputusan</a:t>
            </a:r>
            <a:r>
              <a:rPr lang="en-US" dirty="0"/>
              <a:t> </a:t>
            </a:r>
            <a:r>
              <a:rPr lang="en-US" dirty="0" err="1"/>
              <a:t>diambil</a:t>
            </a:r>
            <a:r>
              <a:rPr lang="en-US" dirty="0"/>
              <a:t> </a:t>
            </a:r>
            <a:r>
              <a:rPr lang="en-US" dirty="0" err="1"/>
              <a:t>berdasarkan</a:t>
            </a:r>
            <a:r>
              <a:rPr lang="en-US" dirty="0"/>
              <a:t> </a:t>
            </a:r>
            <a:r>
              <a:rPr lang="en-US" dirty="0" err="1"/>
              <a:t>informasi</a:t>
            </a:r>
            <a:r>
              <a:rPr lang="en-US" dirty="0"/>
              <a:t> yang </a:t>
            </a:r>
            <a:r>
              <a:rPr lang="en-US" dirty="0" err="1"/>
              <a:t>lengkap</a:t>
            </a:r>
            <a:r>
              <a:rPr lang="en-US" dirty="0"/>
              <a:t> </a:t>
            </a:r>
            <a:r>
              <a:rPr lang="en-US" dirty="0" err="1"/>
              <a:t>dan</a:t>
            </a:r>
            <a:r>
              <a:rPr lang="en-US" dirty="0"/>
              <a:t> </a:t>
            </a:r>
            <a:r>
              <a:rPr lang="en-US" dirty="0" err="1"/>
              <a:t>perhitungan</a:t>
            </a:r>
            <a:r>
              <a:rPr lang="en-US" dirty="0"/>
              <a:t> yang </a:t>
            </a:r>
            <a:r>
              <a:rPr lang="en-US" dirty="0" err="1"/>
              <a:t>komprehensif</a:t>
            </a:r>
            <a:r>
              <a:rPr lang="en-US" dirty="0"/>
              <a:t>. </a:t>
            </a:r>
            <a:endParaRPr lang="en-US" dirty="0" smtClean="0"/>
          </a:p>
          <a:p>
            <a:r>
              <a:rPr lang="en-US" dirty="0"/>
              <a:t>Model Rational-Comprehensive, </a:t>
            </a:r>
            <a:r>
              <a:rPr lang="en-US" dirty="0" err="1" smtClean="0"/>
              <a:t>melihat</a:t>
            </a:r>
            <a:r>
              <a:rPr lang="en-US" dirty="0" smtClean="0"/>
              <a:t> </a:t>
            </a:r>
            <a:r>
              <a:rPr lang="en-US" dirty="0" err="1"/>
              <a:t>dan</a:t>
            </a:r>
            <a:r>
              <a:rPr lang="en-US" dirty="0"/>
              <a:t> </a:t>
            </a:r>
            <a:r>
              <a:rPr lang="en-US" dirty="0" err="1"/>
              <a:t>memperhitungkan</a:t>
            </a:r>
            <a:r>
              <a:rPr lang="en-US" dirty="0"/>
              <a:t> </a:t>
            </a:r>
            <a:r>
              <a:rPr lang="en-US" dirty="0" err="1"/>
              <a:t>secara</a:t>
            </a:r>
            <a:r>
              <a:rPr lang="en-US" dirty="0"/>
              <a:t> </a:t>
            </a:r>
            <a:r>
              <a:rPr lang="en-US" dirty="0" err="1"/>
              <a:t>komprehensif</a:t>
            </a:r>
            <a:r>
              <a:rPr lang="en-US" dirty="0"/>
              <a:t> </a:t>
            </a:r>
            <a:r>
              <a:rPr lang="en-US" dirty="0" err="1"/>
              <a:t>segala</a:t>
            </a:r>
            <a:r>
              <a:rPr lang="en-US" dirty="0"/>
              <a:t> </a:t>
            </a:r>
            <a:r>
              <a:rPr lang="en-US" dirty="0" err="1"/>
              <a:t>kemungkinan</a:t>
            </a:r>
            <a:r>
              <a:rPr lang="en-US" dirty="0"/>
              <a:t> yang </a:t>
            </a:r>
            <a:r>
              <a:rPr lang="en-US" dirty="0" err="1"/>
              <a:t>menjadi</a:t>
            </a:r>
            <a:r>
              <a:rPr lang="en-US" dirty="0"/>
              <a:t> </a:t>
            </a:r>
            <a:r>
              <a:rPr lang="en-US" dirty="0" err="1"/>
              <a:t>konsekuensi</a:t>
            </a:r>
            <a:r>
              <a:rPr lang="en-US" dirty="0"/>
              <a:t> </a:t>
            </a:r>
            <a:r>
              <a:rPr lang="en-US" dirty="0" err="1"/>
              <a:t>dari</a:t>
            </a:r>
            <a:r>
              <a:rPr lang="en-US" dirty="0"/>
              <a:t> </a:t>
            </a:r>
            <a:r>
              <a:rPr lang="en-US" dirty="0" err="1"/>
              <a:t>setiap</a:t>
            </a:r>
            <a:r>
              <a:rPr lang="en-US" dirty="0"/>
              <a:t> </a:t>
            </a:r>
            <a:r>
              <a:rPr lang="en-US" dirty="0" err="1"/>
              <a:t>alternatif</a:t>
            </a:r>
            <a:r>
              <a:rPr lang="en-US" dirty="0"/>
              <a:t> </a:t>
            </a:r>
            <a:r>
              <a:rPr lang="en-US" dirty="0" err="1"/>
              <a:t>pilihan</a:t>
            </a:r>
            <a:r>
              <a:rPr lang="en-US" dirty="0"/>
              <a:t> </a:t>
            </a:r>
            <a:r>
              <a:rPr lang="en-US" dirty="0" err="1"/>
              <a:t>kebijakan</a:t>
            </a:r>
            <a:r>
              <a:rPr lang="en-US" dirty="0"/>
              <a:t> yang </a:t>
            </a:r>
            <a:r>
              <a:rPr lang="en-US" dirty="0" err="1" smtClean="0"/>
              <a:t>ada</a:t>
            </a:r>
            <a:endParaRPr lang="en-US" dirty="0"/>
          </a:p>
        </p:txBody>
      </p:sp>
      <p:sp>
        <p:nvSpPr>
          <p:cNvPr id="3" name="Title 2"/>
          <p:cNvSpPr>
            <a:spLocks noGrp="1"/>
          </p:cNvSpPr>
          <p:nvPr>
            <p:ph type="title"/>
          </p:nvPr>
        </p:nvSpPr>
        <p:spPr/>
        <p:txBody>
          <a:bodyPr>
            <a:normAutofit fontScale="90000"/>
          </a:bodyPr>
          <a:lstStyle/>
          <a:p>
            <a:r>
              <a:rPr lang="en-US" dirty="0" smtClean="0"/>
              <a:t>MODEL RASIONAL KOMPREHENSIF</a:t>
            </a:r>
            <a:endParaRPr lang="en-US" dirty="0"/>
          </a:p>
        </p:txBody>
      </p:sp>
    </p:spTree>
    <p:extLst>
      <p:ext uri="{BB962C8B-B14F-4D97-AF65-F5344CB8AC3E}">
        <p14:creationId xmlns:p14="http://schemas.microsoft.com/office/powerpoint/2010/main" val="1566692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839200" cy="5376672"/>
          </a:xfrm>
        </p:spPr>
        <p:txBody>
          <a:bodyPr>
            <a:normAutofit fontScale="77500" lnSpcReduction="20000"/>
          </a:bodyPr>
          <a:lstStyle/>
          <a:p>
            <a:r>
              <a:rPr lang="en-US" dirty="0" smtClean="0"/>
              <a:t>Model </a:t>
            </a:r>
            <a:r>
              <a:rPr lang="en-US" dirty="0"/>
              <a:t>Garbage – Can </a:t>
            </a:r>
            <a:r>
              <a:rPr lang="en-US" dirty="0" err="1"/>
              <a:t>melihat</a:t>
            </a:r>
            <a:r>
              <a:rPr lang="en-US" dirty="0"/>
              <a:t> proses </a:t>
            </a:r>
            <a:r>
              <a:rPr lang="en-US" dirty="0" err="1"/>
              <a:t>kebijakan</a:t>
            </a:r>
            <a:r>
              <a:rPr lang="en-US" dirty="0"/>
              <a:t> yang </a:t>
            </a:r>
            <a:r>
              <a:rPr lang="en-US" dirty="0" err="1"/>
              <a:t>sedikit</a:t>
            </a:r>
            <a:r>
              <a:rPr lang="en-US" dirty="0"/>
              <a:t> </a:t>
            </a:r>
            <a:r>
              <a:rPr lang="en-US" dirty="0" err="1"/>
              <a:t>sekali</a:t>
            </a:r>
            <a:r>
              <a:rPr lang="en-US" dirty="0"/>
              <a:t> </a:t>
            </a:r>
            <a:r>
              <a:rPr lang="en-US" dirty="0" err="1"/>
              <a:t>melibatkan</a:t>
            </a:r>
            <a:r>
              <a:rPr lang="en-US" dirty="0"/>
              <a:t> proses yang </a:t>
            </a:r>
            <a:r>
              <a:rPr lang="en-US" dirty="0" err="1"/>
              <a:t>rasional</a:t>
            </a:r>
            <a:r>
              <a:rPr lang="en-US" dirty="0"/>
              <a:t>, </a:t>
            </a:r>
            <a:r>
              <a:rPr lang="en-US" dirty="0" err="1"/>
              <a:t>dalam</a:t>
            </a:r>
            <a:r>
              <a:rPr lang="en-US" dirty="0"/>
              <a:t> </a:t>
            </a:r>
            <a:r>
              <a:rPr lang="en-US" dirty="0" err="1"/>
              <a:t>artian</a:t>
            </a:r>
            <a:r>
              <a:rPr lang="en-US" dirty="0"/>
              <a:t> </a:t>
            </a:r>
            <a:r>
              <a:rPr lang="en-US" dirty="0" err="1"/>
              <a:t>ilmiah</a:t>
            </a:r>
            <a:r>
              <a:rPr lang="en-US" dirty="0"/>
              <a:t>. Proses </a:t>
            </a:r>
            <a:r>
              <a:rPr lang="en-US" dirty="0" err="1"/>
              <a:t>kebijakan</a:t>
            </a:r>
            <a:r>
              <a:rPr lang="en-US" dirty="0"/>
              <a:t> </a:t>
            </a:r>
            <a:r>
              <a:rPr lang="en-US" dirty="0" err="1"/>
              <a:t>lebih</a:t>
            </a:r>
            <a:r>
              <a:rPr lang="en-US" dirty="0"/>
              <a:t> </a:t>
            </a:r>
            <a:r>
              <a:rPr lang="en-US" dirty="0" err="1"/>
              <a:t>digerakkan</a:t>
            </a:r>
            <a:r>
              <a:rPr lang="en-US" dirty="0"/>
              <a:t> </a:t>
            </a:r>
            <a:r>
              <a:rPr lang="en-US" dirty="0" err="1"/>
              <a:t>oleh</a:t>
            </a:r>
            <a:r>
              <a:rPr lang="en-US" dirty="0"/>
              <a:t> </a:t>
            </a:r>
            <a:r>
              <a:rPr lang="en-US" dirty="0" err="1"/>
              <a:t>kebiasaan-kebiasaan</a:t>
            </a:r>
            <a:r>
              <a:rPr lang="en-US" dirty="0"/>
              <a:t> yang </a:t>
            </a:r>
            <a:r>
              <a:rPr lang="en-US" dirty="0" err="1"/>
              <a:t>sudah</a:t>
            </a:r>
            <a:r>
              <a:rPr lang="en-US" dirty="0"/>
              <a:t> </a:t>
            </a:r>
            <a:r>
              <a:rPr lang="en-US" dirty="0" err="1"/>
              <a:t>pernah</a:t>
            </a:r>
            <a:r>
              <a:rPr lang="en-US" dirty="0"/>
              <a:t> </a:t>
            </a:r>
            <a:r>
              <a:rPr lang="en-US" dirty="0" err="1"/>
              <a:t>dilakukan</a:t>
            </a:r>
            <a:r>
              <a:rPr lang="en-US" dirty="0"/>
              <a:t> di </a:t>
            </a:r>
            <a:r>
              <a:rPr lang="en-US" dirty="0" err="1"/>
              <a:t>masa</a:t>
            </a:r>
            <a:r>
              <a:rPr lang="en-US" dirty="0"/>
              <a:t> </a:t>
            </a:r>
            <a:r>
              <a:rPr lang="en-US" dirty="0" err="1"/>
              <a:t>sebelumnya</a:t>
            </a:r>
            <a:r>
              <a:rPr lang="en-US" dirty="0"/>
              <a:t> </a:t>
            </a:r>
            <a:r>
              <a:rPr lang="en-US" dirty="0" err="1"/>
              <a:t>atau</a:t>
            </a:r>
            <a:r>
              <a:rPr lang="en-US" dirty="0"/>
              <a:t> </a:t>
            </a:r>
            <a:r>
              <a:rPr lang="en-US" dirty="0" err="1"/>
              <a:t>ditempat</a:t>
            </a:r>
            <a:r>
              <a:rPr lang="en-US" dirty="0"/>
              <a:t> lain. </a:t>
            </a:r>
            <a:endParaRPr lang="en-US" dirty="0" smtClean="0"/>
          </a:p>
          <a:p>
            <a:endParaRPr lang="en-US" dirty="0" smtClean="0"/>
          </a:p>
          <a:p>
            <a:r>
              <a:rPr lang="en-US" dirty="0" smtClean="0"/>
              <a:t>Model </a:t>
            </a:r>
            <a:r>
              <a:rPr lang="en-US" dirty="0"/>
              <a:t>Garbage – Can </a:t>
            </a:r>
            <a:r>
              <a:rPr lang="en-US" dirty="0" err="1"/>
              <a:t>atau</a:t>
            </a:r>
            <a:r>
              <a:rPr lang="en-US" dirty="0"/>
              <a:t> </a:t>
            </a:r>
            <a:r>
              <a:rPr lang="en-US" dirty="0" err="1"/>
              <a:t>Keranjang</a:t>
            </a:r>
            <a:r>
              <a:rPr lang="en-US" dirty="0"/>
              <a:t> </a:t>
            </a:r>
            <a:r>
              <a:rPr lang="en-US" dirty="0" err="1"/>
              <a:t>Sampah</a:t>
            </a:r>
            <a:r>
              <a:rPr lang="en-US" dirty="0"/>
              <a:t>, </a:t>
            </a:r>
            <a:r>
              <a:rPr lang="en-US" dirty="0" err="1"/>
              <a:t>ketika</a:t>
            </a:r>
            <a:r>
              <a:rPr lang="en-US" dirty="0"/>
              <a:t> </a:t>
            </a:r>
            <a:r>
              <a:rPr lang="en-US" dirty="0" err="1"/>
              <a:t>melakukan</a:t>
            </a:r>
            <a:r>
              <a:rPr lang="en-US" dirty="0"/>
              <a:t> </a:t>
            </a:r>
            <a:r>
              <a:rPr lang="en-US" dirty="0" err="1" smtClean="0"/>
              <a:t>pengambilan</a:t>
            </a:r>
            <a:r>
              <a:rPr lang="en-US" dirty="0" smtClean="0"/>
              <a:t> </a:t>
            </a:r>
            <a:r>
              <a:rPr lang="en-US" dirty="0" err="1"/>
              <a:t>keputusan</a:t>
            </a:r>
            <a:r>
              <a:rPr lang="en-US" dirty="0"/>
              <a:t> </a:t>
            </a:r>
            <a:r>
              <a:rPr lang="en-US" dirty="0" err="1"/>
              <a:t>kebijakan</a:t>
            </a:r>
            <a:r>
              <a:rPr lang="en-US" dirty="0"/>
              <a:t>, </a:t>
            </a:r>
            <a:r>
              <a:rPr lang="en-US" dirty="0" err="1"/>
              <a:t>mungkin</a:t>
            </a:r>
            <a:r>
              <a:rPr lang="en-US" dirty="0"/>
              <a:t> </a:t>
            </a:r>
            <a:r>
              <a:rPr lang="en-US" dirty="0" err="1"/>
              <a:t>sekali</a:t>
            </a:r>
            <a:r>
              <a:rPr lang="en-US" dirty="0"/>
              <a:t> </a:t>
            </a:r>
            <a:r>
              <a:rPr lang="en-US" dirty="0" err="1"/>
              <a:t>hanya</a:t>
            </a:r>
            <a:r>
              <a:rPr lang="en-US" dirty="0"/>
              <a:t> </a:t>
            </a:r>
            <a:r>
              <a:rPr lang="en-US" dirty="0" err="1"/>
              <a:t>dituntut</a:t>
            </a:r>
            <a:r>
              <a:rPr lang="en-US" dirty="0"/>
              <a:t> </a:t>
            </a:r>
            <a:r>
              <a:rPr lang="en-US" dirty="0" err="1"/>
              <a:t>untuk</a:t>
            </a:r>
            <a:r>
              <a:rPr lang="en-US" dirty="0"/>
              <a:t> </a:t>
            </a:r>
            <a:r>
              <a:rPr lang="en-US" dirty="0" err="1" smtClean="0"/>
              <a:t>mengidentifikasi</a:t>
            </a:r>
            <a:r>
              <a:rPr lang="en-US" dirty="0" smtClean="0"/>
              <a:t> </a:t>
            </a:r>
            <a:r>
              <a:rPr lang="en-US" dirty="0" err="1"/>
              <a:t>pengalaman-pengalaman</a:t>
            </a:r>
            <a:r>
              <a:rPr lang="en-US" dirty="0"/>
              <a:t> yang </a:t>
            </a:r>
            <a:r>
              <a:rPr lang="en-US" dirty="0" err="1"/>
              <a:t>mirip</a:t>
            </a:r>
            <a:r>
              <a:rPr lang="en-US" dirty="0"/>
              <a:t> </a:t>
            </a:r>
            <a:r>
              <a:rPr lang="en-US" dirty="0" err="1"/>
              <a:t>dengan</a:t>
            </a:r>
            <a:r>
              <a:rPr lang="en-US" dirty="0"/>
              <a:t> </a:t>
            </a:r>
            <a:r>
              <a:rPr lang="en-US" dirty="0" err="1"/>
              <a:t>kondisi</a:t>
            </a:r>
            <a:r>
              <a:rPr lang="en-US" dirty="0"/>
              <a:t> yang </a:t>
            </a:r>
            <a:r>
              <a:rPr lang="en-US" dirty="0" err="1"/>
              <a:t>sekarang</a:t>
            </a:r>
            <a:r>
              <a:rPr lang="en-US" dirty="0"/>
              <a:t> </a:t>
            </a:r>
            <a:r>
              <a:rPr lang="en-US" dirty="0" err="1"/>
              <a:t>dianalisis</a:t>
            </a:r>
            <a:r>
              <a:rPr lang="en-US" dirty="0"/>
              <a:t>. </a:t>
            </a:r>
            <a:r>
              <a:rPr lang="en-US" dirty="0" err="1"/>
              <a:t>Kemudian</a:t>
            </a:r>
            <a:r>
              <a:rPr lang="en-US" dirty="0"/>
              <a:t> </a:t>
            </a:r>
            <a:r>
              <a:rPr lang="en-US" dirty="0" err="1"/>
              <a:t>mengidentifikasi</a:t>
            </a:r>
            <a:r>
              <a:rPr lang="en-US" dirty="0"/>
              <a:t> </a:t>
            </a:r>
            <a:r>
              <a:rPr lang="en-US" dirty="0" err="1"/>
              <a:t>keputusan</a:t>
            </a:r>
            <a:r>
              <a:rPr lang="en-US" dirty="0"/>
              <a:t> </a:t>
            </a:r>
            <a:r>
              <a:rPr lang="en-US" dirty="0" err="1"/>
              <a:t>apa</a:t>
            </a:r>
            <a:r>
              <a:rPr lang="en-US" dirty="0"/>
              <a:t> yang ‘</a:t>
            </a:r>
            <a:r>
              <a:rPr lang="en-US" dirty="0" err="1"/>
              <a:t>biasanya</a:t>
            </a:r>
            <a:r>
              <a:rPr lang="en-US" dirty="0"/>
              <a:t>’ </a:t>
            </a:r>
            <a:r>
              <a:rPr lang="en-US" dirty="0" err="1"/>
              <a:t>diambil</a:t>
            </a:r>
            <a:r>
              <a:rPr lang="en-US" dirty="0"/>
              <a:t> </a:t>
            </a:r>
            <a:r>
              <a:rPr lang="en-US" dirty="0" err="1"/>
              <a:t>dalam</a:t>
            </a:r>
            <a:r>
              <a:rPr lang="en-US" dirty="0"/>
              <a:t> </a:t>
            </a:r>
            <a:r>
              <a:rPr lang="en-US" dirty="0" err="1"/>
              <a:t>situasi</a:t>
            </a:r>
            <a:r>
              <a:rPr lang="en-US" dirty="0"/>
              <a:t> yang </a:t>
            </a:r>
            <a:r>
              <a:rPr lang="en-US" dirty="0" err="1"/>
              <a:t>dianggap</a:t>
            </a:r>
            <a:r>
              <a:rPr lang="en-US" dirty="0"/>
              <a:t> </a:t>
            </a:r>
            <a:r>
              <a:rPr lang="en-US" dirty="0" err="1"/>
              <a:t>serupa</a:t>
            </a:r>
            <a:r>
              <a:rPr lang="en-US" dirty="0"/>
              <a:t> </a:t>
            </a:r>
            <a:r>
              <a:rPr lang="en-US" dirty="0" err="1"/>
              <a:t>itu</a:t>
            </a:r>
            <a:r>
              <a:rPr lang="en-US" dirty="0"/>
              <a:t> </a:t>
            </a:r>
            <a:r>
              <a:rPr lang="en-US" dirty="0" err="1"/>
              <a:t>dan</a:t>
            </a:r>
            <a:r>
              <a:rPr lang="en-US" dirty="0"/>
              <a:t> </a:t>
            </a:r>
            <a:r>
              <a:rPr lang="en-US" dirty="0" err="1"/>
              <a:t>seberapa</a:t>
            </a:r>
            <a:r>
              <a:rPr lang="en-US" dirty="0"/>
              <a:t> </a:t>
            </a:r>
            <a:r>
              <a:rPr lang="en-US" dirty="0" err="1"/>
              <a:t>besar</a:t>
            </a:r>
            <a:r>
              <a:rPr lang="en-US" dirty="0"/>
              <a:t> </a:t>
            </a:r>
            <a:r>
              <a:rPr lang="en-US" dirty="0" err="1"/>
              <a:t>keputusan</a:t>
            </a:r>
            <a:r>
              <a:rPr lang="en-US" dirty="0"/>
              <a:t> </a:t>
            </a:r>
            <a:r>
              <a:rPr lang="en-US" dirty="0" err="1"/>
              <a:t>itu</a:t>
            </a:r>
            <a:r>
              <a:rPr lang="en-US" dirty="0"/>
              <a:t> </a:t>
            </a:r>
            <a:r>
              <a:rPr lang="en-US" dirty="0" err="1"/>
              <a:t>berhasil</a:t>
            </a:r>
            <a:r>
              <a:rPr lang="en-US" dirty="0"/>
              <a:t>. </a:t>
            </a:r>
            <a:endParaRPr lang="en-US" dirty="0" smtClean="0"/>
          </a:p>
          <a:p>
            <a:pPr marL="109728" indent="0">
              <a:buNone/>
            </a:pPr>
            <a:endParaRPr lang="en-US" dirty="0" smtClean="0"/>
          </a:p>
          <a:p>
            <a:r>
              <a:rPr lang="en-US" dirty="0" smtClean="0"/>
              <a:t>Formula </a:t>
            </a:r>
            <a:r>
              <a:rPr lang="en-US" dirty="0" err="1"/>
              <a:t>dan</a:t>
            </a:r>
            <a:r>
              <a:rPr lang="en-US" dirty="0"/>
              <a:t> </a:t>
            </a:r>
            <a:r>
              <a:rPr lang="en-US" dirty="0" err="1"/>
              <a:t>desain</a:t>
            </a:r>
            <a:r>
              <a:rPr lang="en-US" dirty="0"/>
              <a:t> </a:t>
            </a:r>
            <a:r>
              <a:rPr lang="en-US" dirty="0" err="1"/>
              <a:t>kebijakan</a:t>
            </a:r>
            <a:r>
              <a:rPr lang="en-US" dirty="0"/>
              <a:t> </a:t>
            </a:r>
            <a:r>
              <a:rPr lang="en-US" dirty="0" err="1"/>
              <a:t>dirancang</a:t>
            </a:r>
            <a:r>
              <a:rPr lang="en-US" dirty="0"/>
              <a:t> </a:t>
            </a:r>
            <a:r>
              <a:rPr lang="en-US" dirty="0" err="1"/>
              <a:t>secara</a:t>
            </a:r>
            <a:r>
              <a:rPr lang="en-US" dirty="0"/>
              <a:t> </a:t>
            </a:r>
            <a:r>
              <a:rPr lang="en-US" dirty="0" err="1"/>
              <a:t>garis</a:t>
            </a:r>
            <a:r>
              <a:rPr lang="en-US" dirty="0"/>
              <a:t> </a:t>
            </a:r>
            <a:r>
              <a:rPr lang="en-US" dirty="0" err="1"/>
              <a:t>besar</a:t>
            </a:r>
            <a:r>
              <a:rPr lang="en-US" dirty="0"/>
              <a:t> </a:t>
            </a:r>
            <a:r>
              <a:rPr lang="en-US" dirty="0" err="1"/>
              <a:t>dan</a:t>
            </a:r>
            <a:r>
              <a:rPr lang="en-US" dirty="0"/>
              <a:t> </a:t>
            </a:r>
            <a:r>
              <a:rPr lang="en-US" dirty="0" err="1"/>
              <a:t>sangat</a:t>
            </a:r>
            <a:r>
              <a:rPr lang="en-US" dirty="0"/>
              <a:t> </a:t>
            </a:r>
            <a:r>
              <a:rPr lang="en-US" dirty="0" err="1"/>
              <a:t>mungkin</a:t>
            </a:r>
            <a:r>
              <a:rPr lang="en-US" dirty="0"/>
              <a:t> </a:t>
            </a:r>
            <a:r>
              <a:rPr lang="en-US" dirty="0" err="1"/>
              <a:t>untuk</a:t>
            </a:r>
            <a:r>
              <a:rPr lang="en-US" dirty="0"/>
              <a:t> </a:t>
            </a:r>
            <a:r>
              <a:rPr lang="en-US" dirty="0" err="1"/>
              <a:t>mengalami</a:t>
            </a:r>
            <a:r>
              <a:rPr lang="en-US" dirty="0"/>
              <a:t> </a:t>
            </a:r>
            <a:r>
              <a:rPr lang="en-US" dirty="0" err="1"/>
              <a:t>perubahan</a:t>
            </a:r>
            <a:r>
              <a:rPr lang="en-US" dirty="0"/>
              <a:t> </a:t>
            </a:r>
            <a:r>
              <a:rPr lang="en-US" dirty="0" err="1"/>
              <a:t>seiring</a:t>
            </a:r>
            <a:r>
              <a:rPr lang="en-US" dirty="0"/>
              <a:t> </a:t>
            </a:r>
            <a:r>
              <a:rPr lang="en-US" dirty="0" err="1"/>
              <a:t>dengan</a:t>
            </a:r>
            <a:r>
              <a:rPr lang="en-US" dirty="0"/>
              <a:t> </a:t>
            </a:r>
            <a:r>
              <a:rPr lang="en-US" dirty="0" err="1"/>
              <a:t>perkembangan</a:t>
            </a:r>
            <a:r>
              <a:rPr lang="en-US" dirty="0"/>
              <a:t> </a:t>
            </a:r>
            <a:r>
              <a:rPr lang="en-US" dirty="0" err="1"/>
              <a:t>situasi</a:t>
            </a:r>
            <a:r>
              <a:rPr lang="en-US" dirty="0"/>
              <a:t> yang </a:t>
            </a:r>
            <a:r>
              <a:rPr lang="en-US" dirty="0" err="1"/>
              <a:t>dihadapi</a:t>
            </a:r>
            <a:r>
              <a:rPr lang="en-US" dirty="0"/>
              <a:t>. </a:t>
            </a:r>
            <a:r>
              <a:rPr lang="en-US" dirty="0" err="1"/>
              <a:t>Namun</a:t>
            </a:r>
            <a:r>
              <a:rPr lang="en-US" dirty="0"/>
              <a:t> </a:t>
            </a:r>
            <a:r>
              <a:rPr lang="en-US" dirty="0" err="1"/>
              <a:t>pilihan</a:t>
            </a:r>
            <a:r>
              <a:rPr lang="en-US" dirty="0"/>
              <a:t> </a:t>
            </a:r>
            <a:r>
              <a:rPr lang="en-US" dirty="0" err="1"/>
              <a:t>atas</a:t>
            </a:r>
            <a:r>
              <a:rPr lang="en-US" dirty="0"/>
              <a:t> model </a:t>
            </a:r>
            <a:r>
              <a:rPr lang="en-US" dirty="0" err="1"/>
              <a:t>ini</a:t>
            </a:r>
            <a:r>
              <a:rPr lang="en-US" dirty="0"/>
              <a:t> </a:t>
            </a:r>
            <a:r>
              <a:rPr lang="en-US" dirty="0" err="1"/>
              <a:t>juga</a:t>
            </a:r>
            <a:r>
              <a:rPr lang="en-US" dirty="0"/>
              <a:t> </a:t>
            </a:r>
            <a:r>
              <a:rPr lang="en-US" dirty="0" err="1"/>
              <a:t>menghadirkan</a:t>
            </a:r>
            <a:r>
              <a:rPr lang="en-US" dirty="0"/>
              <a:t> </a:t>
            </a:r>
            <a:r>
              <a:rPr lang="en-US" dirty="0" err="1"/>
              <a:t>konsekuensi</a:t>
            </a:r>
            <a:r>
              <a:rPr lang="en-US" dirty="0"/>
              <a:t> </a:t>
            </a:r>
            <a:r>
              <a:rPr lang="en-US" dirty="0" err="1"/>
              <a:t>bahwa</a:t>
            </a:r>
            <a:r>
              <a:rPr lang="en-US" dirty="0"/>
              <a:t> </a:t>
            </a:r>
            <a:r>
              <a:rPr lang="en-US" dirty="0" err="1"/>
              <a:t>analis</a:t>
            </a:r>
            <a:r>
              <a:rPr lang="en-US" dirty="0"/>
              <a:t> </a:t>
            </a:r>
            <a:r>
              <a:rPr lang="en-US" dirty="0" err="1"/>
              <a:t>harus</a:t>
            </a:r>
            <a:r>
              <a:rPr lang="en-US" dirty="0"/>
              <a:t> </a:t>
            </a:r>
            <a:r>
              <a:rPr lang="en-US" dirty="0" err="1"/>
              <a:t>selalu</a:t>
            </a:r>
            <a:r>
              <a:rPr lang="en-US" dirty="0"/>
              <a:t> </a:t>
            </a:r>
            <a:r>
              <a:rPr lang="en-US" dirty="0" err="1"/>
              <a:t>siap</a:t>
            </a:r>
            <a:r>
              <a:rPr lang="en-US" dirty="0"/>
              <a:t> </a:t>
            </a:r>
            <a:r>
              <a:rPr lang="en-US" dirty="0" err="1"/>
              <a:t>dengan</a:t>
            </a:r>
            <a:r>
              <a:rPr lang="en-US" dirty="0"/>
              <a:t> </a:t>
            </a:r>
            <a:r>
              <a:rPr lang="en-US" dirty="0" err="1"/>
              <a:t>perubahan</a:t>
            </a:r>
            <a:r>
              <a:rPr lang="en-US" dirty="0"/>
              <a:t> </a:t>
            </a:r>
            <a:r>
              <a:rPr lang="en-US" dirty="0" err="1"/>
              <a:t>situasi</a:t>
            </a:r>
            <a:r>
              <a:rPr lang="en-US" dirty="0"/>
              <a:t> yang </a:t>
            </a:r>
            <a:r>
              <a:rPr lang="en-US" dirty="0" err="1"/>
              <a:t>bisa</a:t>
            </a:r>
            <a:r>
              <a:rPr lang="en-US" dirty="0"/>
              <a:t> </a:t>
            </a:r>
            <a:r>
              <a:rPr lang="en-US" dirty="0" err="1"/>
              <a:t>terjadi</a:t>
            </a:r>
            <a:r>
              <a:rPr lang="en-US" dirty="0"/>
              <a:t> </a:t>
            </a:r>
            <a:r>
              <a:rPr lang="en-US" dirty="0" err="1"/>
              <a:t>seketika</a:t>
            </a:r>
            <a:endParaRPr lang="en-US" dirty="0"/>
          </a:p>
        </p:txBody>
      </p:sp>
      <p:sp>
        <p:nvSpPr>
          <p:cNvPr id="3" name="Title 2"/>
          <p:cNvSpPr>
            <a:spLocks noGrp="1"/>
          </p:cNvSpPr>
          <p:nvPr>
            <p:ph type="title"/>
          </p:nvPr>
        </p:nvSpPr>
        <p:spPr>
          <a:xfrm>
            <a:off x="457200" y="274638"/>
            <a:ext cx="8229600" cy="944562"/>
          </a:xfrm>
        </p:spPr>
        <p:txBody>
          <a:bodyPr>
            <a:normAutofit fontScale="90000"/>
          </a:bodyPr>
          <a:lstStyle/>
          <a:p>
            <a:pPr algn="ctr"/>
            <a:r>
              <a:rPr lang="en-US" dirty="0" smtClean="0"/>
              <a:t>MODEL GARBAGE CAN (KERANJANG SAMPAH)</a:t>
            </a:r>
            <a:endParaRPr lang="en-US" dirty="0"/>
          </a:p>
        </p:txBody>
      </p:sp>
    </p:spTree>
    <p:extLst>
      <p:ext uri="{BB962C8B-B14F-4D97-AF65-F5344CB8AC3E}">
        <p14:creationId xmlns:p14="http://schemas.microsoft.com/office/powerpoint/2010/main" val="7915698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843272"/>
          </a:xfrm>
        </p:spPr>
        <p:txBody>
          <a:bodyPr>
            <a:normAutofit fontScale="85000" lnSpcReduction="20000"/>
          </a:bodyPr>
          <a:lstStyle/>
          <a:p>
            <a:r>
              <a:rPr lang="en-US" b="1" dirty="0" smtClean="0">
                <a:solidFill>
                  <a:srgbClr val="FF0000"/>
                </a:solidFill>
              </a:rPr>
              <a:t>PROSES PENGAMBILAN KEPUTUSAN </a:t>
            </a:r>
            <a:r>
              <a:rPr lang="en-US" dirty="0" err="1" smtClean="0"/>
              <a:t>lebih</a:t>
            </a:r>
            <a:r>
              <a:rPr lang="en-US" dirty="0" smtClean="0"/>
              <a:t> </a:t>
            </a:r>
            <a:r>
              <a:rPr lang="en-US" dirty="0" err="1"/>
              <a:t>didasarkan</a:t>
            </a:r>
            <a:r>
              <a:rPr lang="en-US" dirty="0"/>
              <a:t> </a:t>
            </a:r>
            <a:r>
              <a:rPr lang="en-US" dirty="0" err="1"/>
              <a:t>pada</a:t>
            </a:r>
            <a:r>
              <a:rPr lang="en-US" dirty="0"/>
              <a:t> </a:t>
            </a:r>
            <a:r>
              <a:rPr lang="en-US" dirty="0" err="1"/>
              <a:t>nalar</a:t>
            </a:r>
            <a:r>
              <a:rPr lang="en-US" dirty="0"/>
              <a:t> </a:t>
            </a:r>
            <a:r>
              <a:rPr lang="en-US" dirty="0" err="1"/>
              <a:t>kebiasaan</a:t>
            </a:r>
            <a:r>
              <a:rPr lang="en-US" dirty="0"/>
              <a:t> </a:t>
            </a:r>
            <a:r>
              <a:rPr lang="en-US" dirty="0" err="1"/>
              <a:t>atau</a:t>
            </a:r>
            <a:r>
              <a:rPr lang="en-US" dirty="0"/>
              <a:t> </a:t>
            </a:r>
            <a:r>
              <a:rPr lang="en-US" dirty="0" err="1"/>
              <a:t>kelaziman</a:t>
            </a:r>
            <a:r>
              <a:rPr lang="en-US" dirty="0"/>
              <a:t>, </a:t>
            </a:r>
            <a:r>
              <a:rPr lang="en-US" dirty="0" err="1"/>
              <a:t>dan</a:t>
            </a:r>
            <a:r>
              <a:rPr lang="en-US" dirty="0"/>
              <a:t> </a:t>
            </a:r>
            <a:r>
              <a:rPr lang="en-US" dirty="0" err="1"/>
              <a:t>sedikit</a:t>
            </a:r>
            <a:r>
              <a:rPr lang="en-US" dirty="0"/>
              <a:t> </a:t>
            </a:r>
            <a:r>
              <a:rPr lang="en-US" dirty="0" err="1"/>
              <a:t>sekali</a:t>
            </a:r>
            <a:r>
              <a:rPr lang="en-US" dirty="0"/>
              <a:t> </a:t>
            </a:r>
            <a:r>
              <a:rPr lang="en-US" dirty="0" err="1"/>
              <a:t>mempertimbangkan</a:t>
            </a:r>
            <a:r>
              <a:rPr lang="en-US" dirty="0"/>
              <a:t> </a:t>
            </a:r>
            <a:r>
              <a:rPr lang="en-US" dirty="0" err="1"/>
              <a:t>hal-hal</a:t>
            </a:r>
            <a:r>
              <a:rPr lang="en-US" dirty="0"/>
              <a:t> </a:t>
            </a:r>
            <a:r>
              <a:rPr lang="en-US" dirty="0" err="1"/>
              <a:t>terkait</a:t>
            </a:r>
            <a:r>
              <a:rPr lang="en-US" dirty="0"/>
              <a:t> </a:t>
            </a:r>
            <a:r>
              <a:rPr lang="en-US" dirty="0" err="1"/>
              <a:t>dengan</a:t>
            </a:r>
            <a:r>
              <a:rPr lang="en-US" dirty="0"/>
              <a:t> </a:t>
            </a:r>
            <a:r>
              <a:rPr lang="en-US" dirty="0" err="1"/>
              <a:t>efektivitas</a:t>
            </a:r>
            <a:r>
              <a:rPr lang="en-US" dirty="0"/>
              <a:t> </a:t>
            </a:r>
            <a:r>
              <a:rPr lang="en-US" dirty="0" err="1"/>
              <a:t>dan</a:t>
            </a:r>
            <a:r>
              <a:rPr lang="en-US" dirty="0"/>
              <a:t> </a:t>
            </a:r>
            <a:r>
              <a:rPr lang="en-US" dirty="0" err="1"/>
              <a:t>efisiensi</a:t>
            </a:r>
            <a:r>
              <a:rPr lang="en-US" dirty="0"/>
              <a:t> </a:t>
            </a:r>
            <a:r>
              <a:rPr lang="en-US" dirty="0" err="1"/>
              <a:t>keputusan</a:t>
            </a:r>
            <a:r>
              <a:rPr lang="en-US" dirty="0" smtClean="0"/>
              <a:t>.</a:t>
            </a:r>
          </a:p>
          <a:p>
            <a:endParaRPr lang="en-US" dirty="0" smtClean="0"/>
          </a:p>
          <a:p>
            <a:r>
              <a:rPr lang="en-US" b="1" dirty="0" smtClean="0">
                <a:solidFill>
                  <a:srgbClr val="FF0000"/>
                </a:solidFill>
              </a:rPr>
              <a:t>PENYEBAB</a:t>
            </a:r>
            <a:r>
              <a:rPr lang="en-US" dirty="0" smtClean="0"/>
              <a:t> model </a:t>
            </a:r>
            <a:r>
              <a:rPr lang="en-US" dirty="0" err="1"/>
              <a:t>ini</a:t>
            </a:r>
            <a:r>
              <a:rPr lang="en-US" dirty="0"/>
              <a:t> </a:t>
            </a:r>
            <a:r>
              <a:rPr lang="en-US" dirty="0" err="1"/>
              <a:t>mengasumsikan</a:t>
            </a:r>
            <a:r>
              <a:rPr lang="en-US" dirty="0"/>
              <a:t> </a:t>
            </a:r>
            <a:r>
              <a:rPr lang="en-US" dirty="0" err="1"/>
              <a:t>bahwa</a:t>
            </a:r>
            <a:r>
              <a:rPr lang="en-US" dirty="0"/>
              <a:t> </a:t>
            </a:r>
            <a:r>
              <a:rPr lang="en-US" dirty="0" err="1"/>
              <a:t>realitas</a:t>
            </a:r>
            <a:r>
              <a:rPr lang="en-US" dirty="0"/>
              <a:t> proses </a:t>
            </a:r>
            <a:r>
              <a:rPr lang="en-US" dirty="0" err="1"/>
              <a:t>pengambilan</a:t>
            </a:r>
            <a:r>
              <a:rPr lang="en-US" dirty="0"/>
              <a:t> </a:t>
            </a:r>
            <a:r>
              <a:rPr lang="en-US" dirty="0" err="1"/>
              <a:t>keputusan</a:t>
            </a:r>
            <a:r>
              <a:rPr lang="en-US" dirty="0"/>
              <a:t> </a:t>
            </a:r>
            <a:r>
              <a:rPr lang="en-US" dirty="0" err="1"/>
              <a:t>lebih</a:t>
            </a:r>
            <a:r>
              <a:rPr lang="en-US" dirty="0"/>
              <a:t> </a:t>
            </a:r>
            <a:r>
              <a:rPr lang="en-US" dirty="0" err="1"/>
              <a:t>sering</a:t>
            </a:r>
            <a:r>
              <a:rPr lang="en-US" dirty="0"/>
              <a:t> </a:t>
            </a:r>
            <a:r>
              <a:rPr lang="en-US" dirty="0" err="1"/>
              <a:t>berada</a:t>
            </a:r>
            <a:r>
              <a:rPr lang="en-US" dirty="0"/>
              <a:t> </a:t>
            </a:r>
            <a:r>
              <a:rPr lang="en-US" dirty="0" err="1"/>
              <a:t>dalam</a:t>
            </a:r>
            <a:r>
              <a:rPr lang="en-US" dirty="0"/>
              <a:t> </a:t>
            </a:r>
            <a:r>
              <a:rPr lang="en-US" dirty="0" err="1"/>
              <a:t>situasi</a:t>
            </a:r>
            <a:r>
              <a:rPr lang="en-US" dirty="0"/>
              <a:t> di </a:t>
            </a:r>
            <a:r>
              <a:rPr lang="en-US" dirty="0" err="1"/>
              <a:t>mana</a:t>
            </a:r>
            <a:r>
              <a:rPr lang="en-US" dirty="0"/>
              <a:t> </a:t>
            </a:r>
            <a:r>
              <a:rPr lang="en-US" dirty="0" err="1"/>
              <a:t>informasi</a:t>
            </a:r>
            <a:r>
              <a:rPr lang="en-US" dirty="0"/>
              <a:t> </a:t>
            </a:r>
            <a:r>
              <a:rPr lang="en-US" dirty="0" err="1"/>
              <a:t>tidak</a:t>
            </a:r>
            <a:r>
              <a:rPr lang="en-US" dirty="0"/>
              <a:t> </a:t>
            </a:r>
            <a:r>
              <a:rPr lang="en-US" dirty="0" err="1"/>
              <a:t>tersedia</a:t>
            </a:r>
            <a:r>
              <a:rPr lang="en-US" dirty="0"/>
              <a:t> </a:t>
            </a:r>
            <a:r>
              <a:rPr lang="en-US" dirty="0" err="1"/>
              <a:t>secara</a:t>
            </a:r>
            <a:r>
              <a:rPr lang="en-US" dirty="0"/>
              <a:t> </a:t>
            </a:r>
            <a:r>
              <a:rPr lang="en-US" dirty="0" err="1"/>
              <a:t>lengkap</a:t>
            </a:r>
            <a:r>
              <a:rPr lang="en-US" dirty="0"/>
              <a:t>, </a:t>
            </a:r>
            <a:r>
              <a:rPr lang="en-US" dirty="0" err="1"/>
              <a:t>tujuan</a:t>
            </a:r>
            <a:r>
              <a:rPr lang="en-US" dirty="0"/>
              <a:t> </a:t>
            </a:r>
            <a:r>
              <a:rPr lang="en-US" dirty="0" err="1"/>
              <a:t>pengambilan</a:t>
            </a:r>
            <a:r>
              <a:rPr lang="en-US" dirty="0"/>
              <a:t> </a:t>
            </a:r>
            <a:r>
              <a:rPr lang="en-US" dirty="0" err="1"/>
              <a:t>keputusan</a:t>
            </a:r>
            <a:r>
              <a:rPr lang="en-US" dirty="0"/>
              <a:t> </a:t>
            </a:r>
            <a:r>
              <a:rPr lang="en-US" dirty="0" err="1"/>
              <a:t>seringkali</a:t>
            </a:r>
            <a:r>
              <a:rPr lang="en-US" dirty="0"/>
              <a:t> </a:t>
            </a:r>
            <a:r>
              <a:rPr lang="en-US" dirty="0" err="1"/>
              <a:t>kabur</a:t>
            </a:r>
            <a:r>
              <a:rPr lang="en-US" dirty="0"/>
              <a:t>, </a:t>
            </a:r>
            <a:r>
              <a:rPr lang="en-US" dirty="0" err="1"/>
              <a:t>waktu</a:t>
            </a:r>
            <a:r>
              <a:rPr lang="en-US" dirty="0"/>
              <a:t> yang </a:t>
            </a:r>
            <a:r>
              <a:rPr lang="en-US" dirty="0" err="1"/>
              <a:t>terbatas</a:t>
            </a:r>
            <a:r>
              <a:rPr lang="en-US" dirty="0"/>
              <a:t>, </a:t>
            </a:r>
            <a:r>
              <a:rPr lang="en-US" dirty="0" err="1"/>
              <a:t>dan</a:t>
            </a:r>
            <a:r>
              <a:rPr lang="en-US" dirty="0"/>
              <a:t> </a:t>
            </a:r>
            <a:r>
              <a:rPr lang="en-US" dirty="0" err="1"/>
              <a:t>masing-masing</a:t>
            </a:r>
            <a:r>
              <a:rPr lang="en-US" dirty="0"/>
              <a:t> </a:t>
            </a:r>
            <a:r>
              <a:rPr lang="en-US" dirty="0" err="1"/>
              <a:t>aktor</a:t>
            </a:r>
            <a:r>
              <a:rPr lang="en-US" dirty="0"/>
              <a:t> yang </a:t>
            </a:r>
            <a:r>
              <a:rPr lang="en-US" dirty="0" err="1"/>
              <a:t>terlibat</a:t>
            </a:r>
            <a:r>
              <a:rPr lang="en-US" dirty="0"/>
              <a:t> </a:t>
            </a:r>
            <a:r>
              <a:rPr lang="en-US" dirty="0" err="1"/>
              <a:t>memiliki</a:t>
            </a:r>
            <a:r>
              <a:rPr lang="en-US" dirty="0"/>
              <a:t> </a:t>
            </a:r>
            <a:r>
              <a:rPr lang="en-US" dirty="0" err="1"/>
              <a:t>kepentingan</a:t>
            </a:r>
            <a:r>
              <a:rPr lang="en-US" dirty="0"/>
              <a:t> yang </a:t>
            </a:r>
            <a:r>
              <a:rPr lang="en-US" dirty="0" err="1"/>
              <a:t>berbeda-beda</a:t>
            </a:r>
            <a:r>
              <a:rPr lang="en-US" dirty="0"/>
              <a:t>. Model Garbage – Can </a:t>
            </a:r>
            <a:r>
              <a:rPr lang="en-US" dirty="0" err="1"/>
              <a:t>melihat</a:t>
            </a:r>
            <a:r>
              <a:rPr lang="en-US" dirty="0"/>
              <a:t> </a:t>
            </a:r>
            <a:r>
              <a:rPr lang="en-US" dirty="0" err="1"/>
              <a:t>bahwa</a:t>
            </a:r>
            <a:r>
              <a:rPr lang="en-US" dirty="0"/>
              <a:t> </a:t>
            </a:r>
            <a:r>
              <a:rPr lang="en-US" dirty="0" err="1"/>
              <a:t>dalam</a:t>
            </a:r>
            <a:r>
              <a:rPr lang="en-US" dirty="0"/>
              <a:t> </a:t>
            </a:r>
            <a:r>
              <a:rPr lang="en-US" dirty="0" err="1"/>
              <a:t>situasi</a:t>
            </a:r>
            <a:r>
              <a:rPr lang="en-US" dirty="0"/>
              <a:t> </a:t>
            </a:r>
            <a:r>
              <a:rPr lang="en-US" dirty="0" err="1"/>
              <a:t>demikian</a:t>
            </a:r>
            <a:r>
              <a:rPr lang="en-US" dirty="0"/>
              <a:t>, </a:t>
            </a:r>
            <a:r>
              <a:rPr lang="en-US" dirty="0" err="1"/>
              <a:t>tidak</a:t>
            </a:r>
            <a:r>
              <a:rPr lang="en-US" dirty="0"/>
              <a:t> </a:t>
            </a:r>
            <a:r>
              <a:rPr lang="en-US" dirty="0" err="1"/>
              <a:t>mungkin</a:t>
            </a:r>
            <a:r>
              <a:rPr lang="en-US" dirty="0"/>
              <a:t> </a:t>
            </a:r>
            <a:r>
              <a:rPr lang="en-US" dirty="0" err="1"/>
              <a:t>pengambil</a:t>
            </a:r>
            <a:r>
              <a:rPr lang="en-US" dirty="0"/>
              <a:t> </a:t>
            </a:r>
            <a:r>
              <a:rPr lang="en-US" dirty="0" err="1"/>
              <a:t>keputusan</a:t>
            </a:r>
            <a:r>
              <a:rPr lang="en-US" dirty="0"/>
              <a:t> </a:t>
            </a:r>
            <a:r>
              <a:rPr lang="en-US" dirty="0" err="1"/>
              <a:t>melakukan</a:t>
            </a:r>
            <a:r>
              <a:rPr lang="en-US" dirty="0"/>
              <a:t> </a:t>
            </a:r>
            <a:r>
              <a:rPr lang="en-US" dirty="0" err="1"/>
              <a:t>pertimbangan</a:t>
            </a:r>
            <a:r>
              <a:rPr lang="en-US" dirty="0"/>
              <a:t> yang </a:t>
            </a:r>
            <a:r>
              <a:rPr lang="en-US" dirty="0" err="1"/>
              <a:t>menyeluruh</a:t>
            </a:r>
            <a:r>
              <a:rPr lang="en-US" dirty="0"/>
              <a:t> </a:t>
            </a:r>
            <a:r>
              <a:rPr lang="en-US" dirty="0" err="1"/>
              <a:t>dan</a:t>
            </a:r>
            <a:r>
              <a:rPr lang="en-US" dirty="0"/>
              <a:t> </a:t>
            </a:r>
            <a:r>
              <a:rPr lang="en-US" dirty="0" err="1"/>
              <a:t>cermat</a:t>
            </a:r>
            <a:r>
              <a:rPr lang="en-US" dirty="0"/>
              <a:t> </a:t>
            </a:r>
            <a:r>
              <a:rPr lang="en-US" dirty="0" err="1"/>
              <a:t>untuk</a:t>
            </a:r>
            <a:r>
              <a:rPr lang="en-US" dirty="0"/>
              <a:t> </a:t>
            </a:r>
            <a:r>
              <a:rPr lang="en-US" dirty="0" err="1"/>
              <a:t>semua</a:t>
            </a:r>
            <a:r>
              <a:rPr lang="en-US" dirty="0"/>
              <a:t> </a:t>
            </a:r>
            <a:r>
              <a:rPr lang="en-US" dirty="0" err="1"/>
              <a:t>alternatif</a:t>
            </a:r>
            <a:r>
              <a:rPr lang="en-US" dirty="0"/>
              <a:t> yang </a:t>
            </a:r>
            <a:r>
              <a:rPr lang="en-US" dirty="0" err="1"/>
              <a:t>ada</a:t>
            </a:r>
            <a:r>
              <a:rPr lang="en-US" dirty="0"/>
              <a:t>. </a:t>
            </a:r>
          </a:p>
        </p:txBody>
      </p:sp>
      <p:sp>
        <p:nvSpPr>
          <p:cNvPr id="3" name="Title 2"/>
          <p:cNvSpPr>
            <a:spLocks noGrp="1"/>
          </p:cNvSpPr>
          <p:nvPr>
            <p:ph type="title"/>
          </p:nvPr>
        </p:nvSpPr>
        <p:spPr/>
        <p:txBody>
          <a:bodyPr/>
          <a:lstStyle/>
          <a:p>
            <a:r>
              <a:rPr lang="en-US" dirty="0" smtClean="0"/>
              <a:t>LANJUTAN …..</a:t>
            </a:r>
            <a:endParaRPr lang="en-US" dirty="0"/>
          </a:p>
        </p:txBody>
      </p:sp>
    </p:spTree>
    <p:extLst>
      <p:ext uri="{BB962C8B-B14F-4D97-AF65-F5344CB8AC3E}">
        <p14:creationId xmlns:p14="http://schemas.microsoft.com/office/powerpoint/2010/main" val="2731508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481328"/>
            <a:ext cx="8686800" cy="5071872"/>
          </a:xfrm>
        </p:spPr>
        <p:txBody>
          <a:bodyPr>
            <a:normAutofit fontScale="77500" lnSpcReduction="20000"/>
          </a:bodyPr>
          <a:lstStyle/>
          <a:p>
            <a:r>
              <a:rPr lang="en-US" dirty="0"/>
              <a:t>Model Mixed-Scanning </a:t>
            </a:r>
            <a:r>
              <a:rPr lang="en-US" dirty="0" err="1"/>
              <a:t>mencoba</a:t>
            </a:r>
            <a:r>
              <a:rPr lang="en-US" dirty="0"/>
              <a:t> </a:t>
            </a:r>
            <a:r>
              <a:rPr lang="en-US" dirty="0" err="1"/>
              <a:t>mengambil</a:t>
            </a:r>
            <a:r>
              <a:rPr lang="en-US" dirty="0"/>
              <a:t> </a:t>
            </a:r>
            <a:r>
              <a:rPr lang="en-US" dirty="0" err="1"/>
              <a:t>posisi</a:t>
            </a:r>
            <a:r>
              <a:rPr lang="en-US" dirty="0"/>
              <a:t> di </a:t>
            </a:r>
            <a:r>
              <a:rPr lang="en-US" dirty="0" err="1"/>
              <a:t>antara</a:t>
            </a:r>
            <a:r>
              <a:rPr lang="en-US" dirty="0"/>
              <a:t> </a:t>
            </a:r>
            <a:r>
              <a:rPr lang="en-US" dirty="0" err="1"/>
              <a:t>keduanya</a:t>
            </a:r>
            <a:r>
              <a:rPr lang="en-US" dirty="0"/>
              <a:t>. Model </a:t>
            </a:r>
            <a:r>
              <a:rPr lang="en-US" dirty="0" err="1"/>
              <a:t>ini</a:t>
            </a:r>
            <a:r>
              <a:rPr lang="en-US" dirty="0"/>
              <a:t> </a:t>
            </a:r>
            <a:r>
              <a:rPr lang="en-US" dirty="0" err="1"/>
              <a:t>mengakui</a:t>
            </a:r>
            <a:r>
              <a:rPr lang="en-US" dirty="0"/>
              <a:t> </a:t>
            </a:r>
            <a:r>
              <a:rPr lang="en-US" dirty="0" err="1"/>
              <a:t>keterbatasan</a:t>
            </a:r>
            <a:r>
              <a:rPr lang="en-US" dirty="0"/>
              <a:t> </a:t>
            </a:r>
            <a:r>
              <a:rPr lang="en-US" dirty="0" err="1"/>
              <a:t>nalar</a:t>
            </a:r>
            <a:r>
              <a:rPr lang="en-US" dirty="0"/>
              <a:t> </a:t>
            </a:r>
            <a:r>
              <a:rPr lang="en-US" dirty="0" err="1"/>
              <a:t>manusia</a:t>
            </a:r>
            <a:r>
              <a:rPr lang="en-US" dirty="0"/>
              <a:t>, </a:t>
            </a:r>
            <a:r>
              <a:rPr lang="en-US" dirty="0" err="1"/>
              <a:t>dan</a:t>
            </a:r>
            <a:r>
              <a:rPr lang="en-US" dirty="0"/>
              <a:t> </a:t>
            </a:r>
            <a:r>
              <a:rPr lang="en-US" dirty="0" err="1"/>
              <a:t>melihat</a:t>
            </a:r>
            <a:r>
              <a:rPr lang="en-US" dirty="0"/>
              <a:t> proses </a:t>
            </a:r>
            <a:r>
              <a:rPr lang="en-US" dirty="0" err="1"/>
              <a:t>kebijakan</a:t>
            </a:r>
            <a:r>
              <a:rPr lang="en-US" dirty="0"/>
              <a:t> </a:t>
            </a:r>
            <a:r>
              <a:rPr lang="en-US" dirty="0" err="1"/>
              <a:t>tidak</a:t>
            </a:r>
            <a:r>
              <a:rPr lang="en-US" dirty="0"/>
              <a:t> </a:t>
            </a:r>
            <a:r>
              <a:rPr lang="en-US" dirty="0" err="1"/>
              <a:t>semata-mata</a:t>
            </a:r>
            <a:r>
              <a:rPr lang="en-US" dirty="0"/>
              <a:t> </a:t>
            </a:r>
            <a:r>
              <a:rPr lang="en-US" dirty="0" err="1"/>
              <a:t>ditentukan</a:t>
            </a:r>
            <a:r>
              <a:rPr lang="en-US" dirty="0"/>
              <a:t> </a:t>
            </a:r>
            <a:r>
              <a:rPr lang="en-US" dirty="0" err="1"/>
              <a:t>oleh</a:t>
            </a:r>
            <a:r>
              <a:rPr lang="en-US" dirty="0"/>
              <a:t> </a:t>
            </a:r>
            <a:r>
              <a:rPr lang="en-US" dirty="0" err="1"/>
              <a:t>perhitungan</a:t>
            </a:r>
            <a:r>
              <a:rPr lang="en-US" dirty="0"/>
              <a:t> </a:t>
            </a:r>
            <a:r>
              <a:rPr lang="en-US" dirty="0" err="1"/>
              <a:t>rasional</a:t>
            </a:r>
            <a:r>
              <a:rPr lang="en-US" dirty="0"/>
              <a:t> – </a:t>
            </a:r>
            <a:r>
              <a:rPr lang="en-US" dirty="0" err="1"/>
              <a:t>efektif</a:t>
            </a:r>
            <a:r>
              <a:rPr lang="en-US" dirty="0"/>
              <a:t> – </a:t>
            </a:r>
            <a:r>
              <a:rPr lang="en-US" dirty="0" err="1"/>
              <a:t>efisien</a:t>
            </a:r>
            <a:r>
              <a:rPr lang="en-US" dirty="0"/>
              <a:t>, </a:t>
            </a:r>
            <a:r>
              <a:rPr lang="en-US" dirty="0" err="1"/>
              <a:t>tetapi</a:t>
            </a:r>
            <a:r>
              <a:rPr lang="en-US" dirty="0"/>
              <a:t> </a:t>
            </a:r>
            <a:r>
              <a:rPr lang="en-US" dirty="0" err="1"/>
              <a:t>juga</a:t>
            </a:r>
            <a:r>
              <a:rPr lang="en-US" dirty="0"/>
              <a:t> </a:t>
            </a:r>
            <a:r>
              <a:rPr lang="en-US" dirty="0" err="1"/>
              <a:t>perhitungan</a:t>
            </a:r>
            <a:r>
              <a:rPr lang="en-US" dirty="0"/>
              <a:t> </a:t>
            </a:r>
            <a:r>
              <a:rPr lang="en-US" dirty="0" err="1"/>
              <a:t>rasional</a:t>
            </a:r>
            <a:r>
              <a:rPr lang="en-US" dirty="0"/>
              <a:t> – </a:t>
            </a:r>
            <a:r>
              <a:rPr lang="en-US" dirty="0" err="1"/>
              <a:t>politis</a:t>
            </a:r>
            <a:r>
              <a:rPr lang="en-US" dirty="0"/>
              <a:t>, yang </a:t>
            </a:r>
            <a:r>
              <a:rPr lang="en-US" dirty="0" err="1"/>
              <a:t>mengakibatkan</a:t>
            </a:r>
            <a:r>
              <a:rPr lang="en-US" dirty="0"/>
              <a:t> proses </a:t>
            </a:r>
            <a:r>
              <a:rPr lang="en-US" dirty="0" err="1"/>
              <a:t>kebijakan</a:t>
            </a:r>
            <a:r>
              <a:rPr lang="en-US" dirty="0"/>
              <a:t> </a:t>
            </a:r>
            <a:r>
              <a:rPr lang="en-US" dirty="0" err="1"/>
              <a:t>diwarnai</a:t>
            </a:r>
            <a:r>
              <a:rPr lang="en-US" dirty="0"/>
              <a:t> </a:t>
            </a:r>
            <a:r>
              <a:rPr lang="en-US" dirty="0" err="1"/>
              <a:t>oleh</a:t>
            </a:r>
            <a:r>
              <a:rPr lang="en-US" dirty="0"/>
              <a:t> proses </a:t>
            </a:r>
            <a:r>
              <a:rPr lang="en-US" dirty="0" err="1"/>
              <a:t>tawarmenawar</a:t>
            </a:r>
            <a:r>
              <a:rPr lang="en-US" dirty="0"/>
              <a:t> </a:t>
            </a:r>
            <a:r>
              <a:rPr lang="en-US" dirty="0" err="1"/>
              <a:t>antar</a:t>
            </a:r>
            <a:r>
              <a:rPr lang="en-US" dirty="0"/>
              <a:t> </a:t>
            </a:r>
            <a:r>
              <a:rPr lang="en-US" dirty="0" err="1"/>
              <a:t>berbagai</a:t>
            </a:r>
            <a:r>
              <a:rPr lang="en-US" dirty="0"/>
              <a:t> </a:t>
            </a:r>
            <a:r>
              <a:rPr lang="en-US" dirty="0" err="1"/>
              <a:t>aktor</a:t>
            </a:r>
            <a:r>
              <a:rPr lang="en-US" dirty="0"/>
              <a:t> </a:t>
            </a:r>
            <a:r>
              <a:rPr lang="en-US" dirty="0" err="1"/>
              <a:t>dan</a:t>
            </a:r>
            <a:r>
              <a:rPr lang="en-US" dirty="0"/>
              <a:t> </a:t>
            </a:r>
            <a:r>
              <a:rPr lang="en-US" dirty="0" err="1"/>
              <a:t>kepentingan</a:t>
            </a:r>
            <a:r>
              <a:rPr lang="en-US" dirty="0"/>
              <a:t> yang </a:t>
            </a:r>
            <a:r>
              <a:rPr lang="en-US" dirty="0" err="1"/>
              <a:t>terlibat</a:t>
            </a:r>
            <a:r>
              <a:rPr lang="en-US" dirty="0"/>
              <a:t>. Proses </a:t>
            </a:r>
            <a:r>
              <a:rPr lang="en-US" dirty="0" err="1"/>
              <a:t>tawar-menawar</a:t>
            </a:r>
            <a:r>
              <a:rPr lang="en-US" dirty="0"/>
              <a:t> </a:t>
            </a:r>
            <a:r>
              <a:rPr lang="en-US" dirty="0" err="1"/>
              <a:t>ini</a:t>
            </a:r>
            <a:r>
              <a:rPr lang="en-US" dirty="0"/>
              <a:t> </a:t>
            </a:r>
            <a:r>
              <a:rPr lang="en-US" dirty="0" err="1"/>
              <a:t>juga</a:t>
            </a:r>
            <a:r>
              <a:rPr lang="en-US" dirty="0"/>
              <a:t> </a:t>
            </a:r>
            <a:r>
              <a:rPr lang="en-US" dirty="0" err="1"/>
              <a:t>dianggap</a:t>
            </a:r>
            <a:r>
              <a:rPr lang="en-US" dirty="0"/>
              <a:t> </a:t>
            </a:r>
            <a:r>
              <a:rPr lang="en-US" dirty="0" err="1"/>
              <a:t>terjadi</a:t>
            </a:r>
            <a:r>
              <a:rPr lang="en-US" dirty="0"/>
              <a:t> </a:t>
            </a:r>
            <a:r>
              <a:rPr lang="en-US" dirty="0" err="1"/>
              <a:t>dalam</a:t>
            </a:r>
            <a:r>
              <a:rPr lang="en-US" dirty="0"/>
              <a:t> </a:t>
            </a:r>
            <a:r>
              <a:rPr lang="en-US" dirty="0" err="1"/>
              <a:t>sebuah</a:t>
            </a:r>
            <a:r>
              <a:rPr lang="en-US" dirty="0"/>
              <a:t> </a:t>
            </a:r>
            <a:r>
              <a:rPr lang="en-US" dirty="0" err="1"/>
              <a:t>konteks</a:t>
            </a:r>
            <a:r>
              <a:rPr lang="en-US" dirty="0"/>
              <a:t> </a:t>
            </a:r>
            <a:r>
              <a:rPr lang="en-US" dirty="0" err="1"/>
              <a:t>sosial</a:t>
            </a:r>
            <a:r>
              <a:rPr lang="en-US" dirty="0"/>
              <a:t> yang </a:t>
            </a:r>
            <a:r>
              <a:rPr lang="en-US" dirty="0" err="1"/>
              <a:t>spesifik</a:t>
            </a:r>
            <a:r>
              <a:rPr lang="en-US" dirty="0"/>
              <a:t>, </a:t>
            </a:r>
            <a:r>
              <a:rPr lang="en-US" dirty="0" err="1"/>
              <a:t>dengan</a:t>
            </a:r>
            <a:r>
              <a:rPr lang="en-US" dirty="0"/>
              <a:t> </a:t>
            </a:r>
            <a:r>
              <a:rPr lang="en-US" dirty="0" err="1"/>
              <a:t>nilai</a:t>
            </a:r>
            <a:r>
              <a:rPr lang="en-US" dirty="0"/>
              <a:t>, </a:t>
            </a:r>
            <a:r>
              <a:rPr lang="en-US" dirty="0" err="1"/>
              <a:t>norma</a:t>
            </a:r>
            <a:r>
              <a:rPr lang="en-US" dirty="0"/>
              <a:t>, </a:t>
            </a:r>
            <a:r>
              <a:rPr lang="en-US" dirty="0" err="1"/>
              <a:t>dan</a:t>
            </a:r>
            <a:r>
              <a:rPr lang="en-US" dirty="0"/>
              <a:t> </a:t>
            </a:r>
            <a:r>
              <a:rPr lang="en-US" dirty="0" err="1"/>
              <a:t>kebiasaan</a:t>
            </a:r>
            <a:r>
              <a:rPr lang="en-US" dirty="0"/>
              <a:t> yang </a:t>
            </a:r>
            <a:r>
              <a:rPr lang="en-US" dirty="0" err="1"/>
              <a:t>mengkerangkai</a:t>
            </a:r>
            <a:r>
              <a:rPr lang="en-US" dirty="0"/>
              <a:t> proses </a:t>
            </a:r>
            <a:r>
              <a:rPr lang="en-US" dirty="0" err="1"/>
              <a:t>administratif</a:t>
            </a:r>
            <a:r>
              <a:rPr lang="en-US" dirty="0"/>
              <a:t> </a:t>
            </a:r>
            <a:r>
              <a:rPr lang="en-US" dirty="0" err="1"/>
              <a:t>dan</a:t>
            </a:r>
            <a:r>
              <a:rPr lang="en-US" dirty="0"/>
              <a:t> </a:t>
            </a:r>
            <a:r>
              <a:rPr lang="en-US" dirty="0" err="1"/>
              <a:t>politik</a:t>
            </a:r>
            <a:r>
              <a:rPr lang="en-US" dirty="0"/>
              <a:t> yang </a:t>
            </a:r>
            <a:r>
              <a:rPr lang="en-US" dirty="0" err="1" smtClean="0"/>
              <a:t>terjadi</a:t>
            </a:r>
            <a:endParaRPr lang="en-US" dirty="0" smtClean="0"/>
          </a:p>
          <a:p>
            <a:pPr marL="109728" indent="0">
              <a:buNone/>
            </a:pPr>
            <a:endParaRPr lang="en-US" dirty="0" smtClean="0"/>
          </a:p>
          <a:p>
            <a:r>
              <a:rPr lang="en-US" dirty="0"/>
              <a:t>Model Mixed – Scanning </a:t>
            </a:r>
            <a:r>
              <a:rPr lang="en-US" dirty="0" err="1"/>
              <a:t>berusaha</a:t>
            </a:r>
            <a:r>
              <a:rPr lang="en-US" dirty="0"/>
              <a:t> </a:t>
            </a:r>
            <a:r>
              <a:rPr lang="en-US" dirty="0" err="1"/>
              <a:t>menawarkan</a:t>
            </a:r>
            <a:r>
              <a:rPr lang="en-US" dirty="0"/>
              <a:t> </a:t>
            </a:r>
            <a:r>
              <a:rPr lang="en-US" dirty="0" err="1"/>
              <a:t>fleksibilitas</a:t>
            </a:r>
            <a:r>
              <a:rPr lang="en-US" dirty="0"/>
              <a:t> di </a:t>
            </a:r>
            <a:r>
              <a:rPr lang="en-US" dirty="0" err="1"/>
              <a:t>antara</a:t>
            </a:r>
            <a:r>
              <a:rPr lang="en-US" dirty="0"/>
              <a:t> </a:t>
            </a:r>
            <a:r>
              <a:rPr lang="en-US" dirty="0" err="1"/>
              <a:t>ketegangan</a:t>
            </a:r>
            <a:r>
              <a:rPr lang="en-US" dirty="0"/>
              <a:t> </a:t>
            </a:r>
            <a:r>
              <a:rPr lang="en-US" dirty="0" err="1"/>
              <a:t>dua</a:t>
            </a:r>
            <a:r>
              <a:rPr lang="en-US" dirty="0"/>
              <a:t> model </a:t>
            </a:r>
            <a:r>
              <a:rPr lang="en-US" dirty="0" err="1"/>
              <a:t>sebelumnya</a:t>
            </a:r>
            <a:r>
              <a:rPr lang="en-US" dirty="0"/>
              <a:t>. </a:t>
            </a:r>
            <a:r>
              <a:rPr lang="en-US" dirty="0" err="1"/>
              <a:t>Ini</a:t>
            </a:r>
            <a:r>
              <a:rPr lang="en-US" dirty="0"/>
              <a:t> </a:t>
            </a:r>
            <a:r>
              <a:rPr lang="en-US" dirty="0" err="1"/>
              <a:t>karena</a:t>
            </a:r>
            <a:r>
              <a:rPr lang="en-US" dirty="0"/>
              <a:t> </a:t>
            </a:r>
            <a:r>
              <a:rPr lang="en-US" dirty="0" err="1"/>
              <a:t>asumsi</a:t>
            </a:r>
            <a:r>
              <a:rPr lang="en-US" dirty="0"/>
              <a:t> Model Mixed – Scanning </a:t>
            </a:r>
            <a:r>
              <a:rPr lang="en-US" dirty="0" err="1"/>
              <a:t>melihat</a:t>
            </a:r>
            <a:r>
              <a:rPr lang="en-US" dirty="0"/>
              <a:t> </a:t>
            </a:r>
            <a:r>
              <a:rPr lang="en-US" dirty="0" err="1"/>
              <a:t>bahwa</a:t>
            </a:r>
            <a:r>
              <a:rPr lang="en-US" dirty="0"/>
              <a:t> </a:t>
            </a:r>
            <a:r>
              <a:rPr lang="en-US" dirty="0" err="1"/>
              <a:t>meskipun</a:t>
            </a:r>
            <a:r>
              <a:rPr lang="en-US" dirty="0"/>
              <a:t> proses </a:t>
            </a:r>
            <a:r>
              <a:rPr lang="en-US" dirty="0" err="1"/>
              <a:t>kebijakan</a:t>
            </a:r>
            <a:r>
              <a:rPr lang="en-US" dirty="0"/>
              <a:t> </a:t>
            </a:r>
            <a:r>
              <a:rPr lang="en-US" dirty="0" err="1"/>
              <a:t>melibatkan</a:t>
            </a:r>
            <a:r>
              <a:rPr lang="en-US" dirty="0"/>
              <a:t> </a:t>
            </a:r>
            <a:r>
              <a:rPr lang="en-US" dirty="0" err="1"/>
              <a:t>konflik</a:t>
            </a:r>
            <a:r>
              <a:rPr lang="en-US" dirty="0"/>
              <a:t> </a:t>
            </a:r>
            <a:r>
              <a:rPr lang="en-US" dirty="0" err="1"/>
              <a:t>kepentingan</a:t>
            </a:r>
            <a:r>
              <a:rPr lang="en-US" dirty="0"/>
              <a:t> </a:t>
            </a:r>
            <a:r>
              <a:rPr lang="en-US" dirty="0" err="1"/>
              <a:t>dan</a:t>
            </a:r>
            <a:r>
              <a:rPr lang="en-US" dirty="0"/>
              <a:t> </a:t>
            </a:r>
            <a:r>
              <a:rPr lang="en-US" dirty="0" err="1"/>
              <a:t>tawar-menawar</a:t>
            </a:r>
            <a:r>
              <a:rPr lang="en-US" dirty="0"/>
              <a:t> </a:t>
            </a:r>
            <a:r>
              <a:rPr lang="en-US" dirty="0" err="1"/>
              <a:t>antar</a:t>
            </a:r>
            <a:r>
              <a:rPr lang="en-US" dirty="0"/>
              <a:t> </a:t>
            </a:r>
            <a:r>
              <a:rPr lang="en-US" dirty="0" err="1"/>
              <a:t>aktor</a:t>
            </a:r>
            <a:r>
              <a:rPr lang="en-US" dirty="0"/>
              <a:t>, </a:t>
            </a:r>
            <a:r>
              <a:rPr lang="en-US" dirty="0" err="1"/>
              <a:t>seluruh</a:t>
            </a:r>
            <a:r>
              <a:rPr lang="en-US" dirty="0"/>
              <a:t> </a:t>
            </a:r>
            <a:r>
              <a:rPr lang="en-US" dirty="0" err="1"/>
              <a:t>aktor</a:t>
            </a:r>
            <a:r>
              <a:rPr lang="en-US" dirty="0"/>
              <a:t> </a:t>
            </a:r>
            <a:r>
              <a:rPr lang="en-US" dirty="0" err="1"/>
              <a:t>tersebut</a:t>
            </a:r>
            <a:r>
              <a:rPr lang="en-US" dirty="0"/>
              <a:t> </a:t>
            </a:r>
            <a:r>
              <a:rPr lang="en-US" dirty="0" err="1"/>
              <a:t>berbicara</a:t>
            </a:r>
            <a:r>
              <a:rPr lang="en-US" dirty="0"/>
              <a:t> </a:t>
            </a:r>
            <a:r>
              <a:rPr lang="en-US" dirty="0" err="1"/>
              <a:t>dalam</a:t>
            </a:r>
            <a:r>
              <a:rPr lang="en-US" dirty="0"/>
              <a:t> </a:t>
            </a:r>
            <a:r>
              <a:rPr lang="en-US" dirty="0" err="1"/>
              <a:t>suatu</a:t>
            </a:r>
            <a:r>
              <a:rPr lang="en-US" dirty="0"/>
              <a:t> </a:t>
            </a:r>
            <a:r>
              <a:rPr lang="en-US" dirty="0" err="1"/>
              <a:t>batas</a:t>
            </a:r>
            <a:r>
              <a:rPr lang="en-US" dirty="0"/>
              <a:t> </a:t>
            </a:r>
            <a:r>
              <a:rPr lang="en-US" dirty="0" err="1"/>
              <a:t>rasionalitas</a:t>
            </a:r>
            <a:r>
              <a:rPr lang="en-US" dirty="0"/>
              <a:t> minimum</a:t>
            </a:r>
          </a:p>
        </p:txBody>
      </p:sp>
      <p:sp>
        <p:nvSpPr>
          <p:cNvPr id="3" name="Title 2"/>
          <p:cNvSpPr>
            <a:spLocks noGrp="1"/>
          </p:cNvSpPr>
          <p:nvPr>
            <p:ph type="title"/>
          </p:nvPr>
        </p:nvSpPr>
        <p:spPr/>
        <p:txBody>
          <a:bodyPr/>
          <a:lstStyle/>
          <a:p>
            <a:r>
              <a:rPr lang="en-US" dirty="0" smtClean="0"/>
              <a:t>MODEL MIXED SCANNING</a:t>
            </a:r>
            <a:endParaRPr lang="en-US" dirty="0"/>
          </a:p>
        </p:txBody>
      </p:sp>
    </p:spTree>
    <p:extLst>
      <p:ext uri="{BB962C8B-B14F-4D97-AF65-F5344CB8AC3E}">
        <p14:creationId xmlns:p14="http://schemas.microsoft.com/office/powerpoint/2010/main" val="19997287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81328"/>
            <a:ext cx="8610600" cy="5071872"/>
          </a:xfrm>
        </p:spPr>
        <p:txBody>
          <a:bodyPr>
            <a:normAutofit fontScale="85000" lnSpcReduction="20000"/>
          </a:bodyPr>
          <a:lstStyle/>
          <a:p>
            <a:r>
              <a:rPr lang="en-US" dirty="0" smtClean="0"/>
              <a:t>MENJEMBATANI </a:t>
            </a:r>
            <a:r>
              <a:rPr lang="en-US" dirty="0" err="1" smtClean="0"/>
              <a:t>dua</a:t>
            </a:r>
            <a:r>
              <a:rPr lang="en-US" dirty="0" smtClean="0"/>
              <a:t> </a:t>
            </a:r>
            <a:r>
              <a:rPr lang="en-US" dirty="0" err="1"/>
              <a:t>kutub</a:t>
            </a:r>
            <a:r>
              <a:rPr lang="en-US" dirty="0"/>
              <a:t> </a:t>
            </a:r>
            <a:r>
              <a:rPr lang="en-US" dirty="0" err="1"/>
              <a:t>ekstrem</a:t>
            </a:r>
            <a:r>
              <a:rPr lang="en-US" dirty="0"/>
              <a:t> yang </a:t>
            </a:r>
            <a:r>
              <a:rPr lang="en-US" dirty="0" err="1"/>
              <a:t>diwakili</a:t>
            </a:r>
            <a:r>
              <a:rPr lang="en-US" dirty="0"/>
              <a:t> </a:t>
            </a:r>
            <a:r>
              <a:rPr lang="en-US" dirty="0" err="1"/>
              <a:t>oleh</a:t>
            </a:r>
            <a:r>
              <a:rPr lang="en-US" dirty="0"/>
              <a:t> </a:t>
            </a:r>
            <a:r>
              <a:rPr lang="en-US" dirty="0" err="1"/>
              <a:t>dua</a:t>
            </a:r>
            <a:r>
              <a:rPr lang="en-US" dirty="0"/>
              <a:t> model </a:t>
            </a:r>
            <a:r>
              <a:rPr lang="en-US" dirty="0" err="1"/>
              <a:t>dasar</a:t>
            </a:r>
            <a:r>
              <a:rPr lang="en-US" dirty="0"/>
              <a:t> </a:t>
            </a:r>
            <a:r>
              <a:rPr lang="en-US" dirty="0" err="1"/>
              <a:t>sebelumnya</a:t>
            </a:r>
            <a:r>
              <a:rPr lang="en-US" dirty="0"/>
              <a:t>. </a:t>
            </a:r>
            <a:r>
              <a:rPr lang="en-US" dirty="0" err="1"/>
              <a:t>Dalam</a:t>
            </a:r>
            <a:r>
              <a:rPr lang="en-US" dirty="0"/>
              <a:t> model Mixed – Scanning, </a:t>
            </a:r>
            <a:r>
              <a:rPr lang="en-US" dirty="0" err="1"/>
              <a:t>dalam</a:t>
            </a:r>
            <a:r>
              <a:rPr lang="en-US" dirty="0"/>
              <a:t> proses </a:t>
            </a:r>
            <a:r>
              <a:rPr lang="en-US" dirty="0" err="1"/>
              <a:t>pengambilan</a:t>
            </a:r>
            <a:r>
              <a:rPr lang="en-US" dirty="0"/>
              <a:t> </a:t>
            </a:r>
            <a:r>
              <a:rPr lang="en-US" dirty="0" err="1"/>
              <a:t>keputusan</a:t>
            </a:r>
            <a:r>
              <a:rPr lang="en-US" dirty="0"/>
              <a:t> </a:t>
            </a:r>
            <a:r>
              <a:rPr lang="en-US" dirty="0" err="1"/>
              <a:t>para</a:t>
            </a:r>
            <a:r>
              <a:rPr lang="en-US" dirty="0"/>
              <a:t> decision makers </a:t>
            </a:r>
            <a:r>
              <a:rPr lang="en-US" dirty="0" err="1"/>
              <a:t>melakukan</a:t>
            </a:r>
            <a:r>
              <a:rPr lang="en-US" dirty="0"/>
              <a:t> scanning </a:t>
            </a:r>
            <a:r>
              <a:rPr lang="en-US" dirty="0" err="1"/>
              <a:t>secara</a:t>
            </a:r>
            <a:r>
              <a:rPr lang="en-US" dirty="0"/>
              <a:t> </a:t>
            </a:r>
            <a:r>
              <a:rPr lang="en-US" dirty="0" err="1"/>
              <a:t>cepat</a:t>
            </a:r>
            <a:r>
              <a:rPr lang="en-US" dirty="0"/>
              <a:t> </a:t>
            </a:r>
            <a:r>
              <a:rPr lang="en-US" dirty="0" err="1"/>
              <a:t>untuk</a:t>
            </a:r>
            <a:r>
              <a:rPr lang="en-US" dirty="0"/>
              <a:t> </a:t>
            </a:r>
            <a:r>
              <a:rPr lang="en-US" dirty="0" err="1"/>
              <a:t>menjaring</a:t>
            </a:r>
            <a:r>
              <a:rPr lang="en-US" dirty="0"/>
              <a:t> </a:t>
            </a:r>
            <a:r>
              <a:rPr lang="en-US" dirty="0" err="1"/>
              <a:t>alternatif-alternatif</a:t>
            </a:r>
            <a:r>
              <a:rPr lang="en-US" dirty="0"/>
              <a:t> yang “</a:t>
            </a:r>
            <a:r>
              <a:rPr lang="en-US" dirty="0" err="1"/>
              <a:t>biasa</a:t>
            </a:r>
            <a:r>
              <a:rPr lang="en-US" dirty="0"/>
              <a:t>” </a:t>
            </a:r>
            <a:r>
              <a:rPr lang="en-US" dirty="0" err="1"/>
              <a:t>diambil</a:t>
            </a:r>
            <a:r>
              <a:rPr lang="en-US" dirty="0"/>
              <a:t> </a:t>
            </a:r>
            <a:r>
              <a:rPr lang="en-US" dirty="0" err="1"/>
              <a:t>dalam</a:t>
            </a:r>
            <a:r>
              <a:rPr lang="en-US" dirty="0"/>
              <a:t> </a:t>
            </a:r>
            <a:r>
              <a:rPr lang="en-US" dirty="0" err="1"/>
              <a:t>situasi-situasi</a:t>
            </a:r>
            <a:r>
              <a:rPr lang="en-US" dirty="0"/>
              <a:t> </a:t>
            </a:r>
            <a:r>
              <a:rPr lang="en-US" dirty="0" err="1"/>
              <a:t>kebijakan</a:t>
            </a:r>
            <a:r>
              <a:rPr lang="en-US" dirty="0"/>
              <a:t> yang </a:t>
            </a:r>
            <a:r>
              <a:rPr lang="en-US" dirty="0" err="1"/>
              <a:t>relatif</a:t>
            </a:r>
            <a:r>
              <a:rPr lang="en-US" dirty="0"/>
              <a:t> </a:t>
            </a:r>
            <a:r>
              <a:rPr lang="en-US" dirty="0" err="1"/>
              <a:t>serupa</a:t>
            </a:r>
            <a:r>
              <a:rPr lang="en-US" dirty="0"/>
              <a:t>. </a:t>
            </a:r>
            <a:r>
              <a:rPr lang="en-US" dirty="0" err="1"/>
              <a:t>Selanjutnya</a:t>
            </a:r>
            <a:r>
              <a:rPr lang="en-US" dirty="0"/>
              <a:t>, </a:t>
            </a:r>
            <a:r>
              <a:rPr lang="en-US" dirty="0" err="1"/>
              <a:t>alternatif-alternatif</a:t>
            </a:r>
            <a:r>
              <a:rPr lang="en-US" dirty="0"/>
              <a:t> yang </a:t>
            </a:r>
            <a:r>
              <a:rPr lang="en-US" dirty="0" err="1"/>
              <a:t>terjaring</a:t>
            </a:r>
            <a:r>
              <a:rPr lang="en-US" dirty="0"/>
              <a:t> </a:t>
            </a:r>
            <a:r>
              <a:rPr lang="en-US" dirty="0" err="1"/>
              <a:t>dianalisis</a:t>
            </a:r>
            <a:r>
              <a:rPr lang="en-US" dirty="0"/>
              <a:t> </a:t>
            </a:r>
            <a:r>
              <a:rPr lang="en-US" dirty="0" err="1"/>
              <a:t>dengan</a:t>
            </a:r>
            <a:r>
              <a:rPr lang="en-US" dirty="0"/>
              <a:t> </a:t>
            </a:r>
            <a:r>
              <a:rPr lang="en-US" dirty="0" err="1"/>
              <a:t>logika</a:t>
            </a:r>
            <a:r>
              <a:rPr lang="en-US" dirty="0"/>
              <a:t> </a:t>
            </a:r>
            <a:r>
              <a:rPr lang="en-US" dirty="0" err="1"/>
              <a:t>rasional</a:t>
            </a:r>
            <a:r>
              <a:rPr lang="en-US" dirty="0"/>
              <a:t> </a:t>
            </a:r>
            <a:r>
              <a:rPr lang="en-US" dirty="0" err="1"/>
              <a:t>untuk</a:t>
            </a:r>
            <a:r>
              <a:rPr lang="en-US" dirty="0"/>
              <a:t> </a:t>
            </a:r>
            <a:r>
              <a:rPr lang="en-US" dirty="0" err="1"/>
              <a:t>mendapatkan</a:t>
            </a:r>
            <a:r>
              <a:rPr lang="en-US" dirty="0"/>
              <a:t> </a:t>
            </a:r>
            <a:r>
              <a:rPr lang="en-US" dirty="0" err="1"/>
              <a:t>pilihan</a:t>
            </a:r>
            <a:r>
              <a:rPr lang="en-US" dirty="0"/>
              <a:t> yang </a:t>
            </a:r>
            <a:r>
              <a:rPr lang="en-US" dirty="0" err="1"/>
              <a:t>dianggap</a:t>
            </a:r>
            <a:r>
              <a:rPr lang="en-US" dirty="0"/>
              <a:t> paling </a:t>
            </a:r>
            <a:r>
              <a:rPr lang="en-US" dirty="0" err="1"/>
              <a:t>tepat</a:t>
            </a:r>
            <a:r>
              <a:rPr lang="en-US" dirty="0"/>
              <a:t> </a:t>
            </a:r>
            <a:r>
              <a:rPr lang="en-US" dirty="0" err="1"/>
              <a:t>dan</a:t>
            </a:r>
            <a:r>
              <a:rPr lang="en-US" dirty="0"/>
              <a:t> </a:t>
            </a:r>
            <a:r>
              <a:rPr lang="en-US" dirty="0" err="1"/>
              <a:t>sesuai</a:t>
            </a:r>
            <a:r>
              <a:rPr lang="en-US" dirty="0"/>
              <a:t> </a:t>
            </a:r>
            <a:r>
              <a:rPr lang="en-US" dirty="0" err="1"/>
              <a:t>dengan</a:t>
            </a:r>
            <a:r>
              <a:rPr lang="en-US" dirty="0"/>
              <a:t> </a:t>
            </a:r>
            <a:r>
              <a:rPr lang="en-US" dirty="0" err="1"/>
              <a:t>kebiasaan</a:t>
            </a:r>
            <a:r>
              <a:rPr lang="en-US" dirty="0"/>
              <a:t> yang ada.8 </a:t>
            </a:r>
            <a:r>
              <a:rPr lang="en-US" dirty="0" err="1"/>
              <a:t>Analisis</a:t>
            </a:r>
            <a:r>
              <a:rPr lang="en-US" dirty="0"/>
              <a:t> </a:t>
            </a:r>
            <a:r>
              <a:rPr lang="en-US" dirty="0" err="1"/>
              <a:t>dengan</a:t>
            </a:r>
            <a:r>
              <a:rPr lang="en-US" dirty="0"/>
              <a:t> </a:t>
            </a:r>
            <a:r>
              <a:rPr lang="en-US" dirty="0" err="1"/>
              <a:t>logika</a:t>
            </a:r>
            <a:r>
              <a:rPr lang="en-US" dirty="0"/>
              <a:t> </a:t>
            </a:r>
            <a:r>
              <a:rPr lang="en-US" dirty="0" err="1"/>
              <a:t>rasional</a:t>
            </a:r>
            <a:r>
              <a:rPr lang="en-US" dirty="0"/>
              <a:t> </a:t>
            </a:r>
            <a:r>
              <a:rPr lang="en-US" dirty="0" err="1"/>
              <a:t>ini</a:t>
            </a:r>
            <a:r>
              <a:rPr lang="en-US" dirty="0"/>
              <a:t> </a:t>
            </a:r>
            <a:r>
              <a:rPr lang="en-US" dirty="0" err="1"/>
              <a:t>juga</a:t>
            </a:r>
            <a:r>
              <a:rPr lang="en-US" dirty="0"/>
              <a:t> </a:t>
            </a:r>
            <a:r>
              <a:rPr lang="en-US" dirty="0" err="1"/>
              <a:t>tidak</a:t>
            </a:r>
            <a:r>
              <a:rPr lang="en-US" dirty="0"/>
              <a:t> </a:t>
            </a:r>
            <a:r>
              <a:rPr lang="en-US" dirty="0" err="1"/>
              <a:t>mungkin</a:t>
            </a:r>
            <a:r>
              <a:rPr lang="en-US" dirty="0"/>
              <a:t> </a:t>
            </a:r>
            <a:r>
              <a:rPr lang="en-US" dirty="0" err="1"/>
              <a:t>mencakup</a:t>
            </a:r>
            <a:r>
              <a:rPr lang="en-US" dirty="0"/>
              <a:t> </a:t>
            </a:r>
            <a:r>
              <a:rPr lang="en-US" dirty="0" err="1"/>
              <a:t>seluruh</a:t>
            </a:r>
            <a:r>
              <a:rPr lang="en-US" dirty="0"/>
              <a:t> </a:t>
            </a:r>
            <a:r>
              <a:rPr lang="en-US" dirty="0" err="1"/>
              <a:t>informasi</a:t>
            </a:r>
            <a:r>
              <a:rPr lang="en-US" dirty="0"/>
              <a:t> yang </a:t>
            </a:r>
            <a:r>
              <a:rPr lang="en-US" dirty="0" err="1"/>
              <a:t>dibutuhkan</a:t>
            </a:r>
            <a:r>
              <a:rPr lang="en-US" dirty="0"/>
              <a:t> </a:t>
            </a:r>
            <a:r>
              <a:rPr lang="en-US" dirty="0" err="1"/>
              <a:t>untuk</a:t>
            </a:r>
            <a:r>
              <a:rPr lang="en-US" dirty="0"/>
              <a:t> </a:t>
            </a:r>
            <a:r>
              <a:rPr lang="en-US" dirty="0" err="1"/>
              <a:t>mendapatkan</a:t>
            </a:r>
            <a:r>
              <a:rPr lang="en-US" dirty="0"/>
              <a:t> </a:t>
            </a:r>
            <a:r>
              <a:rPr lang="en-US" dirty="0" err="1"/>
              <a:t>keputusan</a:t>
            </a:r>
            <a:r>
              <a:rPr lang="en-US" dirty="0"/>
              <a:t> yang ideal. </a:t>
            </a:r>
            <a:r>
              <a:rPr lang="en-US" dirty="0" err="1"/>
              <a:t>Kedua</a:t>
            </a:r>
            <a:r>
              <a:rPr lang="en-US" dirty="0"/>
              <a:t> </a:t>
            </a:r>
            <a:r>
              <a:rPr lang="en-US" dirty="0" err="1"/>
              <a:t>langkah</a:t>
            </a:r>
            <a:r>
              <a:rPr lang="en-US" dirty="0"/>
              <a:t> </a:t>
            </a:r>
            <a:r>
              <a:rPr lang="en-US" dirty="0" err="1"/>
              <a:t>ini</a:t>
            </a:r>
            <a:r>
              <a:rPr lang="en-US" dirty="0"/>
              <a:t> </a:t>
            </a:r>
            <a:r>
              <a:rPr lang="en-US" dirty="0" err="1"/>
              <a:t>dilakukan</a:t>
            </a:r>
            <a:r>
              <a:rPr lang="en-US" dirty="0"/>
              <a:t> </a:t>
            </a:r>
            <a:r>
              <a:rPr lang="en-US" dirty="0" err="1"/>
              <a:t>untuk</a:t>
            </a:r>
            <a:r>
              <a:rPr lang="en-US" dirty="0"/>
              <a:t> </a:t>
            </a:r>
            <a:r>
              <a:rPr lang="en-US" dirty="0" err="1"/>
              <a:t>menyiasati</a:t>
            </a:r>
            <a:r>
              <a:rPr lang="en-US" dirty="0"/>
              <a:t> </a:t>
            </a:r>
            <a:r>
              <a:rPr lang="en-US" dirty="0" err="1"/>
              <a:t>keterbatasan</a:t>
            </a:r>
            <a:r>
              <a:rPr lang="en-US" dirty="0"/>
              <a:t> </a:t>
            </a:r>
            <a:r>
              <a:rPr lang="en-US" dirty="0" err="1"/>
              <a:t>informasi</a:t>
            </a:r>
            <a:r>
              <a:rPr lang="en-US" dirty="0"/>
              <a:t>, </a:t>
            </a:r>
            <a:r>
              <a:rPr lang="en-US" dirty="0" err="1"/>
              <a:t>waktu</a:t>
            </a:r>
            <a:r>
              <a:rPr lang="en-US" dirty="0"/>
              <a:t>, </a:t>
            </a:r>
            <a:r>
              <a:rPr lang="en-US" dirty="0" err="1"/>
              <a:t>sumberdaya</a:t>
            </a:r>
            <a:r>
              <a:rPr lang="en-US" dirty="0"/>
              <a:t>, </a:t>
            </a:r>
            <a:r>
              <a:rPr lang="en-US" dirty="0" err="1"/>
              <a:t>dan</a:t>
            </a:r>
            <a:r>
              <a:rPr lang="en-US" dirty="0"/>
              <a:t> </a:t>
            </a:r>
            <a:r>
              <a:rPr lang="en-US" dirty="0" err="1"/>
              <a:t>perbedaan</a:t>
            </a:r>
            <a:r>
              <a:rPr lang="en-US" dirty="0"/>
              <a:t> </a:t>
            </a:r>
            <a:r>
              <a:rPr lang="en-US" dirty="0" err="1"/>
              <a:t>rumusan</a:t>
            </a:r>
            <a:r>
              <a:rPr lang="en-US" dirty="0"/>
              <a:t> </a:t>
            </a:r>
            <a:r>
              <a:rPr lang="en-US" dirty="0" err="1"/>
              <a:t>permasalahan</a:t>
            </a:r>
            <a:r>
              <a:rPr lang="en-US" dirty="0"/>
              <a:t> di </a:t>
            </a:r>
            <a:r>
              <a:rPr lang="en-US" dirty="0" err="1"/>
              <a:t>antara</a:t>
            </a:r>
            <a:r>
              <a:rPr lang="en-US" dirty="0"/>
              <a:t> </a:t>
            </a:r>
            <a:r>
              <a:rPr lang="en-US" dirty="0" err="1"/>
              <a:t>aktor-aktor</a:t>
            </a:r>
            <a:r>
              <a:rPr lang="en-US" dirty="0"/>
              <a:t> yang </a:t>
            </a:r>
            <a:r>
              <a:rPr lang="en-US" dirty="0" err="1"/>
              <a:t>terlibat</a:t>
            </a:r>
            <a:r>
              <a:rPr lang="en-US" dirty="0"/>
              <a:t> </a:t>
            </a:r>
            <a:r>
              <a:rPr lang="en-US" dirty="0" err="1"/>
              <a:t>dalam</a:t>
            </a:r>
            <a:r>
              <a:rPr lang="en-US" dirty="0"/>
              <a:t> </a:t>
            </a:r>
            <a:r>
              <a:rPr lang="en-US" dirty="0" err="1"/>
              <a:t>pengambilan</a:t>
            </a:r>
            <a:r>
              <a:rPr lang="en-US" dirty="0"/>
              <a:t> </a:t>
            </a:r>
            <a:r>
              <a:rPr lang="en-US" dirty="0" err="1"/>
              <a:t>keputusan</a:t>
            </a:r>
            <a:endParaRPr lang="en-US" dirty="0"/>
          </a:p>
        </p:txBody>
      </p:sp>
      <p:sp>
        <p:nvSpPr>
          <p:cNvPr id="3" name="Title 2"/>
          <p:cNvSpPr>
            <a:spLocks noGrp="1"/>
          </p:cNvSpPr>
          <p:nvPr>
            <p:ph type="title"/>
          </p:nvPr>
        </p:nvSpPr>
        <p:spPr>
          <a:xfrm>
            <a:off x="457200" y="274638"/>
            <a:ext cx="8229600" cy="868362"/>
          </a:xfrm>
        </p:spPr>
        <p:txBody>
          <a:bodyPr/>
          <a:lstStyle/>
          <a:p>
            <a:r>
              <a:rPr lang="en-US" dirty="0" smtClean="0"/>
              <a:t>LANJUTAN …..</a:t>
            </a:r>
            <a:endParaRPr lang="en-US" dirty="0"/>
          </a:p>
        </p:txBody>
      </p:sp>
    </p:spTree>
    <p:extLst>
      <p:ext uri="{BB962C8B-B14F-4D97-AF65-F5344CB8AC3E}">
        <p14:creationId xmlns:p14="http://schemas.microsoft.com/office/powerpoint/2010/main" val="215954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endParaRPr lang="en-US" dirty="0" smtClean="0"/>
          </a:p>
          <a:p>
            <a:pPr marL="109728" indent="0">
              <a:buNone/>
            </a:pPr>
            <a:endParaRPr lang="en-US" dirty="0"/>
          </a:p>
          <a:p>
            <a:pPr marL="109728" indent="0">
              <a:buNone/>
            </a:pPr>
            <a:endParaRPr lang="en-US" dirty="0" smtClean="0"/>
          </a:p>
          <a:p>
            <a:pPr marL="109728" indent="0" algn="ctr">
              <a:buNone/>
            </a:pPr>
            <a:r>
              <a:rPr lang="en-US" sz="3200" b="1" dirty="0" smtClean="0">
                <a:solidFill>
                  <a:srgbClr val="FF0000"/>
                </a:solidFill>
                <a:latin typeface="Arial Black" pitchFamily="34" charset="0"/>
              </a:rPr>
              <a:t>MODEL  KUANTITATIF DAN KUALITATIF</a:t>
            </a:r>
            <a:endParaRPr lang="en-US" sz="3200" b="1" dirty="0">
              <a:solidFill>
                <a:srgbClr val="FF0000"/>
              </a:solidFill>
              <a:latin typeface="Arial Black" pitchFamily="34" charset="0"/>
            </a:endParaRPr>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5879295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230240660"/>
              </p:ext>
            </p:extLst>
          </p:nvPr>
        </p:nvGraphicFramePr>
        <p:xfrm>
          <a:off x="457200" y="1481138"/>
          <a:ext cx="8229600" cy="50720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normAutofit fontScale="90000"/>
          </a:bodyPr>
          <a:lstStyle/>
          <a:p>
            <a:pPr algn="ctr"/>
            <a:r>
              <a:rPr lang="en-US" dirty="0" smtClean="0">
                <a:solidFill>
                  <a:srgbClr val="FF0000"/>
                </a:solidFill>
              </a:rPr>
              <a:t>MODEL </a:t>
            </a:r>
            <a:br>
              <a:rPr lang="en-US" dirty="0" smtClean="0">
                <a:solidFill>
                  <a:srgbClr val="FF0000"/>
                </a:solidFill>
              </a:rPr>
            </a:br>
            <a:r>
              <a:rPr lang="en-US" dirty="0" smtClean="0">
                <a:solidFill>
                  <a:srgbClr val="FF0000"/>
                </a:solidFill>
              </a:rPr>
              <a:t>PENGAMBILAN KEPUTUSAN </a:t>
            </a:r>
            <a:endParaRPr lang="en-US" dirty="0">
              <a:solidFill>
                <a:srgbClr val="FF0000"/>
              </a:solidFill>
            </a:endParaRPr>
          </a:p>
        </p:txBody>
      </p:sp>
    </p:spTree>
    <p:extLst>
      <p:ext uri="{BB962C8B-B14F-4D97-AF65-F5344CB8AC3E}">
        <p14:creationId xmlns:p14="http://schemas.microsoft.com/office/powerpoint/2010/main" val="35731908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043299461"/>
              </p:ext>
            </p:extLst>
          </p:nvPr>
        </p:nvGraphicFramePr>
        <p:xfrm>
          <a:off x="457200" y="1481138"/>
          <a:ext cx="8534400" cy="53768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normAutofit fontScale="90000"/>
          </a:bodyPr>
          <a:lstStyle/>
          <a:p>
            <a:pPr algn="ctr"/>
            <a:r>
              <a:rPr lang="en-US" dirty="0" smtClean="0"/>
              <a:t>RAGAM MODEL PENGAMBILAN KEPUTUSAN </a:t>
            </a:r>
            <a:endParaRPr lang="en-US" dirty="0"/>
          </a:p>
        </p:txBody>
      </p:sp>
    </p:spTree>
    <p:extLst>
      <p:ext uri="{BB962C8B-B14F-4D97-AF65-F5344CB8AC3E}">
        <p14:creationId xmlns:p14="http://schemas.microsoft.com/office/powerpoint/2010/main" val="42450524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19472"/>
          </a:xfrm>
        </p:spPr>
        <p:txBody>
          <a:bodyPr>
            <a:normAutofit/>
          </a:bodyPr>
          <a:lstStyle/>
          <a:p>
            <a:r>
              <a:rPr lang="id-ID" dirty="0" smtClean="0"/>
              <a:t>Model </a:t>
            </a:r>
            <a:r>
              <a:rPr lang="id-ID" dirty="0"/>
              <a:t>tehnik  ini biasa digunakan untuk mengidentifikasi besarnya biaya dan manfaat dari setiap opsi-opsi pilihan, sehingga pembuatan keputusan kebijakan dapat memilih dan mengambil keputusan yang paling rasional.  Tehnik ini mengharuskan penghitungan semua biaya dari setiap alternatif.  Idealisasinya setiap biaya dan dampak dapat dikonversi menjadi angka-angka kuantitatif. </a:t>
            </a:r>
            <a:endParaRPr lang="en-US" dirty="0"/>
          </a:p>
        </p:txBody>
      </p:sp>
      <p:sp>
        <p:nvSpPr>
          <p:cNvPr id="3" name="Title 2"/>
          <p:cNvSpPr>
            <a:spLocks noGrp="1"/>
          </p:cNvSpPr>
          <p:nvPr>
            <p:ph type="title"/>
          </p:nvPr>
        </p:nvSpPr>
        <p:spPr/>
        <p:txBody>
          <a:bodyPr>
            <a:normAutofit fontScale="90000"/>
          </a:bodyPr>
          <a:lstStyle/>
          <a:p>
            <a:pPr algn="ctr"/>
            <a:r>
              <a:rPr lang="en-US" dirty="0" smtClean="0"/>
              <a:t/>
            </a:r>
            <a:br>
              <a:rPr lang="en-US" dirty="0" smtClean="0"/>
            </a:br>
            <a:r>
              <a:rPr lang="id-ID" dirty="0" smtClean="0"/>
              <a:t>Tehnik </a:t>
            </a:r>
            <a:r>
              <a:rPr lang="id-ID" dirty="0"/>
              <a:t>Analisis Cost And Benefit (CBA) </a:t>
            </a:r>
            <a:r>
              <a:rPr lang="en-US" dirty="0"/>
              <a:t/>
            </a:r>
            <a:br>
              <a:rPr lang="en-US" dirty="0"/>
            </a:br>
            <a:endParaRPr lang="en-US" dirty="0"/>
          </a:p>
        </p:txBody>
      </p:sp>
    </p:spTree>
    <p:extLst>
      <p:ext uri="{BB962C8B-B14F-4D97-AF65-F5344CB8AC3E}">
        <p14:creationId xmlns:p14="http://schemas.microsoft.com/office/powerpoint/2010/main" val="32191130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dirty="0"/>
              <a:t>Pendekatan yang dipakai adalah model ekonometrika</a:t>
            </a:r>
            <a:endParaRPr lang="en-US" dirty="0" smtClean="0"/>
          </a:p>
          <a:p>
            <a:r>
              <a:rPr lang="id-ID" dirty="0" smtClean="0"/>
              <a:t>pembuatan </a:t>
            </a:r>
            <a:r>
              <a:rPr lang="id-ID" dirty="0"/>
              <a:t>keputusan dinegara modern sebab semua keputusan ekonomi melibatkan pembuatan kebijakan lebih banyak berdasarkan pada perkiraan perkembangan ketimbang perkembangan aktual</a:t>
            </a:r>
            <a:endParaRPr lang="en-US" dirty="0"/>
          </a:p>
        </p:txBody>
      </p:sp>
      <p:sp>
        <p:nvSpPr>
          <p:cNvPr id="3" name="Title 2"/>
          <p:cNvSpPr>
            <a:spLocks noGrp="1"/>
          </p:cNvSpPr>
          <p:nvPr>
            <p:ph type="title"/>
          </p:nvPr>
        </p:nvSpPr>
        <p:spPr/>
        <p:txBody>
          <a:bodyPr>
            <a:normAutofit fontScale="90000"/>
          </a:bodyPr>
          <a:lstStyle/>
          <a:p>
            <a:pPr algn="ctr"/>
            <a:r>
              <a:rPr lang="en-US" dirty="0" smtClean="0">
                <a:effectLst/>
              </a:rPr>
              <a:t/>
            </a:r>
            <a:br>
              <a:rPr lang="en-US" dirty="0" smtClean="0">
                <a:effectLst/>
              </a:rPr>
            </a:br>
            <a:r>
              <a:rPr lang="id-ID" dirty="0" smtClean="0">
                <a:effectLst/>
              </a:rPr>
              <a:t>Tehnik </a:t>
            </a:r>
            <a:r>
              <a:rPr lang="id-ID" dirty="0">
                <a:effectLst/>
              </a:rPr>
              <a:t>Analisis Peramalan Ekonomi</a:t>
            </a:r>
            <a:r>
              <a:rPr lang="en-US" dirty="0">
                <a:effectLst/>
              </a:rPr>
              <a:t/>
            </a:r>
            <a:br>
              <a:rPr lang="en-US" dirty="0">
                <a:effectLst/>
              </a:rPr>
            </a:br>
            <a:endParaRPr lang="en-US" dirty="0"/>
          </a:p>
        </p:txBody>
      </p:sp>
    </p:spTree>
    <p:extLst>
      <p:ext uri="{BB962C8B-B14F-4D97-AF65-F5344CB8AC3E}">
        <p14:creationId xmlns:p14="http://schemas.microsoft.com/office/powerpoint/2010/main" val="3117127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a:buFont typeface="+mj-lt"/>
              <a:buAutoNum type="arabicPeriod"/>
            </a:pPr>
            <a:r>
              <a:rPr lang="en-US" sz="3600" b="1" dirty="0" err="1" smtClean="0"/>
              <a:t>Memahami</a:t>
            </a:r>
            <a:r>
              <a:rPr lang="en-US" sz="3600" b="1" dirty="0" smtClean="0"/>
              <a:t>  Model </a:t>
            </a:r>
            <a:r>
              <a:rPr lang="en-US" sz="3600" b="1" dirty="0" err="1" smtClean="0"/>
              <a:t>Rasionalitas</a:t>
            </a:r>
            <a:r>
              <a:rPr lang="en-US" sz="3600" b="1" dirty="0" smtClean="0"/>
              <a:t> </a:t>
            </a:r>
            <a:r>
              <a:rPr lang="en-US" sz="3600" b="1" dirty="0" err="1" smtClean="0"/>
              <a:t>Komprehensif</a:t>
            </a:r>
            <a:r>
              <a:rPr lang="en-US" sz="3600" b="1" dirty="0" smtClean="0"/>
              <a:t>, Garbage Can, Mixed  Scanning </a:t>
            </a:r>
            <a:r>
              <a:rPr lang="en-US" sz="3600" b="1" dirty="0" err="1" smtClean="0"/>
              <a:t>Dalam</a:t>
            </a:r>
            <a:r>
              <a:rPr lang="en-US" sz="3600" b="1" dirty="0" smtClean="0"/>
              <a:t> </a:t>
            </a:r>
            <a:r>
              <a:rPr lang="en-US" sz="3600" b="1" dirty="0" err="1" smtClean="0"/>
              <a:t>Pengambilan</a:t>
            </a:r>
            <a:r>
              <a:rPr lang="en-US" sz="3600" b="1" dirty="0" smtClean="0"/>
              <a:t> </a:t>
            </a:r>
            <a:r>
              <a:rPr lang="en-US" sz="3600" b="1" dirty="0" err="1" smtClean="0"/>
              <a:t>Keputusan</a:t>
            </a:r>
            <a:r>
              <a:rPr lang="en-US" sz="3600" b="1" dirty="0" smtClean="0"/>
              <a:t> </a:t>
            </a:r>
          </a:p>
          <a:p>
            <a:pPr marL="514350" indent="-514350">
              <a:buFont typeface="+mj-lt"/>
              <a:buAutoNum type="arabicPeriod"/>
            </a:pPr>
            <a:r>
              <a:rPr lang="en-US" sz="3600" b="1" dirty="0" err="1" smtClean="0"/>
              <a:t>Memahami</a:t>
            </a:r>
            <a:r>
              <a:rPr lang="en-US" sz="3600" b="1" dirty="0" smtClean="0"/>
              <a:t> Model </a:t>
            </a:r>
            <a:r>
              <a:rPr lang="en-US" sz="3600" b="1" dirty="0" err="1" smtClean="0"/>
              <a:t>Kuantitatif</a:t>
            </a:r>
            <a:r>
              <a:rPr lang="en-US" sz="3600" b="1" dirty="0" smtClean="0"/>
              <a:t> </a:t>
            </a:r>
            <a:r>
              <a:rPr lang="en-US" sz="3600" b="1" dirty="0" err="1" smtClean="0"/>
              <a:t>dan</a:t>
            </a:r>
            <a:r>
              <a:rPr lang="en-US" sz="3600" b="1" dirty="0" smtClean="0"/>
              <a:t> </a:t>
            </a:r>
            <a:r>
              <a:rPr lang="en-US" sz="3600" b="1" dirty="0" err="1" smtClean="0"/>
              <a:t>Kualitatif</a:t>
            </a:r>
            <a:endParaRPr lang="en-US" sz="3600" b="1" dirty="0" smtClean="0"/>
          </a:p>
          <a:p>
            <a:pPr marL="514350" indent="-514350">
              <a:buFont typeface="+mj-lt"/>
              <a:buAutoNum type="arabicPeriod"/>
            </a:pPr>
            <a:endParaRPr lang="en-US" sz="3600" b="1" dirty="0" smtClean="0"/>
          </a:p>
          <a:p>
            <a:pPr marL="514350" indent="-514350">
              <a:buFont typeface="+mj-lt"/>
              <a:buAutoNum type="arabicPeriod"/>
            </a:pPr>
            <a:endParaRPr lang="en-US" dirty="0"/>
          </a:p>
        </p:txBody>
      </p:sp>
      <p:sp>
        <p:nvSpPr>
          <p:cNvPr id="2" name="Title 1"/>
          <p:cNvSpPr>
            <a:spLocks noGrp="1"/>
          </p:cNvSpPr>
          <p:nvPr>
            <p:ph type="title"/>
          </p:nvPr>
        </p:nvSpPr>
        <p:spPr>
          <a:solidFill>
            <a:srgbClr val="92D050"/>
          </a:solidFill>
        </p:spPr>
        <p:txBody>
          <a:bodyPr/>
          <a:lstStyle/>
          <a:p>
            <a:pPr algn="ctr"/>
            <a:r>
              <a:rPr lang="en-US" dirty="0" smtClean="0">
                <a:solidFill>
                  <a:srgbClr val="FF0000"/>
                </a:solidFill>
              </a:rPr>
              <a:t>CAPAIAN  PEMBELAJARAN</a:t>
            </a:r>
            <a:endParaRPr lang="en-US" dirty="0">
              <a:solidFill>
                <a:srgbClr val="FF0000"/>
              </a:solidFill>
            </a:endParaRPr>
          </a:p>
        </p:txBody>
      </p:sp>
    </p:spTree>
    <p:extLst>
      <p:ext uri="{BB962C8B-B14F-4D97-AF65-F5344CB8AC3E}">
        <p14:creationId xmlns:p14="http://schemas.microsoft.com/office/powerpoint/2010/main" val="39561150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dirty="0"/>
              <a:t>Pendekatan perencanaan finansial  berusaha membangun tujuan, output, dan nilai yang jelas dalam proses penganggaran. Tujuannya  menciptakan sebuah sistem analisis dan </a:t>
            </a:r>
            <a:r>
              <a:rPr lang="id-ID" i="1" dirty="0"/>
              <a:t>review </a:t>
            </a:r>
            <a:r>
              <a:rPr lang="id-ID" dirty="0"/>
              <a:t>dimana biaya dan manfaat dari program dapat dikalkulasikan selama beberapa tahun. Pendekatan ini bermaksud meletakan keputusan atas sebagian anggaran dalam konteks strategi pengeluaran pemerintahan secara keseluruhan.</a:t>
            </a:r>
            <a:endParaRPr lang="en-US" dirty="0"/>
          </a:p>
        </p:txBody>
      </p:sp>
      <p:sp>
        <p:nvSpPr>
          <p:cNvPr id="3" name="Title 2"/>
          <p:cNvSpPr>
            <a:spLocks noGrp="1"/>
          </p:cNvSpPr>
          <p:nvPr>
            <p:ph type="title"/>
          </p:nvPr>
        </p:nvSpPr>
        <p:spPr/>
        <p:txBody>
          <a:bodyPr>
            <a:normAutofit fontScale="90000"/>
          </a:bodyPr>
          <a:lstStyle/>
          <a:p>
            <a:pPr algn="ctr"/>
            <a:r>
              <a:rPr lang="en-US" dirty="0" smtClean="0">
                <a:effectLst/>
              </a:rPr>
              <a:t/>
            </a:r>
            <a:br>
              <a:rPr lang="en-US" dirty="0" smtClean="0">
                <a:effectLst/>
              </a:rPr>
            </a:br>
            <a:r>
              <a:rPr lang="id-ID" dirty="0" smtClean="0">
                <a:effectLst/>
              </a:rPr>
              <a:t>Tehnik </a:t>
            </a:r>
            <a:r>
              <a:rPr lang="id-ID" dirty="0">
                <a:effectLst/>
              </a:rPr>
              <a:t>Perencanaan Finansial</a:t>
            </a:r>
            <a:r>
              <a:rPr lang="en-US" dirty="0">
                <a:effectLst/>
              </a:rPr>
              <a:t/>
            </a:r>
            <a:br>
              <a:rPr lang="en-US" dirty="0">
                <a:effectLst/>
              </a:rPr>
            </a:br>
            <a:endParaRPr lang="en-US" dirty="0"/>
          </a:p>
        </p:txBody>
      </p:sp>
    </p:spTree>
    <p:extLst>
      <p:ext uri="{BB962C8B-B14F-4D97-AF65-F5344CB8AC3E}">
        <p14:creationId xmlns:p14="http://schemas.microsoft.com/office/powerpoint/2010/main" val="24333748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229600" cy="4102291"/>
          </a:xfrm>
        </p:spPr>
        <p:txBody>
          <a:bodyPr/>
          <a:lstStyle/>
          <a:p>
            <a:r>
              <a:rPr lang="id-ID" dirty="0"/>
              <a:t>aplikasi metode sains untuk problem kompleks yang muncul dari pelaksanaan dan manajemen sistem manusia, mesin, material, dan uang dalam industri, bisnis, pemerintahan, dan pertahanan</a:t>
            </a:r>
            <a:endParaRPr lang="en-US" dirty="0"/>
          </a:p>
        </p:txBody>
      </p:sp>
      <p:sp>
        <p:nvSpPr>
          <p:cNvPr id="3" name="Title 2"/>
          <p:cNvSpPr>
            <a:spLocks noGrp="1"/>
          </p:cNvSpPr>
          <p:nvPr>
            <p:ph type="title"/>
          </p:nvPr>
        </p:nvSpPr>
        <p:spPr/>
        <p:txBody>
          <a:bodyPr>
            <a:normAutofit fontScale="90000"/>
          </a:bodyPr>
          <a:lstStyle/>
          <a:p>
            <a:pPr algn="ctr"/>
            <a:r>
              <a:rPr lang="en-US" dirty="0" smtClean="0">
                <a:effectLst/>
              </a:rPr>
              <a:t/>
            </a:r>
            <a:br>
              <a:rPr lang="en-US" dirty="0" smtClean="0">
                <a:effectLst/>
              </a:rPr>
            </a:br>
            <a:r>
              <a:rPr lang="id-ID" dirty="0" smtClean="0">
                <a:effectLst/>
              </a:rPr>
              <a:t>Tehnik </a:t>
            </a:r>
            <a:r>
              <a:rPr lang="id-ID" dirty="0">
                <a:effectLst/>
              </a:rPr>
              <a:t>Analisis Sistem dan Riset Operasi (OR)</a:t>
            </a:r>
            <a:r>
              <a:rPr lang="en-US" dirty="0">
                <a:effectLst/>
              </a:rPr>
              <a:t/>
            </a:r>
            <a:br>
              <a:rPr lang="en-US" dirty="0">
                <a:effectLst/>
              </a:rPr>
            </a:br>
            <a:endParaRPr lang="en-US" dirty="0"/>
          </a:p>
        </p:txBody>
      </p:sp>
    </p:spTree>
    <p:extLst>
      <p:ext uri="{BB962C8B-B14F-4D97-AF65-F5344CB8AC3E}">
        <p14:creationId xmlns:p14="http://schemas.microsoft.com/office/powerpoint/2010/main" val="36770402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dirty="0" smtClean="0"/>
              <a:t>Indikator </a:t>
            </a:r>
            <a:r>
              <a:rPr lang="id-ID" dirty="0"/>
              <a:t>sosial punya suatu peran dalam pembuatan keputusan, yakni menyediakan konteks luas dimana pemerintah menentukan agenda.  Kritik terhadap indikator sosial menyatakan bahwa indikator tersebut penuh dengan bias yang mendukung intervensi negara dalam menentukan indikator, sebuah agenda disusun untuk problem-problem yang dianggap harus ditangani </a:t>
            </a:r>
            <a:endParaRPr lang="en-US" dirty="0"/>
          </a:p>
        </p:txBody>
      </p:sp>
      <p:sp>
        <p:nvSpPr>
          <p:cNvPr id="3" name="Title 2"/>
          <p:cNvSpPr>
            <a:spLocks noGrp="1"/>
          </p:cNvSpPr>
          <p:nvPr>
            <p:ph type="title"/>
          </p:nvPr>
        </p:nvSpPr>
        <p:spPr/>
        <p:txBody>
          <a:bodyPr>
            <a:normAutofit fontScale="90000"/>
          </a:bodyPr>
          <a:lstStyle/>
          <a:p>
            <a:pPr algn="ctr"/>
            <a:r>
              <a:rPr lang="en-US" dirty="0" smtClean="0">
                <a:effectLst/>
              </a:rPr>
              <a:t/>
            </a:r>
            <a:br>
              <a:rPr lang="en-US" dirty="0" smtClean="0">
                <a:effectLst/>
              </a:rPr>
            </a:br>
            <a:r>
              <a:rPr lang="id-ID" dirty="0" smtClean="0">
                <a:effectLst/>
              </a:rPr>
              <a:t>Tehnik </a:t>
            </a:r>
            <a:r>
              <a:rPr lang="id-ID" dirty="0">
                <a:effectLst/>
              </a:rPr>
              <a:t>Indikator Sosial</a:t>
            </a:r>
            <a:r>
              <a:rPr lang="en-US" dirty="0">
                <a:effectLst/>
              </a:rPr>
              <a:t/>
            </a:r>
            <a:br>
              <a:rPr lang="en-US" dirty="0">
                <a:effectLst/>
              </a:rPr>
            </a:br>
            <a:endParaRPr lang="en-US" dirty="0"/>
          </a:p>
        </p:txBody>
      </p:sp>
    </p:spTree>
    <p:extLst>
      <p:ext uri="{BB962C8B-B14F-4D97-AF65-F5344CB8AC3E}">
        <p14:creationId xmlns:p14="http://schemas.microsoft.com/office/powerpoint/2010/main" val="3182656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Content Placeholder 2"/>
          <p:cNvSpPr>
            <a:spLocks noGrp="1"/>
          </p:cNvSpPr>
          <p:nvPr>
            <p:ph idx="1"/>
          </p:nvPr>
        </p:nvSpPr>
        <p:spPr/>
        <p:txBody>
          <a:bodyPr/>
          <a:lstStyle/>
          <a:p>
            <a:r>
              <a:rPr lang="id-ID" dirty="0" smtClean="0"/>
              <a:t>Penilaian alternatif kebijakan dengan menggunakan analisis gaming dan simulasi adalah menggunakan tehnik simulasi dan game sebagai tehnik memilih alternatif terbaik.</a:t>
            </a:r>
          </a:p>
          <a:p>
            <a:r>
              <a:rPr lang="id-ID" dirty="0" smtClean="0"/>
              <a:t>Salah satu yang dipakai adalah menggunakan role-play</a:t>
            </a:r>
          </a:p>
        </p:txBody>
      </p:sp>
      <p:sp>
        <p:nvSpPr>
          <p:cNvPr id="90115" name="Title 1"/>
          <p:cNvSpPr>
            <a:spLocks noGrp="1"/>
          </p:cNvSpPr>
          <p:nvPr>
            <p:ph type="title"/>
          </p:nvPr>
        </p:nvSpPr>
        <p:spPr/>
        <p:txBody>
          <a:bodyPr/>
          <a:lstStyle/>
          <a:p>
            <a:r>
              <a:rPr lang="id-ID" dirty="0" smtClean="0"/>
              <a:t>Analisis Gaming dan simulasi</a:t>
            </a:r>
          </a:p>
        </p:txBody>
      </p:sp>
    </p:spTree>
    <p:extLst>
      <p:ext uri="{BB962C8B-B14F-4D97-AF65-F5344CB8AC3E}">
        <p14:creationId xmlns:p14="http://schemas.microsoft.com/office/powerpoint/2010/main" val="1030732067"/>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Content Placeholder 2"/>
          <p:cNvSpPr>
            <a:spLocks noGrp="1"/>
          </p:cNvSpPr>
          <p:nvPr>
            <p:ph idx="1"/>
          </p:nvPr>
        </p:nvSpPr>
        <p:spPr/>
        <p:txBody>
          <a:bodyPr>
            <a:normAutofit fontScale="92500"/>
          </a:bodyPr>
          <a:lstStyle/>
          <a:p>
            <a:pPr eaLnBrk="1" hangingPunct="1"/>
            <a:r>
              <a:rPr lang="id-ID" sz="3600" dirty="0" smtClean="0"/>
              <a:t>Pengembangan alternatif kebijakan dengan analisis aktor dan dampak adalah mengembangkan dan menganalisis alternatif kebijakan dengan mempertimbangkan siapakah aktor yang diuntungkan/dirugikan, siapa yang terkena dampak negatif.</a:t>
            </a:r>
          </a:p>
        </p:txBody>
      </p:sp>
      <p:sp>
        <p:nvSpPr>
          <p:cNvPr id="80898" name="Title 1"/>
          <p:cNvSpPr>
            <a:spLocks noGrp="1"/>
          </p:cNvSpPr>
          <p:nvPr>
            <p:ph type="title"/>
          </p:nvPr>
        </p:nvSpPr>
        <p:spPr/>
        <p:txBody>
          <a:bodyPr/>
          <a:lstStyle/>
          <a:p>
            <a:pPr eaLnBrk="1" hangingPunct="1"/>
            <a:r>
              <a:rPr lang="id-ID" dirty="0" smtClean="0"/>
              <a:t>Analisis Aktor dan Dampak</a:t>
            </a:r>
          </a:p>
        </p:txBody>
      </p:sp>
    </p:spTree>
    <p:extLst>
      <p:ext uri="{BB962C8B-B14F-4D97-AF65-F5344CB8AC3E}">
        <p14:creationId xmlns:p14="http://schemas.microsoft.com/office/powerpoint/2010/main" val="363118526"/>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Content Placeholder 2"/>
          <p:cNvSpPr>
            <a:spLocks noGrp="1"/>
          </p:cNvSpPr>
          <p:nvPr>
            <p:ph idx="1"/>
          </p:nvPr>
        </p:nvSpPr>
        <p:spPr/>
        <p:txBody>
          <a:bodyPr/>
          <a:lstStyle/>
          <a:p>
            <a:r>
              <a:rPr lang="id-ID" sz="3600" dirty="0" smtClean="0"/>
              <a:t>Penilaian alternatif kebijakan dengan menggunakan analisis kontra faktual menunjuk menilai alternatif-alternatif kebijakan dengan menggunakan argumen-argumen kontra yang akan muncul seandainya suatu kebijakan diputuskan.</a:t>
            </a:r>
          </a:p>
        </p:txBody>
      </p:sp>
      <p:sp>
        <p:nvSpPr>
          <p:cNvPr id="91139" name="Title 1"/>
          <p:cNvSpPr>
            <a:spLocks noGrp="1"/>
          </p:cNvSpPr>
          <p:nvPr>
            <p:ph type="title"/>
          </p:nvPr>
        </p:nvSpPr>
        <p:spPr/>
        <p:txBody>
          <a:bodyPr/>
          <a:lstStyle/>
          <a:p>
            <a:r>
              <a:rPr lang="id-ID" dirty="0" smtClean="0"/>
              <a:t>Analisis Kontra Faktual</a:t>
            </a:r>
          </a:p>
        </p:txBody>
      </p:sp>
    </p:spTree>
    <p:extLst>
      <p:ext uri="{BB962C8B-B14F-4D97-AF65-F5344CB8AC3E}">
        <p14:creationId xmlns:p14="http://schemas.microsoft.com/office/powerpoint/2010/main" val="4247115961"/>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Content Placeholder 2"/>
          <p:cNvSpPr>
            <a:spLocks noGrp="1"/>
          </p:cNvSpPr>
          <p:nvPr>
            <p:ph idx="1"/>
          </p:nvPr>
        </p:nvSpPr>
        <p:spPr/>
        <p:txBody>
          <a:bodyPr/>
          <a:lstStyle/>
          <a:p>
            <a:pPr marL="365125" indent="-255588">
              <a:buFont typeface="Arial" charset="0"/>
              <a:buChar char="•"/>
            </a:pPr>
            <a:r>
              <a:rPr lang="id-ID" dirty="0" smtClean="0"/>
              <a:t>Penilaian alternatif kebijakan dengan tehnik brainstroming adalah menggunakan hasil diskusi curah gagasan sebagai alternatif kebijakan yang direkomendasikan.</a:t>
            </a:r>
          </a:p>
          <a:p>
            <a:pPr marL="365125" indent="-255588">
              <a:buFont typeface="Arial" charset="0"/>
              <a:buChar char="•"/>
            </a:pPr>
            <a:r>
              <a:rPr lang="id-ID" dirty="0" smtClean="0"/>
              <a:t>Kelemahan analisis curah gagasan ini adalah  dimungkinkan muncul sekelompok orang yang lebih dominan dibandingkan kelompok yang lain, dan berpotensi untuk mempengaruhi pihak yang lain karena diskusi bersifat terbuka.</a:t>
            </a:r>
          </a:p>
        </p:txBody>
      </p:sp>
      <p:sp>
        <p:nvSpPr>
          <p:cNvPr id="92163" name="Title 1"/>
          <p:cNvSpPr>
            <a:spLocks noGrp="1"/>
          </p:cNvSpPr>
          <p:nvPr>
            <p:ph type="title"/>
          </p:nvPr>
        </p:nvSpPr>
        <p:spPr/>
        <p:txBody>
          <a:bodyPr/>
          <a:lstStyle/>
          <a:p>
            <a:r>
              <a:rPr lang="id-ID" dirty="0" smtClean="0"/>
              <a:t>Analisis Brainstroming</a:t>
            </a:r>
          </a:p>
        </p:txBody>
      </p:sp>
    </p:spTree>
    <p:extLst>
      <p:ext uri="{BB962C8B-B14F-4D97-AF65-F5344CB8AC3E}">
        <p14:creationId xmlns:p14="http://schemas.microsoft.com/office/powerpoint/2010/main" val="1195314394"/>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Content Placeholder 2"/>
          <p:cNvSpPr>
            <a:spLocks noGrp="1"/>
          </p:cNvSpPr>
          <p:nvPr>
            <p:ph idx="1"/>
          </p:nvPr>
        </p:nvSpPr>
        <p:spPr/>
        <p:txBody>
          <a:bodyPr/>
          <a:lstStyle/>
          <a:p>
            <a:r>
              <a:rPr lang="id-ID" dirty="0" smtClean="0"/>
              <a:t>Penilaian alternatif kebijakan menggunakan tehnik delphi merupakan modifikasi dari analisis curah gagasan. </a:t>
            </a:r>
          </a:p>
          <a:p>
            <a:r>
              <a:rPr lang="id-ID" dirty="0" smtClean="0"/>
              <a:t>Penilaian alternatif kebijakan menggunakan tehnik delphi adalah menggunakan pendapat para pakar, atau stakeholder dengan sistem yang tertutup dan klarifikasi.</a:t>
            </a:r>
          </a:p>
        </p:txBody>
      </p:sp>
      <p:sp>
        <p:nvSpPr>
          <p:cNvPr id="93187" name="Title 1"/>
          <p:cNvSpPr>
            <a:spLocks noGrp="1"/>
          </p:cNvSpPr>
          <p:nvPr>
            <p:ph type="title"/>
          </p:nvPr>
        </p:nvSpPr>
        <p:spPr/>
        <p:txBody>
          <a:bodyPr/>
          <a:lstStyle/>
          <a:p>
            <a:r>
              <a:rPr lang="id-ID" dirty="0" smtClean="0"/>
              <a:t>Analisis delphi</a:t>
            </a:r>
          </a:p>
        </p:txBody>
      </p:sp>
    </p:spTree>
    <p:extLst>
      <p:ext uri="{BB962C8B-B14F-4D97-AF65-F5344CB8AC3E}">
        <p14:creationId xmlns:p14="http://schemas.microsoft.com/office/powerpoint/2010/main" val="1196632546"/>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endParaRPr lang="en-US" dirty="0"/>
          </a:p>
        </p:txBody>
      </p:sp>
      <p:sp>
        <p:nvSpPr>
          <p:cNvPr id="3" name="Title 2"/>
          <p:cNvSpPr>
            <a:spLocks noGrp="1"/>
          </p:cNvSpPr>
          <p:nvPr>
            <p:ph type="title"/>
          </p:nvPr>
        </p:nvSpPr>
        <p:spPr/>
        <p:txBody>
          <a:bodyPr/>
          <a:lstStyle/>
          <a:p>
            <a:pPr algn="ctr"/>
            <a:r>
              <a:rPr lang="en-US" dirty="0" smtClean="0"/>
              <a:t>ALUR MODEL </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295400"/>
            <a:ext cx="7972425"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7681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5376672"/>
          </a:xfrm>
        </p:spPr>
        <p:txBody>
          <a:bodyPr>
            <a:normAutofit fontScale="47500" lnSpcReduction="20000"/>
          </a:bodyPr>
          <a:lstStyle/>
          <a:p>
            <a:pPr marL="109728" indent="0">
              <a:buNone/>
            </a:pPr>
            <a:r>
              <a:rPr lang="en-US" sz="3300" b="1" dirty="0" smtClean="0">
                <a:solidFill>
                  <a:srgbClr val="FF0000"/>
                </a:solidFill>
              </a:rPr>
              <a:t>1. Define </a:t>
            </a:r>
            <a:r>
              <a:rPr lang="en-US" sz="3300" b="1" dirty="0">
                <a:solidFill>
                  <a:srgbClr val="FF0000"/>
                </a:solidFill>
              </a:rPr>
              <a:t>the problem </a:t>
            </a:r>
            <a:endParaRPr lang="en-US" sz="3300" b="1" dirty="0" smtClean="0">
              <a:solidFill>
                <a:srgbClr val="FF0000"/>
              </a:solidFill>
            </a:endParaRPr>
          </a:p>
          <a:p>
            <a:pPr marL="109728" indent="0">
              <a:buNone/>
            </a:pPr>
            <a:r>
              <a:rPr lang="en-US" sz="3300" b="1" dirty="0" err="1" smtClean="0"/>
              <a:t>Dalam</a:t>
            </a:r>
            <a:r>
              <a:rPr lang="en-US" sz="3300" b="1" dirty="0" smtClean="0"/>
              <a:t> </a:t>
            </a:r>
            <a:r>
              <a:rPr lang="en-US" sz="3300" b="1" dirty="0" err="1"/>
              <a:t>langkah</a:t>
            </a:r>
            <a:r>
              <a:rPr lang="en-US" sz="3300" b="1" dirty="0"/>
              <a:t> </a:t>
            </a:r>
            <a:r>
              <a:rPr lang="en-US" sz="3300" b="1" dirty="0" err="1"/>
              <a:t>pertama</a:t>
            </a:r>
            <a:r>
              <a:rPr lang="en-US" sz="3300" b="1" dirty="0"/>
              <a:t> </a:t>
            </a:r>
            <a:r>
              <a:rPr lang="en-US" sz="3300" b="1" dirty="0" err="1"/>
              <a:t>ini</a:t>
            </a:r>
            <a:r>
              <a:rPr lang="en-US" sz="3300" b="1" dirty="0"/>
              <a:t>, </a:t>
            </a:r>
            <a:r>
              <a:rPr lang="en-US" sz="3300" b="1" dirty="0" err="1"/>
              <a:t>organisasi</a:t>
            </a:r>
            <a:r>
              <a:rPr lang="en-US" sz="3300" b="1" dirty="0"/>
              <a:t> </a:t>
            </a:r>
            <a:r>
              <a:rPr lang="en-US" sz="3300" b="1" dirty="0" err="1"/>
              <a:t>harus</a:t>
            </a:r>
            <a:r>
              <a:rPr lang="en-US" sz="3300" b="1" dirty="0"/>
              <a:t> </a:t>
            </a:r>
            <a:r>
              <a:rPr lang="en-US" sz="3300" b="1" dirty="0" err="1"/>
              <a:t>memahami</a:t>
            </a:r>
            <a:r>
              <a:rPr lang="en-US" sz="3300" b="1" dirty="0"/>
              <a:t> </a:t>
            </a:r>
            <a:r>
              <a:rPr lang="en-US" sz="3300" b="1" dirty="0" err="1"/>
              <a:t>dan</a:t>
            </a:r>
            <a:r>
              <a:rPr lang="en-US" sz="3300" b="1" dirty="0"/>
              <a:t> </a:t>
            </a:r>
            <a:r>
              <a:rPr lang="en-US" sz="3300" b="1" dirty="0" err="1"/>
              <a:t>mendefinisikan</a:t>
            </a:r>
            <a:r>
              <a:rPr lang="en-US" sz="3300" b="1" dirty="0"/>
              <a:t> </a:t>
            </a:r>
            <a:r>
              <a:rPr lang="en-US" sz="3300" b="1" dirty="0" err="1"/>
              <a:t>masalah</a:t>
            </a:r>
            <a:r>
              <a:rPr lang="en-US" sz="3300" b="1" dirty="0"/>
              <a:t> yang </a:t>
            </a:r>
            <a:r>
              <a:rPr lang="en-US" sz="3300" b="1" dirty="0" err="1"/>
              <a:t>dihadapi</a:t>
            </a:r>
            <a:r>
              <a:rPr lang="en-US" sz="3300" b="1" dirty="0" smtClean="0"/>
              <a:t>.</a:t>
            </a:r>
          </a:p>
          <a:p>
            <a:pPr marL="109728" indent="0">
              <a:buNone/>
            </a:pPr>
            <a:endParaRPr lang="en-US" sz="3300" b="1" dirty="0" smtClean="0"/>
          </a:p>
          <a:p>
            <a:pPr marL="109728" indent="0">
              <a:buNone/>
            </a:pPr>
            <a:r>
              <a:rPr lang="en-US" sz="3300" b="1" dirty="0"/>
              <a:t> </a:t>
            </a:r>
            <a:r>
              <a:rPr lang="en-US" sz="3300" b="1" dirty="0" smtClean="0">
                <a:solidFill>
                  <a:srgbClr val="FF0000"/>
                </a:solidFill>
              </a:rPr>
              <a:t>2. Identify </a:t>
            </a:r>
            <a:r>
              <a:rPr lang="en-US" sz="3300" b="1" dirty="0">
                <a:solidFill>
                  <a:srgbClr val="FF0000"/>
                </a:solidFill>
              </a:rPr>
              <a:t>the alternatives </a:t>
            </a:r>
            <a:endParaRPr lang="en-US" sz="3300" b="1" dirty="0" smtClean="0">
              <a:solidFill>
                <a:srgbClr val="FF0000"/>
              </a:solidFill>
            </a:endParaRPr>
          </a:p>
          <a:p>
            <a:pPr marL="109728" indent="0">
              <a:buNone/>
            </a:pPr>
            <a:r>
              <a:rPr lang="en-US" sz="3300" b="1" dirty="0" err="1" smtClean="0"/>
              <a:t>Organisasimenyusun</a:t>
            </a:r>
            <a:r>
              <a:rPr lang="en-US" sz="3300" b="1" dirty="0" smtClean="0"/>
              <a:t> </a:t>
            </a:r>
            <a:r>
              <a:rPr lang="en-US" sz="3300" b="1" dirty="0" err="1"/>
              <a:t>alternatifpemecahan</a:t>
            </a:r>
            <a:r>
              <a:rPr lang="en-US" sz="3300" b="1" dirty="0"/>
              <a:t> </a:t>
            </a:r>
            <a:r>
              <a:rPr lang="en-US" sz="3300" b="1" dirty="0" err="1"/>
              <a:t>masalahyang</a:t>
            </a:r>
            <a:r>
              <a:rPr lang="en-US" sz="3300" b="1" dirty="0"/>
              <a:t> </a:t>
            </a:r>
            <a:r>
              <a:rPr lang="en-US" sz="3300" b="1" dirty="0" err="1"/>
              <a:t>memungkinkan</a:t>
            </a:r>
            <a:r>
              <a:rPr lang="en-US" sz="3300" b="1" dirty="0"/>
              <a:t>. </a:t>
            </a:r>
            <a:endParaRPr lang="en-US" sz="3300" b="1" dirty="0" smtClean="0"/>
          </a:p>
          <a:p>
            <a:pPr marL="109728" indent="0">
              <a:buNone/>
            </a:pPr>
            <a:endParaRPr lang="en-US" sz="3300" b="1" dirty="0" smtClean="0"/>
          </a:p>
          <a:p>
            <a:pPr marL="109728" indent="0">
              <a:buNone/>
            </a:pPr>
            <a:r>
              <a:rPr lang="en-US" sz="3300" b="1" dirty="0" smtClean="0">
                <a:solidFill>
                  <a:srgbClr val="FF0000"/>
                </a:solidFill>
              </a:rPr>
              <a:t>3</a:t>
            </a:r>
            <a:r>
              <a:rPr lang="en-US" sz="3300" b="1" dirty="0">
                <a:solidFill>
                  <a:srgbClr val="FF0000"/>
                </a:solidFill>
              </a:rPr>
              <a:t>. Identify costs and </a:t>
            </a:r>
            <a:r>
              <a:rPr lang="en-US" sz="3300" b="1" dirty="0" smtClean="0">
                <a:solidFill>
                  <a:srgbClr val="FF0000"/>
                </a:solidFill>
              </a:rPr>
              <a:t>benefits related to each </a:t>
            </a:r>
            <a:r>
              <a:rPr lang="en-US" sz="3300" b="1" dirty="0">
                <a:solidFill>
                  <a:srgbClr val="FF0000"/>
                </a:solidFill>
              </a:rPr>
              <a:t>feasible alternative </a:t>
            </a:r>
            <a:endParaRPr lang="en-US" sz="3300" b="1" dirty="0" smtClean="0">
              <a:solidFill>
                <a:srgbClr val="FF0000"/>
              </a:solidFill>
            </a:endParaRPr>
          </a:p>
          <a:p>
            <a:pPr marL="109728" indent="0">
              <a:buNone/>
            </a:pPr>
            <a:r>
              <a:rPr lang="en-US" sz="3300" b="1" dirty="0" err="1" smtClean="0"/>
              <a:t>Atas</a:t>
            </a:r>
            <a:r>
              <a:rPr lang="en-US" sz="3300" b="1" dirty="0" smtClean="0"/>
              <a:t> </a:t>
            </a:r>
            <a:r>
              <a:rPr lang="en-US" sz="3300" b="1" dirty="0" err="1" smtClean="0"/>
              <a:t>alternatif</a:t>
            </a:r>
            <a:r>
              <a:rPr lang="en-US" sz="3300" b="1" dirty="0" smtClean="0"/>
              <a:t> yang </a:t>
            </a:r>
            <a:r>
              <a:rPr lang="en-US" sz="3300" b="1" dirty="0" err="1" smtClean="0"/>
              <a:t>Memungkinkan,manajemen</a:t>
            </a:r>
            <a:r>
              <a:rPr lang="en-US" sz="3300" b="1" dirty="0" smtClean="0"/>
              <a:t> </a:t>
            </a:r>
            <a:r>
              <a:rPr lang="en-US" sz="3300" b="1" dirty="0" err="1" smtClean="0"/>
              <a:t>mengidentifikasi</a:t>
            </a:r>
            <a:r>
              <a:rPr lang="en-US" sz="3300" b="1" dirty="0" smtClean="0"/>
              <a:t> </a:t>
            </a:r>
            <a:r>
              <a:rPr lang="en-US" sz="3300" b="1" dirty="0" err="1"/>
              <a:t>perhitungan</a:t>
            </a:r>
            <a:r>
              <a:rPr lang="en-US" sz="3300" b="1" dirty="0"/>
              <a:t> </a:t>
            </a:r>
            <a:r>
              <a:rPr lang="en-US" sz="3300" b="1" dirty="0" err="1"/>
              <a:t>biaya</a:t>
            </a:r>
            <a:r>
              <a:rPr lang="en-US" sz="3300" b="1" dirty="0"/>
              <a:t> </a:t>
            </a:r>
            <a:r>
              <a:rPr lang="en-US" sz="3300" b="1" dirty="0" err="1"/>
              <a:t>dan</a:t>
            </a:r>
            <a:r>
              <a:rPr lang="en-US" sz="3300" b="1" dirty="0"/>
              <a:t> </a:t>
            </a:r>
            <a:r>
              <a:rPr lang="en-US" sz="3300" b="1" dirty="0" err="1"/>
              <a:t>manfaat</a:t>
            </a:r>
            <a:r>
              <a:rPr lang="en-US" sz="3300" b="1" dirty="0"/>
              <a:t>. </a:t>
            </a:r>
            <a:r>
              <a:rPr lang="en-US" sz="3300" b="1" dirty="0" err="1"/>
              <a:t>Biaya-biaya</a:t>
            </a:r>
            <a:r>
              <a:rPr lang="en-US" sz="3300" b="1" dirty="0"/>
              <a:t> yang </a:t>
            </a:r>
            <a:r>
              <a:rPr lang="en-US" sz="3300" b="1" dirty="0" err="1"/>
              <a:t>relevan</a:t>
            </a:r>
            <a:r>
              <a:rPr lang="en-US" sz="3300" b="1" dirty="0"/>
              <a:t> </a:t>
            </a:r>
            <a:r>
              <a:rPr lang="en-US" sz="3300" b="1" dirty="0" err="1"/>
              <a:t>dipertimbangkan</a:t>
            </a:r>
            <a:r>
              <a:rPr lang="en-US" sz="3300" b="1" dirty="0"/>
              <a:t> </a:t>
            </a:r>
            <a:r>
              <a:rPr lang="en-US" sz="3300" b="1" dirty="0" err="1"/>
              <a:t>dan</a:t>
            </a:r>
            <a:r>
              <a:rPr lang="en-US" sz="3300" b="1" dirty="0"/>
              <a:t> yang </a:t>
            </a:r>
            <a:r>
              <a:rPr lang="en-US" sz="3300" b="1" dirty="0" err="1"/>
              <a:t>tidak</a:t>
            </a:r>
            <a:r>
              <a:rPr lang="en-US" sz="3300" b="1" dirty="0"/>
              <a:t> </a:t>
            </a:r>
            <a:r>
              <a:rPr lang="en-US" sz="3300" b="1" dirty="0" err="1"/>
              <a:t>relevan</a:t>
            </a:r>
            <a:r>
              <a:rPr lang="en-US" sz="3300" b="1" dirty="0"/>
              <a:t> </a:t>
            </a:r>
            <a:r>
              <a:rPr lang="en-US" sz="3300" b="1" dirty="0" err="1"/>
              <a:t>diabaikan</a:t>
            </a:r>
            <a:r>
              <a:rPr lang="en-US" sz="3300" b="1" dirty="0"/>
              <a:t>. </a:t>
            </a:r>
            <a:endParaRPr lang="en-US" sz="3300" b="1" dirty="0" smtClean="0"/>
          </a:p>
          <a:p>
            <a:pPr marL="109728" indent="0">
              <a:buNone/>
            </a:pPr>
            <a:endParaRPr lang="en-US" sz="3300" b="1" dirty="0" smtClean="0"/>
          </a:p>
          <a:p>
            <a:pPr marL="109728" indent="0">
              <a:buNone/>
            </a:pPr>
            <a:r>
              <a:rPr lang="en-US" sz="3300" b="1" dirty="0" smtClean="0">
                <a:solidFill>
                  <a:srgbClr val="FF0000"/>
                </a:solidFill>
              </a:rPr>
              <a:t>4</a:t>
            </a:r>
            <a:r>
              <a:rPr lang="en-US" sz="3300" b="1" dirty="0">
                <a:solidFill>
                  <a:srgbClr val="FF0000"/>
                </a:solidFill>
              </a:rPr>
              <a:t>. </a:t>
            </a:r>
            <a:r>
              <a:rPr lang="en-US" sz="3300" b="1" dirty="0" smtClean="0">
                <a:solidFill>
                  <a:srgbClr val="FF0000"/>
                </a:solidFill>
              </a:rPr>
              <a:t>Sum up relevant </a:t>
            </a:r>
            <a:r>
              <a:rPr lang="en-US" sz="3300" b="1" dirty="0">
                <a:solidFill>
                  <a:srgbClr val="FF0000"/>
                </a:solidFill>
              </a:rPr>
              <a:t>costs and benefits for each feasible alternative </a:t>
            </a:r>
            <a:endParaRPr lang="en-US" sz="3300" b="1" dirty="0" smtClean="0">
              <a:solidFill>
                <a:srgbClr val="FF0000"/>
              </a:solidFill>
            </a:endParaRPr>
          </a:p>
          <a:p>
            <a:pPr marL="109728" indent="0">
              <a:buNone/>
            </a:pPr>
            <a:r>
              <a:rPr lang="en-US" sz="3300" b="1" dirty="0" err="1" smtClean="0"/>
              <a:t>Tiap</a:t>
            </a:r>
            <a:r>
              <a:rPr lang="en-US" sz="3300" b="1" dirty="0" smtClean="0"/>
              <a:t> </a:t>
            </a:r>
            <a:r>
              <a:rPr lang="en-US" sz="3300" b="1" dirty="0" err="1"/>
              <a:t>alternatif</a:t>
            </a:r>
            <a:r>
              <a:rPr lang="en-US" sz="3300" b="1" dirty="0"/>
              <a:t> </a:t>
            </a:r>
            <a:r>
              <a:rPr lang="en-US" sz="3300" b="1" dirty="0" err="1" smtClean="0"/>
              <a:t>dihitung</a:t>
            </a:r>
            <a:r>
              <a:rPr lang="en-US" sz="3300" b="1" dirty="0" smtClean="0"/>
              <a:t> </a:t>
            </a:r>
            <a:r>
              <a:rPr lang="en-US" sz="3300" b="1" dirty="0" err="1" smtClean="0"/>
              <a:t>biaya</a:t>
            </a:r>
            <a:r>
              <a:rPr lang="en-US" sz="3300" b="1" dirty="0" smtClean="0"/>
              <a:t> </a:t>
            </a:r>
            <a:r>
              <a:rPr lang="en-US" sz="3300" b="1" dirty="0" err="1"/>
              <a:t>dan</a:t>
            </a:r>
            <a:r>
              <a:rPr lang="en-US" sz="3300" b="1" dirty="0"/>
              <a:t> </a:t>
            </a:r>
            <a:r>
              <a:rPr lang="en-US" sz="3300" b="1" dirty="0" err="1" smtClean="0"/>
              <a:t>manfaatnya</a:t>
            </a:r>
            <a:endParaRPr lang="en-US" sz="3300" b="1" dirty="0" smtClean="0"/>
          </a:p>
          <a:p>
            <a:pPr marL="109728" indent="0">
              <a:buNone/>
            </a:pPr>
            <a:endParaRPr lang="en-US" sz="3300" b="1" dirty="0" smtClean="0"/>
          </a:p>
          <a:p>
            <a:pPr marL="109728" indent="0">
              <a:buNone/>
            </a:pPr>
            <a:r>
              <a:rPr lang="en-US" sz="3300" b="1" dirty="0" smtClean="0">
                <a:solidFill>
                  <a:srgbClr val="FF0000"/>
                </a:solidFill>
              </a:rPr>
              <a:t>5. Assess </a:t>
            </a:r>
            <a:r>
              <a:rPr lang="en-US" sz="3300" b="1" dirty="0">
                <a:solidFill>
                  <a:srgbClr val="FF0000"/>
                </a:solidFill>
              </a:rPr>
              <a:t>qualitative factors </a:t>
            </a:r>
            <a:endParaRPr lang="en-US" sz="3300" b="1" dirty="0" smtClean="0">
              <a:solidFill>
                <a:srgbClr val="FF0000"/>
              </a:solidFill>
            </a:endParaRPr>
          </a:p>
          <a:p>
            <a:pPr marL="109728" indent="0">
              <a:buNone/>
            </a:pPr>
            <a:r>
              <a:rPr lang="en-US" sz="3300" b="1" dirty="0" err="1" smtClean="0"/>
              <a:t>Dipertimbangkan</a:t>
            </a:r>
            <a:r>
              <a:rPr lang="en-US" sz="3300" b="1" dirty="0" smtClean="0"/>
              <a:t> </a:t>
            </a:r>
            <a:r>
              <a:rPr lang="en-US" sz="3300" b="1" dirty="0" err="1"/>
              <a:t>juga</a:t>
            </a:r>
            <a:r>
              <a:rPr lang="en-US" sz="3300" b="1" dirty="0"/>
              <a:t> </a:t>
            </a:r>
            <a:r>
              <a:rPr lang="en-US" sz="3300" b="1" dirty="0" err="1"/>
              <a:t>hal-hal</a:t>
            </a:r>
            <a:r>
              <a:rPr lang="en-US" sz="3300" b="1" dirty="0"/>
              <a:t> yang </a:t>
            </a:r>
            <a:r>
              <a:rPr lang="en-US" sz="3300" b="1" dirty="0" err="1"/>
              <a:t>bersifat</a:t>
            </a:r>
            <a:r>
              <a:rPr lang="en-US" sz="3300" b="1" dirty="0"/>
              <a:t> </a:t>
            </a:r>
            <a:r>
              <a:rPr lang="en-US" sz="3300" b="1" dirty="0" err="1"/>
              <a:t>kualitatif</a:t>
            </a:r>
            <a:r>
              <a:rPr lang="en-US" sz="3300" b="1" dirty="0"/>
              <a:t> </a:t>
            </a:r>
            <a:r>
              <a:rPr lang="en-US" sz="3300" b="1" dirty="0" err="1"/>
              <a:t>karena</a:t>
            </a:r>
            <a:r>
              <a:rPr lang="en-US" sz="3300" b="1" dirty="0"/>
              <a:t> </a:t>
            </a:r>
            <a:r>
              <a:rPr lang="en-US" sz="3300" b="1" dirty="0" err="1"/>
              <a:t>dapat</a:t>
            </a:r>
            <a:r>
              <a:rPr lang="en-US" sz="3300" b="1" dirty="0"/>
              <a:t> </a:t>
            </a:r>
            <a:r>
              <a:rPr lang="en-US" sz="3300" b="1" dirty="0" err="1"/>
              <a:t>mempengaruhi</a:t>
            </a:r>
            <a:r>
              <a:rPr lang="en-US" sz="3300" b="1" dirty="0"/>
              <a:t> </a:t>
            </a:r>
            <a:r>
              <a:rPr lang="en-US" sz="3300" b="1" dirty="0" err="1"/>
              <a:t>pengambilan</a:t>
            </a:r>
            <a:r>
              <a:rPr lang="en-US" sz="3300" b="1" dirty="0"/>
              <a:t> </a:t>
            </a:r>
            <a:r>
              <a:rPr lang="en-US" sz="3300" b="1" dirty="0" err="1"/>
              <a:t>keputusan</a:t>
            </a:r>
            <a:r>
              <a:rPr lang="en-US" sz="3300" b="1" dirty="0"/>
              <a:t>. </a:t>
            </a:r>
            <a:endParaRPr lang="en-US" sz="3300" b="1" dirty="0" smtClean="0"/>
          </a:p>
          <a:p>
            <a:pPr marL="109728" indent="0">
              <a:buNone/>
            </a:pPr>
            <a:endParaRPr lang="en-US" sz="3300" b="1" dirty="0" smtClean="0"/>
          </a:p>
          <a:p>
            <a:pPr marL="109728" indent="0">
              <a:buNone/>
            </a:pPr>
            <a:r>
              <a:rPr lang="en-US" sz="3300" b="1" dirty="0" smtClean="0">
                <a:solidFill>
                  <a:srgbClr val="FF0000"/>
                </a:solidFill>
              </a:rPr>
              <a:t>6</a:t>
            </a:r>
            <a:r>
              <a:rPr lang="en-US" sz="3300" b="1" dirty="0">
                <a:solidFill>
                  <a:srgbClr val="FF0000"/>
                </a:solidFill>
              </a:rPr>
              <a:t>. Make the decision </a:t>
            </a:r>
            <a:endParaRPr lang="en-US" sz="3300" b="1" dirty="0" smtClean="0">
              <a:solidFill>
                <a:srgbClr val="FF0000"/>
              </a:solidFill>
            </a:endParaRPr>
          </a:p>
          <a:p>
            <a:pPr marL="109728" indent="0">
              <a:buNone/>
            </a:pPr>
            <a:r>
              <a:rPr lang="en-US" sz="3300" b="1" dirty="0" err="1" smtClean="0"/>
              <a:t>Setelah</a:t>
            </a:r>
            <a:r>
              <a:rPr lang="en-US" sz="3300" b="1" dirty="0" smtClean="0"/>
              <a:t> </a:t>
            </a:r>
            <a:r>
              <a:rPr lang="en-US" sz="3300" b="1" dirty="0" err="1"/>
              <a:t>seluruh</a:t>
            </a:r>
            <a:r>
              <a:rPr lang="en-US" sz="3300" b="1" dirty="0"/>
              <a:t> proses </a:t>
            </a:r>
            <a:r>
              <a:rPr lang="en-US" sz="3300" b="1" dirty="0" err="1"/>
              <a:t>dilalui</a:t>
            </a:r>
            <a:r>
              <a:rPr lang="en-US" sz="3300" b="1" dirty="0"/>
              <a:t>, </a:t>
            </a:r>
            <a:r>
              <a:rPr lang="en-US" sz="3300" b="1" dirty="0" err="1"/>
              <a:t>akhirnya</a:t>
            </a:r>
            <a:r>
              <a:rPr lang="en-US" sz="3300" b="1" dirty="0"/>
              <a:t> </a:t>
            </a:r>
            <a:r>
              <a:rPr lang="en-US" sz="3300" b="1" dirty="0" err="1"/>
              <a:t>keputusan</a:t>
            </a:r>
            <a:r>
              <a:rPr lang="en-US" sz="3300" b="1" dirty="0"/>
              <a:t> </a:t>
            </a:r>
            <a:r>
              <a:rPr lang="en-US" sz="3300" b="1" dirty="0" err="1"/>
              <a:t>dapat</a:t>
            </a:r>
            <a:r>
              <a:rPr lang="en-US" sz="3300" b="1" dirty="0"/>
              <a:t> </a:t>
            </a:r>
            <a:r>
              <a:rPr lang="en-US" sz="3300" b="1" dirty="0" err="1"/>
              <a:t>diambil</a:t>
            </a:r>
            <a:r>
              <a:rPr lang="en-US" sz="3300" b="1" dirty="0"/>
              <a:t>.</a:t>
            </a:r>
          </a:p>
          <a:p>
            <a:pPr marL="109728" indent="0">
              <a:buNone/>
            </a:pPr>
            <a:endParaRPr lang="en-US" dirty="0"/>
          </a:p>
        </p:txBody>
      </p:sp>
      <p:sp>
        <p:nvSpPr>
          <p:cNvPr id="3" name="Title 2"/>
          <p:cNvSpPr>
            <a:spLocks noGrp="1"/>
          </p:cNvSpPr>
          <p:nvPr>
            <p:ph type="title"/>
          </p:nvPr>
        </p:nvSpPr>
        <p:spPr/>
        <p:txBody>
          <a:bodyPr/>
          <a:lstStyle/>
          <a:p>
            <a:r>
              <a:rPr lang="en-US" dirty="0" smtClean="0"/>
              <a:t>LANGKAH-LANGKAH</a:t>
            </a:r>
            <a:endParaRPr lang="en-US" dirty="0"/>
          </a:p>
        </p:txBody>
      </p:sp>
    </p:spTree>
    <p:extLst>
      <p:ext uri="{BB962C8B-B14F-4D97-AF65-F5344CB8AC3E}">
        <p14:creationId xmlns:p14="http://schemas.microsoft.com/office/powerpoint/2010/main" val="19075560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5105400"/>
          </a:xfrm>
        </p:spPr>
        <p:txBody>
          <a:bodyPr/>
          <a:lstStyle/>
          <a:p>
            <a:pPr marL="109728" indent="0">
              <a:buNone/>
            </a:pPr>
            <a:r>
              <a:rPr lang="en-US" dirty="0" err="1" smtClean="0"/>
              <a:t>Merinci</a:t>
            </a:r>
            <a:r>
              <a:rPr lang="en-US" dirty="0" smtClean="0"/>
              <a:t> </a:t>
            </a:r>
            <a:r>
              <a:rPr lang="en-US" dirty="0" err="1" smtClean="0"/>
              <a:t>langkah-langkah</a:t>
            </a:r>
            <a:r>
              <a:rPr lang="en-US" dirty="0" smtClean="0"/>
              <a:t> </a:t>
            </a:r>
            <a:r>
              <a:rPr lang="en-US" dirty="0" err="1" smtClean="0"/>
              <a:t>alur</a:t>
            </a:r>
            <a:r>
              <a:rPr lang="en-US" dirty="0" smtClean="0"/>
              <a:t> model  </a:t>
            </a:r>
            <a:r>
              <a:rPr lang="en-US" dirty="0" err="1"/>
              <a:t>itu</a:t>
            </a:r>
            <a:r>
              <a:rPr lang="en-US" dirty="0"/>
              <a:t> </a:t>
            </a:r>
            <a:r>
              <a:rPr lang="en-US" dirty="0" err="1"/>
              <a:t>dalam</a:t>
            </a:r>
            <a:r>
              <a:rPr lang="en-US" dirty="0"/>
              <a:t> </a:t>
            </a:r>
            <a:r>
              <a:rPr lang="en-US" dirty="0" err="1"/>
              <a:t>bentuk</a:t>
            </a:r>
            <a:r>
              <a:rPr lang="en-US" dirty="0"/>
              <a:t> </a:t>
            </a:r>
            <a:r>
              <a:rPr lang="en-US" dirty="0" err="1"/>
              <a:t>pertanyaan</a:t>
            </a:r>
            <a:r>
              <a:rPr lang="en-US" dirty="0"/>
              <a:t>: </a:t>
            </a:r>
            <a:endParaRPr lang="en-US" dirty="0" smtClean="0"/>
          </a:p>
          <a:p>
            <a:pPr marL="624078" indent="-514350">
              <a:buFont typeface="+mj-lt"/>
              <a:buAutoNum type="arabicParenR"/>
            </a:pPr>
            <a:r>
              <a:rPr lang="en-US" dirty="0" smtClean="0"/>
              <a:t>PERSOALAN  </a:t>
            </a:r>
            <a:r>
              <a:rPr lang="en-US" dirty="0" err="1"/>
              <a:t>apa</a:t>
            </a:r>
            <a:r>
              <a:rPr lang="en-US" dirty="0"/>
              <a:t> yang </a:t>
            </a:r>
            <a:r>
              <a:rPr lang="en-US" dirty="0" err="1"/>
              <a:t>membutuhkan</a:t>
            </a:r>
            <a:r>
              <a:rPr lang="en-US" dirty="0"/>
              <a:t> </a:t>
            </a:r>
            <a:r>
              <a:rPr lang="en-US" dirty="0" err="1"/>
              <a:t>keputusan</a:t>
            </a:r>
            <a:r>
              <a:rPr lang="en-US" dirty="0"/>
              <a:t>, </a:t>
            </a:r>
            <a:endParaRPr lang="en-US" dirty="0" smtClean="0"/>
          </a:p>
          <a:p>
            <a:pPr marL="624078" indent="-514350">
              <a:buFont typeface="+mj-lt"/>
              <a:buAutoNum type="arabicParenR"/>
            </a:pPr>
            <a:r>
              <a:rPr lang="en-US" dirty="0" smtClean="0"/>
              <a:t>ALTERNATIF </a:t>
            </a:r>
            <a:r>
              <a:rPr lang="en-US" dirty="0" err="1" smtClean="0"/>
              <a:t>apa</a:t>
            </a:r>
            <a:r>
              <a:rPr lang="en-US" dirty="0" smtClean="0"/>
              <a:t> </a:t>
            </a:r>
            <a:r>
              <a:rPr lang="en-US" dirty="0"/>
              <a:t>yang </a:t>
            </a:r>
            <a:r>
              <a:rPr lang="en-US" dirty="0" err="1"/>
              <a:t>tersedia</a:t>
            </a:r>
            <a:r>
              <a:rPr lang="en-US" dirty="0"/>
              <a:t>, </a:t>
            </a:r>
            <a:endParaRPr lang="en-US" dirty="0" smtClean="0"/>
          </a:p>
          <a:p>
            <a:pPr marL="624078" indent="-514350">
              <a:buFont typeface="+mj-lt"/>
              <a:buAutoNum type="arabicParenR"/>
            </a:pPr>
            <a:r>
              <a:rPr lang="en-US" dirty="0" smtClean="0"/>
              <a:t>BERAPA  </a:t>
            </a:r>
            <a:r>
              <a:rPr lang="en-US" dirty="0" err="1"/>
              <a:t>biaya</a:t>
            </a:r>
            <a:r>
              <a:rPr lang="en-US" dirty="0"/>
              <a:t> </a:t>
            </a:r>
            <a:r>
              <a:rPr lang="en-US" dirty="0" err="1"/>
              <a:t>dan</a:t>
            </a:r>
            <a:r>
              <a:rPr lang="en-US" dirty="0"/>
              <a:t> </a:t>
            </a:r>
            <a:r>
              <a:rPr lang="en-US" dirty="0" err="1"/>
              <a:t>pendapatan</a:t>
            </a:r>
            <a:r>
              <a:rPr lang="en-US" dirty="0"/>
              <a:t> yang </a:t>
            </a:r>
            <a:r>
              <a:rPr lang="en-US" dirty="0" err="1"/>
              <a:t>relevan</a:t>
            </a:r>
            <a:r>
              <a:rPr lang="en-US" dirty="0" smtClean="0"/>
              <a:t>,</a:t>
            </a:r>
          </a:p>
          <a:p>
            <a:pPr marL="624078" indent="-514350">
              <a:buFont typeface="+mj-lt"/>
              <a:buAutoNum type="arabicParenR"/>
            </a:pPr>
            <a:r>
              <a:rPr lang="en-US" dirty="0" smtClean="0"/>
              <a:t>HAL KUALITATIF </a:t>
            </a:r>
            <a:r>
              <a:rPr lang="en-US" dirty="0" err="1" smtClean="0"/>
              <a:t>apa</a:t>
            </a:r>
            <a:r>
              <a:rPr lang="en-US" dirty="0" smtClean="0"/>
              <a:t> </a:t>
            </a:r>
            <a:r>
              <a:rPr lang="en-US" dirty="0" err="1"/>
              <a:t>saja</a:t>
            </a:r>
            <a:r>
              <a:rPr lang="en-US" dirty="0"/>
              <a:t> yang </a:t>
            </a:r>
            <a:r>
              <a:rPr lang="en-US" dirty="0" err="1"/>
              <a:t>penting</a:t>
            </a:r>
            <a:r>
              <a:rPr lang="en-US" dirty="0"/>
              <a:t>, </a:t>
            </a:r>
            <a:r>
              <a:rPr lang="en-US" dirty="0" err="1"/>
              <a:t>dan</a:t>
            </a:r>
            <a:r>
              <a:rPr lang="en-US" dirty="0"/>
              <a:t> </a:t>
            </a:r>
            <a:endParaRPr lang="en-US" dirty="0" smtClean="0"/>
          </a:p>
          <a:p>
            <a:pPr marL="624078" indent="-514350">
              <a:buFont typeface="+mj-lt"/>
              <a:buAutoNum type="arabicParenR"/>
            </a:pPr>
            <a:r>
              <a:rPr lang="en-US" dirty="0" smtClean="0"/>
              <a:t>MANA </a:t>
            </a:r>
            <a:r>
              <a:rPr lang="en-US" dirty="0" err="1" smtClean="0"/>
              <a:t>alternatif</a:t>
            </a:r>
            <a:r>
              <a:rPr lang="en-US" dirty="0" smtClean="0"/>
              <a:t> </a:t>
            </a:r>
            <a:r>
              <a:rPr lang="en-US" dirty="0" err="1"/>
              <a:t>terbaik</a:t>
            </a:r>
            <a:r>
              <a:rPr lang="en-US" dirty="0"/>
              <a:t> (</a:t>
            </a:r>
            <a:r>
              <a:rPr lang="en-US" dirty="0" err="1"/>
              <a:t>manfaat</a:t>
            </a:r>
            <a:r>
              <a:rPr lang="en-US" dirty="0"/>
              <a:t> </a:t>
            </a:r>
            <a:r>
              <a:rPr lang="en-US" dirty="0" err="1"/>
              <a:t>tertinggi</a:t>
            </a:r>
            <a:r>
              <a:rPr lang="en-US" dirty="0"/>
              <a:t>, </a:t>
            </a:r>
            <a:r>
              <a:rPr lang="en-US" dirty="0" err="1"/>
              <a:t>biaya</a:t>
            </a:r>
            <a:r>
              <a:rPr lang="en-US" dirty="0"/>
              <a:t> </a:t>
            </a:r>
            <a:r>
              <a:rPr lang="en-US" dirty="0" err="1"/>
              <a:t>terendah</a:t>
            </a:r>
            <a:r>
              <a:rPr lang="en-US" dirty="0"/>
              <a:t>). </a:t>
            </a:r>
          </a:p>
        </p:txBody>
      </p:sp>
      <p:sp>
        <p:nvSpPr>
          <p:cNvPr id="3" name="Title 2"/>
          <p:cNvSpPr>
            <a:spLocks noGrp="1"/>
          </p:cNvSpPr>
          <p:nvPr>
            <p:ph type="title"/>
          </p:nvPr>
        </p:nvSpPr>
        <p:spPr>
          <a:xfrm>
            <a:off x="457200" y="274638"/>
            <a:ext cx="8229600" cy="1096962"/>
          </a:xfrm>
        </p:spPr>
        <p:txBody>
          <a:bodyPr>
            <a:normAutofit fontScale="90000"/>
          </a:bodyPr>
          <a:lstStyle/>
          <a:p>
            <a:r>
              <a:rPr lang="en-US" dirty="0" smtClean="0"/>
              <a:t/>
            </a:r>
            <a:br>
              <a:rPr lang="en-US" dirty="0" smtClean="0"/>
            </a:br>
            <a:r>
              <a:rPr lang="en-US" dirty="0" smtClean="0"/>
              <a:t>Davis </a:t>
            </a:r>
            <a:r>
              <a:rPr lang="en-US" dirty="0"/>
              <a:t>&amp; Davis (2004) </a:t>
            </a:r>
            <a:br>
              <a:rPr lang="en-US" dirty="0"/>
            </a:br>
            <a:endParaRPr lang="en-US" dirty="0"/>
          </a:p>
        </p:txBody>
      </p:sp>
    </p:spTree>
    <p:extLst>
      <p:ext uri="{BB962C8B-B14F-4D97-AF65-F5344CB8AC3E}">
        <p14:creationId xmlns:p14="http://schemas.microsoft.com/office/powerpoint/2010/main" val="5641420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endParaRPr lang="en-US" dirty="0" smtClean="0"/>
          </a:p>
          <a:p>
            <a:pPr marL="109728" indent="0">
              <a:buNone/>
            </a:pPr>
            <a:endParaRPr lang="en-US" dirty="0"/>
          </a:p>
          <a:p>
            <a:pPr marL="109728" indent="0" algn="ctr">
              <a:buNone/>
            </a:pPr>
            <a:r>
              <a:rPr lang="en-US" sz="3600" b="1" dirty="0" smtClean="0"/>
              <a:t>MODEL –MODEL DALAM ARUSUTAMA PENGAMBILAN RASIONALITAS</a:t>
            </a:r>
            <a:endParaRPr lang="en-US" sz="3600" b="1"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13520069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977653303"/>
              </p:ext>
            </p:extLst>
          </p:nvPr>
        </p:nvGraphicFramePr>
        <p:xfrm>
          <a:off x="457200" y="533400"/>
          <a:ext cx="8229600" cy="61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457200" y="274638"/>
            <a:ext cx="8229600" cy="411162"/>
          </a:xfrm>
        </p:spPr>
        <p:txBody>
          <a:bodyPr>
            <a:normAutofit fontScale="90000"/>
          </a:bodyPr>
          <a:lstStyle/>
          <a:p>
            <a:endParaRPr lang="en-US" dirty="0"/>
          </a:p>
        </p:txBody>
      </p:sp>
    </p:spTree>
    <p:extLst>
      <p:ext uri="{BB962C8B-B14F-4D97-AF65-F5344CB8AC3E}">
        <p14:creationId xmlns:p14="http://schemas.microsoft.com/office/powerpoint/2010/main" val="6054989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normAutofit/>
          </a:bodyPr>
          <a:lstStyle/>
          <a:p>
            <a:pPr algn="ctr"/>
            <a:r>
              <a:rPr lang="en-US" sz="2800" dirty="0" smtClean="0">
                <a:solidFill>
                  <a:srgbClr val="FF0000"/>
                </a:solidFill>
              </a:rPr>
              <a:t>PERBEDAAN MODEL</a:t>
            </a:r>
            <a:endParaRPr lang="en-US" sz="2800" dirty="0">
              <a:solidFill>
                <a:srgbClr val="FF0000"/>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066800"/>
            <a:ext cx="8991599"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480416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a:xfrm>
            <a:off x="457200" y="274638"/>
            <a:ext cx="8229600" cy="944562"/>
          </a:xfrm>
        </p:spPr>
        <p:txBody>
          <a:bodyPr/>
          <a:lstStyle/>
          <a:p>
            <a:r>
              <a:rPr lang="en-US" dirty="0" smtClean="0"/>
              <a:t>LANJUTAN ….</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295400"/>
            <a:ext cx="89154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86735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100</TotalTime>
  <Words>1170</Words>
  <Application>Microsoft Office PowerPoint</Application>
  <PresentationFormat>On-screen Show (4:3)</PresentationFormat>
  <Paragraphs>110</Paragraphs>
  <Slides>27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Arial</vt:lpstr>
      <vt:lpstr>Arial Black</vt:lpstr>
      <vt:lpstr>Arial Rounded MT Bold</vt:lpstr>
      <vt:lpstr>Lucida Sans Unicode</vt:lpstr>
      <vt:lpstr>Verdana</vt:lpstr>
      <vt:lpstr>Wingdings 2</vt:lpstr>
      <vt:lpstr>Wingdings 3</vt:lpstr>
      <vt:lpstr>Concourse</vt:lpstr>
      <vt:lpstr> MODEL-MODEL  PENGAMBILAN KEPUTUSAN</vt:lpstr>
      <vt:lpstr>CAPAIAN  PEMBELAJARAN</vt:lpstr>
      <vt:lpstr>ALUR MODEL </vt:lpstr>
      <vt:lpstr>LANGKAH-LANGKAH</vt:lpstr>
      <vt:lpstr> Davis &amp; Davis (2004)  </vt:lpstr>
      <vt:lpstr>PowerPoint Presentation</vt:lpstr>
      <vt:lpstr>PowerPoint Presentation</vt:lpstr>
      <vt:lpstr>PERBEDAAN MODEL</vt:lpstr>
      <vt:lpstr>LANJUTAN ….</vt:lpstr>
      <vt:lpstr>MODEL RASIONAL KOMPREHENSIF</vt:lpstr>
      <vt:lpstr>MODEL GARBAGE CAN (KERANJANG SAMPAH)</vt:lpstr>
      <vt:lpstr>LANJUTAN …..</vt:lpstr>
      <vt:lpstr>MODEL MIXED SCANNING</vt:lpstr>
      <vt:lpstr>LANJUTAN …..</vt:lpstr>
      <vt:lpstr>PowerPoint Presentation</vt:lpstr>
      <vt:lpstr>MODEL  PENGAMBILAN KEPUTUSAN </vt:lpstr>
      <vt:lpstr>RAGAM MODEL PENGAMBILAN KEPUTUSAN </vt:lpstr>
      <vt:lpstr> Tehnik Analisis Cost And Benefit (CBA)  </vt:lpstr>
      <vt:lpstr> Tehnik Analisis Peramalan Ekonomi </vt:lpstr>
      <vt:lpstr> Tehnik Perencanaan Finansial </vt:lpstr>
      <vt:lpstr> Tehnik Analisis Sistem dan Riset Operasi (OR) </vt:lpstr>
      <vt:lpstr> Tehnik Indikator Sosial </vt:lpstr>
      <vt:lpstr>Analisis Gaming dan simulasi</vt:lpstr>
      <vt:lpstr>Analisis Aktor dan Dampak</vt:lpstr>
      <vt:lpstr>Analisis Kontra Faktual</vt:lpstr>
      <vt:lpstr>Analisis Brainstroming</vt:lpstr>
      <vt:lpstr>Analisis delphi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MODEL-MODEL  PENGAMBILAN KEPUTUSAN</dc:title>
  <dc:creator>hp</dc:creator>
  <cp:lastModifiedBy>hp</cp:lastModifiedBy>
  <cp:revision>16</cp:revision>
  <dcterms:created xsi:type="dcterms:W3CDTF">2006-08-16T00:00:00Z</dcterms:created>
  <dcterms:modified xsi:type="dcterms:W3CDTF">2021-04-23T01:48:12Z</dcterms:modified>
</cp:coreProperties>
</file>