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9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0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1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2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3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3655" r:id="rId3"/>
    <p:sldMasterId id="2147483658" r:id="rId4"/>
    <p:sldMasterId id="2147483660" r:id="rId5"/>
    <p:sldMasterId id="2147483662" r:id="rId6"/>
    <p:sldMasterId id="2147483664" r:id="rId7"/>
    <p:sldMasterId id="2147483666" r:id="rId8"/>
    <p:sldMasterId id="2147483669" r:id="rId9"/>
    <p:sldMasterId id="2147483671" r:id="rId10"/>
    <p:sldMasterId id="2147483673" r:id="rId11"/>
    <p:sldMasterId id="2147483677" r:id="rId12"/>
    <p:sldMasterId id="2147483683" r:id="rId13"/>
    <p:sldMasterId id="2147484045" r:id="rId14"/>
  </p:sldMasterIdLst>
  <p:notesMasterIdLst>
    <p:notesMasterId r:id="rId68"/>
  </p:notesMasterIdLst>
  <p:handoutMasterIdLst>
    <p:handoutMasterId r:id="rId69"/>
  </p:handoutMasterIdLst>
  <p:sldIdLst>
    <p:sldId id="256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46" r:id="rId49"/>
    <p:sldId id="347" r:id="rId50"/>
    <p:sldId id="348" r:id="rId51"/>
    <p:sldId id="351" r:id="rId52"/>
    <p:sldId id="349" r:id="rId53"/>
    <p:sldId id="350" r:id="rId54"/>
    <p:sldId id="352" r:id="rId55"/>
    <p:sldId id="353" r:id="rId56"/>
    <p:sldId id="354" r:id="rId57"/>
    <p:sldId id="355" r:id="rId58"/>
    <p:sldId id="356" r:id="rId59"/>
    <p:sldId id="357" r:id="rId60"/>
    <p:sldId id="358" r:id="rId61"/>
    <p:sldId id="360" r:id="rId62"/>
    <p:sldId id="361" r:id="rId63"/>
    <p:sldId id="363" r:id="rId64"/>
    <p:sldId id="364" r:id="rId65"/>
    <p:sldId id="365" r:id="rId66"/>
    <p:sldId id="293" r:id="rId67"/>
  </p:sldIdLst>
  <p:sldSz cx="9144000" cy="6858000" type="screen4x3"/>
  <p:notesSz cx="6858000" cy="93138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00"/>
    <a:srgbClr val="FFFF00"/>
    <a:srgbClr val="CC3300"/>
    <a:srgbClr val="FF0000"/>
    <a:srgbClr val="FF66CC"/>
    <a:srgbClr val="FFCCFF"/>
    <a:srgbClr val="FF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F59B10-8E8C-45A5-B64A-098FBE86ADD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577E92-55BD-4703-AFF5-BF8CB1B155E1}">
      <dgm:prSet phldrT="[Text]" custT="1"/>
      <dgm:spPr/>
      <dgm:t>
        <a:bodyPr/>
        <a:lstStyle/>
        <a:p>
          <a:r>
            <a:rPr lang="en-US" sz="2000" b="1" noProof="1" smtClean="0">
              <a:latin typeface="Comic Sans MS" pitchFamily="66" charset="0"/>
            </a:rPr>
            <a:t>Dimensi Waktu </a:t>
          </a:r>
          <a:endParaRPr lang="en-US" sz="2000" b="1" noProof="1">
            <a:latin typeface="Comic Sans MS" pitchFamily="66" charset="0"/>
          </a:endParaRPr>
        </a:p>
      </dgm:t>
    </dgm:pt>
    <dgm:pt modelId="{70A9CECD-5C3C-41D8-9499-C351F6F49510}" type="parTrans" cxnId="{B50C37EC-6C45-4C40-A9C1-C6DA3F6750F9}">
      <dgm:prSet/>
      <dgm:spPr/>
      <dgm:t>
        <a:bodyPr/>
        <a:lstStyle/>
        <a:p>
          <a:endParaRPr lang="en-US"/>
        </a:p>
      </dgm:t>
    </dgm:pt>
    <dgm:pt modelId="{1377EF90-A630-4F74-8087-97DA4A489D85}" type="sibTrans" cxnId="{B50C37EC-6C45-4C40-A9C1-C6DA3F6750F9}">
      <dgm:prSet/>
      <dgm:spPr/>
      <dgm:t>
        <a:bodyPr/>
        <a:lstStyle/>
        <a:p>
          <a:endParaRPr lang="en-US"/>
        </a:p>
      </dgm:t>
    </dgm:pt>
    <dgm:pt modelId="{85BD5C9B-09C9-466E-A729-091A164A322E}">
      <dgm:prSet phldrT="[Text]" custT="1"/>
      <dgm:spPr/>
      <dgm:t>
        <a:bodyPr/>
        <a:lstStyle/>
        <a:p>
          <a:r>
            <a:rPr lang="en-US" sz="1800" b="0" noProof="1" smtClean="0">
              <a:latin typeface="Comic Sans MS" pitchFamily="66" charset="0"/>
            </a:rPr>
            <a:t>Jangka panjang</a:t>
          </a:r>
          <a:endParaRPr lang="en-US" sz="1800" b="0" noProof="1">
            <a:latin typeface="Comic Sans MS" pitchFamily="66" charset="0"/>
          </a:endParaRPr>
        </a:p>
      </dgm:t>
    </dgm:pt>
    <dgm:pt modelId="{18B93861-5A60-40B3-BC0F-0BD892AD1541}" type="parTrans" cxnId="{4BCE9659-FEDD-4E98-8C2E-F13183DCC925}">
      <dgm:prSet/>
      <dgm:spPr/>
      <dgm:t>
        <a:bodyPr/>
        <a:lstStyle/>
        <a:p>
          <a:endParaRPr lang="en-US"/>
        </a:p>
      </dgm:t>
    </dgm:pt>
    <dgm:pt modelId="{1AD6F3E3-5EAE-4C25-8F1D-242B32C87439}" type="sibTrans" cxnId="{4BCE9659-FEDD-4E98-8C2E-F13183DCC925}">
      <dgm:prSet/>
      <dgm:spPr/>
      <dgm:t>
        <a:bodyPr/>
        <a:lstStyle/>
        <a:p>
          <a:endParaRPr lang="en-US"/>
        </a:p>
      </dgm:t>
    </dgm:pt>
    <dgm:pt modelId="{67DADD20-BDE9-482A-9F9A-D1944D67547B}">
      <dgm:prSet phldrT="[Text]" custT="1"/>
      <dgm:spPr/>
      <dgm:t>
        <a:bodyPr/>
        <a:lstStyle/>
        <a:p>
          <a:r>
            <a:rPr lang="en-US" sz="1800" b="0" noProof="1" smtClean="0">
              <a:latin typeface="Comic Sans MS" pitchFamily="66" charset="0"/>
            </a:rPr>
            <a:t>Jangka menengah</a:t>
          </a:r>
          <a:endParaRPr lang="en-US" sz="1800" b="0" noProof="1">
            <a:latin typeface="Comic Sans MS" pitchFamily="66" charset="0"/>
          </a:endParaRPr>
        </a:p>
      </dgm:t>
    </dgm:pt>
    <dgm:pt modelId="{A0BC7A23-9597-4479-87FC-888B3101E1AD}" type="parTrans" cxnId="{6D25D402-C689-46BD-BE2B-299577C71F4D}">
      <dgm:prSet/>
      <dgm:spPr/>
      <dgm:t>
        <a:bodyPr/>
        <a:lstStyle/>
        <a:p>
          <a:endParaRPr lang="en-US"/>
        </a:p>
      </dgm:t>
    </dgm:pt>
    <dgm:pt modelId="{E31A47B1-0564-49A6-90D0-DB3E878E132C}" type="sibTrans" cxnId="{6D25D402-C689-46BD-BE2B-299577C71F4D}">
      <dgm:prSet/>
      <dgm:spPr/>
      <dgm:t>
        <a:bodyPr/>
        <a:lstStyle/>
        <a:p>
          <a:endParaRPr lang="en-US"/>
        </a:p>
      </dgm:t>
    </dgm:pt>
    <dgm:pt modelId="{11C16AF3-7D3A-48F3-9EBE-55F439EF25AF}">
      <dgm:prSet phldrT="[Text]" custT="1"/>
      <dgm:spPr/>
      <dgm:t>
        <a:bodyPr/>
        <a:lstStyle/>
        <a:p>
          <a:r>
            <a:rPr lang="en-US" sz="2000" b="1" noProof="1" smtClean="0">
              <a:latin typeface="Comic Sans MS" pitchFamily="66" charset="0"/>
            </a:rPr>
            <a:t>Dimensi Spasial</a:t>
          </a:r>
          <a:endParaRPr lang="en-US" sz="2000" b="1" noProof="1">
            <a:latin typeface="Comic Sans MS" pitchFamily="66" charset="0"/>
          </a:endParaRPr>
        </a:p>
      </dgm:t>
    </dgm:pt>
    <dgm:pt modelId="{F9AC8FDA-9322-4156-8105-6419857A976D}" type="parTrans" cxnId="{3712F2EA-16A4-41FE-A168-70261D02F50B}">
      <dgm:prSet/>
      <dgm:spPr/>
      <dgm:t>
        <a:bodyPr/>
        <a:lstStyle/>
        <a:p>
          <a:endParaRPr lang="en-US"/>
        </a:p>
      </dgm:t>
    </dgm:pt>
    <dgm:pt modelId="{AF58098C-5649-49AC-9D1E-3C74CBC6D677}" type="sibTrans" cxnId="{3712F2EA-16A4-41FE-A168-70261D02F50B}">
      <dgm:prSet/>
      <dgm:spPr/>
      <dgm:t>
        <a:bodyPr/>
        <a:lstStyle/>
        <a:p>
          <a:endParaRPr lang="en-US"/>
        </a:p>
      </dgm:t>
    </dgm:pt>
    <dgm:pt modelId="{157123AC-7301-49E4-B46B-AB69D5208E58}">
      <dgm:prSet phldrT="[Text]" custT="1"/>
      <dgm:spPr/>
      <dgm:t>
        <a:bodyPr/>
        <a:lstStyle/>
        <a:p>
          <a:r>
            <a:rPr lang="en-US" sz="1800" noProof="1" smtClean="0">
              <a:latin typeface="Comic Sans MS" pitchFamily="66" charset="0"/>
            </a:rPr>
            <a:t>Nasional </a:t>
          </a:r>
          <a:endParaRPr lang="en-US" sz="1800" noProof="1">
            <a:latin typeface="Comic Sans MS" pitchFamily="66" charset="0"/>
          </a:endParaRPr>
        </a:p>
      </dgm:t>
    </dgm:pt>
    <dgm:pt modelId="{4A793FC1-F46B-44C6-9BDC-52D5ACF014DA}" type="parTrans" cxnId="{0E74B43D-F826-47A2-801A-78604FA311F8}">
      <dgm:prSet/>
      <dgm:spPr/>
      <dgm:t>
        <a:bodyPr/>
        <a:lstStyle/>
        <a:p>
          <a:endParaRPr lang="en-US"/>
        </a:p>
      </dgm:t>
    </dgm:pt>
    <dgm:pt modelId="{1ECD2D69-0E7F-4252-BA98-B30C3A36B605}" type="sibTrans" cxnId="{0E74B43D-F826-47A2-801A-78604FA311F8}">
      <dgm:prSet/>
      <dgm:spPr/>
      <dgm:t>
        <a:bodyPr/>
        <a:lstStyle/>
        <a:p>
          <a:endParaRPr lang="en-US"/>
        </a:p>
      </dgm:t>
    </dgm:pt>
    <dgm:pt modelId="{D48755F9-4262-4BFA-AE16-E345CB8029E6}">
      <dgm:prSet phldrT="[Text]" custT="1"/>
      <dgm:spPr/>
      <dgm:t>
        <a:bodyPr/>
        <a:lstStyle/>
        <a:p>
          <a:r>
            <a:rPr lang="en-US" sz="1800" noProof="1" smtClean="0">
              <a:latin typeface="Comic Sans MS" pitchFamily="66" charset="0"/>
            </a:rPr>
            <a:t>Regional </a:t>
          </a:r>
          <a:endParaRPr lang="en-US" sz="1800" noProof="1">
            <a:latin typeface="Comic Sans MS" pitchFamily="66" charset="0"/>
          </a:endParaRPr>
        </a:p>
      </dgm:t>
    </dgm:pt>
    <dgm:pt modelId="{CFBD329C-F152-4B41-96E9-098136EDE424}" type="parTrans" cxnId="{1C8BF48B-AFFD-4F61-8A60-8657FBA54E5C}">
      <dgm:prSet/>
      <dgm:spPr/>
      <dgm:t>
        <a:bodyPr/>
        <a:lstStyle/>
        <a:p>
          <a:endParaRPr lang="en-US"/>
        </a:p>
      </dgm:t>
    </dgm:pt>
    <dgm:pt modelId="{B47381C4-6184-441A-93CE-F0A4705A0669}" type="sibTrans" cxnId="{1C8BF48B-AFFD-4F61-8A60-8657FBA54E5C}">
      <dgm:prSet/>
      <dgm:spPr/>
      <dgm:t>
        <a:bodyPr/>
        <a:lstStyle/>
        <a:p>
          <a:endParaRPr lang="en-US"/>
        </a:p>
      </dgm:t>
    </dgm:pt>
    <dgm:pt modelId="{26C318C2-DC34-418A-B6A7-7814A92B8CF7}">
      <dgm:prSet phldrT="[Text]" custT="1"/>
      <dgm:spPr/>
      <dgm:t>
        <a:bodyPr/>
        <a:lstStyle/>
        <a:p>
          <a:r>
            <a:rPr lang="en-US" sz="2000" b="1" noProof="1" smtClean="0">
              <a:latin typeface="Comic Sans MS" pitchFamily="66" charset="0"/>
            </a:rPr>
            <a:t>Dimensi Tk. Teknis Prcn</a:t>
          </a:r>
          <a:endParaRPr lang="en-US" sz="2000" b="1" noProof="1">
            <a:latin typeface="Comic Sans MS" pitchFamily="66" charset="0"/>
          </a:endParaRPr>
        </a:p>
      </dgm:t>
    </dgm:pt>
    <dgm:pt modelId="{0FBE136A-B3C5-4547-A7F0-568FEBE62FD6}" type="parTrans" cxnId="{B3D0EA27-820C-4054-96B4-56B793B36DA6}">
      <dgm:prSet/>
      <dgm:spPr/>
      <dgm:t>
        <a:bodyPr/>
        <a:lstStyle/>
        <a:p>
          <a:endParaRPr lang="en-US"/>
        </a:p>
      </dgm:t>
    </dgm:pt>
    <dgm:pt modelId="{6F11644B-76C1-4703-B159-329621D13914}" type="sibTrans" cxnId="{B3D0EA27-820C-4054-96B4-56B793B36DA6}">
      <dgm:prSet/>
      <dgm:spPr/>
      <dgm:t>
        <a:bodyPr/>
        <a:lstStyle/>
        <a:p>
          <a:endParaRPr lang="en-US"/>
        </a:p>
      </dgm:t>
    </dgm:pt>
    <dgm:pt modelId="{C2FA69B6-F208-40E3-8A5D-D67B3D09E6DD}">
      <dgm:prSet phldrT="[Text]"/>
      <dgm:spPr/>
      <dgm:t>
        <a:bodyPr/>
        <a:lstStyle/>
        <a:p>
          <a:r>
            <a:rPr lang="en-US" noProof="1" smtClean="0">
              <a:latin typeface="Comic Sans MS" pitchFamily="66" charset="0"/>
            </a:rPr>
            <a:t>Atas ke bawah</a:t>
          </a:r>
          <a:endParaRPr lang="en-US" noProof="1">
            <a:latin typeface="Comic Sans MS" pitchFamily="66" charset="0"/>
          </a:endParaRPr>
        </a:p>
      </dgm:t>
    </dgm:pt>
    <dgm:pt modelId="{BE04D31D-9FED-41B4-B7FE-1C63E2037118}" type="parTrans" cxnId="{A02F4D34-929B-4FD8-B5B2-AD560BC2F8BB}">
      <dgm:prSet/>
      <dgm:spPr/>
      <dgm:t>
        <a:bodyPr/>
        <a:lstStyle/>
        <a:p>
          <a:endParaRPr lang="en-US"/>
        </a:p>
      </dgm:t>
    </dgm:pt>
    <dgm:pt modelId="{9827026A-D9F2-4827-9209-200234C6BB6A}" type="sibTrans" cxnId="{A02F4D34-929B-4FD8-B5B2-AD560BC2F8BB}">
      <dgm:prSet/>
      <dgm:spPr/>
      <dgm:t>
        <a:bodyPr/>
        <a:lstStyle/>
        <a:p>
          <a:endParaRPr lang="en-US"/>
        </a:p>
      </dgm:t>
    </dgm:pt>
    <dgm:pt modelId="{26E99266-89AC-4C5C-B90B-8D6DA8ED20F0}">
      <dgm:prSet phldrT="[Text]"/>
      <dgm:spPr/>
      <dgm:t>
        <a:bodyPr/>
        <a:lstStyle/>
        <a:p>
          <a:r>
            <a:rPr lang="en-US" noProof="1" smtClean="0">
              <a:latin typeface="Comic Sans MS" pitchFamily="66" charset="0"/>
            </a:rPr>
            <a:t>Bawah ke atas</a:t>
          </a:r>
          <a:endParaRPr lang="en-US" noProof="1">
            <a:latin typeface="Comic Sans MS" pitchFamily="66" charset="0"/>
          </a:endParaRPr>
        </a:p>
      </dgm:t>
    </dgm:pt>
    <dgm:pt modelId="{778BEE1B-0C5D-47F5-B92F-E42A88AB98A5}" type="parTrans" cxnId="{10EA3C1C-3E96-4E37-B77D-954FC79E7D9C}">
      <dgm:prSet/>
      <dgm:spPr/>
      <dgm:t>
        <a:bodyPr/>
        <a:lstStyle/>
        <a:p>
          <a:endParaRPr lang="en-US"/>
        </a:p>
      </dgm:t>
    </dgm:pt>
    <dgm:pt modelId="{82426ABF-3E39-41F2-BFE5-E4DD4322AE3D}" type="sibTrans" cxnId="{10EA3C1C-3E96-4E37-B77D-954FC79E7D9C}">
      <dgm:prSet/>
      <dgm:spPr/>
      <dgm:t>
        <a:bodyPr/>
        <a:lstStyle/>
        <a:p>
          <a:endParaRPr lang="en-US"/>
        </a:p>
      </dgm:t>
    </dgm:pt>
    <dgm:pt modelId="{5B6ABCB1-8718-4593-8E41-F8D2B5593C74}">
      <dgm:prSet phldrT="[Text]" custT="1"/>
      <dgm:spPr/>
      <dgm:t>
        <a:bodyPr/>
        <a:lstStyle/>
        <a:p>
          <a:r>
            <a:rPr lang="en-US" sz="2000" b="1" noProof="1" smtClean="0">
              <a:latin typeface="Comic Sans MS" pitchFamily="66" charset="0"/>
            </a:rPr>
            <a:t>Dimensi Jenis</a:t>
          </a:r>
          <a:endParaRPr lang="en-US" sz="2000" b="1" noProof="1">
            <a:latin typeface="Comic Sans MS" pitchFamily="66" charset="0"/>
          </a:endParaRPr>
        </a:p>
      </dgm:t>
    </dgm:pt>
    <dgm:pt modelId="{D0AA82D6-3DC0-4FC1-A03A-DA8ED14B8013}" type="parTrans" cxnId="{96FB0506-C7AF-4768-B6C0-0BE9A556D312}">
      <dgm:prSet/>
      <dgm:spPr/>
      <dgm:t>
        <a:bodyPr/>
        <a:lstStyle/>
        <a:p>
          <a:endParaRPr lang="en-US"/>
        </a:p>
      </dgm:t>
    </dgm:pt>
    <dgm:pt modelId="{67B977DF-614A-43B8-BEF0-6B30A9715609}" type="sibTrans" cxnId="{96FB0506-C7AF-4768-B6C0-0BE9A556D312}">
      <dgm:prSet/>
      <dgm:spPr/>
      <dgm:t>
        <a:bodyPr/>
        <a:lstStyle/>
        <a:p>
          <a:endParaRPr lang="en-US"/>
        </a:p>
      </dgm:t>
    </dgm:pt>
    <dgm:pt modelId="{2E130C69-F505-4087-A4DC-C4A2CE7A2AB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noProof="1" smtClean="0">
              <a:latin typeface="Comic Sans MS" pitchFamily="66" charset="0"/>
            </a:rPr>
            <a:t>Makro </a:t>
          </a:r>
          <a:endParaRPr lang="en-US" sz="1800" noProof="1">
            <a:latin typeface="Comic Sans MS" pitchFamily="66" charset="0"/>
          </a:endParaRPr>
        </a:p>
      </dgm:t>
    </dgm:pt>
    <dgm:pt modelId="{A572EFA1-D7E6-422E-BE61-B33045301CFE}" type="parTrans" cxnId="{68B72E7A-CDE6-4761-87B3-FA6C8974F312}">
      <dgm:prSet/>
      <dgm:spPr/>
      <dgm:t>
        <a:bodyPr/>
        <a:lstStyle/>
        <a:p>
          <a:endParaRPr lang="en-US"/>
        </a:p>
      </dgm:t>
    </dgm:pt>
    <dgm:pt modelId="{00862313-F8BF-4F53-BCAC-5F86B667AEC6}" type="sibTrans" cxnId="{68B72E7A-CDE6-4761-87B3-FA6C8974F312}">
      <dgm:prSet/>
      <dgm:spPr/>
      <dgm:t>
        <a:bodyPr/>
        <a:lstStyle/>
        <a:p>
          <a:endParaRPr lang="en-US"/>
        </a:p>
      </dgm:t>
    </dgm:pt>
    <dgm:pt modelId="{710A53B4-5AF8-4DE2-A2AE-D605CC89D6D6}">
      <dgm:prSet phldrT="[Text]" custT="1"/>
      <dgm:spPr/>
      <dgm:t>
        <a:bodyPr/>
        <a:lstStyle/>
        <a:p>
          <a:r>
            <a:rPr lang="en-US" sz="1800" b="0" noProof="1" smtClean="0">
              <a:latin typeface="Comic Sans MS" pitchFamily="66" charset="0"/>
            </a:rPr>
            <a:t>Jangka pendek</a:t>
          </a:r>
          <a:endParaRPr lang="en-US" sz="1800" b="0" noProof="1">
            <a:latin typeface="Comic Sans MS" pitchFamily="66" charset="0"/>
          </a:endParaRPr>
        </a:p>
      </dgm:t>
    </dgm:pt>
    <dgm:pt modelId="{235E58E5-3140-4386-A5E6-F7E0DA0EE2D8}" type="parTrans" cxnId="{E3890EBD-4533-4AF8-9AEB-7DFF79D48754}">
      <dgm:prSet/>
      <dgm:spPr/>
      <dgm:t>
        <a:bodyPr/>
        <a:lstStyle/>
        <a:p>
          <a:endParaRPr lang="en-US"/>
        </a:p>
      </dgm:t>
    </dgm:pt>
    <dgm:pt modelId="{021A16AD-D684-4E2D-B6B9-A31B34B5C35B}" type="sibTrans" cxnId="{E3890EBD-4533-4AF8-9AEB-7DFF79D48754}">
      <dgm:prSet/>
      <dgm:spPr/>
      <dgm:t>
        <a:bodyPr/>
        <a:lstStyle/>
        <a:p>
          <a:endParaRPr lang="en-US"/>
        </a:p>
      </dgm:t>
    </dgm:pt>
    <dgm:pt modelId="{749F889E-BC38-4C13-9058-922E23469BB0}">
      <dgm:prSet phldrT="[Text]" custT="1"/>
      <dgm:spPr/>
      <dgm:t>
        <a:bodyPr/>
        <a:lstStyle/>
        <a:p>
          <a:r>
            <a:rPr lang="en-US" sz="1800" noProof="1" smtClean="0">
              <a:latin typeface="Comic Sans MS" pitchFamily="66" charset="0"/>
            </a:rPr>
            <a:t>Tata ruang</a:t>
          </a:r>
          <a:endParaRPr lang="en-US" sz="1800" noProof="1">
            <a:latin typeface="Comic Sans MS" pitchFamily="66" charset="0"/>
          </a:endParaRPr>
        </a:p>
      </dgm:t>
    </dgm:pt>
    <dgm:pt modelId="{D01136E4-1F96-43E8-B18D-2BDBCFE4316E}" type="parTrans" cxnId="{0B7DD8D3-3304-4942-8584-A82190FD6F9E}">
      <dgm:prSet/>
      <dgm:spPr/>
      <dgm:t>
        <a:bodyPr/>
        <a:lstStyle/>
        <a:p>
          <a:endParaRPr lang="en-US"/>
        </a:p>
      </dgm:t>
    </dgm:pt>
    <dgm:pt modelId="{6BFA52EC-524C-48F0-9206-AE0E3CD2C865}" type="sibTrans" cxnId="{0B7DD8D3-3304-4942-8584-A82190FD6F9E}">
      <dgm:prSet/>
      <dgm:spPr/>
      <dgm:t>
        <a:bodyPr/>
        <a:lstStyle/>
        <a:p>
          <a:endParaRPr lang="en-US"/>
        </a:p>
      </dgm:t>
    </dgm:pt>
    <dgm:pt modelId="{E2E88753-806A-43E8-BB3D-EB896D9F458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noProof="1" smtClean="0">
              <a:latin typeface="Comic Sans MS" pitchFamily="66" charset="0"/>
            </a:rPr>
            <a:t>Mikro </a:t>
          </a:r>
          <a:endParaRPr lang="en-US" sz="1800" noProof="1">
            <a:latin typeface="Comic Sans MS" pitchFamily="66" charset="0"/>
          </a:endParaRPr>
        </a:p>
      </dgm:t>
    </dgm:pt>
    <dgm:pt modelId="{CE6EF2E4-55B0-4EEC-8854-409841F59A83}" type="parTrans" cxnId="{A66271C8-B0DE-4FBD-A284-4469ED64E54C}">
      <dgm:prSet/>
      <dgm:spPr/>
      <dgm:t>
        <a:bodyPr/>
        <a:lstStyle/>
        <a:p>
          <a:endParaRPr lang="en-US"/>
        </a:p>
      </dgm:t>
    </dgm:pt>
    <dgm:pt modelId="{382AD30D-BCB5-481F-BC40-B16ABAC130F1}" type="sibTrans" cxnId="{A66271C8-B0DE-4FBD-A284-4469ED64E54C}">
      <dgm:prSet/>
      <dgm:spPr/>
      <dgm:t>
        <a:bodyPr/>
        <a:lstStyle/>
        <a:p>
          <a:endParaRPr lang="en-US"/>
        </a:p>
      </dgm:t>
    </dgm:pt>
    <dgm:pt modelId="{02030BAB-A96F-43A9-A0A7-7112F33F47D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noProof="1" smtClean="0">
              <a:latin typeface="Comic Sans MS" pitchFamily="66" charset="0"/>
            </a:rPr>
            <a:t>Sektoral</a:t>
          </a:r>
          <a:endParaRPr lang="en-US" sz="1800" noProof="1">
            <a:latin typeface="Comic Sans MS" pitchFamily="66" charset="0"/>
          </a:endParaRPr>
        </a:p>
      </dgm:t>
    </dgm:pt>
    <dgm:pt modelId="{426982C5-AE91-4103-BCC2-EEA50A3E88E2}" type="parTrans" cxnId="{1EB99F2E-C362-48B2-9FC6-5F05E89EBD5B}">
      <dgm:prSet/>
      <dgm:spPr/>
      <dgm:t>
        <a:bodyPr/>
        <a:lstStyle/>
        <a:p>
          <a:endParaRPr lang="en-US"/>
        </a:p>
      </dgm:t>
    </dgm:pt>
    <dgm:pt modelId="{1E1F09FE-DCBD-4C65-8F04-955AA4CE56A2}" type="sibTrans" cxnId="{1EB99F2E-C362-48B2-9FC6-5F05E89EBD5B}">
      <dgm:prSet/>
      <dgm:spPr/>
      <dgm:t>
        <a:bodyPr/>
        <a:lstStyle/>
        <a:p>
          <a:endParaRPr lang="en-US"/>
        </a:p>
      </dgm:t>
    </dgm:pt>
    <dgm:pt modelId="{EC531F7F-39A5-45FC-84B1-099AA0CED39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noProof="1" smtClean="0">
              <a:latin typeface="Comic Sans MS" pitchFamily="66" charset="0"/>
            </a:rPr>
            <a:t>Kawasan</a:t>
          </a:r>
          <a:endParaRPr lang="en-US" sz="1800" noProof="1">
            <a:latin typeface="Comic Sans MS" pitchFamily="66" charset="0"/>
          </a:endParaRPr>
        </a:p>
      </dgm:t>
    </dgm:pt>
    <dgm:pt modelId="{E00BFD15-1487-4FDD-8C86-76C142F43858}" type="parTrans" cxnId="{7BC35476-E2B7-4E85-8C38-F8C33AD337DA}">
      <dgm:prSet/>
      <dgm:spPr/>
      <dgm:t>
        <a:bodyPr/>
        <a:lstStyle/>
        <a:p>
          <a:endParaRPr lang="en-US"/>
        </a:p>
      </dgm:t>
    </dgm:pt>
    <dgm:pt modelId="{C8C394F5-EC54-4055-9010-A68954BBE080}" type="sibTrans" cxnId="{7BC35476-E2B7-4E85-8C38-F8C33AD337DA}">
      <dgm:prSet/>
      <dgm:spPr/>
      <dgm:t>
        <a:bodyPr/>
        <a:lstStyle/>
        <a:p>
          <a:endParaRPr lang="en-US"/>
        </a:p>
      </dgm:t>
    </dgm:pt>
    <dgm:pt modelId="{A58AA08B-341D-4EB1-B6F8-97C5EBC9092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noProof="1" smtClean="0">
              <a:latin typeface="Comic Sans MS" pitchFamily="66" charset="0"/>
            </a:rPr>
            <a:t>Proyek </a:t>
          </a:r>
          <a:endParaRPr lang="en-US" sz="1800" noProof="1">
            <a:latin typeface="Comic Sans MS" pitchFamily="66" charset="0"/>
          </a:endParaRPr>
        </a:p>
      </dgm:t>
    </dgm:pt>
    <dgm:pt modelId="{92F15031-5E4E-4B1D-9E99-CFF803EE842A}" type="parTrans" cxnId="{C024D336-5E56-41EE-9395-A39CF19A7BA3}">
      <dgm:prSet/>
      <dgm:spPr/>
      <dgm:t>
        <a:bodyPr/>
        <a:lstStyle/>
        <a:p>
          <a:endParaRPr lang="en-US"/>
        </a:p>
      </dgm:t>
    </dgm:pt>
    <dgm:pt modelId="{1211E582-ED59-4476-B018-4B928657BA59}" type="sibTrans" cxnId="{C024D336-5E56-41EE-9395-A39CF19A7BA3}">
      <dgm:prSet/>
      <dgm:spPr/>
      <dgm:t>
        <a:bodyPr/>
        <a:lstStyle/>
        <a:p>
          <a:endParaRPr lang="en-US"/>
        </a:p>
      </dgm:t>
    </dgm:pt>
    <dgm:pt modelId="{492A5FCE-2658-4A49-AF12-CD16192EFE07}">
      <dgm:prSet phldrT="[Text]"/>
      <dgm:spPr/>
      <dgm:t>
        <a:bodyPr/>
        <a:lstStyle/>
        <a:p>
          <a:r>
            <a:rPr lang="en-US" noProof="1" smtClean="0">
              <a:latin typeface="Comic Sans MS" pitchFamily="66" charset="0"/>
            </a:rPr>
            <a:t>Menyerong ke samping</a:t>
          </a:r>
          <a:endParaRPr lang="en-US" noProof="1">
            <a:latin typeface="Comic Sans MS" pitchFamily="66" charset="0"/>
          </a:endParaRPr>
        </a:p>
      </dgm:t>
    </dgm:pt>
    <dgm:pt modelId="{E729D7DE-4C20-4417-8A2B-6E51E1E2F7BE}" type="parTrans" cxnId="{EFC8A65F-5EDA-45D7-8B94-6B662AB5903A}">
      <dgm:prSet/>
      <dgm:spPr/>
      <dgm:t>
        <a:bodyPr/>
        <a:lstStyle/>
        <a:p>
          <a:endParaRPr lang="en-US"/>
        </a:p>
      </dgm:t>
    </dgm:pt>
    <dgm:pt modelId="{F5A80F2F-04BF-473B-A44C-81BCC0E0F20A}" type="sibTrans" cxnId="{EFC8A65F-5EDA-45D7-8B94-6B662AB5903A}">
      <dgm:prSet/>
      <dgm:spPr/>
      <dgm:t>
        <a:bodyPr/>
        <a:lstStyle/>
        <a:p>
          <a:endParaRPr lang="en-US"/>
        </a:p>
      </dgm:t>
    </dgm:pt>
    <dgm:pt modelId="{44958F7E-8209-4DA8-B041-9325B4B22F3B}">
      <dgm:prSet phldrT="[Text]"/>
      <dgm:spPr/>
      <dgm:t>
        <a:bodyPr/>
        <a:lstStyle/>
        <a:p>
          <a:r>
            <a:rPr lang="en-US" noProof="1" smtClean="0">
              <a:latin typeface="Comic Sans MS" pitchFamily="66" charset="0"/>
            </a:rPr>
            <a:t>Mendatar</a:t>
          </a:r>
          <a:endParaRPr lang="en-US" noProof="1">
            <a:latin typeface="Comic Sans MS" pitchFamily="66" charset="0"/>
          </a:endParaRPr>
        </a:p>
      </dgm:t>
    </dgm:pt>
    <dgm:pt modelId="{1527611F-10ED-4A23-B42A-FC5F4885DC32}" type="parTrans" cxnId="{FE815C30-9371-43FF-863F-3CB81F0380AB}">
      <dgm:prSet/>
      <dgm:spPr/>
      <dgm:t>
        <a:bodyPr/>
        <a:lstStyle/>
        <a:p>
          <a:endParaRPr lang="en-US"/>
        </a:p>
      </dgm:t>
    </dgm:pt>
    <dgm:pt modelId="{896E5AB8-F4D1-495C-BD60-0A79B75ED283}" type="sibTrans" cxnId="{FE815C30-9371-43FF-863F-3CB81F0380AB}">
      <dgm:prSet/>
      <dgm:spPr/>
      <dgm:t>
        <a:bodyPr/>
        <a:lstStyle/>
        <a:p>
          <a:endParaRPr lang="en-US"/>
        </a:p>
      </dgm:t>
    </dgm:pt>
    <dgm:pt modelId="{2827547A-9038-437B-9D76-E1DB4138847C}">
      <dgm:prSet phldrT="[Text]"/>
      <dgm:spPr/>
      <dgm:t>
        <a:bodyPr/>
        <a:lstStyle/>
        <a:p>
          <a:r>
            <a:rPr lang="en-US" noProof="1" smtClean="0">
              <a:latin typeface="Comic Sans MS" pitchFamily="66" charset="0"/>
            </a:rPr>
            <a:t>Menggelinding</a:t>
          </a:r>
          <a:endParaRPr lang="en-US" noProof="1">
            <a:latin typeface="Comic Sans MS" pitchFamily="66" charset="0"/>
          </a:endParaRPr>
        </a:p>
      </dgm:t>
    </dgm:pt>
    <dgm:pt modelId="{5E0D04B9-3643-4B55-9883-49A9C0B411C3}" type="parTrans" cxnId="{3A35FC98-A5B8-44ED-AE68-0443D25D9662}">
      <dgm:prSet/>
      <dgm:spPr/>
      <dgm:t>
        <a:bodyPr/>
        <a:lstStyle/>
        <a:p>
          <a:endParaRPr lang="en-US"/>
        </a:p>
      </dgm:t>
    </dgm:pt>
    <dgm:pt modelId="{462E11AC-C00C-4F6E-8061-13623A24E31B}" type="sibTrans" cxnId="{3A35FC98-A5B8-44ED-AE68-0443D25D9662}">
      <dgm:prSet/>
      <dgm:spPr/>
      <dgm:t>
        <a:bodyPr/>
        <a:lstStyle/>
        <a:p>
          <a:endParaRPr lang="en-US"/>
        </a:p>
      </dgm:t>
    </dgm:pt>
    <dgm:pt modelId="{616B8455-FCED-4111-AE4B-967817CFAE2A}">
      <dgm:prSet phldrT="[Text]"/>
      <dgm:spPr/>
      <dgm:t>
        <a:bodyPr/>
        <a:lstStyle/>
        <a:p>
          <a:r>
            <a:rPr lang="en-US" noProof="1" smtClean="0">
              <a:latin typeface="Comic Sans MS" pitchFamily="66" charset="0"/>
            </a:rPr>
            <a:t>Gabungan 1&amp;2</a:t>
          </a:r>
          <a:endParaRPr lang="en-US" noProof="1">
            <a:latin typeface="Comic Sans MS" pitchFamily="66" charset="0"/>
          </a:endParaRPr>
        </a:p>
      </dgm:t>
    </dgm:pt>
    <dgm:pt modelId="{FA1897D1-2D8A-4DBA-B1A2-BA17D150BE3C}" type="parTrans" cxnId="{B88A6B5C-93DD-488A-9A9E-27981A7940F4}">
      <dgm:prSet/>
      <dgm:spPr/>
      <dgm:t>
        <a:bodyPr/>
        <a:lstStyle/>
        <a:p>
          <a:endParaRPr lang="en-US"/>
        </a:p>
      </dgm:t>
    </dgm:pt>
    <dgm:pt modelId="{2A385D18-7E76-4F21-8258-5A0B1CEA824F}" type="sibTrans" cxnId="{B88A6B5C-93DD-488A-9A9E-27981A7940F4}">
      <dgm:prSet/>
      <dgm:spPr/>
      <dgm:t>
        <a:bodyPr/>
        <a:lstStyle/>
        <a:p>
          <a:endParaRPr lang="en-US"/>
        </a:p>
      </dgm:t>
    </dgm:pt>
    <dgm:pt modelId="{51C54CFB-F9FA-457B-B601-6BFD0CA5DF59}" type="pres">
      <dgm:prSet presAssocID="{6BF59B10-8E8C-45A5-B64A-098FBE86AD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9AF22E-0C7E-4485-B4DC-3FC885BE310F}" type="pres">
      <dgm:prSet presAssocID="{65577E92-55BD-4703-AFF5-BF8CB1B155E1}" presName="composite" presStyleCnt="0"/>
      <dgm:spPr/>
    </dgm:pt>
    <dgm:pt modelId="{2B434B10-5626-4AC7-BDC7-A801DFD983FA}" type="pres">
      <dgm:prSet presAssocID="{65577E92-55BD-4703-AFF5-BF8CB1B155E1}" presName="parTx" presStyleLbl="alignNode1" presStyleIdx="0" presStyleCnt="4" custScaleX="126059" custScaleY="187547" custLinFactY="-1870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396F0-4E19-4131-8E9D-CA52CBB8C143}" type="pres">
      <dgm:prSet presAssocID="{65577E92-55BD-4703-AFF5-BF8CB1B155E1}" presName="desTx" presStyleLbl="alignAccFollowNode1" presStyleIdx="0" presStyleCnt="4" custScaleX="121556" custLinFactNeighborY="-170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AEECB-7E96-47BC-A419-8E071C8380F9}" type="pres">
      <dgm:prSet presAssocID="{1377EF90-A630-4F74-8087-97DA4A489D85}" presName="space" presStyleCnt="0"/>
      <dgm:spPr/>
    </dgm:pt>
    <dgm:pt modelId="{25BEDCBC-09FE-489D-8D0E-D3F9112039BB}" type="pres">
      <dgm:prSet presAssocID="{11C16AF3-7D3A-48F3-9EBE-55F439EF25AF}" presName="composite" presStyleCnt="0"/>
      <dgm:spPr/>
    </dgm:pt>
    <dgm:pt modelId="{1CFDFA19-52ED-48FF-A3C6-0AE7EE4FE46F}" type="pres">
      <dgm:prSet presAssocID="{11C16AF3-7D3A-48F3-9EBE-55F439EF25AF}" presName="parTx" presStyleLbl="alignNode1" presStyleIdx="1" presStyleCnt="4" custScaleY="156601" custLinFactY="-63315" custLinFactNeighborX="-691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8B354-FE79-4EC9-B0E9-EE80EEE9BBC7}" type="pres">
      <dgm:prSet presAssocID="{11C16AF3-7D3A-48F3-9EBE-55F439EF25AF}" presName="desTx" presStyleLbl="alignAccFollowNode1" presStyleIdx="1" presStyleCnt="4" custScaleX="91936" custScaleY="56760" custLinFactNeighborX="-6033" custLinFactNeighborY="-438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46417-A7B0-4BFD-A015-11F2D8EDC6FC}" type="pres">
      <dgm:prSet presAssocID="{AF58098C-5649-49AC-9D1E-3C74CBC6D677}" presName="space" presStyleCnt="0"/>
      <dgm:spPr/>
    </dgm:pt>
    <dgm:pt modelId="{B8BD2312-A59C-4132-A1E3-82FD2CA737A4}" type="pres">
      <dgm:prSet presAssocID="{26C318C2-DC34-418A-B6A7-7814A92B8CF7}" presName="composite" presStyleCnt="0"/>
      <dgm:spPr/>
    </dgm:pt>
    <dgm:pt modelId="{0B6DEA2E-14EA-483F-81F7-955591C72E09}" type="pres">
      <dgm:prSet presAssocID="{26C318C2-DC34-418A-B6A7-7814A92B8CF7}" presName="parTx" presStyleLbl="alignNode1" presStyleIdx="2" presStyleCnt="4" custScaleY="147098" custLinFactY="-23000" custLinFactNeighborX="-15994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A4490-D905-4CCB-BCF8-A7C1B6260CE3}" type="pres">
      <dgm:prSet presAssocID="{26C318C2-DC34-418A-B6A7-7814A92B8CF7}" presName="desTx" presStyleLbl="alignAccFollowNode1" presStyleIdx="2" presStyleCnt="4" custScaleX="77856" custLinFactNeighborX="-16142" custLinFactNeighborY="-14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D3C42F-8E1F-4887-805B-099A3031450A}" type="pres">
      <dgm:prSet presAssocID="{6F11644B-76C1-4703-B159-329621D13914}" presName="space" presStyleCnt="0"/>
      <dgm:spPr/>
    </dgm:pt>
    <dgm:pt modelId="{A589592F-EB0F-4D2C-A3E7-FE9CF0CFBDD4}" type="pres">
      <dgm:prSet presAssocID="{5B6ABCB1-8718-4593-8E41-F8D2B5593C74}" presName="composite" presStyleCnt="0"/>
      <dgm:spPr/>
    </dgm:pt>
    <dgm:pt modelId="{8EE76B81-4E5B-415A-9434-D6A46E11A8AC}" type="pres">
      <dgm:prSet presAssocID="{5B6ABCB1-8718-4593-8E41-F8D2B5593C74}" presName="parTx" presStyleLbl="alignNode1" presStyleIdx="3" presStyleCnt="4" custScaleY="127053" custLinFactY="-5624" custLinFactNeighborX="-2103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256D4-1FED-40D6-B905-5EA6B24A3E63}" type="pres">
      <dgm:prSet presAssocID="{5B6ABCB1-8718-4593-8E41-F8D2B5593C74}" presName="desTx" presStyleLbl="alignAccFollowNode1" presStyleIdx="3" presStyleCnt="4" custLinFactNeighborX="-21036" custLinFactNeighborY="-135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0C37EC-6C45-4C40-A9C1-C6DA3F6750F9}" srcId="{6BF59B10-8E8C-45A5-B64A-098FBE86ADD3}" destId="{65577E92-55BD-4703-AFF5-BF8CB1B155E1}" srcOrd="0" destOrd="0" parTransId="{70A9CECD-5C3C-41D8-9499-C351F6F49510}" sibTransId="{1377EF90-A630-4F74-8087-97DA4A489D85}"/>
    <dgm:cxn modelId="{A66271C8-B0DE-4FBD-A284-4469ED64E54C}" srcId="{26C318C2-DC34-418A-B6A7-7814A92B8CF7}" destId="{E2E88753-806A-43E8-BB3D-EB896D9F4585}" srcOrd="1" destOrd="0" parTransId="{CE6EF2E4-55B0-4EEC-8854-409841F59A83}" sibTransId="{382AD30D-BCB5-481F-BC40-B16ABAC130F1}"/>
    <dgm:cxn modelId="{6D25D402-C689-46BD-BE2B-299577C71F4D}" srcId="{65577E92-55BD-4703-AFF5-BF8CB1B155E1}" destId="{67DADD20-BDE9-482A-9F9A-D1944D67547B}" srcOrd="1" destOrd="0" parTransId="{A0BC7A23-9597-4479-87FC-888B3101E1AD}" sibTransId="{E31A47B1-0564-49A6-90D0-DB3E878E132C}"/>
    <dgm:cxn modelId="{A02F4D34-929B-4FD8-B5B2-AD560BC2F8BB}" srcId="{5B6ABCB1-8718-4593-8E41-F8D2B5593C74}" destId="{C2FA69B6-F208-40E3-8A5D-D67B3D09E6DD}" srcOrd="0" destOrd="0" parTransId="{BE04D31D-9FED-41B4-B7FE-1C63E2037118}" sibTransId="{9827026A-D9F2-4827-9209-200234C6BB6A}"/>
    <dgm:cxn modelId="{0B7DD8D3-3304-4942-8584-A82190FD6F9E}" srcId="{11C16AF3-7D3A-48F3-9EBE-55F439EF25AF}" destId="{749F889E-BC38-4C13-9058-922E23469BB0}" srcOrd="2" destOrd="0" parTransId="{D01136E4-1F96-43E8-B18D-2BDBCFE4316E}" sibTransId="{6BFA52EC-524C-48F0-9206-AE0E3CD2C865}"/>
    <dgm:cxn modelId="{4BCE9659-FEDD-4E98-8C2E-F13183DCC925}" srcId="{65577E92-55BD-4703-AFF5-BF8CB1B155E1}" destId="{85BD5C9B-09C9-466E-A729-091A164A322E}" srcOrd="0" destOrd="0" parTransId="{18B93861-5A60-40B3-BC0F-0BD892AD1541}" sibTransId="{1AD6F3E3-5EAE-4C25-8F1D-242B32C87439}"/>
    <dgm:cxn modelId="{F0D00DAA-52D6-4C9A-950C-BA2829A39865}" type="presOf" srcId="{2827547A-9038-437B-9D76-E1DB4138847C}" destId="{EDE256D4-1FED-40D6-B905-5EA6B24A3E63}" srcOrd="0" destOrd="4" presId="urn:microsoft.com/office/officeart/2005/8/layout/hList1"/>
    <dgm:cxn modelId="{0EC6B388-F315-41C9-ADED-6DD07D498E92}" type="presOf" srcId="{26C318C2-DC34-418A-B6A7-7814A92B8CF7}" destId="{0B6DEA2E-14EA-483F-81F7-955591C72E09}" srcOrd="0" destOrd="0" presId="urn:microsoft.com/office/officeart/2005/8/layout/hList1"/>
    <dgm:cxn modelId="{70B9E434-3329-4258-8902-43560040C677}" type="presOf" srcId="{2E130C69-F505-4087-A4DC-C4A2CE7A2ABD}" destId="{A14A4490-D905-4CCB-BCF8-A7C1B6260CE3}" srcOrd="0" destOrd="0" presId="urn:microsoft.com/office/officeart/2005/8/layout/hList1"/>
    <dgm:cxn modelId="{0E74B43D-F826-47A2-801A-78604FA311F8}" srcId="{11C16AF3-7D3A-48F3-9EBE-55F439EF25AF}" destId="{157123AC-7301-49E4-B46B-AB69D5208E58}" srcOrd="0" destOrd="0" parTransId="{4A793FC1-F46B-44C6-9BDC-52D5ACF014DA}" sibTransId="{1ECD2D69-0E7F-4252-BA98-B30C3A36B605}"/>
    <dgm:cxn modelId="{B88A6B5C-93DD-488A-9A9E-27981A7940F4}" srcId="{5B6ABCB1-8718-4593-8E41-F8D2B5593C74}" destId="{616B8455-FCED-4111-AE4B-967817CFAE2A}" srcOrd="5" destOrd="0" parTransId="{FA1897D1-2D8A-4DBA-B1A2-BA17D150BE3C}" sibTransId="{2A385D18-7E76-4F21-8258-5A0B1CEA824F}"/>
    <dgm:cxn modelId="{7BC35476-E2B7-4E85-8C38-F8C33AD337DA}" srcId="{26C318C2-DC34-418A-B6A7-7814A92B8CF7}" destId="{EC531F7F-39A5-45FC-84B1-099AA0CED390}" srcOrd="3" destOrd="0" parTransId="{E00BFD15-1487-4FDD-8C86-76C142F43858}" sibTransId="{C8C394F5-EC54-4055-9010-A68954BBE080}"/>
    <dgm:cxn modelId="{96FB0506-C7AF-4768-B6C0-0BE9A556D312}" srcId="{6BF59B10-8E8C-45A5-B64A-098FBE86ADD3}" destId="{5B6ABCB1-8718-4593-8E41-F8D2B5593C74}" srcOrd="3" destOrd="0" parTransId="{D0AA82D6-3DC0-4FC1-A03A-DA8ED14B8013}" sibTransId="{67B977DF-614A-43B8-BEF0-6B30A9715609}"/>
    <dgm:cxn modelId="{D17F3C81-03C3-42B6-A391-02A589C46D1D}" type="presOf" srcId="{616B8455-FCED-4111-AE4B-967817CFAE2A}" destId="{EDE256D4-1FED-40D6-B905-5EA6B24A3E63}" srcOrd="0" destOrd="5" presId="urn:microsoft.com/office/officeart/2005/8/layout/hList1"/>
    <dgm:cxn modelId="{1EB99F2E-C362-48B2-9FC6-5F05E89EBD5B}" srcId="{26C318C2-DC34-418A-B6A7-7814A92B8CF7}" destId="{02030BAB-A96F-43A9-A0A7-7112F33F47D0}" srcOrd="2" destOrd="0" parTransId="{426982C5-AE91-4103-BCC2-EEA50A3E88E2}" sibTransId="{1E1F09FE-DCBD-4C65-8F04-955AA4CE56A2}"/>
    <dgm:cxn modelId="{8E521E2D-4281-4C0D-B97F-62F6405C60CC}" type="presOf" srcId="{749F889E-BC38-4C13-9058-922E23469BB0}" destId="{B068B354-FE79-4EC9-B0E9-EE80EEE9BBC7}" srcOrd="0" destOrd="2" presId="urn:microsoft.com/office/officeart/2005/8/layout/hList1"/>
    <dgm:cxn modelId="{68B72E7A-CDE6-4761-87B3-FA6C8974F312}" srcId="{26C318C2-DC34-418A-B6A7-7814A92B8CF7}" destId="{2E130C69-F505-4087-A4DC-C4A2CE7A2ABD}" srcOrd="0" destOrd="0" parTransId="{A572EFA1-D7E6-422E-BE61-B33045301CFE}" sibTransId="{00862313-F8BF-4F53-BCAC-5F86B667AEC6}"/>
    <dgm:cxn modelId="{B3D0EA27-820C-4054-96B4-56B793B36DA6}" srcId="{6BF59B10-8E8C-45A5-B64A-098FBE86ADD3}" destId="{26C318C2-DC34-418A-B6A7-7814A92B8CF7}" srcOrd="2" destOrd="0" parTransId="{0FBE136A-B3C5-4547-A7F0-568FEBE62FD6}" sibTransId="{6F11644B-76C1-4703-B159-329621D13914}"/>
    <dgm:cxn modelId="{F535D117-B7E4-4924-A5DA-581C07F2D4A0}" type="presOf" srcId="{E2E88753-806A-43E8-BB3D-EB896D9F4585}" destId="{A14A4490-D905-4CCB-BCF8-A7C1B6260CE3}" srcOrd="0" destOrd="1" presId="urn:microsoft.com/office/officeart/2005/8/layout/hList1"/>
    <dgm:cxn modelId="{68B87E9F-F54A-4605-B06F-90D259BE22DE}" type="presOf" srcId="{5B6ABCB1-8718-4593-8E41-F8D2B5593C74}" destId="{8EE76B81-4E5B-415A-9434-D6A46E11A8AC}" srcOrd="0" destOrd="0" presId="urn:microsoft.com/office/officeart/2005/8/layout/hList1"/>
    <dgm:cxn modelId="{FE815C30-9371-43FF-863F-3CB81F0380AB}" srcId="{5B6ABCB1-8718-4593-8E41-F8D2B5593C74}" destId="{44958F7E-8209-4DA8-B041-9325B4B22F3B}" srcOrd="3" destOrd="0" parTransId="{1527611F-10ED-4A23-B42A-FC5F4885DC32}" sibTransId="{896E5AB8-F4D1-495C-BD60-0A79B75ED283}"/>
    <dgm:cxn modelId="{E3890EBD-4533-4AF8-9AEB-7DFF79D48754}" srcId="{65577E92-55BD-4703-AFF5-BF8CB1B155E1}" destId="{710A53B4-5AF8-4DE2-A2AE-D605CC89D6D6}" srcOrd="2" destOrd="0" parTransId="{235E58E5-3140-4386-A5E6-F7E0DA0EE2D8}" sibTransId="{021A16AD-D684-4E2D-B6B9-A31B34B5C35B}"/>
    <dgm:cxn modelId="{3A35FC98-A5B8-44ED-AE68-0443D25D9662}" srcId="{5B6ABCB1-8718-4593-8E41-F8D2B5593C74}" destId="{2827547A-9038-437B-9D76-E1DB4138847C}" srcOrd="4" destOrd="0" parTransId="{5E0D04B9-3643-4B55-9883-49A9C0B411C3}" sibTransId="{462E11AC-C00C-4F6E-8061-13623A24E31B}"/>
    <dgm:cxn modelId="{83D27109-1D89-4D42-9D77-896C214A7FCF}" type="presOf" srcId="{85BD5C9B-09C9-466E-A729-091A164A322E}" destId="{DC1396F0-4E19-4131-8E9D-CA52CBB8C143}" srcOrd="0" destOrd="0" presId="urn:microsoft.com/office/officeart/2005/8/layout/hList1"/>
    <dgm:cxn modelId="{1C8BF48B-AFFD-4F61-8A60-8657FBA54E5C}" srcId="{11C16AF3-7D3A-48F3-9EBE-55F439EF25AF}" destId="{D48755F9-4262-4BFA-AE16-E345CB8029E6}" srcOrd="1" destOrd="0" parTransId="{CFBD329C-F152-4B41-96E9-098136EDE424}" sibTransId="{B47381C4-6184-441A-93CE-F0A4705A0669}"/>
    <dgm:cxn modelId="{D4D882F9-22F1-414B-B8E0-713544FB6CED}" type="presOf" srcId="{65577E92-55BD-4703-AFF5-BF8CB1B155E1}" destId="{2B434B10-5626-4AC7-BDC7-A801DFD983FA}" srcOrd="0" destOrd="0" presId="urn:microsoft.com/office/officeart/2005/8/layout/hList1"/>
    <dgm:cxn modelId="{3712F2EA-16A4-41FE-A168-70261D02F50B}" srcId="{6BF59B10-8E8C-45A5-B64A-098FBE86ADD3}" destId="{11C16AF3-7D3A-48F3-9EBE-55F439EF25AF}" srcOrd="1" destOrd="0" parTransId="{F9AC8FDA-9322-4156-8105-6419857A976D}" sibTransId="{AF58098C-5649-49AC-9D1E-3C74CBC6D677}"/>
    <dgm:cxn modelId="{D41172BA-1819-4576-9D5C-0626734071F6}" type="presOf" srcId="{A58AA08B-341D-4EB1-B6F8-97C5EBC90929}" destId="{A14A4490-D905-4CCB-BCF8-A7C1B6260CE3}" srcOrd="0" destOrd="4" presId="urn:microsoft.com/office/officeart/2005/8/layout/hList1"/>
    <dgm:cxn modelId="{EFC8A65F-5EDA-45D7-8B94-6B662AB5903A}" srcId="{5B6ABCB1-8718-4593-8E41-F8D2B5593C74}" destId="{492A5FCE-2658-4A49-AF12-CD16192EFE07}" srcOrd="2" destOrd="0" parTransId="{E729D7DE-4C20-4417-8A2B-6E51E1E2F7BE}" sibTransId="{F5A80F2F-04BF-473B-A44C-81BCC0E0F20A}"/>
    <dgm:cxn modelId="{7360D645-09DB-4735-9D24-8731026D69A3}" type="presOf" srcId="{492A5FCE-2658-4A49-AF12-CD16192EFE07}" destId="{EDE256D4-1FED-40D6-B905-5EA6B24A3E63}" srcOrd="0" destOrd="2" presId="urn:microsoft.com/office/officeart/2005/8/layout/hList1"/>
    <dgm:cxn modelId="{F64DBF7F-06FB-40A2-87CB-07E8E01AA96C}" type="presOf" srcId="{EC531F7F-39A5-45FC-84B1-099AA0CED390}" destId="{A14A4490-D905-4CCB-BCF8-A7C1B6260CE3}" srcOrd="0" destOrd="3" presId="urn:microsoft.com/office/officeart/2005/8/layout/hList1"/>
    <dgm:cxn modelId="{E279315B-4CC7-4A88-A418-DAC42557407D}" type="presOf" srcId="{44958F7E-8209-4DA8-B041-9325B4B22F3B}" destId="{EDE256D4-1FED-40D6-B905-5EA6B24A3E63}" srcOrd="0" destOrd="3" presId="urn:microsoft.com/office/officeart/2005/8/layout/hList1"/>
    <dgm:cxn modelId="{10EA3C1C-3E96-4E37-B77D-954FC79E7D9C}" srcId="{5B6ABCB1-8718-4593-8E41-F8D2B5593C74}" destId="{26E99266-89AC-4C5C-B90B-8D6DA8ED20F0}" srcOrd="1" destOrd="0" parTransId="{778BEE1B-0C5D-47F5-B92F-E42A88AB98A5}" sibTransId="{82426ABF-3E39-41F2-BFE5-E4DD4322AE3D}"/>
    <dgm:cxn modelId="{1BB0D4C7-C028-4B75-9A31-50C00A1A997E}" type="presOf" srcId="{D48755F9-4262-4BFA-AE16-E345CB8029E6}" destId="{B068B354-FE79-4EC9-B0E9-EE80EEE9BBC7}" srcOrd="0" destOrd="1" presId="urn:microsoft.com/office/officeart/2005/8/layout/hList1"/>
    <dgm:cxn modelId="{9DB9EE23-E2E9-4B8F-BE3D-BB1BCB268971}" type="presOf" srcId="{67DADD20-BDE9-482A-9F9A-D1944D67547B}" destId="{DC1396F0-4E19-4131-8E9D-CA52CBB8C143}" srcOrd="0" destOrd="1" presId="urn:microsoft.com/office/officeart/2005/8/layout/hList1"/>
    <dgm:cxn modelId="{C4C13C96-5A46-49D2-AB41-254A455B95BA}" type="presOf" srcId="{C2FA69B6-F208-40E3-8A5D-D67B3D09E6DD}" destId="{EDE256D4-1FED-40D6-B905-5EA6B24A3E63}" srcOrd="0" destOrd="0" presId="urn:microsoft.com/office/officeart/2005/8/layout/hList1"/>
    <dgm:cxn modelId="{F37732CF-00C9-4B1D-B71A-7BE8FBC3F759}" type="presOf" srcId="{11C16AF3-7D3A-48F3-9EBE-55F439EF25AF}" destId="{1CFDFA19-52ED-48FF-A3C6-0AE7EE4FE46F}" srcOrd="0" destOrd="0" presId="urn:microsoft.com/office/officeart/2005/8/layout/hList1"/>
    <dgm:cxn modelId="{89C3F672-8BF3-4C3B-B74D-CB82F90D36B2}" type="presOf" srcId="{157123AC-7301-49E4-B46B-AB69D5208E58}" destId="{B068B354-FE79-4EC9-B0E9-EE80EEE9BBC7}" srcOrd="0" destOrd="0" presId="urn:microsoft.com/office/officeart/2005/8/layout/hList1"/>
    <dgm:cxn modelId="{C2CA5982-D220-4260-A127-B0D8F9A3B4C7}" type="presOf" srcId="{02030BAB-A96F-43A9-A0A7-7112F33F47D0}" destId="{A14A4490-D905-4CCB-BCF8-A7C1B6260CE3}" srcOrd="0" destOrd="2" presId="urn:microsoft.com/office/officeart/2005/8/layout/hList1"/>
    <dgm:cxn modelId="{3EE60B7B-CE85-44C3-9E79-C1D2C5944DDA}" type="presOf" srcId="{26E99266-89AC-4C5C-B90B-8D6DA8ED20F0}" destId="{EDE256D4-1FED-40D6-B905-5EA6B24A3E63}" srcOrd="0" destOrd="1" presId="urn:microsoft.com/office/officeart/2005/8/layout/hList1"/>
    <dgm:cxn modelId="{1164715C-30D6-4E30-8842-AD4A30525C20}" type="presOf" srcId="{6BF59B10-8E8C-45A5-B64A-098FBE86ADD3}" destId="{51C54CFB-F9FA-457B-B601-6BFD0CA5DF59}" srcOrd="0" destOrd="0" presId="urn:microsoft.com/office/officeart/2005/8/layout/hList1"/>
    <dgm:cxn modelId="{C024D336-5E56-41EE-9395-A39CF19A7BA3}" srcId="{26C318C2-DC34-418A-B6A7-7814A92B8CF7}" destId="{A58AA08B-341D-4EB1-B6F8-97C5EBC90929}" srcOrd="4" destOrd="0" parTransId="{92F15031-5E4E-4B1D-9E99-CFF803EE842A}" sibTransId="{1211E582-ED59-4476-B018-4B928657BA59}"/>
    <dgm:cxn modelId="{64D0141C-5D07-412C-8054-F69CBD8F7B1F}" type="presOf" srcId="{710A53B4-5AF8-4DE2-A2AE-D605CC89D6D6}" destId="{DC1396F0-4E19-4131-8E9D-CA52CBB8C143}" srcOrd="0" destOrd="2" presId="urn:microsoft.com/office/officeart/2005/8/layout/hList1"/>
    <dgm:cxn modelId="{101C7EF6-593A-4A45-BAB8-F47E19B2C03F}" type="presParOf" srcId="{51C54CFB-F9FA-457B-B601-6BFD0CA5DF59}" destId="{679AF22E-0C7E-4485-B4DC-3FC885BE310F}" srcOrd="0" destOrd="0" presId="urn:microsoft.com/office/officeart/2005/8/layout/hList1"/>
    <dgm:cxn modelId="{5C0EEBBE-4381-47EB-AEC4-BA318EB77826}" type="presParOf" srcId="{679AF22E-0C7E-4485-B4DC-3FC885BE310F}" destId="{2B434B10-5626-4AC7-BDC7-A801DFD983FA}" srcOrd="0" destOrd="0" presId="urn:microsoft.com/office/officeart/2005/8/layout/hList1"/>
    <dgm:cxn modelId="{C0B54F3B-CE1D-4A61-B598-589DC8D854B8}" type="presParOf" srcId="{679AF22E-0C7E-4485-B4DC-3FC885BE310F}" destId="{DC1396F0-4E19-4131-8E9D-CA52CBB8C143}" srcOrd="1" destOrd="0" presId="urn:microsoft.com/office/officeart/2005/8/layout/hList1"/>
    <dgm:cxn modelId="{445C8D17-FC6B-4C42-8B7C-9F11919DAEDA}" type="presParOf" srcId="{51C54CFB-F9FA-457B-B601-6BFD0CA5DF59}" destId="{F14AEECB-7E96-47BC-A419-8E071C8380F9}" srcOrd="1" destOrd="0" presId="urn:microsoft.com/office/officeart/2005/8/layout/hList1"/>
    <dgm:cxn modelId="{625606F6-38F0-491F-8168-6F60C2F051A6}" type="presParOf" srcId="{51C54CFB-F9FA-457B-B601-6BFD0CA5DF59}" destId="{25BEDCBC-09FE-489D-8D0E-D3F9112039BB}" srcOrd="2" destOrd="0" presId="urn:microsoft.com/office/officeart/2005/8/layout/hList1"/>
    <dgm:cxn modelId="{7C890384-2412-4747-88FD-52B24493B86A}" type="presParOf" srcId="{25BEDCBC-09FE-489D-8D0E-D3F9112039BB}" destId="{1CFDFA19-52ED-48FF-A3C6-0AE7EE4FE46F}" srcOrd="0" destOrd="0" presId="urn:microsoft.com/office/officeart/2005/8/layout/hList1"/>
    <dgm:cxn modelId="{5EA473CA-BDD7-4D5E-B1DE-7B2D0115E186}" type="presParOf" srcId="{25BEDCBC-09FE-489D-8D0E-D3F9112039BB}" destId="{B068B354-FE79-4EC9-B0E9-EE80EEE9BBC7}" srcOrd="1" destOrd="0" presId="urn:microsoft.com/office/officeart/2005/8/layout/hList1"/>
    <dgm:cxn modelId="{2042AF6C-7D59-40F6-82B0-C1D384806881}" type="presParOf" srcId="{51C54CFB-F9FA-457B-B601-6BFD0CA5DF59}" destId="{7BA46417-A7B0-4BFD-A015-11F2D8EDC6FC}" srcOrd="3" destOrd="0" presId="urn:microsoft.com/office/officeart/2005/8/layout/hList1"/>
    <dgm:cxn modelId="{D40F9A32-2592-4FC1-8ED3-79AB6FA12391}" type="presParOf" srcId="{51C54CFB-F9FA-457B-B601-6BFD0CA5DF59}" destId="{B8BD2312-A59C-4132-A1E3-82FD2CA737A4}" srcOrd="4" destOrd="0" presId="urn:microsoft.com/office/officeart/2005/8/layout/hList1"/>
    <dgm:cxn modelId="{9DCD297D-DBBC-4BD5-9B37-55488566B1D9}" type="presParOf" srcId="{B8BD2312-A59C-4132-A1E3-82FD2CA737A4}" destId="{0B6DEA2E-14EA-483F-81F7-955591C72E09}" srcOrd="0" destOrd="0" presId="urn:microsoft.com/office/officeart/2005/8/layout/hList1"/>
    <dgm:cxn modelId="{9D8F6D63-6C71-4D79-808B-A55E277A5BFE}" type="presParOf" srcId="{B8BD2312-A59C-4132-A1E3-82FD2CA737A4}" destId="{A14A4490-D905-4CCB-BCF8-A7C1B6260CE3}" srcOrd="1" destOrd="0" presId="urn:microsoft.com/office/officeart/2005/8/layout/hList1"/>
    <dgm:cxn modelId="{6D2F8D35-F5A6-4A27-9A83-4BDB74435022}" type="presParOf" srcId="{51C54CFB-F9FA-457B-B601-6BFD0CA5DF59}" destId="{D5D3C42F-8E1F-4887-805B-099A3031450A}" srcOrd="5" destOrd="0" presId="urn:microsoft.com/office/officeart/2005/8/layout/hList1"/>
    <dgm:cxn modelId="{9E113007-AF26-4229-AB3C-9851C466505B}" type="presParOf" srcId="{51C54CFB-F9FA-457B-B601-6BFD0CA5DF59}" destId="{A589592F-EB0F-4D2C-A3E7-FE9CF0CFBDD4}" srcOrd="6" destOrd="0" presId="urn:microsoft.com/office/officeart/2005/8/layout/hList1"/>
    <dgm:cxn modelId="{41336BB8-F111-4AFF-8A17-AC1E08BC821B}" type="presParOf" srcId="{A589592F-EB0F-4D2C-A3E7-FE9CF0CFBDD4}" destId="{8EE76B81-4E5B-415A-9434-D6A46E11A8AC}" srcOrd="0" destOrd="0" presId="urn:microsoft.com/office/officeart/2005/8/layout/hList1"/>
    <dgm:cxn modelId="{44146931-4DD0-4A60-AC83-4852772769B3}" type="presParOf" srcId="{A589592F-EB0F-4D2C-A3E7-FE9CF0CFBDD4}" destId="{EDE256D4-1FED-40D6-B905-5EA6B24A3E6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34B10-5626-4AC7-BDC7-A801DFD983FA}">
      <dsp:nvSpPr>
        <dsp:cNvPr id="0" name=""/>
        <dsp:cNvSpPr/>
      </dsp:nvSpPr>
      <dsp:spPr>
        <a:xfrm>
          <a:off x="489" y="0"/>
          <a:ext cx="2231563" cy="7081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1" smtClean="0">
              <a:latin typeface="Comic Sans MS" pitchFamily="66" charset="0"/>
            </a:rPr>
            <a:t>Dimensi Waktu </a:t>
          </a:r>
          <a:endParaRPr lang="en-US" sz="2000" b="1" kern="1200" noProof="1">
            <a:latin typeface="Comic Sans MS" pitchFamily="66" charset="0"/>
          </a:endParaRPr>
        </a:p>
      </dsp:txBody>
      <dsp:txXfrm>
        <a:off x="489" y="0"/>
        <a:ext cx="2231563" cy="708101"/>
      </dsp:txXfrm>
    </dsp:sp>
    <dsp:sp modelId="{DC1396F0-4E19-4131-8E9D-CA52CBB8C143}">
      <dsp:nvSpPr>
        <dsp:cNvPr id="0" name=""/>
        <dsp:cNvSpPr/>
      </dsp:nvSpPr>
      <dsp:spPr>
        <a:xfrm>
          <a:off x="40346" y="596115"/>
          <a:ext cx="2151848" cy="22577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noProof="1" smtClean="0">
              <a:latin typeface="Comic Sans MS" pitchFamily="66" charset="0"/>
            </a:rPr>
            <a:t>Jangka panjang</a:t>
          </a:r>
          <a:endParaRPr lang="en-US" sz="1800" b="0" kern="1200" noProof="1">
            <a:latin typeface="Comic Sans MS" pitchFamily="66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noProof="1" smtClean="0">
              <a:latin typeface="Comic Sans MS" pitchFamily="66" charset="0"/>
            </a:rPr>
            <a:t>Jangka menengah</a:t>
          </a:r>
          <a:endParaRPr lang="en-US" sz="1800" b="0" kern="1200" noProof="1">
            <a:latin typeface="Comic Sans MS" pitchFamily="66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noProof="1" smtClean="0">
              <a:latin typeface="Comic Sans MS" pitchFamily="66" charset="0"/>
            </a:rPr>
            <a:t>Jangka pendek</a:t>
          </a:r>
          <a:endParaRPr lang="en-US" sz="1800" b="0" kern="1200" noProof="1">
            <a:latin typeface="Comic Sans MS" pitchFamily="66" charset="0"/>
          </a:endParaRPr>
        </a:p>
      </dsp:txBody>
      <dsp:txXfrm>
        <a:off x="40346" y="596115"/>
        <a:ext cx="2151848" cy="2257762"/>
      </dsp:txXfrm>
    </dsp:sp>
    <dsp:sp modelId="{1CFDFA19-52ED-48FF-A3C6-0AE7EE4FE46F}">
      <dsp:nvSpPr>
        <dsp:cNvPr id="0" name=""/>
        <dsp:cNvSpPr/>
      </dsp:nvSpPr>
      <dsp:spPr>
        <a:xfrm>
          <a:off x="2357457" y="93903"/>
          <a:ext cx="1770253" cy="591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1" smtClean="0">
              <a:latin typeface="Comic Sans MS" pitchFamily="66" charset="0"/>
            </a:rPr>
            <a:t>Dimensi Spasial</a:t>
          </a:r>
          <a:endParaRPr lang="en-US" sz="2000" b="1" kern="1200" noProof="1">
            <a:latin typeface="Comic Sans MS" pitchFamily="66" charset="0"/>
          </a:endParaRPr>
        </a:p>
      </dsp:txBody>
      <dsp:txXfrm>
        <a:off x="2357457" y="93903"/>
        <a:ext cx="1770253" cy="591261"/>
      </dsp:txXfrm>
    </dsp:sp>
    <dsp:sp modelId="{B068B354-FE79-4EC9-B0E9-EE80EEE9BBC7}">
      <dsp:nvSpPr>
        <dsp:cNvPr id="0" name=""/>
        <dsp:cNvSpPr/>
      </dsp:nvSpPr>
      <dsp:spPr>
        <a:xfrm>
          <a:off x="2444465" y="692685"/>
          <a:ext cx="1627499" cy="12815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1" smtClean="0">
              <a:latin typeface="Comic Sans MS" pitchFamily="66" charset="0"/>
            </a:rPr>
            <a:t>Nasional </a:t>
          </a:r>
          <a:endParaRPr lang="en-US" sz="1800" kern="1200" noProof="1">
            <a:latin typeface="Comic Sans MS" pitchFamily="66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1" smtClean="0">
              <a:latin typeface="Comic Sans MS" pitchFamily="66" charset="0"/>
            </a:rPr>
            <a:t>Regional </a:t>
          </a:r>
          <a:endParaRPr lang="en-US" sz="1800" kern="1200" noProof="1">
            <a:latin typeface="Comic Sans MS" pitchFamily="66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1" smtClean="0">
              <a:latin typeface="Comic Sans MS" pitchFamily="66" charset="0"/>
            </a:rPr>
            <a:t>Tata ruang</a:t>
          </a:r>
          <a:endParaRPr lang="en-US" sz="1800" kern="1200" noProof="1">
            <a:latin typeface="Comic Sans MS" pitchFamily="66" charset="0"/>
          </a:endParaRPr>
        </a:p>
      </dsp:txBody>
      <dsp:txXfrm>
        <a:off x="2444465" y="692685"/>
        <a:ext cx="1627499" cy="1281505"/>
      </dsp:txXfrm>
    </dsp:sp>
    <dsp:sp modelId="{0B6DEA2E-14EA-483F-81F7-955591C72E09}">
      <dsp:nvSpPr>
        <dsp:cNvPr id="0" name=""/>
        <dsp:cNvSpPr/>
      </dsp:nvSpPr>
      <dsp:spPr>
        <a:xfrm>
          <a:off x="4214842" y="11022"/>
          <a:ext cx="1770253" cy="555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1" smtClean="0">
              <a:latin typeface="Comic Sans MS" pitchFamily="66" charset="0"/>
            </a:rPr>
            <a:t>Dimensi Tk. Teknis Prcn</a:t>
          </a:r>
          <a:endParaRPr lang="en-US" sz="2000" b="1" kern="1200" noProof="1">
            <a:latin typeface="Comic Sans MS" pitchFamily="66" charset="0"/>
          </a:endParaRPr>
        </a:p>
      </dsp:txBody>
      <dsp:txXfrm>
        <a:off x="4214842" y="11022"/>
        <a:ext cx="1770253" cy="555382"/>
      </dsp:txXfrm>
    </dsp:sp>
    <dsp:sp modelId="{A14A4490-D905-4CCB-BCF8-A7C1B6260CE3}">
      <dsp:nvSpPr>
        <dsp:cNvPr id="0" name=""/>
        <dsp:cNvSpPr/>
      </dsp:nvSpPr>
      <dsp:spPr>
        <a:xfrm>
          <a:off x="4408225" y="623230"/>
          <a:ext cx="1378248" cy="22577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noProof="1" smtClean="0">
              <a:latin typeface="Comic Sans MS" pitchFamily="66" charset="0"/>
            </a:rPr>
            <a:t>Makro </a:t>
          </a:r>
          <a:endParaRPr lang="en-US" sz="1800" kern="1200" noProof="1">
            <a:latin typeface="Comic Sans MS" pitchFamily="66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noProof="1" smtClean="0">
              <a:latin typeface="Comic Sans MS" pitchFamily="66" charset="0"/>
            </a:rPr>
            <a:t>Mikro </a:t>
          </a:r>
          <a:endParaRPr lang="en-US" sz="1800" kern="1200" noProof="1">
            <a:latin typeface="Comic Sans MS" pitchFamily="66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noProof="1" smtClean="0">
              <a:latin typeface="Comic Sans MS" pitchFamily="66" charset="0"/>
            </a:rPr>
            <a:t>Sektoral</a:t>
          </a:r>
          <a:endParaRPr lang="en-US" sz="1800" kern="1200" noProof="1">
            <a:latin typeface="Comic Sans MS" pitchFamily="66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noProof="1" smtClean="0">
              <a:latin typeface="Comic Sans MS" pitchFamily="66" charset="0"/>
            </a:rPr>
            <a:t>Kawasan</a:t>
          </a:r>
          <a:endParaRPr lang="en-US" sz="1800" kern="1200" noProof="1">
            <a:latin typeface="Comic Sans MS" pitchFamily="66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noProof="1" smtClean="0">
              <a:latin typeface="Comic Sans MS" pitchFamily="66" charset="0"/>
            </a:rPr>
            <a:t>Proyek </a:t>
          </a:r>
          <a:endParaRPr lang="en-US" sz="1800" kern="1200" noProof="1">
            <a:latin typeface="Comic Sans MS" pitchFamily="66" charset="0"/>
          </a:endParaRPr>
        </a:p>
      </dsp:txBody>
      <dsp:txXfrm>
        <a:off x="4408225" y="623230"/>
        <a:ext cx="1378248" cy="2257762"/>
      </dsp:txXfrm>
    </dsp:sp>
    <dsp:sp modelId="{8EE76B81-4E5B-415A-9434-D6A46E11A8AC}">
      <dsp:nvSpPr>
        <dsp:cNvPr id="0" name=""/>
        <dsp:cNvSpPr/>
      </dsp:nvSpPr>
      <dsp:spPr>
        <a:xfrm>
          <a:off x="6143675" y="95547"/>
          <a:ext cx="1770253" cy="479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1" smtClean="0">
              <a:latin typeface="Comic Sans MS" pitchFamily="66" charset="0"/>
            </a:rPr>
            <a:t>Dimensi Jenis</a:t>
          </a:r>
          <a:endParaRPr lang="en-US" sz="2000" b="1" kern="1200" noProof="1">
            <a:latin typeface="Comic Sans MS" pitchFamily="66" charset="0"/>
          </a:endParaRPr>
        </a:p>
      </dsp:txBody>
      <dsp:txXfrm>
        <a:off x="6143675" y="95547"/>
        <a:ext cx="1770253" cy="479700"/>
      </dsp:txXfrm>
    </dsp:sp>
    <dsp:sp modelId="{EDE256D4-1FED-40D6-B905-5EA6B24A3E63}">
      <dsp:nvSpPr>
        <dsp:cNvPr id="0" name=""/>
        <dsp:cNvSpPr/>
      </dsp:nvSpPr>
      <dsp:spPr>
        <a:xfrm>
          <a:off x="6143675" y="616660"/>
          <a:ext cx="1770253" cy="22577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1" smtClean="0">
              <a:latin typeface="Comic Sans MS" pitchFamily="66" charset="0"/>
            </a:rPr>
            <a:t>Atas ke bawah</a:t>
          </a:r>
          <a:endParaRPr lang="en-US" sz="1600" kern="1200" noProof="1">
            <a:latin typeface="Comic Sans MS" pitchFamily="66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1" smtClean="0">
              <a:latin typeface="Comic Sans MS" pitchFamily="66" charset="0"/>
            </a:rPr>
            <a:t>Bawah ke atas</a:t>
          </a:r>
          <a:endParaRPr lang="en-US" sz="1600" kern="1200" noProof="1">
            <a:latin typeface="Comic Sans MS" pitchFamily="66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1" smtClean="0">
              <a:latin typeface="Comic Sans MS" pitchFamily="66" charset="0"/>
            </a:rPr>
            <a:t>Menyerong ke samping</a:t>
          </a:r>
          <a:endParaRPr lang="en-US" sz="1600" kern="1200" noProof="1">
            <a:latin typeface="Comic Sans MS" pitchFamily="66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1" smtClean="0">
              <a:latin typeface="Comic Sans MS" pitchFamily="66" charset="0"/>
            </a:rPr>
            <a:t>Mendatar</a:t>
          </a:r>
          <a:endParaRPr lang="en-US" sz="1600" kern="1200" noProof="1">
            <a:latin typeface="Comic Sans MS" pitchFamily="66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1" smtClean="0">
              <a:latin typeface="Comic Sans MS" pitchFamily="66" charset="0"/>
            </a:rPr>
            <a:t>Menggelinding</a:t>
          </a:r>
          <a:endParaRPr lang="en-US" sz="1600" kern="1200" noProof="1">
            <a:latin typeface="Comic Sans MS" pitchFamily="66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1" smtClean="0">
              <a:latin typeface="Comic Sans MS" pitchFamily="66" charset="0"/>
            </a:rPr>
            <a:t>Gabungan 1&amp;2</a:t>
          </a:r>
          <a:endParaRPr lang="en-US" sz="1600" kern="1200" noProof="1">
            <a:latin typeface="Comic Sans MS" pitchFamily="66" charset="0"/>
          </a:endParaRPr>
        </a:p>
      </dsp:txBody>
      <dsp:txXfrm>
        <a:off x="6143675" y="616660"/>
        <a:ext cx="1770253" cy="2257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B2DDF-869C-407B-8534-0EC08A84DA1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046AD-88E5-452D-9D0E-F49E56EA6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B3D9D-2DDA-43D2-AEE5-AD82094A6BBB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9ACE8-C074-4C2D-BE5D-7BED6E47E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4FCE-F648-4883-A9AF-81734AE2E38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0FD8F5-8862-4FED-B321-68A5A016E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3AA65-AD1E-451A-976C-1F1CD774F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2FBCBA-3532-4F59-8FF4-065247187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3B658-6B77-40E2-9797-6934D6FD1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02D93-63D6-4603-8236-408099604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2E791-A594-4EE5-9EE1-65C5F0139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7D578-EAFE-4E31-8084-FE5F3E04D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76B01-D45F-4D10-B1FF-CD27E865B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E075C-A15B-4B08-9A57-8CDACD594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FDDE2-AC23-46DA-88A3-55468CE5C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DEAC-4EA2-4154-AC68-3B3135F24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1DD42-8676-47B9-BA02-D371FED0A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DA454-ECF0-494F-A5B1-94F6B0FEE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D609-1C1E-4A7D-AED3-0ADDA0625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78074-503D-4AA7-8456-F6107B116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FCF39-AD28-4ADC-864C-99A4AB6C1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2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C878CF1-AEF9-4AD3-AD38-4E76A3DBA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CB339-5DDD-4769-9AA3-87CEA2CA7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763AC-457C-4F34-94D0-E41BDA166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9ADB6-E17F-48A8-885A-2EE732786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AAEFC-CF83-445E-B13B-ED8DB7778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5BD94-BAD8-4007-9183-4EF691DCE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698AA-E5E2-49C2-B1E7-AE7135E3B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78074-503D-4AA7-8456-F6107B116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D4922-0787-4DE7-850D-A6931AABE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6FAB2-4B47-4108-B927-931D77F89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CDF54-4316-4F87-B1F8-DEF950DFB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640CC-0343-468B-A233-640F08C4A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3C0872-231C-4B25-9040-D370435AA1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3F1C-04DB-4232-982E-C3D4F69498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7CDEB-A543-4740-8ACB-7D96FBFAB6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88169-A695-42D7-8EE3-9D5493A7C9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458FC-29F1-4B04-8F86-EA37516CF0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C2992-DC90-4642-9655-B20602A62B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536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85F2A4-2A80-4C0C-A594-E12474E99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72F26-F1D2-4026-9D62-EBE8699064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8E719-C8F6-4D99-A459-D3D43C68F4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94EC5-16B3-4B82-9B6C-B1CC9205BD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AF6C5-A4F2-4B53-84D5-3534ACEA77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DDC89-0AA3-41DF-B341-7DFD2F0FCA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0ACABD-807B-4653-B95F-B242D4DF3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7A4F1-E17B-4BA5-9CC2-1F0F10055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26A15-305A-4CE9-988C-5F705E2B9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0A5DA-0C0C-47AB-9940-93F99C72F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AE999-7196-4E60-A9DF-3D8110801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153A7-D278-43A5-9D4F-63733E551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0B211-DA57-488A-8A3A-9AEDE3389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8880D-CDEE-40B1-BCC1-EA7B33D16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D2341-11F0-42DB-B8CF-34743B10D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4D961-DFEC-4FD3-9060-FC3CDF42B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D584-38CD-46F8-AA9A-34B7D6CC5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3D490-56B7-43D0-9AFE-A3922F57F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0DA204D-6C98-42BF-BC99-01F8CF763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A4FF86-CE98-41C9-81B8-E142FB140A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788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DC85896F-E399-4172-9A9B-43266CE67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F37DE-0CED-4699-8264-DCE88A46F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F736F-2240-4F98-9711-C2509E823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EA1A5-655C-4DA8-90E3-E2CEE0E11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52249-C324-43EA-B990-0A97D859F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9ADB4-5F0D-4389-9006-4C3D29E03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A9B79-5A39-42C7-AC32-085FA9DD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10EFD-FCDA-47A0-9258-E40DD0FE8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754DC-08E3-4A80-AC8F-A9199B004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80DE7-B478-41F8-B51A-ACF29CA5A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CA00B-2585-4DD2-8D01-82854D5D0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19E1C-8F92-49FA-90F9-7950A008C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0DA204D-6C98-42BF-BC99-01F8CF763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38F40-4ADF-4C2A-81CD-016FC053B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A4FF86-CE98-41C9-81B8-E142FB140A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662FBCBA-3532-4F59-8FF4-0652471875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3B658-6B77-40E2-9797-6934D6FD19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DDD02D93-63D6-4603-8236-408099604C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2E791-A594-4EE5-9EE1-65C5F01396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7D578-EAFE-4E31-8084-FE5F3E04D4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76B01-D45F-4D10-B1FF-CD27E865B7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E075C-A15B-4B08-9A57-8CDACD5948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FDDE2-AC23-46DA-88A3-55468CE5CD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8DEAC-4EA2-4154-AC68-3B3135F244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6D60F-BD3B-47E9-BFEB-CE165EA4D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1DD42-8676-47B9-BA02-D371FED0A6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6D609-1C1E-4A7D-AED3-0ADDA0625D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9B195-08F0-4BA3-BA8B-A183C1B99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14F7F-C02A-4740-BA0D-3DD3EB3B1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11826-5634-4383-9D0E-51BB87883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EFD92-4646-484D-8196-2950862B2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28109-CADF-4A0F-BCDB-E423F2F91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1751B-AC76-4C47-A32F-8F31C1B34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49AD6-A716-46BE-91EA-4FA967F64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EB7CC-A050-4DDF-A331-A99AA0A38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1D5D64-6383-4520-A6ED-BB18E9BC44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4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2B5E9A-AC4F-4767-B617-83F7061FB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2EC83-CBD5-4B9E-8021-248A51BDB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7B9F-34E4-4847-90C5-28B22D98A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AD00C-6D23-485F-A9E5-F81D710F8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A3269-4594-49E1-8F4A-A5E80E5C0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3A399-78EA-46C6-9F07-60B653559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1F963-92E4-41AB-8C29-1EA83C5D8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F4666-8549-4891-9808-21CEB55CE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E3A48-BCF7-431E-94DD-D532B27F7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69F7F-D1AC-4DAB-B733-BA301B759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27503-2693-4A61-B71F-22076C234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D2F3D-8FA5-4FC6-ACF9-0E2D2D9F5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1D5D64-6383-4520-A6ED-BB18E9BC44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66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5BD65F-7964-491E-8D27-287B5B0E9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B652E-B5B5-4C8F-A32E-FC9D141EF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B96B5-0BB0-4485-855A-14751A71E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9DA7E-32F1-4615-A5F1-5665A1213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7FDED-FB06-472A-84FF-F842CA78C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556E4-B2AA-484F-9560-E5581502F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87974-89DE-444B-B1F6-5A7955771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EE3C8-B382-4DE2-89DD-A41558A47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7393C-9671-433A-B84E-3627F2A0A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23E8A-3EA9-4493-877C-E6D86D7A0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F7A87-9C14-484A-821C-E6ED86345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E70A8-8545-4D6F-B13F-366444A6C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9FC3BAA-2F08-431D-AF5D-79142760E8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561EA-9B61-4527-9089-BFEB2E5F4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C76E281-B5FC-4F4D-9248-A6C7DD435E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C22161-3BD7-4073-BB17-39C8EF411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86D97-92BF-45F8-8813-1F3FB60B9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0651B-118A-4F86-92A2-F7C382A02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B9A90-99BC-4BF6-8B30-3741CDE3A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6C764-AF6C-48B3-9537-68D27E83D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5820D-5D2D-49AB-B280-AF7487E62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5458E-235F-4E57-BB74-EE83272FB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ABAA5-5856-4E77-B743-F307680C0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D5474-A3BF-4398-B11F-E48086240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75591-6749-4772-9ED9-6A30CFCC7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381BF-BAAD-468D-8BF9-3CE04ECA2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0B931-BF83-4F2E-A7C2-75DA642CB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9FC3BAA-2F08-431D-AF5D-79142760E8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C76E281-B5FC-4F4D-9248-A6C7DD435E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A4FF86-CE98-41C9-81B8-E142FB140A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27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9EC71-A310-40DA-A3B7-E75504A47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31413-75D4-4EAD-8A99-779D03D70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4A25E-ED3B-492A-B6C7-FA37D91E6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B0C5A-5CC7-4CEA-89C3-691B90C23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E0AAB-E84A-45EC-8E6D-E204AFA2A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BB762-BF46-4B8A-AC59-9586EE287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F90B8-A1BA-4A54-B3C5-E7B08F887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209BF-E024-48C4-813C-B8B887C50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06225-B4E4-462D-91E0-C461BB98A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21A80-07DD-4F22-AF15-91E9260C1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83FBF-9E6B-459B-847D-2741EAEE1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9AE2B-EC17-4FE8-A82F-44B85DE41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895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95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D426E8-1561-444D-81E0-A618D8E18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0C079-D6F4-4ED8-90CA-4745E61EE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1B273-0383-423B-9216-ECB576B7C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16596-D2FA-4030-A1DE-9F3513153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99664-8C7E-4B1F-B703-3287E4C7E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774B1-21CC-479B-AD2D-F9E98B852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07FC5-AE65-4259-8FEF-A7C14789D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5F306-B1CC-499C-998A-150DAF83D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BDF44-5E6A-497B-9C03-C7D06905B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9C21D-1E14-41F9-AD8A-63337BB78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D789-255E-4903-9667-EA8FBFF73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56A56-2869-4232-81A3-D7B5A2A0E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A4FF86-CE98-41C9-81B8-E142FB140A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302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2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2154F9-4497-4BEC-849B-5DADCEE41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CD298-66EA-4D49-9601-6BEB274AE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77F9B-B6F4-4555-B112-B3DCFEB59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CF6D2-9220-44EA-AC65-7165975A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7C984-C882-4F31-9A16-26E6B0CCF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A322D-8E83-4346-A517-6FFFC4891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6F231-6D4B-49FB-9203-19B68234C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EC536-E20B-4C99-8683-93978432B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79653-A1C7-4879-9E5A-2F0E7E214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29566-40AD-4396-911F-94F115461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4D45B-474B-45CA-9F61-D1F033F01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B2017-34DE-4C43-9A0A-4B7AA9A41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FCF39-AD28-4ADC-864C-99A4AB6C1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fld id="{6A07B62C-8FC6-42E1-AE64-A5039B4C1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8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404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fld id="{108932BC-6BB4-4999-848A-ADA9552CF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7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fld id="{8961454B-B47A-4F54-9AB0-55C8A77F68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428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8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8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8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8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8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8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8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8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9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9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9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9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9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9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9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9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9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9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0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0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0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0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0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0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0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0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0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0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1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1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8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fld id="{46127B56-C84F-46B1-AB3A-5D7AB1338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568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6570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9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4059" r:id="rId12"/>
    <p:sldLayoutId id="214748406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3C23688A-E2E0-4C5E-AA94-8196FD55F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778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8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78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78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78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60" r:id="rId12"/>
    <p:sldLayoutId id="2147484066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A07B62C-8FC6-42E1-AE64-A5039B4C13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433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34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34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fld id="{231251DE-44D0-4CFB-A575-F7BDE56E3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40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fld id="{DD087B89-255F-40E8-BEE0-B50BD6968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465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66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0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406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E096FC37-E94A-468B-B433-75A4720CE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561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717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1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4063" r:id="rId12"/>
    <p:sldLayoutId id="214748406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fld id="{F248535D-E6DF-4D8B-86A6-36FEB270D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2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4064" r:id="rId12"/>
    <p:sldLayoutId id="2147484068" r:id="rId13"/>
    <p:sldLayoutId id="2147484069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31747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1748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1749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1750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1751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921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fld id="{4165903D-95A8-490B-8D94-E9040F11E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3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78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8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8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89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8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89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89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8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89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1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1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1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284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79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9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793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9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93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93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93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AECFB3C-ED78-4BEB-8F2C-805606CED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4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40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4198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98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98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99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99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99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99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99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99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99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99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99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99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0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0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200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0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0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1425FED-9F56-469C-A3E5-A6FEAE5A2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200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5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40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635988D-F69B-4E42-B6C9-73F3B3E4C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2296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38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39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40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41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42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43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44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45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46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47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48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49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8150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4042" r:id="rId12"/>
    <p:sldLayoutId id="214748405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6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8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audio" Target="../media/audio2.wav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12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7.wmf"/><Relationship Id="rId4" Type="http://schemas.openxmlformats.org/officeDocument/2006/relationships/image" Target="../media/image36.jpeg"/><Relationship Id="rId9" Type="http://schemas.openxmlformats.org/officeDocument/2006/relationships/image" Target="../media/image35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15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4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6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8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8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3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12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7929618" cy="1285884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id-ID" sz="5400" b="1" dirty="0" smtClean="0">
                <a:solidFill>
                  <a:schemeClr val="tx1"/>
                </a:solidFill>
                <a:latin typeface="Agency FB" pitchFamily="34" charset="0"/>
              </a:rPr>
              <a:t>FUNGSI-FUNGSI MANAJEMEN</a:t>
            </a:r>
            <a:endParaRPr lang="en-US" sz="5400" b="1" dirty="0" smtClean="0">
              <a:solidFill>
                <a:schemeClr val="tx1"/>
              </a:solidFill>
              <a:latin typeface="Agency FB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5786" y="2857496"/>
            <a:ext cx="7643866" cy="1000132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id-ID" sz="5400" b="1" dirty="0">
                <a:latin typeface="Agency FB" pitchFamily="34" charset="0"/>
              </a:rPr>
              <a:t>Dr. Riswanti Rini, M.</a:t>
            </a:r>
            <a:r>
              <a:rPr lang="en-US" sz="5400" b="1" dirty="0">
                <a:latin typeface="Agency FB" pitchFamily="34" charset="0"/>
              </a:rPr>
              <a:t> </a:t>
            </a:r>
            <a:r>
              <a:rPr lang="id-ID" sz="5400" b="1" dirty="0">
                <a:latin typeface="Agency FB" pitchFamily="34" charset="0"/>
              </a:rPr>
              <a:t>Si</a:t>
            </a:r>
          </a:p>
          <a:p>
            <a:pPr algn="ctr" eaLnBrk="1" hangingPunct="1">
              <a:buNone/>
              <a:defRPr/>
            </a:pPr>
            <a:r>
              <a:rPr lang="id-ID" sz="5400" b="1" dirty="0">
                <a:latin typeface="Agency FB" pitchFamily="34" charset="0"/>
              </a:rPr>
              <a:t>Rohman., M.Pd</a:t>
            </a:r>
            <a:endParaRPr lang="en-US" sz="5400" b="1" dirty="0">
              <a:latin typeface="Agency FB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57224" y="4714884"/>
            <a:ext cx="764386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Fakultas Keguruan dan Ilmu Pendidikan Universitas Lampung</a:t>
            </a:r>
          </a:p>
        </p:txBody>
      </p:sp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304801"/>
            <a:ext cx="7358114" cy="1123936"/>
          </a:xfrm>
        </p:spPr>
        <p:txBody>
          <a:bodyPr anchor="ctr"/>
          <a:lstStyle/>
          <a:p>
            <a:pPr algn="ctr"/>
            <a:r>
              <a:rPr lang="en-US" noProof="1" smtClean="0">
                <a:effectLst/>
                <a:latin typeface="Kristen ITC" pitchFamily="66" charset="0"/>
              </a:rPr>
              <a:t>Metode Perencanaan</a:t>
            </a:r>
            <a:endParaRPr lang="en-US" noProof="1">
              <a:effectLst/>
              <a:latin typeface="Kristen ITC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357686" y="1695448"/>
            <a:ext cx="4572032" cy="3162312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None/>
            </a:pPr>
            <a:r>
              <a:rPr lang="en-US" noProof="1" smtClean="0">
                <a:latin typeface="Kristen ITC" pitchFamily="66" charset="0"/>
              </a:rPr>
              <a:t>1. Analisis sumber – cara – tujuan,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noProof="1" smtClean="0">
                <a:latin typeface="Kristen ITC" pitchFamily="66" charset="0"/>
              </a:rPr>
              <a:t>2. Analisis masukan – keluaran,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noProof="1" smtClean="0">
                <a:latin typeface="Kristen ITC" pitchFamily="66" charset="0"/>
              </a:rPr>
              <a:t>3. Analisis ekonometrik,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noProof="1" smtClean="0">
                <a:latin typeface="Kristen ITC" pitchFamily="66" charset="0"/>
              </a:rPr>
              <a:t>4. Diagram sebab akibat,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noProof="1" smtClean="0">
                <a:latin typeface="Kristen ITC" pitchFamily="66" charset="0"/>
              </a:rPr>
              <a:t>5. Delphi, </a:t>
            </a:r>
            <a:endParaRPr lang="en-US" noProof="1">
              <a:latin typeface="Kristen ITC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42910" y="4481530"/>
            <a:ext cx="4286280" cy="2233618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None/>
            </a:pPr>
            <a:r>
              <a:rPr lang="en-US" noProof="1" smtClean="0">
                <a:latin typeface="Kristen ITC" pitchFamily="66" charset="0"/>
              </a:rPr>
              <a:t>6. Heuristik,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noProof="1" smtClean="0">
                <a:latin typeface="Kristen ITC" pitchFamily="66" charset="0"/>
              </a:rPr>
              <a:t>7. Analisis siklus kehidupan,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noProof="1" smtClean="0">
                <a:latin typeface="Kristen ITC" pitchFamily="66" charset="0"/>
              </a:rPr>
              <a:t>8. Analisis nilai tambah,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noProof="1" smtClean="0">
                <a:latin typeface="Kristen ITC" pitchFamily="66" charset="0"/>
              </a:rPr>
              <a:t>9. Proyeksi.</a:t>
            </a:r>
          </a:p>
          <a:p>
            <a:pPr>
              <a:spcBef>
                <a:spcPts val="0"/>
              </a:spcBef>
            </a:pPr>
            <a:endParaRPr lang="en-US" noProof="1"/>
          </a:p>
        </p:txBody>
      </p:sp>
      <p:sp>
        <p:nvSpPr>
          <p:cNvPr id="185414" name="Rectangle 7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6000760" y="4286256"/>
            <a:ext cx="2128846" cy="2428892"/>
            <a:chOff x="0" y="0"/>
            <a:chExt cx="1440" cy="3180"/>
          </a:xfrm>
        </p:grpSpPr>
        <p:sp>
          <p:nvSpPr>
            <p:cNvPr id="185413" name="AutoShape 69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440" cy="318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412" name="Freeform 68"/>
            <p:cNvSpPr>
              <a:spLocks/>
            </p:cNvSpPr>
            <p:nvPr/>
          </p:nvSpPr>
          <p:spPr bwMode="auto">
            <a:xfrm>
              <a:off x="2" y="0"/>
              <a:ext cx="1429" cy="3178"/>
            </a:xfrm>
            <a:custGeom>
              <a:avLst/>
              <a:gdLst/>
              <a:ahLst/>
              <a:cxnLst>
                <a:cxn ang="0">
                  <a:pos x="1838" y="97"/>
                </a:cxn>
                <a:cxn ang="0">
                  <a:pos x="2106" y="245"/>
                </a:cxn>
                <a:cxn ang="0">
                  <a:pos x="2184" y="432"/>
                </a:cxn>
                <a:cxn ang="0">
                  <a:pos x="2175" y="654"/>
                </a:cxn>
                <a:cxn ang="0">
                  <a:pos x="2166" y="1004"/>
                </a:cxn>
                <a:cxn ang="0">
                  <a:pos x="2104" y="1259"/>
                </a:cxn>
                <a:cxn ang="0">
                  <a:pos x="2367" y="1621"/>
                </a:cxn>
                <a:cxn ang="0">
                  <a:pos x="2658" y="1966"/>
                </a:cxn>
                <a:cxn ang="0">
                  <a:pos x="2823" y="2735"/>
                </a:cxn>
                <a:cxn ang="0">
                  <a:pos x="2803" y="3036"/>
                </a:cxn>
                <a:cxn ang="0">
                  <a:pos x="2624" y="3123"/>
                </a:cxn>
                <a:cxn ang="0">
                  <a:pos x="2562" y="3674"/>
                </a:cxn>
                <a:cxn ang="0">
                  <a:pos x="2473" y="4100"/>
                </a:cxn>
                <a:cxn ang="0">
                  <a:pos x="2377" y="4175"/>
                </a:cxn>
                <a:cxn ang="0">
                  <a:pos x="2343" y="4619"/>
                </a:cxn>
                <a:cxn ang="0">
                  <a:pos x="2228" y="5451"/>
                </a:cxn>
                <a:cxn ang="0">
                  <a:pos x="2217" y="6048"/>
                </a:cxn>
                <a:cxn ang="0">
                  <a:pos x="2273" y="6309"/>
                </a:cxn>
                <a:cxn ang="0">
                  <a:pos x="2031" y="6344"/>
                </a:cxn>
                <a:cxn ang="0">
                  <a:pos x="1748" y="6316"/>
                </a:cxn>
                <a:cxn ang="0">
                  <a:pos x="1582" y="6207"/>
                </a:cxn>
                <a:cxn ang="0">
                  <a:pos x="1280" y="6243"/>
                </a:cxn>
                <a:cxn ang="0">
                  <a:pos x="895" y="6174"/>
                </a:cxn>
                <a:cxn ang="0">
                  <a:pos x="1073" y="6056"/>
                </a:cxn>
                <a:cxn ang="0">
                  <a:pos x="1260" y="5972"/>
                </a:cxn>
                <a:cxn ang="0">
                  <a:pos x="1458" y="5535"/>
                </a:cxn>
                <a:cxn ang="0">
                  <a:pos x="1308" y="4511"/>
                </a:cxn>
                <a:cxn ang="0">
                  <a:pos x="1084" y="3973"/>
                </a:cxn>
                <a:cxn ang="0">
                  <a:pos x="1174" y="3342"/>
                </a:cxn>
                <a:cxn ang="0">
                  <a:pos x="1126" y="3058"/>
                </a:cxn>
                <a:cxn ang="0">
                  <a:pos x="868" y="2928"/>
                </a:cxn>
                <a:cxn ang="0">
                  <a:pos x="661" y="2841"/>
                </a:cxn>
                <a:cxn ang="0">
                  <a:pos x="421" y="2704"/>
                </a:cxn>
                <a:cxn ang="0">
                  <a:pos x="207" y="2375"/>
                </a:cxn>
                <a:cxn ang="0">
                  <a:pos x="144" y="1978"/>
                </a:cxn>
                <a:cxn ang="0">
                  <a:pos x="168" y="1836"/>
                </a:cxn>
                <a:cxn ang="0">
                  <a:pos x="0" y="1419"/>
                </a:cxn>
                <a:cxn ang="0">
                  <a:pos x="131" y="1335"/>
                </a:cxn>
                <a:cxn ang="0">
                  <a:pos x="242" y="1248"/>
                </a:cxn>
                <a:cxn ang="0">
                  <a:pos x="264" y="842"/>
                </a:cxn>
                <a:cxn ang="0">
                  <a:pos x="397" y="904"/>
                </a:cxn>
                <a:cxn ang="0">
                  <a:pos x="460" y="1294"/>
                </a:cxn>
                <a:cxn ang="0">
                  <a:pos x="542" y="1348"/>
                </a:cxn>
                <a:cxn ang="0">
                  <a:pos x="586" y="1491"/>
                </a:cxn>
                <a:cxn ang="0">
                  <a:pos x="472" y="1708"/>
                </a:cxn>
                <a:cxn ang="0">
                  <a:pos x="586" y="2030"/>
                </a:cxn>
                <a:cxn ang="0">
                  <a:pos x="833" y="2048"/>
                </a:cxn>
                <a:cxn ang="0">
                  <a:pos x="989" y="1945"/>
                </a:cxn>
                <a:cxn ang="0">
                  <a:pos x="1265" y="1710"/>
                </a:cxn>
                <a:cxn ang="0">
                  <a:pos x="1401" y="1647"/>
                </a:cxn>
                <a:cxn ang="0">
                  <a:pos x="1311" y="1409"/>
                </a:cxn>
                <a:cxn ang="0">
                  <a:pos x="1192" y="1169"/>
                </a:cxn>
                <a:cxn ang="0">
                  <a:pos x="1219" y="981"/>
                </a:cxn>
                <a:cxn ang="0">
                  <a:pos x="1156" y="661"/>
                </a:cxn>
                <a:cxn ang="0">
                  <a:pos x="1190" y="358"/>
                </a:cxn>
                <a:cxn ang="0">
                  <a:pos x="1299" y="225"/>
                </a:cxn>
                <a:cxn ang="0">
                  <a:pos x="1428" y="54"/>
                </a:cxn>
                <a:cxn ang="0">
                  <a:pos x="1621" y="35"/>
                </a:cxn>
              </a:cxnLst>
              <a:rect l="0" t="0" r="r" b="b"/>
              <a:pathLst>
                <a:path w="2857" h="6357">
                  <a:moveTo>
                    <a:pt x="1668" y="0"/>
                  </a:moveTo>
                  <a:lnTo>
                    <a:pt x="1670" y="21"/>
                  </a:lnTo>
                  <a:lnTo>
                    <a:pt x="1668" y="44"/>
                  </a:lnTo>
                  <a:lnTo>
                    <a:pt x="1662" y="67"/>
                  </a:lnTo>
                  <a:lnTo>
                    <a:pt x="1654" y="89"/>
                  </a:lnTo>
                  <a:lnTo>
                    <a:pt x="1682" y="89"/>
                  </a:lnTo>
                  <a:lnTo>
                    <a:pt x="1713" y="90"/>
                  </a:lnTo>
                  <a:lnTo>
                    <a:pt x="1744" y="94"/>
                  </a:lnTo>
                  <a:lnTo>
                    <a:pt x="1776" y="97"/>
                  </a:lnTo>
                  <a:lnTo>
                    <a:pt x="1807" y="99"/>
                  </a:lnTo>
                  <a:lnTo>
                    <a:pt x="1838" y="97"/>
                  </a:lnTo>
                  <a:lnTo>
                    <a:pt x="1869" y="92"/>
                  </a:lnTo>
                  <a:lnTo>
                    <a:pt x="1899" y="82"/>
                  </a:lnTo>
                  <a:lnTo>
                    <a:pt x="1931" y="82"/>
                  </a:lnTo>
                  <a:lnTo>
                    <a:pt x="1961" y="90"/>
                  </a:lnTo>
                  <a:lnTo>
                    <a:pt x="1990" y="105"/>
                  </a:lnTo>
                  <a:lnTo>
                    <a:pt x="2016" y="125"/>
                  </a:lnTo>
                  <a:lnTo>
                    <a:pt x="2039" y="148"/>
                  </a:lnTo>
                  <a:lnTo>
                    <a:pt x="2062" y="174"/>
                  </a:lnTo>
                  <a:lnTo>
                    <a:pt x="2082" y="199"/>
                  </a:lnTo>
                  <a:lnTo>
                    <a:pt x="2099" y="225"/>
                  </a:lnTo>
                  <a:lnTo>
                    <a:pt x="2106" y="245"/>
                  </a:lnTo>
                  <a:lnTo>
                    <a:pt x="2117" y="266"/>
                  </a:lnTo>
                  <a:lnTo>
                    <a:pt x="2132" y="286"/>
                  </a:lnTo>
                  <a:lnTo>
                    <a:pt x="2148" y="307"/>
                  </a:lnTo>
                  <a:lnTo>
                    <a:pt x="2162" y="330"/>
                  </a:lnTo>
                  <a:lnTo>
                    <a:pt x="2170" y="355"/>
                  </a:lnTo>
                  <a:lnTo>
                    <a:pt x="2170" y="381"/>
                  </a:lnTo>
                  <a:lnTo>
                    <a:pt x="2158" y="411"/>
                  </a:lnTo>
                  <a:lnTo>
                    <a:pt x="2163" y="418"/>
                  </a:lnTo>
                  <a:lnTo>
                    <a:pt x="2170" y="422"/>
                  </a:lnTo>
                  <a:lnTo>
                    <a:pt x="2176" y="427"/>
                  </a:lnTo>
                  <a:lnTo>
                    <a:pt x="2184" y="432"/>
                  </a:lnTo>
                  <a:lnTo>
                    <a:pt x="2191" y="437"/>
                  </a:lnTo>
                  <a:lnTo>
                    <a:pt x="2199" y="444"/>
                  </a:lnTo>
                  <a:lnTo>
                    <a:pt x="2204" y="450"/>
                  </a:lnTo>
                  <a:lnTo>
                    <a:pt x="2209" y="460"/>
                  </a:lnTo>
                  <a:lnTo>
                    <a:pt x="2206" y="493"/>
                  </a:lnTo>
                  <a:lnTo>
                    <a:pt x="2201" y="526"/>
                  </a:lnTo>
                  <a:lnTo>
                    <a:pt x="2199" y="559"/>
                  </a:lnTo>
                  <a:lnTo>
                    <a:pt x="2204" y="597"/>
                  </a:lnTo>
                  <a:lnTo>
                    <a:pt x="2193" y="615"/>
                  </a:lnTo>
                  <a:lnTo>
                    <a:pt x="2181" y="635"/>
                  </a:lnTo>
                  <a:lnTo>
                    <a:pt x="2175" y="654"/>
                  </a:lnTo>
                  <a:lnTo>
                    <a:pt x="2176" y="679"/>
                  </a:lnTo>
                  <a:lnTo>
                    <a:pt x="2194" y="715"/>
                  </a:lnTo>
                  <a:lnTo>
                    <a:pt x="2206" y="753"/>
                  </a:lnTo>
                  <a:lnTo>
                    <a:pt x="2211" y="792"/>
                  </a:lnTo>
                  <a:lnTo>
                    <a:pt x="2211" y="830"/>
                  </a:lnTo>
                  <a:lnTo>
                    <a:pt x="2206" y="868"/>
                  </a:lnTo>
                  <a:lnTo>
                    <a:pt x="2197" y="907"/>
                  </a:lnTo>
                  <a:lnTo>
                    <a:pt x="2184" y="945"/>
                  </a:lnTo>
                  <a:lnTo>
                    <a:pt x="2170" y="981"/>
                  </a:lnTo>
                  <a:lnTo>
                    <a:pt x="2171" y="995"/>
                  </a:lnTo>
                  <a:lnTo>
                    <a:pt x="2166" y="1004"/>
                  </a:lnTo>
                  <a:lnTo>
                    <a:pt x="2160" y="1011"/>
                  </a:lnTo>
                  <a:lnTo>
                    <a:pt x="2150" y="1014"/>
                  </a:lnTo>
                  <a:lnTo>
                    <a:pt x="2137" y="1018"/>
                  </a:lnTo>
                  <a:lnTo>
                    <a:pt x="2126" y="1021"/>
                  </a:lnTo>
                  <a:lnTo>
                    <a:pt x="2114" y="1024"/>
                  </a:lnTo>
                  <a:lnTo>
                    <a:pt x="2104" y="1029"/>
                  </a:lnTo>
                  <a:lnTo>
                    <a:pt x="2077" y="1029"/>
                  </a:lnTo>
                  <a:lnTo>
                    <a:pt x="2085" y="1088"/>
                  </a:lnTo>
                  <a:lnTo>
                    <a:pt x="2096" y="1144"/>
                  </a:lnTo>
                  <a:lnTo>
                    <a:pt x="2104" y="1200"/>
                  </a:lnTo>
                  <a:lnTo>
                    <a:pt x="2104" y="1259"/>
                  </a:lnTo>
                  <a:lnTo>
                    <a:pt x="2099" y="1305"/>
                  </a:lnTo>
                  <a:lnTo>
                    <a:pt x="2114" y="1343"/>
                  </a:lnTo>
                  <a:lnTo>
                    <a:pt x="2140" y="1374"/>
                  </a:lnTo>
                  <a:lnTo>
                    <a:pt x="2173" y="1404"/>
                  </a:lnTo>
                  <a:lnTo>
                    <a:pt x="2209" y="1432"/>
                  </a:lnTo>
                  <a:lnTo>
                    <a:pt x="2242" y="1463"/>
                  </a:lnTo>
                  <a:lnTo>
                    <a:pt x="2264" y="1499"/>
                  </a:lnTo>
                  <a:lnTo>
                    <a:pt x="2274" y="1545"/>
                  </a:lnTo>
                  <a:lnTo>
                    <a:pt x="2305" y="1572"/>
                  </a:lnTo>
                  <a:lnTo>
                    <a:pt x="2336" y="1598"/>
                  </a:lnTo>
                  <a:lnTo>
                    <a:pt x="2367" y="1621"/>
                  </a:lnTo>
                  <a:lnTo>
                    <a:pt x="2400" y="1642"/>
                  </a:lnTo>
                  <a:lnTo>
                    <a:pt x="2431" y="1665"/>
                  </a:lnTo>
                  <a:lnTo>
                    <a:pt x="2460" y="1688"/>
                  </a:lnTo>
                  <a:lnTo>
                    <a:pt x="2488" y="1715"/>
                  </a:lnTo>
                  <a:lnTo>
                    <a:pt x="2513" y="1741"/>
                  </a:lnTo>
                  <a:lnTo>
                    <a:pt x="2532" y="1741"/>
                  </a:lnTo>
                  <a:lnTo>
                    <a:pt x="2544" y="1751"/>
                  </a:lnTo>
                  <a:lnTo>
                    <a:pt x="2550" y="1765"/>
                  </a:lnTo>
                  <a:lnTo>
                    <a:pt x="2558" y="1780"/>
                  </a:lnTo>
                  <a:lnTo>
                    <a:pt x="2619" y="1869"/>
                  </a:lnTo>
                  <a:lnTo>
                    <a:pt x="2658" y="1966"/>
                  </a:lnTo>
                  <a:lnTo>
                    <a:pt x="2684" y="2066"/>
                  </a:lnTo>
                  <a:lnTo>
                    <a:pt x="2700" y="2172"/>
                  </a:lnTo>
                  <a:lnTo>
                    <a:pt x="2710" y="2278"/>
                  </a:lnTo>
                  <a:lnTo>
                    <a:pt x="2722" y="2384"/>
                  </a:lnTo>
                  <a:lnTo>
                    <a:pt x="2738" y="2487"/>
                  </a:lnTo>
                  <a:lnTo>
                    <a:pt x="2764" y="2586"/>
                  </a:lnTo>
                  <a:lnTo>
                    <a:pt x="2788" y="2610"/>
                  </a:lnTo>
                  <a:lnTo>
                    <a:pt x="2803" y="2640"/>
                  </a:lnTo>
                  <a:lnTo>
                    <a:pt x="2813" y="2671"/>
                  </a:lnTo>
                  <a:lnTo>
                    <a:pt x="2818" y="2702"/>
                  </a:lnTo>
                  <a:lnTo>
                    <a:pt x="2823" y="2735"/>
                  </a:lnTo>
                  <a:lnTo>
                    <a:pt x="2826" y="2770"/>
                  </a:lnTo>
                  <a:lnTo>
                    <a:pt x="2834" y="2801"/>
                  </a:lnTo>
                  <a:lnTo>
                    <a:pt x="2846" y="2832"/>
                  </a:lnTo>
                  <a:lnTo>
                    <a:pt x="2854" y="2862"/>
                  </a:lnTo>
                  <a:lnTo>
                    <a:pt x="2857" y="2890"/>
                  </a:lnTo>
                  <a:lnTo>
                    <a:pt x="2855" y="2915"/>
                  </a:lnTo>
                  <a:lnTo>
                    <a:pt x="2849" y="2941"/>
                  </a:lnTo>
                  <a:lnTo>
                    <a:pt x="2841" y="2965"/>
                  </a:lnTo>
                  <a:lnTo>
                    <a:pt x="2829" y="2988"/>
                  </a:lnTo>
                  <a:lnTo>
                    <a:pt x="2816" y="3012"/>
                  </a:lnTo>
                  <a:lnTo>
                    <a:pt x="2803" y="3036"/>
                  </a:lnTo>
                  <a:lnTo>
                    <a:pt x="2790" y="3049"/>
                  </a:lnTo>
                  <a:lnTo>
                    <a:pt x="2775" y="3062"/>
                  </a:lnTo>
                  <a:lnTo>
                    <a:pt x="2761" y="3072"/>
                  </a:lnTo>
                  <a:lnTo>
                    <a:pt x="2744" y="3082"/>
                  </a:lnTo>
                  <a:lnTo>
                    <a:pt x="2728" y="3090"/>
                  </a:lnTo>
                  <a:lnTo>
                    <a:pt x="2712" y="3099"/>
                  </a:lnTo>
                  <a:lnTo>
                    <a:pt x="2695" y="3105"/>
                  </a:lnTo>
                  <a:lnTo>
                    <a:pt x="2677" y="3110"/>
                  </a:lnTo>
                  <a:lnTo>
                    <a:pt x="2659" y="3115"/>
                  </a:lnTo>
                  <a:lnTo>
                    <a:pt x="2642" y="3120"/>
                  </a:lnTo>
                  <a:lnTo>
                    <a:pt x="2624" y="3123"/>
                  </a:lnTo>
                  <a:lnTo>
                    <a:pt x="2604" y="3127"/>
                  </a:lnTo>
                  <a:lnTo>
                    <a:pt x="2586" y="3130"/>
                  </a:lnTo>
                  <a:lnTo>
                    <a:pt x="2568" y="3133"/>
                  </a:lnTo>
                  <a:lnTo>
                    <a:pt x="2548" y="3135"/>
                  </a:lnTo>
                  <a:lnTo>
                    <a:pt x="2531" y="3138"/>
                  </a:lnTo>
                  <a:lnTo>
                    <a:pt x="2535" y="3191"/>
                  </a:lnTo>
                  <a:lnTo>
                    <a:pt x="2535" y="3238"/>
                  </a:lnTo>
                  <a:lnTo>
                    <a:pt x="2537" y="3288"/>
                  </a:lnTo>
                  <a:lnTo>
                    <a:pt x="2540" y="3342"/>
                  </a:lnTo>
                  <a:lnTo>
                    <a:pt x="2555" y="3503"/>
                  </a:lnTo>
                  <a:lnTo>
                    <a:pt x="2562" y="3674"/>
                  </a:lnTo>
                  <a:lnTo>
                    <a:pt x="2563" y="3842"/>
                  </a:lnTo>
                  <a:lnTo>
                    <a:pt x="2563" y="3999"/>
                  </a:lnTo>
                  <a:lnTo>
                    <a:pt x="2560" y="4016"/>
                  </a:lnTo>
                  <a:lnTo>
                    <a:pt x="2555" y="4032"/>
                  </a:lnTo>
                  <a:lnTo>
                    <a:pt x="2550" y="4047"/>
                  </a:lnTo>
                  <a:lnTo>
                    <a:pt x="2542" y="4060"/>
                  </a:lnTo>
                  <a:lnTo>
                    <a:pt x="2534" y="4072"/>
                  </a:lnTo>
                  <a:lnTo>
                    <a:pt x="2522" y="4083"/>
                  </a:lnTo>
                  <a:lnTo>
                    <a:pt x="2508" y="4092"/>
                  </a:lnTo>
                  <a:lnTo>
                    <a:pt x="2491" y="4098"/>
                  </a:lnTo>
                  <a:lnTo>
                    <a:pt x="2473" y="4100"/>
                  </a:lnTo>
                  <a:lnTo>
                    <a:pt x="2455" y="4101"/>
                  </a:lnTo>
                  <a:lnTo>
                    <a:pt x="2437" y="4105"/>
                  </a:lnTo>
                  <a:lnTo>
                    <a:pt x="2421" y="4110"/>
                  </a:lnTo>
                  <a:lnTo>
                    <a:pt x="2406" y="4118"/>
                  </a:lnTo>
                  <a:lnTo>
                    <a:pt x="2392" y="4126"/>
                  </a:lnTo>
                  <a:lnTo>
                    <a:pt x="2380" y="4138"/>
                  </a:lnTo>
                  <a:lnTo>
                    <a:pt x="2372" y="4152"/>
                  </a:lnTo>
                  <a:lnTo>
                    <a:pt x="2372" y="4157"/>
                  </a:lnTo>
                  <a:lnTo>
                    <a:pt x="2372" y="4164"/>
                  </a:lnTo>
                  <a:lnTo>
                    <a:pt x="2372" y="4170"/>
                  </a:lnTo>
                  <a:lnTo>
                    <a:pt x="2377" y="4175"/>
                  </a:lnTo>
                  <a:lnTo>
                    <a:pt x="2367" y="4200"/>
                  </a:lnTo>
                  <a:lnTo>
                    <a:pt x="2369" y="4228"/>
                  </a:lnTo>
                  <a:lnTo>
                    <a:pt x="2374" y="4256"/>
                  </a:lnTo>
                  <a:lnTo>
                    <a:pt x="2377" y="4284"/>
                  </a:lnTo>
                  <a:lnTo>
                    <a:pt x="2367" y="4330"/>
                  </a:lnTo>
                  <a:lnTo>
                    <a:pt x="2362" y="4378"/>
                  </a:lnTo>
                  <a:lnTo>
                    <a:pt x="2361" y="4427"/>
                  </a:lnTo>
                  <a:lnTo>
                    <a:pt x="2359" y="4476"/>
                  </a:lnTo>
                  <a:lnTo>
                    <a:pt x="2356" y="4525"/>
                  </a:lnTo>
                  <a:lnTo>
                    <a:pt x="2353" y="4573"/>
                  </a:lnTo>
                  <a:lnTo>
                    <a:pt x="2343" y="4619"/>
                  </a:lnTo>
                  <a:lnTo>
                    <a:pt x="2328" y="4664"/>
                  </a:lnTo>
                  <a:lnTo>
                    <a:pt x="2325" y="4738"/>
                  </a:lnTo>
                  <a:lnTo>
                    <a:pt x="2318" y="4812"/>
                  </a:lnTo>
                  <a:lnTo>
                    <a:pt x="2308" y="4885"/>
                  </a:lnTo>
                  <a:lnTo>
                    <a:pt x="2295" y="4963"/>
                  </a:lnTo>
                  <a:lnTo>
                    <a:pt x="2284" y="5040"/>
                  </a:lnTo>
                  <a:lnTo>
                    <a:pt x="2273" y="5119"/>
                  </a:lnTo>
                  <a:lnTo>
                    <a:pt x="2263" y="5199"/>
                  </a:lnTo>
                  <a:lnTo>
                    <a:pt x="2258" y="5282"/>
                  </a:lnTo>
                  <a:lnTo>
                    <a:pt x="2243" y="5365"/>
                  </a:lnTo>
                  <a:lnTo>
                    <a:pt x="2228" y="5451"/>
                  </a:lnTo>
                  <a:lnTo>
                    <a:pt x="2215" y="5535"/>
                  </a:lnTo>
                  <a:lnTo>
                    <a:pt x="2204" y="5619"/>
                  </a:lnTo>
                  <a:lnTo>
                    <a:pt x="2196" y="5702"/>
                  </a:lnTo>
                  <a:lnTo>
                    <a:pt x="2189" y="5786"/>
                  </a:lnTo>
                  <a:lnTo>
                    <a:pt x="2186" y="5868"/>
                  </a:lnTo>
                  <a:lnTo>
                    <a:pt x="2186" y="5951"/>
                  </a:lnTo>
                  <a:lnTo>
                    <a:pt x="2181" y="5967"/>
                  </a:lnTo>
                  <a:lnTo>
                    <a:pt x="2179" y="5984"/>
                  </a:lnTo>
                  <a:lnTo>
                    <a:pt x="2181" y="6002"/>
                  </a:lnTo>
                  <a:lnTo>
                    <a:pt x="2186" y="6021"/>
                  </a:lnTo>
                  <a:lnTo>
                    <a:pt x="2217" y="6048"/>
                  </a:lnTo>
                  <a:lnTo>
                    <a:pt x="2250" y="6074"/>
                  </a:lnTo>
                  <a:lnTo>
                    <a:pt x="2282" y="6100"/>
                  </a:lnTo>
                  <a:lnTo>
                    <a:pt x="2313" y="6130"/>
                  </a:lnTo>
                  <a:lnTo>
                    <a:pt x="2339" y="6161"/>
                  </a:lnTo>
                  <a:lnTo>
                    <a:pt x="2359" y="6197"/>
                  </a:lnTo>
                  <a:lnTo>
                    <a:pt x="2369" y="6235"/>
                  </a:lnTo>
                  <a:lnTo>
                    <a:pt x="2367" y="6279"/>
                  </a:lnTo>
                  <a:lnTo>
                    <a:pt x="2344" y="6312"/>
                  </a:lnTo>
                  <a:lnTo>
                    <a:pt x="2320" y="6311"/>
                  </a:lnTo>
                  <a:lnTo>
                    <a:pt x="2297" y="6309"/>
                  </a:lnTo>
                  <a:lnTo>
                    <a:pt x="2273" y="6309"/>
                  </a:lnTo>
                  <a:lnTo>
                    <a:pt x="2250" y="6309"/>
                  </a:lnTo>
                  <a:lnTo>
                    <a:pt x="2227" y="6311"/>
                  </a:lnTo>
                  <a:lnTo>
                    <a:pt x="2206" y="6314"/>
                  </a:lnTo>
                  <a:lnTo>
                    <a:pt x="2183" y="6317"/>
                  </a:lnTo>
                  <a:lnTo>
                    <a:pt x="2162" y="6321"/>
                  </a:lnTo>
                  <a:lnTo>
                    <a:pt x="2139" y="6324"/>
                  </a:lnTo>
                  <a:lnTo>
                    <a:pt x="2117" y="6329"/>
                  </a:lnTo>
                  <a:lnTo>
                    <a:pt x="2096" y="6332"/>
                  </a:lnTo>
                  <a:lnTo>
                    <a:pt x="2073" y="6337"/>
                  </a:lnTo>
                  <a:lnTo>
                    <a:pt x="2052" y="6340"/>
                  </a:lnTo>
                  <a:lnTo>
                    <a:pt x="2031" y="6344"/>
                  </a:lnTo>
                  <a:lnTo>
                    <a:pt x="2008" y="6347"/>
                  </a:lnTo>
                  <a:lnTo>
                    <a:pt x="1987" y="6350"/>
                  </a:lnTo>
                  <a:lnTo>
                    <a:pt x="1961" y="6353"/>
                  </a:lnTo>
                  <a:lnTo>
                    <a:pt x="1933" y="6355"/>
                  </a:lnTo>
                  <a:lnTo>
                    <a:pt x="1905" y="6357"/>
                  </a:lnTo>
                  <a:lnTo>
                    <a:pt x="1877" y="6357"/>
                  </a:lnTo>
                  <a:lnTo>
                    <a:pt x="1850" y="6357"/>
                  </a:lnTo>
                  <a:lnTo>
                    <a:pt x="1822" y="6355"/>
                  </a:lnTo>
                  <a:lnTo>
                    <a:pt x="1794" y="6355"/>
                  </a:lnTo>
                  <a:lnTo>
                    <a:pt x="1768" y="6355"/>
                  </a:lnTo>
                  <a:lnTo>
                    <a:pt x="1748" y="6316"/>
                  </a:lnTo>
                  <a:lnTo>
                    <a:pt x="1748" y="6273"/>
                  </a:lnTo>
                  <a:lnTo>
                    <a:pt x="1758" y="6228"/>
                  </a:lnTo>
                  <a:lnTo>
                    <a:pt x="1768" y="6186"/>
                  </a:lnTo>
                  <a:lnTo>
                    <a:pt x="1745" y="6186"/>
                  </a:lnTo>
                  <a:lnTo>
                    <a:pt x="1722" y="6189"/>
                  </a:lnTo>
                  <a:lnTo>
                    <a:pt x="1699" y="6194"/>
                  </a:lnTo>
                  <a:lnTo>
                    <a:pt x="1677" y="6201"/>
                  </a:lnTo>
                  <a:lnTo>
                    <a:pt x="1652" y="6207"/>
                  </a:lnTo>
                  <a:lnTo>
                    <a:pt x="1629" y="6210"/>
                  </a:lnTo>
                  <a:lnTo>
                    <a:pt x="1606" y="6210"/>
                  </a:lnTo>
                  <a:lnTo>
                    <a:pt x="1582" y="6207"/>
                  </a:lnTo>
                  <a:lnTo>
                    <a:pt x="1584" y="6199"/>
                  </a:lnTo>
                  <a:lnTo>
                    <a:pt x="1580" y="6194"/>
                  </a:lnTo>
                  <a:lnTo>
                    <a:pt x="1572" y="6191"/>
                  </a:lnTo>
                  <a:lnTo>
                    <a:pt x="1567" y="6186"/>
                  </a:lnTo>
                  <a:lnTo>
                    <a:pt x="1528" y="6192"/>
                  </a:lnTo>
                  <a:lnTo>
                    <a:pt x="1487" y="6201"/>
                  </a:lnTo>
                  <a:lnTo>
                    <a:pt x="1446" y="6209"/>
                  </a:lnTo>
                  <a:lnTo>
                    <a:pt x="1406" y="6217"/>
                  </a:lnTo>
                  <a:lnTo>
                    <a:pt x="1363" y="6227"/>
                  </a:lnTo>
                  <a:lnTo>
                    <a:pt x="1322" y="6235"/>
                  </a:lnTo>
                  <a:lnTo>
                    <a:pt x="1280" y="6243"/>
                  </a:lnTo>
                  <a:lnTo>
                    <a:pt x="1237" y="6250"/>
                  </a:lnTo>
                  <a:lnTo>
                    <a:pt x="1195" y="6255"/>
                  </a:lnTo>
                  <a:lnTo>
                    <a:pt x="1154" y="6256"/>
                  </a:lnTo>
                  <a:lnTo>
                    <a:pt x="1113" y="6256"/>
                  </a:lnTo>
                  <a:lnTo>
                    <a:pt x="1073" y="6253"/>
                  </a:lnTo>
                  <a:lnTo>
                    <a:pt x="1033" y="6247"/>
                  </a:lnTo>
                  <a:lnTo>
                    <a:pt x="994" y="6237"/>
                  </a:lnTo>
                  <a:lnTo>
                    <a:pt x="957" y="6222"/>
                  </a:lnTo>
                  <a:lnTo>
                    <a:pt x="919" y="6202"/>
                  </a:lnTo>
                  <a:lnTo>
                    <a:pt x="904" y="6189"/>
                  </a:lnTo>
                  <a:lnTo>
                    <a:pt x="895" y="6174"/>
                  </a:lnTo>
                  <a:lnTo>
                    <a:pt x="891" y="6159"/>
                  </a:lnTo>
                  <a:lnTo>
                    <a:pt x="898" y="6143"/>
                  </a:lnTo>
                  <a:lnTo>
                    <a:pt x="914" y="6128"/>
                  </a:lnTo>
                  <a:lnTo>
                    <a:pt x="931" y="6115"/>
                  </a:lnTo>
                  <a:lnTo>
                    <a:pt x="948" y="6105"/>
                  </a:lnTo>
                  <a:lnTo>
                    <a:pt x="968" y="6094"/>
                  </a:lnTo>
                  <a:lnTo>
                    <a:pt x="988" y="6085"/>
                  </a:lnTo>
                  <a:lnTo>
                    <a:pt x="1009" y="6077"/>
                  </a:lnTo>
                  <a:lnTo>
                    <a:pt x="1030" y="6071"/>
                  </a:lnTo>
                  <a:lnTo>
                    <a:pt x="1051" y="6062"/>
                  </a:lnTo>
                  <a:lnTo>
                    <a:pt x="1073" y="6056"/>
                  </a:lnTo>
                  <a:lnTo>
                    <a:pt x="1094" y="6049"/>
                  </a:lnTo>
                  <a:lnTo>
                    <a:pt x="1117" y="6043"/>
                  </a:lnTo>
                  <a:lnTo>
                    <a:pt x="1138" y="6035"/>
                  </a:lnTo>
                  <a:lnTo>
                    <a:pt x="1159" y="6026"/>
                  </a:lnTo>
                  <a:lnTo>
                    <a:pt x="1179" y="6016"/>
                  </a:lnTo>
                  <a:lnTo>
                    <a:pt x="1198" y="6007"/>
                  </a:lnTo>
                  <a:lnTo>
                    <a:pt x="1218" y="5995"/>
                  </a:lnTo>
                  <a:lnTo>
                    <a:pt x="1229" y="5995"/>
                  </a:lnTo>
                  <a:lnTo>
                    <a:pt x="1242" y="5992"/>
                  </a:lnTo>
                  <a:lnTo>
                    <a:pt x="1255" y="5985"/>
                  </a:lnTo>
                  <a:lnTo>
                    <a:pt x="1260" y="5972"/>
                  </a:lnTo>
                  <a:lnTo>
                    <a:pt x="1283" y="5959"/>
                  </a:lnTo>
                  <a:lnTo>
                    <a:pt x="1309" y="5946"/>
                  </a:lnTo>
                  <a:lnTo>
                    <a:pt x="1335" y="5934"/>
                  </a:lnTo>
                  <a:lnTo>
                    <a:pt x="1360" y="5921"/>
                  </a:lnTo>
                  <a:lnTo>
                    <a:pt x="1381" y="5906"/>
                  </a:lnTo>
                  <a:lnTo>
                    <a:pt x="1397" y="5887"/>
                  </a:lnTo>
                  <a:lnTo>
                    <a:pt x="1407" y="5862"/>
                  </a:lnTo>
                  <a:lnTo>
                    <a:pt x="1409" y="5831"/>
                  </a:lnTo>
                  <a:lnTo>
                    <a:pt x="1438" y="5730"/>
                  </a:lnTo>
                  <a:lnTo>
                    <a:pt x="1453" y="5632"/>
                  </a:lnTo>
                  <a:lnTo>
                    <a:pt x="1458" y="5535"/>
                  </a:lnTo>
                  <a:lnTo>
                    <a:pt x="1455" y="5436"/>
                  </a:lnTo>
                  <a:lnTo>
                    <a:pt x="1445" y="5338"/>
                  </a:lnTo>
                  <a:lnTo>
                    <a:pt x="1433" y="5237"/>
                  </a:lnTo>
                  <a:lnTo>
                    <a:pt x="1420" y="5134"/>
                  </a:lnTo>
                  <a:lnTo>
                    <a:pt x="1409" y="5028"/>
                  </a:lnTo>
                  <a:lnTo>
                    <a:pt x="1391" y="4943"/>
                  </a:lnTo>
                  <a:lnTo>
                    <a:pt x="1376" y="4856"/>
                  </a:lnTo>
                  <a:lnTo>
                    <a:pt x="1360" y="4769"/>
                  </a:lnTo>
                  <a:lnTo>
                    <a:pt x="1344" y="4682"/>
                  </a:lnTo>
                  <a:lnTo>
                    <a:pt x="1327" y="4596"/>
                  </a:lnTo>
                  <a:lnTo>
                    <a:pt x="1308" y="4511"/>
                  </a:lnTo>
                  <a:lnTo>
                    <a:pt x="1285" y="4427"/>
                  </a:lnTo>
                  <a:lnTo>
                    <a:pt x="1257" y="4345"/>
                  </a:lnTo>
                  <a:lnTo>
                    <a:pt x="1246" y="4304"/>
                  </a:lnTo>
                  <a:lnTo>
                    <a:pt x="1239" y="4258"/>
                  </a:lnTo>
                  <a:lnTo>
                    <a:pt x="1234" y="4208"/>
                  </a:lnTo>
                  <a:lnTo>
                    <a:pt x="1228" y="4161"/>
                  </a:lnTo>
                  <a:lnTo>
                    <a:pt x="1216" y="4115"/>
                  </a:lnTo>
                  <a:lnTo>
                    <a:pt x="1197" y="4077"/>
                  </a:lnTo>
                  <a:lnTo>
                    <a:pt x="1166" y="4045"/>
                  </a:lnTo>
                  <a:lnTo>
                    <a:pt x="1120" y="4027"/>
                  </a:lnTo>
                  <a:lnTo>
                    <a:pt x="1084" y="3973"/>
                  </a:lnTo>
                  <a:lnTo>
                    <a:pt x="1068" y="3919"/>
                  </a:lnTo>
                  <a:lnTo>
                    <a:pt x="1068" y="3865"/>
                  </a:lnTo>
                  <a:lnTo>
                    <a:pt x="1077" y="3809"/>
                  </a:lnTo>
                  <a:lnTo>
                    <a:pt x="1092" y="3753"/>
                  </a:lnTo>
                  <a:lnTo>
                    <a:pt x="1110" y="3697"/>
                  </a:lnTo>
                  <a:lnTo>
                    <a:pt x="1126" y="3639"/>
                  </a:lnTo>
                  <a:lnTo>
                    <a:pt x="1136" y="3584"/>
                  </a:lnTo>
                  <a:lnTo>
                    <a:pt x="1146" y="3523"/>
                  </a:lnTo>
                  <a:lnTo>
                    <a:pt x="1161" y="3465"/>
                  </a:lnTo>
                  <a:lnTo>
                    <a:pt x="1172" y="3406"/>
                  </a:lnTo>
                  <a:lnTo>
                    <a:pt x="1174" y="3342"/>
                  </a:lnTo>
                  <a:lnTo>
                    <a:pt x="1182" y="3270"/>
                  </a:lnTo>
                  <a:lnTo>
                    <a:pt x="1192" y="3196"/>
                  </a:lnTo>
                  <a:lnTo>
                    <a:pt x="1197" y="3123"/>
                  </a:lnTo>
                  <a:lnTo>
                    <a:pt x="1190" y="3051"/>
                  </a:lnTo>
                  <a:lnTo>
                    <a:pt x="1182" y="3048"/>
                  </a:lnTo>
                  <a:lnTo>
                    <a:pt x="1172" y="3048"/>
                  </a:lnTo>
                  <a:lnTo>
                    <a:pt x="1162" y="3051"/>
                  </a:lnTo>
                  <a:lnTo>
                    <a:pt x="1153" y="3056"/>
                  </a:lnTo>
                  <a:lnTo>
                    <a:pt x="1143" y="3059"/>
                  </a:lnTo>
                  <a:lnTo>
                    <a:pt x="1135" y="3059"/>
                  </a:lnTo>
                  <a:lnTo>
                    <a:pt x="1126" y="3058"/>
                  </a:lnTo>
                  <a:lnTo>
                    <a:pt x="1120" y="3051"/>
                  </a:lnTo>
                  <a:lnTo>
                    <a:pt x="1091" y="3044"/>
                  </a:lnTo>
                  <a:lnTo>
                    <a:pt x="1059" y="3038"/>
                  </a:lnTo>
                  <a:lnTo>
                    <a:pt x="1028" y="3033"/>
                  </a:lnTo>
                  <a:lnTo>
                    <a:pt x="999" y="3028"/>
                  </a:lnTo>
                  <a:lnTo>
                    <a:pt x="968" y="3021"/>
                  </a:lnTo>
                  <a:lnTo>
                    <a:pt x="940" y="3013"/>
                  </a:lnTo>
                  <a:lnTo>
                    <a:pt x="914" y="3002"/>
                  </a:lnTo>
                  <a:lnTo>
                    <a:pt x="891" y="2985"/>
                  </a:lnTo>
                  <a:lnTo>
                    <a:pt x="882" y="2956"/>
                  </a:lnTo>
                  <a:lnTo>
                    <a:pt x="868" y="2928"/>
                  </a:lnTo>
                  <a:lnTo>
                    <a:pt x="855" y="2900"/>
                  </a:lnTo>
                  <a:lnTo>
                    <a:pt x="839" y="2872"/>
                  </a:lnTo>
                  <a:lnTo>
                    <a:pt x="824" y="2845"/>
                  </a:lnTo>
                  <a:lnTo>
                    <a:pt x="808" y="2818"/>
                  </a:lnTo>
                  <a:lnTo>
                    <a:pt x="792" y="2790"/>
                  </a:lnTo>
                  <a:lnTo>
                    <a:pt x="777" y="2762"/>
                  </a:lnTo>
                  <a:lnTo>
                    <a:pt x="757" y="2783"/>
                  </a:lnTo>
                  <a:lnTo>
                    <a:pt x="735" y="2803"/>
                  </a:lnTo>
                  <a:lnTo>
                    <a:pt x="712" y="2819"/>
                  </a:lnTo>
                  <a:lnTo>
                    <a:pt x="687" y="2831"/>
                  </a:lnTo>
                  <a:lnTo>
                    <a:pt x="661" y="2841"/>
                  </a:lnTo>
                  <a:lnTo>
                    <a:pt x="635" y="2847"/>
                  </a:lnTo>
                  <a:lnTo>
                    <a:pt x="609" y="2849"/>
                  </a:lnTo>
                  <a:lnTo>
                    <a:pt x="581" y="2849"/>
                  </a:lnTo>
                  <a:lnTo>
                    <a:pt x="558" y="2834"/>
                  </a:lnTo>
                  <a:lnTo>
                    <a:pt x="537" y="2818"/>
                  </a:lnTo>
                  <a:lnTo>
                    <a:pt x="516" y="2801"/>
                  </a:lnTo>
                  <a:lnTo>
                    <a:pt x="496" y="2783"/>
                  </a:lnTo>
                  <a:lnTo>
                    <a:pt x="477" y="2765"/>
                  </a:lnTo>
                  <a:lnTo>
                    <a:pt x="457" y="2745"/>
                  </a:lnTo>
                  <a:lnTo>
                    <a:pt x="439" y="2725"/>
                  </a:lnTo>
                  <a:lnTo>
                    <a:pt x="421" y="2704"/>
                  </a:lnTo>
                  <a:lnTo>
                    <a:pt x="403" y="2683"/>
                  </a:lnTo>
                  <a:lnTo>
                    <a:pt x="387" y="2661"/>
                  </a:lnTo>
                  <a:lnTo>
                    <a:pt x="371" y="2640"/>
                  </a:lnTo>
                  <a:lnTo>
                    <a:pt x="356" y="2619"/>
                  </a:lnTo>
                  <a:lnTo>
                    <a:pt x="341" y="2596"/>
                  </a:lnTo>
                  <a:lnTo>
                    <a:pt x="326" y="2574"/>
                  </a:lnTo>
                  <a:lnTo>
                    <a:pt x="312" y="2553"/>
                  </a:lnTo>
                  <a:lnTo>
                    <a:pt x="299" y="2532"/>
                  </a:lnTo>
                  <a:lnTo>
                    <a:pt x="268" y="2479"/>
                  </a:lnTo>
                  <a:lnTo>
                    <a:pt x="237" y="2428"/>
                  </a:lnTo>
                  <a:lnTo>
                    <a:pt x="207" y="2375"/>
                  </a:lnTo>
                  <a:lnTo>
                    <a:pt x="178" y="2323"/>
                  </a:lnTo>
                  <a:lnTo>
                    <a:pt x="150" y="2268"/>
                  </a:lnTo>
                  <a:lnTo>
                    <a:pt x="122" y="2216"/>
                  </a:lnTo>
                  <a:lnTo>
                    <a:pt x="96" y="2163"/>
                  </a:lnTo>
                  <a:lnTo>
                    <a:pt x="70" y="2109"/>
                  </a:lnTo>
                  <a:lnTo>
                    <a:pt x="65" y="2081"/>
                  </a:lnTo>
                  <a:lnTo>
                    <a:pt x="75" y="2058"/>
                  </a:lnTo>
                  <a:lnTo>
                    <a:pt x="95" y="2037"/>
                  </a:lnTo>
                  <a:lnTo>
                    <a:pt x="116" y="2017"/>
                  </a:lnTo>
                  <a:lnTo>
                    <a:pt x="134" y="1997"/>
                  </a:lnTo>
                  <a:lnTo>
                    <a:pt x="144" y="1978"/>
                  </a:lnTo>
                  <a:lnTo>
                    <a:pt x="140" y="1955"/>
                  </a:lnTo>
                  <a:lnTo>
                    <a:pt x="117" y="1928"/>
                  </a:lnTo>
                  <a:lnTo>
                    <a:pt x="119" y="1913"/>
                  </a:lnTo>
                  <a:lnTo>
                    <a:pt x="131" y="1902"/>
                  </a:lnTo>
                  <a:lnTo>
                    <a:pt x="142" y="1894"/>
                  </a:lnTo>
                  <a:lnTo>
                    <a:pt x="152" y="1885"/>
                  </a:lnTo>
                  <a:lnTo>
                    <a:pt x="162" y="1885"/>
                  </a:lnTo>
                  <a:lnTo>
                    <a:pt x="170" y="1879"/>
                  </a:lnTo>
                  <a:lnTo>
                    <a:pt x="176" y="1869"/>
                  </a:lnTo>
                  <a:lnTo>
                    <a:pt x="184" y="1862"/>
                  </a:lnTo>
                  <a:lnTo>
                    <a:pt x="168" y="1836"/>
                  </a:lnTo>
                  <a:lnTo>
                    <a:pt x="147" y="1810"/>
                  </a:lnTo>
                  <a:lnTo>
                    <a:pt x="124" y="1784"/>
                  </a:lnTo>
                  <a:lnTo>
                    <a:pt x="101" y="1757"/>
                  </a:lnTo>
                  <a:lnTo>
                    <a:pt x="78" y="1731"/>
                  </a:lnTo>
                  <a:lnTo>
                    <a:pt x="60" y="1703"/>
                  </a:lnTo>
                  <a:lnTo>
                    <a:pt x="46" y="1672"/>
                  </a:lnTo>
                  <a:lnTo>
                    <a:pt x="36" y="1639"/>
                  </a:lnTo>
                  <a:lnTo>
                    <a:pt x="24" y="1585"/>
                  </a:lnTo>
                  <a:lnTo>
                    <a:pt x="11" y="1530"/>
                  </a:lnTo>
                  <a:lnTo>
                    <a:pt x="2" y="1476"/>
                  </a:lnTo>
                  <a:lnTo>
                    <a:pt x="0" y="1419"/>
                  </a:lnTo>
                  <a:lnTo>
                    <a:pt x="13" y="1414"/>
                  </a:lnTo>
                  <a:lnTo>
                    <a:pt x="26" y="1410"/>
                  </a:lnTo>
                  <a:lnTo>
                    <a:pt x="39" y="1407"/>
                  </a:lnTo>
                  <a:lnTo>
                    <a:pt x="52" y="1402"/>
                  </a:lnTo>
                  <a:lnTo>
                    <a:pt x="65" y="1397"/>
                  </a:lnTo>
                  <a:lnTo>
                    <a:pt x="78" y="1391"/>
                  </a:lnTo>
                  <a:lnTo>
                    <a:pt x="88" y="1382"/>
                  </a:lnTo>
                  <a:lnTo>
                    <a:pt x="98" y="1369"/>
                  </a:lnTo>
                  <a:lnTo>
                    <a:pt x="106" y="1355"/>
                  </a:lnTo>
                  <a:lnTo>
                    <a:pt x="117" y="1343"/>
                  </a:lnTo>
                  <a:lnTo>
                    <a:pt x="131" y="1335"/>
                  </a:lnTo>
                  <a:lnTo>
                    <a:pt x="145" y="1325"/>
                  </a:lnTo>
                  <a:lnTo>
                    <a:pt x="158" y="1318"/>
                  </a:lnTo>
                  <a:lnTo>
                    <a:pt x="171" y="1308"/>
                  </a:lnTo>
                  <a:lnTo>
                    <a:pt x="183" y="1299"/>
                  </a:lnTo>
                  <a:lnTo>
                    <a:pt x="191" y="1287"/>
                  </a:lnTo>
                  <a:lnTo>
                    <a:pt x="201" y="1281"/>
                  </a:lnTo>
                  <a:lnTo>
                    <a:pt x="209" y="1274"/>
                  </a:lnTo>
                  <a:lnTo>
                    <a:pt x="217" y="1266"/>
                  </a:lnTo>
                  <a:lnTo>
                    <a:pt x="225" y="1259"/>
                  </a:lnTo>
                  <a:lnTo>
                    <a:pt x="233" y="1253"/>
                  </a:lnTo>
                  <a:lnTo>
                    <a:pt x="242" y="1248"/>
                  </a:lnTo>
                  <a:lnTo>
                    <a:pt x="253" y="1244"/>
                  </a:lnTo>
                  <a:lnTo>
                    <a:pt x="266" y="1244"/>
                  </a:lnTo>
                  <a:lnTo>
                    <a:pt x="286" y="1215"/>
                  </a:lnTo>
                  <a:lnTo>
                    <a:pt x="287" y="1180"/>
                  </a:lnTo>
                  <a:lnTo>
                    <a:pt x="281" y="1144"/>
                  </a:lnTo>
                  <a:lnTo>
                    <a:pt x="273" y="1111"/>
                  </a:lnTo>
                  <a:lnTo>
                    <a:pt x="271" y="1050"/>
                  </a:lnTo>
                  <a:lnTo>
                    <a:pt x="273" y="983"/>
                  </a:lnTo>
                  <a:lnTo>
                    <a:pt x="271" y="917"/>
                  </a:lnTo>
                  <a:lnTo>
                    <a:pt x="261" y="855"/>
                  </a:lnTo>
                  <a:lnTo>
                    <a:pt x="264" y="842"/>
                  </a:lnTo>
                  <a:lnTo>
                    <a:pt x="271" y="832"/>
                  </a:lnTo>
                  <a:lnTo>
                    <a:pt x="281" y="825"/>
                  </a:lnTo>
                  <a:lnTo>
                    <a:pt x="292" y="822"/>
                  </a:lnTo>
                  <a:lnTo>
                    <a:pt x="305" y="830"/>
                  </a:lnTo>
                  <a:lnTo>
                    <a:pt x="320" y="838"/>
                  </a:lnTo>
                  <a:lnTo>
                    <a:pt x="335" y="847"/>
                  </a:lnTo>
                  <a:lnTo>
                    <a:pt x="349" y="855"/>
                  </a:lnTo>
                  <a:lnTo>
                    <a:pt x="362" y="866"/>
                  </a:lnTo>
                  <a:lnTo>
                    <a:pt x="375" y="876"/>
                  </a:lnTo>
                  <a:lnTo>
                    <a:pt x="387" y="889"/>
                  </a:lnTo>
                  <a:lnTo>
                    <a:pt x="397" y="904"/>
                  </a:lnTo>
                  <a:lnTo>
                    <a:pt x="418" y="973"/>
                  </a:lnTo>
                  <a:lnTo>
                    <a:pt x="431" y="1047"/>
                  </a:lnTo>
                  <a:lnTo>
                    <a:pt x="436" y="1123"/>
                  </a:lnTo>
                  <a:lnTo>
                    <a:pt x="436" y="1193"/>
                  </a:lnTo>
                  <a:lnTo>
                    <a:pt x="439" y="1207"/>
                  </a:lnTo>
                  <a:lnTo>
                    <a:pt x="441" y="1221"/>
                  </a:lnTo>
                  <a:lnTo>
                    <a:pt x="441" y="1238"/>
                  </a:lnTo>
                  <a:lnTo>
                    <a:pt x="441" y="1256"/>
                  </a:lnTo>
                  <a:lnTo>
                    <a:pt x="444" y="1271"/>
                  </a:lnTo>
                  <a:lnTo>
                    <a:pt x="449" y="1285"/>
                  </a:lnTo>
                  <a:lnTo>
                    <a:pt x="460" y="1294"/>
                  </a:lnTo>
                  <a:lnTo>
                    <a:pt x="478" y="1299"/>
                  </a:lnTo>
                  <a:lnTo>
                    <a:pt x="488" y="1295"/>
                  </a:lnTo>
                  <a:lnTo>
                    <a:pt x="498" y="1297"/>
                  </a:lnTo>
                  <a:lnTo>
                    <a:pt x="504" y="1300"/>
                  </a:lnTo>
                  <a:lnTo>
                    <a:pt x="513" y="1305"/>
                  </a:lnTo>
                  <a:lnTo>
                    <a:pt x="519" y="1312"/>
                  </a:lnTo>
                  <a:lnTo>
                    <a:pt x="524" y="1318"/>
                  </a:lnTo>
                  <a:lnTo>
                    <a:pt x="531" y="1325"/>
                  </a:lnTo>
                  <a:lnTo>
                    <a:pt x="537" y="1330"/>
                  </a:lnTo>
                  <a:lnTo>
                    <a:pt x="532" y="1336"/>
                  </a:lnTo>
                  <a:lnTo>
                    <a:pt x="542" y="1348"/>
                  </a:lnTo>
                  <a:lnTo>
                    <a:pt x="550" y="1361"/>
                  </a:lnTo>
                  <a:lnTo>
                    <a:pt x="557" y="1374"/>
                  </a:lnTo>
                  <a:lnTo>
                    <a:pt x="562" y="1387"/>
                  </a:lnTo>
                  <a:lnTo>
                    <a:pt x="568" y="1401"/>
                  </a:lnTo>
                  <a:lnTo>
                    <a:pt x="573" y="1414"/>
                  </a:lnTo>
                  <a:lnTo>
                    <a:pt x="579" y="1427"/>
                  </a:lnTo>
                  <a:lnTo>
                    <a:pt x="588" y="1440"/>
                  </a:lnTo>
                  <a:lnTo>
                    <a:pt x="599" y="1458"/>
                  </a:lnTo>
                  <a:lnTo>
                    <a:pt x="601" y="1471"/>
                  </a:lnTo>
                  <a:lnTo>
                    <a:pt x="596" y="1481"/>
                  </a:lnTo>
                  <a:lnTo>
                    <a:pt x="586" y="1491"/>
                  </a:lnTo>
                  <a:lnTo>
                    <a:pt x="573" y="1499"/>
                  </a:lnTo>
                  <a:lnTo>
                    <a:pt x="560" y="1507"/>
                  </a:lnTo>
                  <a:lnTo>
                    <a:pt x="547" y="1517"/>
                  </a:lnTo>
                  <a:lnTo>
                    <a:pt x="537" y="1529"/>
                  </a:lnTo>
                  <a:lnTo>
                    <a:pt x="519" y="1550"/>
                  </a:lnTo>
                  <a:lnTo>
                    <a:pt x="504" y="1572"/>
                  </a:lnTo>
                  <a:lnTo>
                    <a:pt x="491" y="1596"/>
                  </a:lnTo>
                  <a:lnTo>
                    <a:pt x="482" y="1622"/>
                  </a:lnTo>
                  <a:lnTo>
                    <a:pt x="473" y="1650"/>
                  </a:lnTo>
                  <a:lnTo>
                    <a:pt x="472" y="1678"/>
                  </a:lnTo>
                  <a:lnTo>
                    <a:pt x="472" y="1708"/>
                  </a:lnTo>
                  <a:lnTo>
                    <a:pt x="478" y="1738"/>
                  </a:lnTo>
                  <a:lnTo>
                    <a:pt x="491" y="1751"/>
                  </a:lnTo>
                  <a:lnTo>
                    <a:pt x="498" y="1767"/>
                  </a:lnTo>
                  <a:lnTo>
                    <a:pt x="499" y="1787"/>
                  </a:lnTo>
                  <a:lnTo>
                    <a:pt x="499" y="1803"/>
                  </a:lnTo>
                  <a:lnTo>
                    <a:pt x="514" y="1841"/>
                  </a:lnTo>
                  <a:lnTo>
                    <a:pt x="529" y="1879"/>
                  </a:lnTo>
                  <a:lnTo>
                    <a:pt x="542" y="1917"/>
                  </a:lnTo>
                  <a:lnTo>
                    <a:pt x="557" y="1955"/>
                  </a:lnTo>
                  <a:lnTo>
                    <a:pt x="571" y="1992"/>
                  </a:lnTo>
                  <a:lnTo>
                    <a:pt x="586" y="2030"/>
                  </a:lnTo>
                  <a:lnTo>
                    <a:pt x="602" y="2066"/>
                  </a:lnTo>
                  <a:lnTo>
                    <a:pt x="619" y="2104"/>
                  </a:lnTo>
                  <a:lnTo>
                    <a:pt x="645" y="2096"/>
                  </a:lnTo>
                  <a:lnTo>
                    <a:pt x="673" y="2093"/>
                  </a:lnTo>
                  <a:lnTo>
                    <a:pt x="702" y="2094"/>
                  </a:lnTo>
                  <a:lnTo>
                    <a:pt x="733" y="2094"/>
                  </a:lnTo>
                  <a:lnTo>
                    <a:pt x="761" y="2094"/>
                  </a:lnTo>
                  <a:lnTo>
                    <a:pt x="787" y="2088"/>
                  </a:lnTo>
                  <a:lnTo>
                    <a:pt x="810" y="2075"/>
                  </a:lnTo>
                  <a:lnTo>
                    <a:pt x="826" y="2050"/>
                  </a:lnTo>
                  <a:lnTo>
                    <a:pt x="833" y="2048"/>
                  </a:lnTo>
                  <a:lnTo>
                    <a:pt x="839" y="2045"/>
                  </a:lnTo>
                  <a:lnTo>
                    <a:pt x="846" y="2042"/>
                  </a:lnTo>
                  <a:lnTo>
                    <a:pt x="854" y="2038"/>
                  </a:lnTo>
                  <a:lnTo>
                    <a:pt x="862" y="2033"/>
                  </a:lnTo>
                  <a:lnTo>
                    <a:pt x="870" y="2030"/>
                  </a:lnTo>
                  <a:lnTo>
                    <a:pt x="878" y="2025"/>
                  </a:lnTo>
                  <a:lnTo>
                    <a:pt x="886" y="2022"/>
                  </a:lnTo>
                  <a:lnTo>
                    <a:pt x="913" y="2005"/>
                  </a:lnTo>
                  <a:lnTo>
                    <a:pt x="939" y="1987"/>
                  </a:lnTo>
                  <a:lnTo>
                    <a:pt x="963" y="1966"/>
                  </a:lnTo>
                  <a:lnTo>
                    <a:pt x="989" y="1945"/>
                  </a:lnTo>
                  <a:lnTo>
                    <a:pt x="1012" y="1922"/>
                  </a:lnTo>
                  <a:lnTo>
                    <a:pt x="1037" y="1897"/>
                  </a:lnTo>
                  <a:lnTo>
                    <a:pt x="1061" y="1874"/>
                  </a:lnTo>
                  <a:lnTo>
                    <a:pt x="1086" y="1849"/>
                  </a:lnTo>
                  <a:lnTo>
                    <a:pt x="1108" y="1826"/>
                  </a:lnTo>
                  <a:lnTo>
                    <a:pt x="1133" y="1803"/>
                  </a:lnTo>
                  <a:lnTo>
                    <a:pt x="1159" y="1780"/>
                  </a:lnTo>
                  <a:lnTo>
                    <a:pt x="1184" y="1761"/>
                  </a:lnTo>
                  <a:lnTo>
                    <a:pt x="1210" y="1741"/>
                  </a:lnTo>
                  <a:lnTo>
                    <a:pt x="1237" y="1724"/>
                  </a:lnTo>
                  <a:lnTo>
                    <a:pt x="1265" y="1710"/>
                  </a:lnTo>
                  <a:lnTo>
                    <a:pt x="1295" y="1698"/>
                  </a:lnTo>
                  <a:lnTo>
                    <a:pt x="1306" y="1690"/>
                  </a:lnTo>
                  <a:lnTo>
                    <a:pt x="1316" y="1682"/>
                  </a:lnTo>
                  <a:lnTo>
                    <a:pt x="1327" y="1673"/>
                  </a:lnTo>
                  <a:lnTo>
                    <a:pt x="1339" y="1665"/>
                  </a:lnTo>
                  <a:lnTo>
                    <a:pt x="1350" y="1660"/>
                  </a:lnTo>
                  <a:lnTo>
                    <a:pt x="1363" y="1657"/>
                  </a:lnTo>
                  <a:lnTo>
                    <a:pt x="1376" y="1655"/>
                  </a:lnTo>
                  <a:lnTo>
                    <a:pt x="1393" y="1659"/>
                  </a:lnTo>
                  <a:lnTo>
                    <a:pt x="1397" y="1654"/>
                  </a:lnTo>
                  <a:lnTo>
                    <a:pt x="1401" y="1647"/>
                  </a:lnTo>
                  <a:lnTo>
                    <a:pt x="1404" y="1641"/>
                  </a:lnTo>
                  <a:lnTo>
                    <a:pt x="1404" y="1632"/>
                  </a:lnTo>
                  <a:lnTo>
                    <a:pt x="1389" y="1613"/>
                  </a:lnTo>
                  <a:lnTo>
                    <a:pt x="1378" y="1590"/>
                  </a:lnTo>
                  <a:lnTo>
                    <a:pt x="1368" y="1567"/>
                  </a:lnTo>
                  <a:lnTo>
                    <a:pt x="1360" y="1540"/>
                  </a:lnTo>
                  <a:lnTo>
                    <a:pt x="1352" y="1516"/>
                  </a:lnTo>
                  <a:lnTo>
                    <a:pt x="1345" y="1488"/>
                  </a:lnTo>
                  <a:lnTo>
                    <a:pt x="1339" y="1461"/>
                  </a:lnTo>
                  <a:lnTo>
                    <a:pt x="1334" y="1435"/>
                  </a:lnTo>
                  <a:lnTo>
                    <a:pt x="1311" y="1409"/>
                  </a:lnTo>
                  <a:lnTo>
                    <a:pt x="1288" y="1382"/>
                  </a:lnTo>
                  <a:lnTo>
                    <a:pt x="1268" y="1355"/>
                  </a:lnTo>
                  <a:lnTo>
                    <a:pt x="1251" y="1327"/>
                  </a:lnTo>
                  <a:lnTo>
                    <a:pt x="1237" y="1297"/>
                  </a:lnTo>
                  <a:lnTo>
                    <a:pt x="1228" y="1264"/>
                  </a:lnTo>
                  <a:lnTo>
                    <a:pt x="1223" y="1228"/>
                  </a:lnTo>
                  <a:lnTo>
                    <a:pt x="1224" y="1188"/>
                  </a:lnTo>
                  <a:lnTo>
                    <a:pt x="1215" y="1185"/>
                  </a:lnTo>
                  <a:lnTo>
                    <a:pt x="1206" y="1180"/>
                  </a:lnTo>
                  <a:lnTo>
                    <a:pt x="1198" y="1175"/>
                  </a:lnTo>
                  <a:lnTo>
                    <a:pt x="1192" y="1169"/>
                  </a:lnTo>
                  <a:lnTo>
                    <a:pt x="1185" y="1162"/>
                  </a:lnTo>
                  <a:lnTo>
                    <a:pt x="1180" y="1154"/>
                  </a:lnTo>
                  <a:lnTo>
                    <a:pt x="1175" y="1144"/>
                  </a:lnTo>
                  <a:lnTo>
                    <a:pt x="1174" y="1134"/>
                  </a:lnTo>
                  <a:lnTo>
                    <a:pt x="1174" y="1111"/>
                  </a:lnTo>
                  <a:lnTo>
                    <a:pt x="1177" y="1085"/>
                  </a:lnTo>
                  <a:lnTo>
                    <a:pt x="1182" y="1059"/>
                  </a:lnTo>
                  <a:lnTo>
                    <a:pt x="1190" y="1036"/>
                  </a:lnTo>
                  <a:lnTo>
                    <a:pt x="1215" y="1024"/>
                  </a:lnTo>
                  <a:lnTo>
                    <a:pt x="1221" y="1006"/>
                  </a:lnTo>
                  <a:lnTo>
                    <a:pt x="1219" y="981"/>
                  </a:lnTo>
                  <a:lnTo>
                    <a:pt x="1218" y="958"/>
                  </a:lnTo>
                  <a:lnTo>
                    <a:pt x="1200" y="907"/>
                  </a:lnTo>
                  <a:lnTo>
                    <a:pt x="1185" y="856"/>
                  </a:lnTo>
                  <a:lnTo>
                    <a:pt x="1175" y="802"/>
                  </a:lnTo>
                  <a:lnTo>
                    <a:pt x="1171" y="746"/>
                  </a:lnTo>
                  <a:lnTo>
                    <a:pt x="1159" y="741"/>
                  </a:lnTo>
                  <a:lnTo>
                    <a:pt x="1148" y="738"/>
                  </a:lnTo>
                  <a:lnTo>
                    <a:pt x="1139" y="732"/>
                  </a:lnTo>
                  <a:lnTo>
                    <a:pt x="1136" y="718"/>
                  </a:lnTo>
                  <a:lnTo>
                    <a:pt x="1146" y="689"/>
                  </a:lnTo>
                  <a:lnTo>
                    <a:pt x="1156" y="661"/>
                  </a:lnTo>
                  <a:lnTo>
                    <a:pt x="1167" y="631"/>
                  </a:lnTo>
                  <a:lnTo>
                    <a:pt x="1177" y="602"/>
                  </a:lnTo>
                  <a:lnTo>
                    <a:pt x="1184" y="572"/>
                  </a:lnTo>
                  <a:lnTo>
                    <a:pt x="1187" y="542"/>
                  </a:lnTo>
                  <a:lnTo>
                    <a:pt x="1185" y="510"/>
                  </a:lnTo>
                  <a:lnTo>
                    <a:pt x="1179" y="477"/>
                  </a:lnTo>
                  <a:lnTo>
                    <a:pt x="1192" y="455"/>
                  </a:lnTo>
                  <a:lnTo>
                    <a:pt x="1195" y="432"/>
                  </a:lnTo>
                  <a:lnTo>
                    <a:pt x="1195" y="408"/>
                  </a:lnTo>
                  <a:lnTo>
                    <a:pt x="1192" y="383"/>
                  </a:lnTo>
                  <a:lnTo>
                    <a:pt x="1190" y="358"/>
                  </a:lnTo>
                  <a:lnTo>
                    <a:pt x="1192" y="334"/>
                  </a:lnTo>
                  <a:lnTo>
                    <a:pt x="1200" y="311"/>
                  </a:lnTo>
                  <a:lnTo>
                    <a:pt x="1218" y="289"/>
                  </a:lnTo>
                  <a:lnTo>
                    <a:pt x="1229" y="281"/>
                  </a:lnTo>
                  <a:lnTo>
                    <a:pt x="1239" y="273"/>
                  </a:lnTo>
                  <a:lnTo>
                    <a:pt x="1249" y="265"/>
                  </a:lnTo>
                  <a:lnTo>
                    <a:pt x="1259" y="256"/>
                  </a:lnTo>
                  <a:lnTo>
                    <a:pt x="1268" y="248"/>
                  </a:lnTo>
                  <a:lnTo>
                    <a:pt x="1280" y="242"/>
                  </a:lnTo>
                  <a:lnTo>
                    <a:pt x="1290" y="233"/>
                  </a:lnTo>
                  <a:lnTo>
                    <a:pt x="1299" y="225"/>
                  </a:lnTo>
                  <a:lnTo>
                    <a:pt x="1306" y="202"/>
                  </a:lnTo>
                  <a:lnTo>
                    <a:pt x="1313" y="179"/>
                  </a:lnTo>
                  <a:lnTo>
                    <a:pt x="1319" y="156"/>
                  </a:lnTo>
                  <a:lnTo>
                    <a:pt x="1327" y="133"/>
                  </a:lnTo>
                  <a:lnTo>
                    <a:pt x="1337" y="113"/>
                  </a:lnTo>
                  <a:lnTo>
                    <a:pt x="1352" y="94"/>
                  </a:lnTo>
                  <a:lnTo>
                    <a:pt x="1370" y="79"/>
                  </a:lnTo>
                  <a:lnTo>
                    <a:pt x="1393" y="66"/>
                  </a:lnTo>
                  <a:lnTo>
                    <a:pt x="1404" y="61"/>
                  </a:lnTo>
                  <a:lnTo>
                    <a:pt x="1415" y="58"/>
                  </a:lnTo>
                  <a:lnTo>
                    <a:pt x="1428" y="54"/>
                  </a:lnTo>
                  <a:lnTo>
                    <a:pt x="1440" y="49"/>
                  </a:lnTo>
                  <a:lnTo>
                    <a:pt x="1451" y="44"/>
                  </a:lnTo>
                  <a:lnTo>
                    <a:pt x="1463" y="39"/>
                  </a:lnTo>
                  <a:lnTo>
                    <a:pt x="1474" y="33"/>
                  </a:lnTo>
                  <a:lnTo>
                    <a:pt x="1486" y="26"/>
                  </a:lnTo>
                  <a:lnTo>
                    <a:pt x="1507" y="30"/>
                  </a:lnTo>
                  <a:lnTo>
                    <a:pt x="1530" y="35"/>
                  </a:lnTo>
                  <a:lnTo>
                    <a:pt x="1554" y="39"/>
                  </a:lnTo>
                  <a:lnTo>
                    <a:pt x="1577" y="43"/>
                  </a:lnTo>
                  <a:lnTo>
                    <a:pt x="1600" y="41"/>
                  </a:lnTo>
                  <a:lnTo>
                    <a:pt x="1621" y="35"/>
                  </a:lnTo>
                  <a:lnTo>
                    <a:pt x="1639" y="21"/>
                  </a:lnTo>
                  <a:lnTo>
                    <a:pt x="1654" y="0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411" name="Freeform 67"/>
            <p:cNvSpPr>
              <a:spLocks/>
            </p:cNvSpPr>
            <p:nvPr/>
          </p:nvSpPr>
          <p:spPr bwMode="auto">
            <a:xfrm>
              <a:off x="669" y="27"/>
              <a:ext cx="152" cy="154"/>
            </a:xfrm>
            <a:custGeom>
              <a:avLst/>
              <a:gdLst/>
              <a:ahLst/>
              <a:cxnLst>
                <a:cxn ang="0">
                  <a:pos x="305" y="7"/>
                </a:cxn>
                <a:cxn ang="0">
                  <a:pos x="291" y="33"/>
                </a:cxn>
                <a:cxn ang="0">
                  <a:pos x="271" y="48"/>
                </a:cxn>
                <a:cxn ang="0">
                  <a:pos x="247" y="58"/>
                </a:cxn>
                <a:cxn ang="0">
                  <a:pos x="221" y="64"/>
                </a:cxn>
                <a:cxn ang="0">
                  <a:pos x="193" y="69"/>
                </a:cxn>
                <a:cxn ang="0">
                  <a:pos x="167" y="79"/>
                </a:cxn>
                <a:cxn ang="0">
                  <a:pos x="141" y="96"/>
                </a:cxn>
                <a:cxn ang="0">
                  <a:pos x="119" y="122"/>
                </a:cxn>
                <a:cxn ang="0">
                  <a:pos x="65" y="181"/>
                </a:cxn>
                <a:cxn ang="0">
                  <a:pos x="72" y="160"/>
                </a:cxn>
                <a:cxn ang="0">
                  <a:pos x="83" y="138"/>
                </a:cxn>
                <a:cxn ang="0">
                  <a:pos x="98" y="117"/>
                </a:cxn>
                <a:cxn ang="0">
                  <a:pos x="116" y="94"/>
                </a:cxn>
                <a:cxn ang="0">
                  <a:pos x="136" y="74"/>
                </a:cxn>
                <a:cxn ang="0">
                  <a:pos x="155" y="53"/>
                </a:cxn>
                <a:cxn ang="0">
                  <a:pos x="173" y="35"/>
                </a:cxn>
                <a:cxn ang="0">
                  <a:pos x="191" y="17"/>
                </a:cxn>
                <a:cxn ang="0">
                  <a:pos x="162" y="22"/>
                </a:cxn>
                <a:cxn ang="0">
                  <a:pos x="137" y="31"/>
                </a:cxn>
                <a:cxn ang="0">
                  <a:pos x="116" y="50"/>
                </a:cxn>
                <a:cxn ang="0">
                  <a:pos x="96" y="71"/>
                </a:cxn>
                <a:cxn ang="0">
                  <a:pos x="79" y="96"/>
                </a:cxn>
                <a:cxn ang="0">
                  <a:pos x="62" y="122"/>
                </a:cxn>
                <a:cxn ang="0">
                  <a:pos x="47" y="147"/>
                </a:cxn>
                <a:cxn ang="0">
                  <a:pos x="33" y="171"/>
                </a:cxn>
                <a:cxn ang="0">
                  <a:pos x="23" y="204"/>
                </a:cxn>
                <a:cxn ang="0">
                  <a:pos x="23" y="239"/>
                </a:cxn>
                <a:cxn ang="0">
                  <a:pos x="30" y="275"/>
                </a:cxn>
                <a:cxn ang="0">
                  <a:pos x="38" y="308"/>
                </a:cxn>
                <a:cxn ang="0">
                  <a:pos x="21" y="280"/>
                </a:cxn>
                <a:cxn ang="0">
                  <a:pos x="10" y="247"/>
                </a:cxn>
                <a:cxn ang="0">
                  <a:pos x="5" y="211"/>
                </a:cxn>
                <a:cxn ang="0">
                  <a:pos x="10" y="176"/>
                </a:cxn>
                <a:cxn ang="0">
                  <a:pos x="2" y="161"/>
                </a:cxn>
                <a:cxn ang="0">
                  <a:pos x="0" y="145"/>
                </a:cxn>
                <a:cxn ang="0">
                  <a:pos x="2" y="130"/>
                </a:cxn>
                <a:cxn ang="0">
                  <a:pos x="7" y="114"/>
                </a:cxn>
                <a:cxn ang="0">
                  <a:pos x="13" y="99"/>
                </a:cxn>
                <a:cxn ang="0">
                  <a:pos x="23" y="86"/>
                </a:cxn>
                <a:cxn ang="0">
                  <a:pos x="31" y="73"/>
                </a:cxn>
                <a:cxn ang="0">
                  <a:pos x="38" y="61"/>
                </a:cxn>
                <a:cxn ang="0">
                  <a:pos x="49" y="46"/>
                </a:cxn>
                <a:cxn ang="0">
                  <a:pos x="64" y="36"/>
                </a:cxn>
                <a:cxn ang="0">
                  <a:pos x="80" y="28"/>
                </a:cxn>
                <a:cxn ang="0">
                  <a:pos x="96" y="23"/>
                </a:cxn>
                <a:cxn ang="0">
                  <a:pos x="114" y="18"/>
                </a:cxn>
                <a:cxn ang="0">
                  <a:pos x="132" y="13"/>
                </a:cxn>
                <a:cxn ang="0">
                  <a:pos x="149" y="8"/>
                </a:cxn>
                <a:cxn ang="0">
                  <a:pos x="165" y="0"/>
                </a:cxn>
                <a:cxn ang="0">
                  <a:pos x="180" y="4"/>
                </a:cxn>
                <a:cxn ang="0">
                  <a:pos x="196" y="8"/>
                </a:cxn>
                <a:cxn ang="0">
                  <a:pos x="214" y="12"/>
                </a:cxn>
                <a:cxn ang="0">
                  <a:pos x="232" y="15"/>
                </a:cxn>
                <a:cxn ang="0">
                  <a:pos x="252" y="17"/>
                </a:cxn>
                <a:cxn ang="0">
                  <a:pos x="270" y="17"/>
                </a:cxn>
                <a:cxn ang="0">
                  <a:pos x="287" y="13"/>
                </a:cxn>
                <a:cxn ang="0">
                  <a:pos x="305" y="7"/>
                </a:cxn>
              </a:cxnLst>
              <a:rect l="0" t="0" r="r" b="b"/>
              <a:pathLst>
                <a:path w="305" h="308">
                  <a:moveTo>
                    <a:pt x="305" y="7"/>
                  </a:moveTo>
                  <a:lnTo>
                    <a:pt x="291" y="33"/>
                  </a:lnTo>
                  <a:lnTo>
                    <a:pt x="271" y="48"/>
                  </a:lnTo>
                  <a:lnTo>
                    <a:pt x="247" y="58"/>
                  </a:lnTo>
                  <a:lnTo>
                    <a:pt x="221" y="64"/>
                  </a:lnTo>
                  <a:lnTo>
                    <a:pt x="193" y="69"/>
                  </a:lnTo>
                  <a:lnTo>
                    <a:pt x="167" y="79"/>
                  </a:lnTo>
                  <a:lnTo>
                    <a:pt x="141" y="96"/>
                  </a:lnTo>
                  <a:lnTo>
                    <a:pt x="119" y="122"/>
                  </a:lnTo>
                  <a:lnTo>
                    <a:pt x="65" y="181"/>
                  </a:lnTo>
                  <a:lnTo>
                    <a:pt x="72" y="160"/>
                  </a:lnTo>
                  <a:lnTo>
                    <a:pt x="83" y="138"/>
                  </a:lnTo>
                  <a:lnTo>
                    <a:pt x="98" y="117"/>
                  </a:lnTo>
                  <a:lnTo>
                    <a:pt x="116" y="94"/>
                  </a:lnTo>
                  <a:lnTo>
                    <a:pt x="136" y="74"/>
                  </a:lnTo>
                  <a:lnTo>
                    <a:pt x="155" y="53"/>
                  </a:lnTo>
                  <a:lnTo>
                    <a:pt x="173" y="35"/>
                  </a:lnTo>
                  <a:lnTo>
                    <a:pt x="191" y="17"/>
                  </a:lnTo>
                  <a:lnTo>
                    <a:pt x="162" y="22"/>
                  </a:lnTo>
                  <a:lnTo>
                    <a:pt x="137" y="31"/>
                  </a:lnTo>
                  <a:lnTo>
                    <a:pt x="116" y="50"/>
                  </a:lnTo>
                  <a:lnTo>
                    <a:pt x="96" y="71"/>
                  </a:lnTo>
                  <a:lnTo>
                    <a:pt x="79" y="96"/>
                  </a:lnTo>
                  <a:lnTo>
                    <a:pt x="62" y="122"/>
                  </a:lnTo>
                  <a:lnTo>
                    <a:pt x="47" y="147"/>
                  </a:lnTo>
                  <a:lnTo>
                    <a:pt x="33" y="171"/>
                  </a:lnTo>
                  <a:lnTo>
                    <a:pt x="23" y="204"/>
                  </a:lnTo>
                  <a:lnTo>
                    <a:pt x="23" y="239"/>
                  </a:lnTo>
                  <a:lnTo>
                    <a:pt x="30" y="275"/>
                  </a:lnTo>
                  <a:lnTo>
                    <a:pt x="38" y="308"/>
                  </a:lnTo>
                  <a:lnTo>
                    <a:pt x="21" y="280"/>
                  </a:lnTo>
                  <a:lnTo>
                    <a:pt x="10" y="247"/>
                  </a:lnTo>
                  <a:lnTo>
                    <a:pt x="5" y="211"/>
                  </a:lnTo>
                  <a:lnTo>
                    <a:pt x="10" y="176"/>
                  </a:lnTo>
                  <a:lnTo>
                    <a:pt x="2" y="161"/>
                  </a:lnTo>
                  <a:lnTo>
                    <a:pt x="0" y="145"/>
                  </a:lnTo>
                  <a:lnTo>
                    <a:pt x="2" y="130"/>
                  </a:lnTo>
                  <a:lnTo>
                    <a:pt x="7" y="114"/>
                  </a:lnTo>
                  <a:lnTo>
                    <a:pt x="13" y="99"/>
                  </a:lnTo>
                  <a:lnTo>
                    <a:pt x="23" y="86"/>
                  </a:lnTo>
                  <a:lnTo>
                    <a:pt x="31" y="73"/>
                  </a:lnTo>
                  <a:lnTo>
                    <a:pt x="38" y="61"/>
                  </a:lnTo>
                  <a:lnTo>
                    <a:pt x="49" y="46"/>
                  </a:lnTo>
                  <a:lnTo>
                    <a:pt x="64" y="36"/>
                  </a:lnTo>
                  <a:lnTo>
                    <a:pt x="80" y="28"/>
                  </a:lnTo>
                  <a:lnTo>
                    <a:pt x="96" y="23"/>
                  </a:lnTo>
                  <a:lnTo>
                    <a:pt x="114" y="18"/>
                  </a:lnTo>
                  <a:lnTo>
                    <a:pt x="132" y="13"/>
                  </a:lnTo>
                  <a:lnTo>
                    <a:pt x="149" y="8"/>
                  </a:lnTo>
                  <a:lnTo>
                    <a:pt x="165" y="0"/>
                  </a:lnTo>
                  <a:lnTo>
                    <a:pt x="180" y="4"/>
                  </a:lnTo>
                  <a:lnTo>
                    <a:pt x="196" y="8"/>
                  </a:lnTo>
                  <a:lnTo>
                    <a:pt x="214" y="12"/>
                  </a:lnTo>
                  <a:lnTo>
                    <a:pt x="232" y="15"/>
                  </a:lnTo>
                  <a:lnTo>
                    <a:pt x="252" y="17"/>
                  </a:lnTo>
                  <a:lnTo>
                    <a:pt x="270" y="17"/>
                  </a:lnTo>
                  <a:lnTo>
                    <a:pt x="287" y="13"/>
                  </a:lnTo>
                  <a:lnTo>
                    <a:pt x="305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410" name="Freeform 66"/>
            <p:cNvSpPr>
              <a:spLocks/>
            </p:cNvSpPr>
            <p:nvPr/>
          </p:nvSpPr>
          <p:spPr bwMode="auto">
            <a:xfrm>
              <a:off x="834" y="59"/>
              <a:ext cx="258" cy="286"/>
            </a:xfrm>
            <a:custGeom>
              <a:avLst/>
              <a:gdLst/>
              <a:ahLst/>
              <a:cxnLst>
                <a:cxn ang="0">
                  <a:pos x="416" y="153"/>
                </a:cxn>
                <a:cxn ang="0">
                  <a:pos x="465" y="219"/>
                </a:cxn>
                <a:cxn ang="0">
                  <a:pos x="452" y="300"/>
                </a:cxn>
                <a:cxn ang="0">
                  <a:pos x="486" y="329"/>
                </a:cxn>
                <a:cxn ang="0">
                  <a:pos x="515" y="355"/>
                </a:cxn>
                <a:cxn ang="0">
                  <a:pos x="501" y="401"/>
                </a:cxn>
                <a:cxn ang="0">
                  <a:pos x="506" y="449"/>
                </a:cxn>
                <a:cxn ang="0">
                  <a:pos x="499" y="494"/>
                </a:cxn>
                <a:cxn ang="0">
                  <a:pos x="457" y="502"/>
                </a:cxn>
                <a:cxn ang="0">
                  <a:pos x="426" y="492"/>
                </a:cxn>
                <a:cxn ang="0">
                  <a:pos x="388" y="492"/>
                </a:cxn>
                <a:cxn ang="0">
                  <a:pos x="344" y="531"/>
                </a:cxn>
                <a:cxn ang="0">
                  <a:pos x="326" y="563"/>
                </a:cxn>
                <a:cxn ang="0">
                  <a:pos x="316" y="528"/>
                </a:cxn>
                <a:cxn ang="0">
                  <a:pos x="284" y="490"/>
                </a:cxn>
                <a:cxn ang="0">
                  <a:pos x="248" y="464"/>
                </a:cxn>
                <a:cxn ang="0">
                  <a:pos x="212" y="438"/>
                </a:cxn>
                <a:cxn ang="0">
                  <a:pos x="202" y="397"/>
                </a:cxn>
                <a:cxn ang="0">
                  <a:pos x="161" y="375"/>
                </a:cxn>
                <a:cxn ang="0">
                  <a:pos x="169" y="334"/>
                </a:cxn>
                <a:cxn ang="0">
                  <a:pos x="148" y="308"/>
                </a:cxn>
                <a:cxn ang="0">
                  <a:pos x="129" y="321"/>
                </a:cxn>
                <a:cxn ang="0">
                  <a:pos x="120" y="286"/>
                </a:cxn>
                <a:cxn ang="0">
                  <a:pos x="91" y="254"/>
                </a:cxn>
                <a:cxn ang="0">
                  <a:pos x="60" y="272"/>
                </a:cxn>
                <a:cxn ang="0">
                  <a:pos x="68" y="191"/>
                </a:cxn>
                <a:cxn ang="0">
                  <a:pos x="65" y="153"/>
                </a:cxn>
                <a:cxn ang="0">
                  <a:pos x="44" y="155"/>
                </a:cxn>
                <a:cxn ang="0">
                  <a:pos x="27" y="173"/>
                </a:cxn>
                <a:cxn ang="0">
                  <a:pos x="8" y="188"/>
                </a:cxn>
                <a:cxn ang="0">
                  <a:pos x="6" y="155"/>
                </a:cxn>
                <a:cxn ang="0">
                  <a:pos x="29" y="117"/>
                </a:cxn>
                <a:cxn ang="0">
                  <a:pos x="53" y="101"/>
                </a:cxn>
                <a:cxn ang="0">
                  <a:pos x="78" y="94"/>
                </a:cxn>
                <a:cxn ang="0">
                  <a:pos x="98" y="83"/>
                </a:cxn>
                <a:cxn ang="0">
                  <a:pos x="122" y="61"/>
                </a:cxn>
                <a:cxn ang="0">
                  <a:pos x="114" y="35"/>
                </a:cxn>
                <a:cxn ang="0">
                  <a:pos x="86" y="23"/>
                </a:cxn>
                <a:cxn ang="0">
                  <a:pos x="122" y="10"/>
                </a:cxn>
                <a:cxn ang="0">
                  <a:pos x="189" y="2"/>
                </a:cxn>
                <a:cxn ang="0">
                  <a:pos x="258" y="2"/>
                </a:cxn>
                <a:cxn ang="0">
                  <a:pos x="320" y="17"/>
                </a:cxn>
                <a:cxn ang="0">
                  <a:pos x="369" y="56"/>
                </a:cxn>
              </a:cxnLst>
              <a:rect l="0" t="0" r="r" b="b"/>
              <a:pathLst>
                <a:path w="515" h="572">
                  <a:moveTo>
                    <a:pt x="393" y="101"/>
                  </a:moveTo>
                  <a:lnTo>
                    <a:pt x="401" y="129"/>
                  </a:lnTo>
                  <a:lnTo>
                    <a:pt x="416" y="153"/>
                  </a:lnTo>
                  <a:lnTo>
                    <a:pt x="434" y="176"/>
                  </a:lnTo>
                  <a:lnTo>
                    <a:pt x="452" y="198"/>
                  </a:lnTo>
                  <a:lnTo>
                    <a:pt x="465" y="219"/>
                  </a:lnTo>
                  <a:lnTo>
                    <a:pt x="473" y="244"/>
                  </a:lnTo>
                  <a:lnTo>
                    <a:pt x="470" y="270"/>
                  </a:lnTo>
                  <a:lnTo>
                    <a:pt x="452" y="300"/>
                  </a:lnTo>
                  <a:lnTo>
                    <a:pt x="460" y="311"/>
                  </a:lnTo>
                  <a:lnTo>
                    <a:pt x="471" y="321"/>
                  </a:lnTo>
                  <a:lnTo>
                    <a:pt x="486" y="329"/>
                  </a:lnTo>
                  <a:lnTo>
                    <a:pt x="499" y="337"/>
                  </a:lnTo>
                  <a:lnTo>
                    <a:pt x="509" y="346"/>
                  </a:lnTo>
                  <a:lnTo>
                    <a:pt x="515" y="355"/>
                  </a:lnTo>
                  <a:lnTo>
                    <a:pt x="514" y="369"/>
                  </a:lnTo>
                  <a:lnTo>
                    <a:pt x="506" y="387"/>
                  </a:lnTo>
                  <a:lnTo>
                    <a:pt x="501" y="401"/>
                  </a:lnTo>
                  <a:lnTo>
                    <a:pt x="499" y="416"/>
                  </a:lnTo>
                  <a:lnTo>
                    <a:pt x="502" y="433"/>
                  </a:lnTo>
                  <a:lnTo>
                    <a:pt x="506" y="449"/>
                  </a:lnTo>
                  <a:lnTo>
                    <a:pt x="507" y="466"/>
                  </a:lnTo>
                  <a:lnTo>
                    <a:pt x="506" y="480"/>
                  </a:lnTo>
                  <a:lnTo>
                    <a:pt x="499" y="494"/>
                  </a:lnTo>
                  <a:lnTo>
                    <a:pt x="486" y="507"/>
                  </a:lnTo>
                  <a:lnTo>
                    <a:pt x="463" y="507"/>
                  </a:lnTo>
                  <a:lnTo>
                    <a:pt x="457" y="502"/>
                  </a:lnTo>
                  <a:lnTo>
                    <a:pt x="447" y="498"/>
                  </a:lnTo>
                  <a:lnTo>
                    <a:pt x="437" y="494"/>
                  </a:lnTo>
                  <a:lnTo>
                    <a:pt x="426" y="492"/>
                  </a:lnTo>
                  <a:lnTo>
                    <a:pt x="413" y="490"/>
                  </a:lnTo>
                  <a:lnTo>
                    <a:pt x="400" y="490"/>
                  </a:lnTo>
                  <a:lnTo>
                    <a:pt x="388" y="492"/>
                  </a:lnTo>
                  <a:lnTo>
                    <a:pt x="377" y="495"/>
                  </a:lnTo>
                  <a:lnTo>
                    <a:pt x="359" y="513"/>
                  </a:lnTo>
                  <a:lnTo>
                    <a:pt x="344" y="531"/>
                  </a:lnTo>
                  <a:lnTo>
                    <a:pt x="334" y="551"/>
                  </a:lnTo>
                  <a:lnTo>
                    <a:pt x="331" y="572"/>
                  </a:lnTo>
                  <a:lnTo>
                    <a:pt x="326" y="563"/>
                  </a:lnTo>
                  <a:lnTo>
                    <a:pt x="320" y="551"/>
                  </a:lnTo>
                  <a:lnTo>
                    <a:pt x="313" y="540"/>
                  </a:lnTo>
                  <a:lnTo>
                    <a:pt x="316" y="528"/>
                  </a:lnTo>
                  <a:lnTo>
                    <a:pt x="307" y="515"/>
                  </a:lnTo>
                  <a:lnTo>
                    <a:pt x="295" y="502"/>
                  </a:lnTo>
                  <a:lnTo>
                    <a:pt x="284" y="490"/>
                  </a:lnTo>
                  <a:lnTo>
                    <a:pt x="272" y="480"/>
                  </a:lnTo>
                  <a:lnTo>
                    <a:pt x="261" y="472"/>
                  </a:lnTo>
                  <a:lnTo>
                    <a:pt x="248" y="464"/>
                  </a:lnTo>
                  <a:lnTo>
                    <a:pt x="233" y="457"/>
                  </a:lnTo>
                  <a:lnTo>
                    <a:pt x="218" y="452"/>
                  </a:lnTo>
                  <a:lnTo>
                    <a:pt x="212" y="438"/>
                  </a:lnTo>
                  <a:lnTo>
                    <a:pt x="213" y="423"/>
                  </a:lnTo>
                  <a:lnTo>
                    <a:pt x="212" y="408"/>
                  </a:lnTo>
                  <a:lnTo>
                    <a:pt x="202" y="397"/>
                  </a:lnTo>
                  <a:lnTo>
                    <a:pt x="168" y="401"/>
                  </a:lnTo>
                  <a:lnTo>
                    <a:pt x="163" y="388"/>
                  </a:lnTo>
                  <a:lnTo>
                    <a:pt x="161" y="375"/>
                  </a:lnTo>
                  <a:lnTo>
                    <a:pt x="164" y="360"/>
                  </a:lnTo>
                  <a:lnTo>
                    <a:pt x="168" y="347"/>
                  </a:lnTo>
                  <a:lnTo>
                    <a:pt x="169" y="334"/>
                  </a:lnTo>
                  <a:lnTo>
                    <a:pt x="168" y="323"/>
                  </a:lnTo>
                  <a:lnTo>
                    <a:pt x="161" y="314"/>
                  </a:lnTo>
                  <a:lnTo>
                    <a:pt x="148" y="308"/>
                  </a:lnTo>
                  <a:lnTo>
                    <a:pt x="142" y="311"/>
                  </a:lnTo>
                  <a:lnTo>
                    <a:pt x="135" y="316"/>
                  </a:lnTo>
                  <a:lnTo>
                    <a:pt x="129" y="321"/>
                  </a:lnTo>
                  <a:lnTo>
                    <a:pt x="120" y="319"/>
                  </a:lnTo>
                  <a:lnTo>
                    <a:pt x="120" y="304"/>
                  </a:lnTo>
                  <a:lnTo>
                    <a:pt x="120" y="286"/>
                  </a:lnTo>
                  <a:lnTo>
                    <a:pt x="115" y="267"/>
                  </a:lnTo>
                  <a:lnTo>
                    <a:pt x="104" y="254"/>
                  </a:lnTo>
                  <a:lnTo>
                    <a:pt x="91" y="254"/>
                  </a:lnTo>
                  <a:lnTo>
                    <a:pt x="80" y="257"/>
                  </a:lnTo>
                  <a:lnTo>
                    <a:pt x="70" y="263"/>
                  </a:lnTo>
                  <a:lnTo>
                    <a:pt x="60" y="272"/>
                  </a:lnTo>
                  <a:lnTo>
                    <a:pt x="57" y="245"/>
                  </a:lnTo>
                  <a:lnTo>
                    <a:pt x="60" y="217"/>
                  </a:lnTo>
                  <a:lnTo>
                    <a:pt x="68" y="191"/>
                  </a:lnTo>
                  <a:lnTo>
                    <a:pt x="78" y="166"/>
                  </a:lnTo>
                  <a:lnTo>
                    <a:pt x="71" y="161"/>
                  </a:lnTo>
                  <a:lnTo>
                    <a:pt x="65" y="153"/>
                  </a:lnTo>
                  <a:lnTo>
                    <a:pt x="58" y="148"/>
                  </a:lnTo>
                  <a:lnTo>
                    <a:pt x="50" y="150"/>
                  </a:lnTo>
                  <a:lnTo>
                    <a:pt x="44" y="155"/>
                  </a:lnTo>
                  <a:lnTo>
                    <a:pt x="37" y="161"/>
                  </a:lnTo>
                  <a:lnTo>
                    <a:pt x="32" y="166"/>
                  </a:lnTo>
                  <a:lnTo>
                    <a:pt x="27" y="173"/>
                  </a:lnTo>
                  <a:lnTo>
                    <a:pt x="21" y="180"/>
                  </a:lnTo>
                  <a:lnTo>
                    <a:pt x="14" y="184"/>
                  </a:lnTo>
                  <a:lnTo>
                    <a:pt x="8" y="188"/>
                  </a:lnTo>
                  <a:lnTo>
                    <a:pt x="0" y="189"/>
                  </a:lnTo>
                  <a:lnTo>
                    <a:pt x="0" y="173"/>
                  </a:lnTo>
                  <a:lnTo>
                    <a:pt x="6" y="155"/>
                  </a:lnTo>
                  <a:lnTo>
                    <a:pt x="14" y="138"/>
                  </a:lnTo>
                  <a:lnTo>
                    <a:pt x="22" y="124"/>
                  </a:lnTo>
                  <a:lnTo>
                    <a:pt x="29" y="117"/>
                  </a:lnTo>
                  <a:lnTo>
                    <a:pt x="37" y="112"/>
                  </a:lnTo>
                  <a:lnTo>
                    <a:pt x="45" y="106"/>
                  </a:lnTo>
                  <a:lnTo>
                    <a:pt x="53" y="101"/>
                  </a:lnTo>
                  <a:lnTo>
                    <a:pt x="62" y="97"/>
                  </a:lnTo>
                  <a:lnTo>
                    <a:pt x="70" y="96"/>
                  </a:lnTo>
                  <a:lnTo>
                    <a:pt x="78" y="94"/>
                  </a:lnTo>
                  <a:lnTo>
                    <a:pt x="86" y="96"/>
                  </a:lnTo>
                  <a:lnTo>
                    <a:pt x="91" y="89"/>
                  </a:lnTo>
                  <a:lnTo>
                    <a:pt x="98" y="83"/>
                  </a:lnTo>
                  <a:lnTo>
                    <a:pt x="107" y="76"/>
                  </a:lnTo>
                  <a:lnTo>
                    <a:pt x="115" y="68"/>
                  </a:lnTo>
                  <a:lnTo>
                    <a:pt x="122" y="61"/>
                  </a:lnTo>
                  <a:lnTo>
                    <a:pt x="125" y="53"/>
                  </a:lnTo>
                  <a:lnTo>
                    <a:pt x="124" y="43"/>
                  </a:lnTo>
                  <a:lnTo>
                    <a:pt x="114" y="35"/>
                  </a:lnTo>
                  <a:lnTo>
                    <a:pt x="104" y="37"/>
                  </a:lnTo>
                  <a:lnTo>
                    <a:pt x="94" y="32"/>
                  </a:lnTo>
                  <a:lnTo>
                    <a:pt x="86" y="23"/>
                  </a:lnTo>
                  <a:lnTo>
                    <a:pt x="78" y="14"/>
                  </a:lnTo>
                  <a:lnTo>
                    <a:pt x="99" y="12"/>
                  </a:lnTo>
                  <a:lnTo>
                    <a:pt x="122" y="10"/>
                  </a:lnTo>
                  <a:lnTo>
                    <a:pt x="143" y="7"/>
                  </a:lnTo>
                  <a:lnTo>
                    <a:pt x="166" y="5"/>
                  </a:lnTo>
                  <a:lnTo>
                    <a:pt x="189" y="2"/>
                  </a:lnTo>
                  <a:lnTo>
                    <a:pt x="213" y="2"/>
                  </a:lnTo>
                  <a:lnTo>
                    <a:pt x="235" y="0"/>
                  </a:lnTo>
                  <a:lnTo>
                    <a:pt x="258" y="2"/>
                  </a:lnTo>
                  <a:lnTo>
                    <a:pt x="279" y="5"/>
                  </a:lnTo>
                  <a:lnTo>
                    <a:pt x="300" y="10"/>
                  </a:lnTo>
                  <a:lnTo>
                    <a:pt x="320" y="17"/>
                  </a:lnTo>
                  <a:lnTo>
                    <a:pt x="338" y="27"/>
                  </a:lnTo>
                  <a:lnTo>
                    <a:pt x="354" y="40"/>
                  </a:lnTo>
                  <a:lnTo>
                    <a:pt x="369" y="56"/>
                  </a:lnTo>
                  <a:lnTo>
                    <a:pt x="382" y="76"/>
                  </a:lnTo>
                  <a:lnTo>
                    <a:pt x="393" y="1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409" name="Freeform 65"/>
            <p:cNvSpPr>
              <a:spLocks/>
            </p:cNvSpPr>
            <p:nvPr/>
          </p:nvSpPr>
          <p:spPr bwMode="auto">
            <a:xfrm>
              <a:off x="740" y="60"/>
              <a:ext cx="128" cy="41"/>
            </a:xfrm>
            <a:custGeom>
              <a:avLst/>
              <a:gdLst/>
              <a:ahLst/>
              <a:cxnLst>
                <a:cxn ang="0">
                  <a:pos x="217" y="5"/>
                </a:cxn>
                <a:cxn ang="0">
                  <a:pos x="225" y="18"/>
                </a:cxn>
                <a:cxn ang="0">
                  <a:pos x="239" y="28"/>
                </a:cxn>
                <a:cxn ang="0">
                  <a:pos x="252" y="39"/>
                </a:cxn>
                <a:cxn ang="0">
                  <a:pos x="257" y="56"/>
                </a:cxn>
                <a:cxn ang="0">
                  <a:pos x="247" y="62"/>
                </a:cxn>
                <a:cxn ang="0">
                  <a:pos x="235" y="66"/>
                </a:cxn>
                <a:cxn ang="0">
                  <a:pos x="225" y="66"/>
                </a:cxn>
                <a:cxn ang="0">
                  <a:pos x="216" y="66"/>
                </a:cxn>
                <a:cxn ang="0">
                  <a:pos x="206" y="66"/>
                </a:cxn>
                <a:cxn ang="0">
                  <a:pos x="196" y="66"/>
                </a:cxn>
                <a:cxn ang="0">
                  <a:pos x="188" y="67"/>
                </a:cxn>
                <a:cxn ang="0">
                  <a:pos x="180" y="71"/>
                </a:cxn>
                <a:cxn ang="0">
                  <a:pos x="181" y="58"/>
                </a:cxn>
                <a:cxn ang="0">
                  <a:pos x="172" y="51"/>
                </a:cxn>
                <a:cxn ang="0">
                  <a:pos x="159" y="51"/>
                </a:cxn>
                <a:cxn ang="0">
                  <a:pos x="147" y="51"/>
                </a:cxn>
                <a:cxn ang="0">
                  <a:pos x="131" y="58"/>
                </a:cxn>
                <a:cxn ang="0">
                  <a:pos x="113" y="62"/>
                </a:cxn>
                <a:cxn ang="0">
                  <a:pos x="93" y="66"/>
                </a:cxn>
                <a:cxn ang="0">
                  <a:pos x="75" y="67"/>
                </a:cxn>
                <a:cxn ang="0">
                  <a:pos x="56" y="71"/>
                </a:cxn>
                <a:cxn ang="0">
                  <a:pos x="36" y="72"/>
                </a:cxn>
                <a:cxn ang="0">
                  <a:pos x="18" y="77"/>
                </a:cxn>
                <a:cxn ang="0">
                  <a:pos x="0" y="82"/>
                </a:cxn>
                <a:cxn ang="0">
                  <a:pos x="12" y="72"/>
                </a:cxn>
                <a:cxn ang="0">
                  <a:pos x="26" y="61"/>
                </a:cxn>
                <a:cxn ang="0">
                  <a:pos x="41" y="48"/>
                </a:cxn>
                <a:cxn ang="0">
                  <a:pos x="57" y="36"/>
                </a:cxn>
                <a:cxn ang="0">
                  <a:pos x="75" y="26"/>
                </a:cxn>
                <a:cxn ang="0">
                  <a:pos x="95" y="20"/>
                </a:cxn>
                <a:cxn ang="0">
                  <a:pos x="114" y="18"/>
                </a:cxn>
                <a:cxn ang="0">
                  <a:pos x="136" y="23"/>
                </a:cxn>
                <a:cxn ang="0">
                  <a:pos x="144" y="13"/>
                </a:cxn>
                <a:cxn ang="0">
                  <a:pos x="152" y="8"/>
                </a:cxn>
                <a:cxn ang="0">
                  <a:pos x="163" y="3"/>
                </a:cxn>
                <a:cxn ang="0">
                  <a:pos x="175" y="2"/>
                </a:cxn>
                <a:cxn ang="0">
                  <a:pos x="185" y="0"/>
                </a:cxn>
                <a:cxn ang="0">
                  <a:pos x="196" y="2"/>
                </a:cxn>
                <a:cxn ang="0">
                  <a:pos x="208" y="3"/>
                </a:cxn>
                <a:cxn ang="0">
                  <a:pos x="217" y="5"/>
                </a:cxn>
              </a:cxnLst>
              <a:rect l="0" t="0" r="r" b="b"/>
              <a:pathLst>
                <a:path w="257" h="82">
                  <a:moveTo>
                    <a:pt x="217" y="5"/>
                  </a:moveTo>
                  <a:lnTo>
                    <a:pt x="225" y="18"/>
                  </a:lnTo>
                  <a:lnTo>
                    <a:pt x="239" y="28"/>
                  </a:lnTo>
                  <a:lnTo>
                    <a:pt x="252" y="39"/>
                  </a:lnTo>
                  <a:lnTo>
                    <a:pt x="257" y="56"/>
                  </a:lnTo>
                  <a:lnTo>
                    <a:pt x="247" y="62"/>
                  </a:lnTo>
                  <a:lnTo>
                    <a:pt x="235" y="66"/>
                  </a:lnTo>
                  <a:lnTo>
                    <a:pt x="225" y="66"/>
                  </a:lnTo>
                  <a:lnTo>
                    <a:pt x="216" y="66"/>
                  </a:lnTo>
                  <a:lnTo>
                    <a:pt x="206" y="66"/>
                  </a:lnTo>
                  <a:lnTo>
                    <a:pt x="196" y="66"/>
                  </a:lnTo>
                  <a:lnTo>
                    <a:pt x="188" y="67"/>
                  </a:lnTo>
                  <a:lnTo>
                    <a:pt x="180" y="71"/>
                  </a:lnTo>
                  <a:lnTo>
                    <a:pt x="181" y="58"/>
                  </a:lnTo>
                  <a:lnTo>
                    <a:pt x="172" y="51"/>
                  </a:lnTo>
                  <a:lnTo>
                    <a:pt x="159" y="51"/>
                  </a:lnTo>
                  <a:lnTo>
                    <a:pt x="147" y="51"/>
                  </a:lnTo>
                  <a:lnTo>
                    <a:pt x="131" y="58"/>
                  </a:lnTo>
                  <a:lnTo>
                    <a:pt x="113" y="62"/>
                  </a:lnTo>
                  <a:lnTo>
                    <a:pt x="93" y="66"/>
                  </a:lnTo>
                  <a:lnTo>
                    <a:pt x="75" y="67"/>
                  </a:lnTo>
                  <a:lnTo>
                    <a:pt x="56" y="71"/>
                  </a:lnTo>
                  <a:lnTo>
                    <a:pt x="36" y="72"/>
                  </a:lnTo>
                  <a:lnTo>
                    <a:pt x="18" y="77"/>
                  </a:lnTo>
                  <a:lnTo>
                    <a:pt x="0" y="82"/>
                  </a:lnTo>
                  <a:lnTo>
                    <a:pt x="12" y="72"/>
                  </a:lnTo>
                  <a:lnTo>
                    <a:pt x="26" y="61"/>
                  </a:lnTo>
                  <a:lnTo>
                    <a:pt x="41" y="48"/>
                  </a:lnTo>
                  <a:lnTo>
                    <a:pt x="57" y="36"/>
                  </a:lnTo>
                  <a:lnTo>
                    <a:pt x="75" y="26"/>
                  </a:lnTo>
                  <a:lnTo>
                    <a:pt x="95" y="20"/>
                  </a:lnTo>
                  <a:lnTo>
                    <a:pt x="114" y="18"/>
                  </a:lnTo>
                  <a:lnTo>
                    <a:pt x="136" y="23"/>
                  </a:lnTo>
                  <a:lnTo>
                    <a:pt x="144" y="13"/>
                  </a:lnTo>
                  <a:lnTo>
                    <a:pt x="152" y="8"/>
                  </a:lnTo>
                  <a:lnTo>
                    <a:pt x="163" y="3"/>
                  </a:lnTo>
                  <a:lnTo>
                    <a:pt x="175" y="2"/>
                  </a:lnTo>
                  <a:lnTo>
                    <a:pt x="185" y="0"/>
                  </a:lnTo>
                  <a:lnTo>
                    <a:pt x="196" y="2"/>
                  </a:lnTo>
                  <a:lnTo>
                    <a:pt x="208" y="3"/>
                  </a:lnTo>
                  <a:lnTo>
                    <a:pt x="217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408" name="Freeform 64"/>
            <p:cNvSpPr>
              <a:spLocks/>
            </p:cNvSpPr>
            <p:nvPr/>
          </p:nvSpPr>
          <p:spPr bwMode="auto">
            <a:xfrm>
              <a:off x="603" y="103"/>
              <a:ext cx="489" cy="730"/>
            </a:xfrm>
            <a:custGeom>
              <a:avLst/>
              <a:gdLst/>
              <a:ahLst/>
              <a:cxnLst>
                <a:cxn ang="0">
                  <a:pos x="432" y="109"/>
                </a:cxn>
                <a:cxn ang="0">
                  <a:pos x="484" y="153"/>
                </a:cxn>
                <a:cxn ang="0">
                  <a:pos x="558" y="255"/>
                </a:cxn>
                <a:cxn ang="0">
                  <a:pos x="641" y="341"/>
                </a:cxn>
                <a:cxn ang="0">
                  <a:pos x="710" y="426"/>
                </a:cxn>
                <a:cxn ang="0">
                  <a:pos x="718" y="535"/>
                </a:cxn>
                <a:cxn ang="0">
                  <a:pos x="764" y="569"/>
                </a:cxn>
                <a:cxn ang="0">
                  <a:pos x="821" y="558"/>
                </a:cxn>
                <a:cxn ang="0">
                  <a:pos x="866" y="425"/>
                </a:cxn>
                <a:cxn ang="0">
                  <a:pos x="919" y="446"/>
                </a:cxn>
                <a:cxn ang="0">
                  <a:pos x="963" y="696"/>
                </a:cxn>
                <a:cxn ang="0">
                  <a:pos x="863" y="786"/>
                </a:cxn>
                <a:cxn ang="0">
                  <a:pos x="865" y="964"/>
                </a:cxn>
                <a:cxn ang="0">
                  <a:pos x="834" y="1197"/>
                </a:cxn>
                <a:cxn ang="0">
                  <a:pos x="733" y="1256"/>
                </a:cxn>
                <a:cxn ang="0">
                  <a:pos x="693" y="1345"/>
                </a:cxn>
                <a:cxn ang="0">
                  <a:pos x="610" y="1460"/>
                </a:cxn>
                <a:cxn ang="0">
                  <a:pos x="602" y="1381"/>
                </a:cxn>
                <a:cxn ang="0">
                  <a:pos x="538" y="1347"/>
                </a:cxn>
                <a:cxn ang="0">
                  <a:pos x="406" y="1371"/>
                </a:cxn>
                <a:cxn ang="0">
                  <a:pos x="293" y="1311"/>
                </a:cxn>
                <a:cxn ang="0">
                  <a:pos x="478" y="1309"/>
                </a:cxn>
                <a:cxn ang="0">
                  <a:pos x="581" y="1235"/>
                </a:cxn>
                <a:cxn ang="0">
                  <a:pos x="566" y="1113"/>
                </a:cxn>
                <a:cxn ang="0">
                  <a:pos x="481" y="1044"/>
                </a:cxn>
                <a:cxn ang="0">
                  <a:pos x="400" y="1089"/>
                </a:cxn>
                <a:cxn ang="0">
                  <a:pos x="251" y="1150"/>
                </a:cxn>
                <a:cxn ang="0">
                  <a:pos x="306" y="1048"/>
                </a:cxn>
                <a:cxn ang="0">
                  <a:pos x="435" y="946"/>
                </a:cxn>
                <a:cxn ang="0">
                  <a:pos x="568" y="1028"/>
                </a:cxn>
                <a:cxn ang="0">
                  <a:pos x="630" y="1136"/>
                </a:cxn>
                <a:cxn ang="0">
                  <a:pos x="591" y="1007"/>
                </a:cxn>
                <a:cxn ang="0">
                  <a:pos x="591" y="954"/>
                </a:cxn>
                <a:cxn ang="0">
                  <a:pos x="525" y="918"/>
                </a:cxn>
                <a:cxn ang="0">
                  <a:pos x="406" y="860"/>
                </a:cxn>
                <a:cxn ang="0">
                  <a:pos x="290" y="765"/>
                </a:cxn>
                <a:cxn ang="0">
                  <a:pos x="222" y="809"/>
                </a:cxn>
                <a:cxn ang="0">
                  <a:pos x="212" y="727"/>
                </a:cxn>
                <a:cxn ang="0">
                  <a:pos x="137" y="563"/>
                </a:cxn>
                <a:cxn ang="0">
                  <a:pos x="40" y="559"/>
                </a:cxn>
                <a:cxn ang="0">
                  <a:pos x="50" y="725"/>
                </a:cxn>
                <a:cxn ang="0">
                  <a:pos x="107" y="786"/>
                </a:cxn>
                <a:cxn ang="0">
                  <a:pos x="168" y="785"/>
                </a:cxn>
                <a:cxn ang="0">
                  <a:pos x="146" y="831"/>
                </a:cxn>
                <a:cxn ang="0">
                  <a:pos x="75" y="814"/>
                </a:cxn>
                <a:cxn ang="0">
                  <a:pos x="1" y="600"/>
                </a:cxn>
                <a:cxn ang="0">
                  <a:pos x="58" y="385"/>
                </a:cxn>
                <a:cxn ang="0">
                  <a:pos x="102" y="328"/>
                </a:cxn>
                <a:cxn ang="0">
                  <a:pos x="8" y="291"/>
                </a:cxn>
                <a:cxn ang="0">
                  <a:pos x="114" y="119"/>
                </a:cxn>
                <a:cxn ang="0">
                  <a:pos x="158" y="208"/>
                </a:cxn>
                <a:cxn ang="0">
                  <a:pos x="226" y="162"/>
                </a:cxn>
                <a:cxn ang="0">
                  <a:pos x="228" y="48"/>
                </a:cxn>
                <a:cxn ang="0">
                  <a:pos x="365" y="5"/>
                </a:cxn>
                <a:cxn ang="0">
                  <a:pos x="432" y="17"/>
                </a:cxn>
              </a:cxnLst>
              <a:rect l="0" t="0" r="r" b="b"/>
              <a:pathLst>
                <a:path w="977" h="1460">
                  <a:moveTo>
                    <a:pt x="447" y="25"/>
                  </a:moveTo>
                  <a:lnTo>
                    <a:pt x="444" y="37"/>
                  </a:lnTo>
                  <a:lnTo>
                    <a:pt x="439" y="50"/>
                  </a:lnTo>
                  <a:lnTo>
                    <a:pt x="434" y="65"/>
                  </a:lnTo>
                  <a:lnTo>
                    <a:pt x="431" y="79"/>
                  </a:lnTo>
                  <a:lnTo>
                    <a:pt x="429" y="94"/>
                  </a:lnTo>
                  <a:lnTo>
                    <a:pt x="432" y="109"/>
                  </a:lnTo>
                  <a:lnTo>
                    <a:pt x="442" y="122"/>
                  </a:lnTo>
                  <a:lnTo>
                    <a:pt x="458" y="134"/>
                  </a:lnTo>
                  <a:lnTo>
                    <a:pt x="465" y="130"/>
                  </a:lnTo>
                  <a:lnTo>
                    <a:pt x="471" y="129"/>
                  </a:lnTo>
                  <a:lnTo>
                    <a:pt x="481" y="130"/>
                  </a:lnTo>
                  <a:lnTo>
                    <a:pt x="489" y="130"/>
                  </a:lnTo>
                  <a:lnTo>
                    <a:pt x="484" y="153"/>
                  </a:lnTo>
                  <a:lnTo>
                    <a:pt x="484" y="178"/>
                  </a:lnTo>
                  <a:lnTo>
                    <a:pt x="493" y="201"/>
                  </a:lnTo>
                  <a:lnTo>
                    <a:pt x="512" y="217"/>
                  </a:lnTo>
                  <a:lnTo>
                    <a:pt x="545" y="206"/>
                  </a:lnTo>
                  <a:lnTo>
                    <a:pt x="543" y="226"/>
                  </a:lnTo>
                  <a:lnTo>
                    <a:pt x="550" y="240"/>
                  </a:lnTo>
                  <a:lnTo>
                    <a:pt x="558" y="255"/>
                  </a:lnTo>
                  <a:lnTo>
                    <a:pt x="566" y="272"/>
                  </a:lnTo>
                  <a:lnTo>
                    <a:pt x="594" y="272"/>
                  </a:lnTo>
                  <a:lnTo>
                    <a:pt x="591" y="295"/>
                  </a:lnTo>
                  <a:lnTo>
                    <a:pt x="589" y="316"/>
                  </a:lnTo>
                  <a:lnTo>
                    <a:pt x="599" y="333"/>
                  </a:lnTo>
                  <a:lnTo>
                    <a:pt x="622" y="342"/>
                  </a:lnTo>
                  <a:lnTo>
                    <a:pt x="641" y="341"/>
                  </a:lnTo>
                  <a:lnTo>
                    <a:pt x="648" y="354"/>
                  </a:lnTo>
                  <a:lnTo>
                    <a:pt x="649" y="372"/>
                  </a:lnTo>
                  <a:lnTo>
                    <a:pt x="657" y="385"/>
                  </a:lnTo>
                  <a:lnTo>
                    <a:pt x="672" y="393"/>
                  </a:lnTo>
                  <a:lnTo>
                    <a:pt x="685" y="403"/>
                  </a:lnTo>
                  <a:lnTo>
                    <a:pt x="698" y="415"/>
                  </a:lnTo>
                  <a:lnTo>
                    <a:pt x="710" y="426"/>
                  </a:lnTo>
                  <a:lnTo>
                    <a:pt x="721" y="438"/>
                  </a:lnTo>
                  <a:lnTo>
                    <a:pt x="731" y="449"/>
                  </a:lnTo>
                  <a:lnTo>
                    <a:pt x="741" y="462"/>
                  </a:lnTo>
                  <a:lnTo>
                    <a:pt x="751" y="474"/>
                  </a:lnTo>
                  <a:lnTo>
                    <a:pt x="731" y="492"/>
                  </a:lnTo>
                  <a:lnTo>
                    <a:pt x="721" y="512"/>
                  </a:lnTo>
                  <a:lnTo>
                    <a:pt x="718" y="535"/>
                  </a:lnTo>
                  <a:lnTo>
                    <a:pt x="718" y="556"/>
                  </a:lnTo>
                  <a:lnTo>
                    <a:pt x="728" y="561"/>
                  </a:lnTo>
                  <a:lnTo>
                    <a:pt x="734" y="563"/>
                  </a:lnTo>
                  <a:lnTo>
                    <a:pt x="742" y="561"/>
                  </a:lnTo>
                  <a:lnTo>
                    <a:pt x="751" y="556"/>
                  </a:lnTo>
                  <a:lnTo>
                    <a:pt x="755" y="563"/>
                  </a:lnTo>
                  <a:lnTo>
                    <a:pt x="764" y="569"/>
                  </a:lnTo>
                  <a:lnTo>
                    <a:pt x="770" y="574"/>
                  </a:lnTo>
                  <a:lnTo>
                    <a:pt x="778" y="579"/>
                  </a:lnTo>
                  <a:lnTo>
                    <a:pt x="788" y="584"/>
                  </a:lnTo>
                  <a:lnTo>
                    <a:pt x="796" y="584"/>
                  </a:lnTo>
                  <a:lnTo>
                    <a:pt x="804" y="582"/>
                  </a:lnTo>
                  <a:lnTo>
                    <a:pt x="811" y="577"/>
                  </a:lnTo>
                  <a:lnTo>
                    <a:pt x="821" y="558"/>
                  </a:lnTo>
                  <a:lnTo>
                    <a:pt x="826" y="536"/>
                  </a:lnTo>
                  <a:lnTo>
                    <a:pt x="826" y="515"/>
                  </a:lnTo>
                  <a:lnTo>
                    <a:pt x="826" y="495"/>
                  </a:lnTo>
                  <a:lnTo>
                    <a:pt x="826" y="476"/>
                  </a:lnTo>
                  <a:lnTo>
                    <a:pt x="832" y="456"/>
                  </a:lnTo>
                  <a:lnTo>
                    <a:pt x="844" y="439"/>
                  </a:lnTo>
                  <a:lnTo>
                    <a:pt x="866" y="425"/>
                  </a:lnTo>
                  <a:lnTo>
                    <a:pt x="873" y="430"/>
                  </a:lnTo>
                  <a:lnTo>
                    <a:pt x="880" y="434"/>
                  </a:lnTo>
                  <a:lnTo>
                    <a:pt x="888" y="436"/>
                  </a:lnTo>
                  <a:lnTo>
                    <a:pt x="896" y="438"/>
                  </a:lnTo>
                  <a:lnTo>
                    <a:pt x="904" y="439"/>
                  </a:lnTo>
                  <a:lnTo>
                    <a:pt x="911" y="443"/>
                  </a:lnTo>
                  <a:lnTo>
                    <a:pt x="919" y="446"/>
                  </a:lnTo>
                  <a:lnTo>
                    <a:pt x="925" y="453"/>
                  </a:lnTo>
                  <a:lnTo>
                    <a:pt x="951" y="485"/>
                  </a:lnTo>
                  <a:lnTo>
                    <a:pt x="969" y="523"/>
                  </a:lnTo>
                  <a:lnTo>
                    <a:pt x="976" y="564"/>
                  </a:lnTo>
                  <a:lnTo>
                    <a:pt x="977" y="609"/>
                  </a:lnTo>
                  <a:lnTo>
                    <a:pt x="971" y="651"/>
                  </a:lnTo>
                  <a:lnTo>
                    <a:pt x="963" y="696"/>
                  </a:lnTo>
                  <a:lnTo>
                    <a:pt x="950" y="737"/>
                  </a:lnTo>
                  <a:lnTo>
                    <a:pt x="937" y="776"/>
                  </a:lnTo>
                  <a:lnTo>
                    <a:pt x="924" y="788"/>
                  </a:lnTo>
                  <a:lnTo>
                    <a:pt x="909" y="791"/>
                  </a:lnTo>
                  <a:lnTo>
                    <a:pt x="894" y="791"/>
                  </a:lnTo>
                  <a:lnTo>
                    <a:pt x="878" y="790"/>
                  </a:lnTo>
                  <a:lnTo>
                    <a:pt x="863" y="786"/>
                  </a:lnTo>
                  <a:lnTo>
                    <a:pt x="847" y="786"/>
                  </a:lnTo>
                  <a:lnTo>
                    <a:pt x="834" y="791"/>
                  </a:lnTo>
                  <a:lnTo>
                    <a:pt x="821" y="803"/>
                  </a:lnTo>
                  <a:lnTo>
                    <a:pt x="835" y="842"/>
                  </a:lnTo>
                  <a:lnTo>
                    <a:pt x="847" y="882"/>
                  </a:lnTo>
                  <a:lnTo>
                    <a:pt x="857" y="923"/>
                  </a:lnTo>
                  <a:lnTo>
                    <a:pt x="865" y="964"/>
                  </a:lnTo>
                  <a:lnTo>
                    <a:pt x="870" y="1007"/>
                  </a:lnTo>
                  <a:lnTo>
                    <a:pt x="871" y="1049"/>
                  </a:lnTo>
                  <a:lnTo>
                    <a:pt x="870" y="1090"/>
                  </a:lnTo>
                  <a:lnTo>
                    <a:pt x="866" y="1131"/>
                  </a:lnTo>
                  <a:lnTo>
                    <a:pt x="858" y="1154"/>
                  </a:lnTo>
                  <a:lnTo>
                    <a:pt x="847" y="1176"/>
                  </a:lnTo>
                  <a:lnTo>
                    <a:pt x="834" y="1197"/>
                  </a:lnTo>
                  <a:lnTo>
                    <a:pt x="817" y="1219"/>
                  </a:lnTo>
                  <a:lnTo>
                    <a:pt x="800" y="1237"/>
                  </a:lnTo>
                  <a:lnTo>
                    <a:pt x="780" y="1255"/>
                  </a:lnTo>
                  <a:lnTo>
                    <a:pt x="759" y="1271"/>
                  </a:lnTo>
                  <a:lnTo>
                    <a:pt x="739" y="1286"/>
                  </a:lnTo>
                  <a:lnTo>
                    <a:pt x="734" y="1271"/>
                  </a:lnTo>
                  <a:lnTo>
                    <a:pt x="733" y="1256"/>
                  </a:lnTo>
                  <a:lnTo>
                    <a:pt x="726" y="1243"/>
                  </a:lnTo>
                  <a:lnTo>
                    <a:pt x="711" y="1235"/>
                  </a:lnTo>
                  <a:lnTo>
                    <a:pt x="697" y="1256"/>
                  </a:lnTo>
                  <a:lnTo>
                    <a:pt x="698" y="1278"/>
                  </a:lnTo>
                  <a:lnTo>
                    <a:pt x="702" y="1299"/>
                  </a:lnTo>
                  <a:lnTo>
                    <a:pt x="697" y="1324"/>
                  </a:lnTo>
                  <a:lnTo>
                    <a:pt x="693" y="1345"/>
                  </a:lnTo>
                  <a:lnTo>
                    <a:pt x="685" y="1365"/>
                  </a:lnTo>
                  <a:lnTo>
                    <a:pt x="675" y="1383"/>
                  </a:lnTo>
                  <a:lnTo>
                    <a:pt x="664" y="1401"/>
                  </a:lnTo>
                  <a:lnTo>
                    <a:pt x="651" y="1417"/>
                  </a:lnTo>
                  <a:lnTo>
                    <a:pt x="638" y="1434"/>
                  </a:lnTo>
                  <a:lnTo>
                    <a:pt x="623" y="1447"/>
                  </a:lnTo>
                  <a:lnTo>
                    <a:pt x="610" y="1460"/>
                  </a:lnTo>
                  <a:lnTo>
                    <a:pt x="605" y="1450"/>
                  </a:lnTo>
                  <a:lnTo>
                    <a:pt x="600" y="1439"/>
                  </a:lnTo>
                  <a:lnTo>
                    <a:pt x="597" y="1429"/>
                  </a:lnTo>
                  <a:lnTo>
                    <a:pt x="599" y="1417"/>
                  </a:lnTo>
                  <a:lnTo>
                    <a:pt x="604" y="1417"/>
                  </a:lnTo>
                  <a:lnTo>
                    <a:pt x="604" y="1401"/>
                  </a:lnTo>
                  <a:lnTo>
                    <a:pt x="602" y="1381"/>
                  </a:lnTo>
                  <a:lnTo>
                    <a:pt x="595" y="1362"/>
                  </a:lnTo>
                  <a:lnTo>
                    <a:pt x="582" y="1345"/>
                  </a:lnTo>
                  <a:lnTo>
                    <a:pt x="573" y="1347"/>
                  </a:lnTo>
                  <a:lnTo>
                    <a:pt x="563" y="1347"/>
                  </a:lnTo>
                  <a:lnTo>
                    <a:pt x="555" y="1348"/>
                  </a:lnTo>
                  <a:lnTo>
                    <a:pt x="546" y="1347"/>
                  </a:lnTo>
                  <a:lnTo>
                    <a:pt x="538" y="1347"/>
                  </a:lnTo>
                  <a:lnTo>
                    <a:pt x="532" y="1343"/>
                  </a:lnTo>
                  <a:lnTo>
                    <a:pt x="524" y="1340"/>
                  </a:lnTo>
                  <a:lnTo>
                    <a:pt x="517" y="1335"/>
                  </a:lnTo>
                  <a:lnTo>
                    <a:pt x="491" y="1358"/>
                  </a:lnTo>
                  <a:lnTo>
                    <a:pt x="463" y="1370"/>
                  </a:lnTo>
                  <a:lnTo>
                    <a:pt x="434" y="1375"/>
                  </a:lnTo>
                  <a:lnTo>
                    <a:pt x="406" y="1371"/>
                  </a:lnTo>
                  <a:lnTo>
                    <a:pt x="375" y="1365"/>
                  </a:lnTo>
                  <a:lnTo>
                    <a:pt x="346" y="1357"/>
                  </a:lnTo>
                  <a:lnTo>
                    <a:pt x="315" y="1350"/>
                  </a:lnTo>
                  <a:lnTo>
                    <a:pt x="284" y="1345"/>
                  </a:lnTo>
                  <a:lnTo>
                    <a:pt x="282" y="1332"/>
                  </a:lnTo>
                  <a:lnTo>
                    <a:pt x="287" y="1322"/>
                  </a:lnTo>
                  <a:lnTo>
                    <a:pt x="293" y="1311"/>
                  </a:lnTo>
                  <a:lnTo>
                    <a:pt x="303" y="1301"/>
                  </a:lnTo>
                  <a:lnTo>
                    <a:pt x="334" y="1306"/>
                  </a:lnTo>
                  <a:lnTo>
                    <a:pt x="365" y="1309"/>
                  </a:lnTo>
                  <a:lnTo>
                    <a:pt x="395" y="1312"/>
                  </a:lnTo>
                  <a:lnTo>
                    <a:pt x="422" y="1314"/>
                  </a:lnTo>
                  <a:lnTo>
                    <a:pt x="450" y="1314"/>
                  </a:lnTo>
                  <a:lnTo>
                    <a:pt x="478" y="1309"/>
                  </a:lnTo>
                  <a:lnTo>
                    <a:pt x="506" y="1299"/>
                  </a:lnTo>
                  <a:lnTo>
                    <a:pt x="533" y="1286"/>
                  </a:lnTo>
                  <a:lnTo>
                    <a:pt x="548" y="1279"/>
                  </a:lnTo>
                  <a:lnTo>
                    <a:pt x="560" y="1271"/>
                  </a:lnTo>
                  <a:lnTo>
                    <a:pt x="568" y="1261"/>
                  </a:lnTo>
                  <a:lnTo>
                    <a:pt x="576" y="1248"/>
                  </a:lnTo>
                  <a:lnTo>
                    <a:pt x="581" y="1235"/>
                  </a:lnTo>
                  <a:lnTo>
                    <a:pt x="586" y="1220"/>
                  </a:lnTo>
                  <a:lnTo>
                    <a:pt x="589" y="1205"/>
                  </a:lnTo>
                  <a:lnTo>
                    <a:pt x="594" y="1192"/>
                  </a:lnTo>
                  <a:lnTo>
                    <a:pt x="589" y="1173"/>
                  </a:lnTo>
                  <a:lnTo>
                    <a:pt x="582" y="1153"/>
                  </a:lnTo>
                  <a:lnTo>
                    <a:pt x="576" y="1133"/>
                  </a:lnTo>
                  <a:lnTo>
                    <a:pt x="566" y="1113"/>
                  </a:lnTo>
                  <a:lnTo>
                    <a:pt x="555" y="1095"/>
                  </a:lnTo>
                  <a:lnTo>
                    <a:pt x="542" y="1079"/>
                  </a:lnTo>
                  <a:lnTo>
                    <a:pt x="525" y="1062"/>
                  </a:lnTo>
                  <a:lnTo>
                    <a:pt x="506" y="1049"/>
                  </a:lnTo>
                  <a:lnTo>
                    <a:pt x="497" y="1048"/>
                  </a:lnTo>
                  <a:lnTo>
                    <a:pt x="489" y="1046"/>
                  </a:lnTo>
                  <a:lnTo>
                    <a:pt x="481" y="1044"/>
                  </a:lnTo>
                  <a:lnTo>
                    <a:pt x="473" y="1044"/>
                  </a:lnTo>
                  <a:lnTo>
                    <a:pt x="465" y="1044"/>
                  </a:lnTo>
                  <a:lnTo>
                    <a:pt x="457" y="1044"/>
                  </a:lnTo>
                  <a:lnTo>
                    <a:pt x="449" y="1046"/>
                  </a:lnTo>
                  <a:lnTo>
                    <a:pt x="440" y="1049"/>
                  </a:lnTo>
                  <a:lnTo>
                    <a:pt x="421" y="1067"/>
                  </a:lnTo>
                  <a:lnTo>
                    <a:pt x="400" y="1089"/>
                  </a:lnTo>
                  <a:lnTo>
                    <a:pt x="380" y="1112"/>
                  </a:lnTo>
                  <a:lnTo>
                    <a:pt x="359" y="1133"/>
                  </a:lnTo>
                  <a:lnTo>
                    <a:pt x="337" y="1153"/>
                  </a:lnTo>
                  <a:lnTo>
                    <a:pt x="313" y="1164"/>
                  </a:lnTo>
                  <a:lnTo>
                    <a:pt x="285" y="1168"/>
                  </a:lnTo>
                  <a:lnTo>
                    <a:pt x="256" y="1159"/>
                  </a:lnTo>
                  <a:lnTo>
                    <a:pt x="251" y="1150"/>
                  </a:lnTo>
                  <a:lnTo>
                    <a:pt x="243" y="1141"/>
                  </a:lnTo>
                  <a:lnTo>
                    <a:pt x="235" y="1133"/>
                  </a:lnTo>
                  <a:lnTo>
                    <a:pt x="233" y="1122"/>
                  </a:lnTo>
                  <a:lnTo>
                    <a:pt x="257" y="1107"/>
                  </a:lnTo>
                  <a:lnTo>
                    <a:pt x="279" y="1089"/>
                  </a:lnTo>
                  <a:lnTo>
                    <a:pt x="293" y="1069"/>
                  </a:lnTo>
                  <a:lnTo>
                    <a:pt x="306" y="1048"/>
                  </a:lnTo>
                  <a:lnTo>
                    <a:pt x="316" y="1026"/>
                  </a:lnTo>
                  <a:lnTo>
                    <a:pt x="324" y="1002"/>
                  </a:lnTo>
                  <a:lnTo>
                    <a:pt x="331" y="977"/>
                  </a:lnTo>
                  <a:lnTo>
                    <a:pt x="337" y="952"/>
                  </a:lnTo>
                  <a:lnTo>
                    <a:pt x="396" y="913"/>
                  </a:lnTo>
                  <a:lnTo>
                    <a:pt x="414" y="934"/>
                  </a:lnTo>
                  <a:lnTo>
                    <a:pt x="435" y="946"/>
                  </a:lnTo>
                  <a:lnTo>
                    <a:pt x="460" y="954"/>
                  </a:lnTo>
                  <a:lnTo>
                    <a:pt x="484" y="959"/>
                  </a:lnTo>
                  <a:lnTo>
                    <a:pt x="507" y="964"/>
                  </a:lnTo>
                  <a:lnTo>
                    <a:pt x="530" y="974"/>
                  </a:lnTo>
                  <a:lnTo>
                    <a:pt x="546" y="988"/>
                  </a:lnTo>
                  <a:lnTo>
                    <a:pt x="560" y="1011"/>
                  </a:lnTo>
                  <a:lnTo>
                    <a:pt x="568" y="1028"/>
                  </a:lnTo>
                  <a:lnTo>
                    <a:pt x="576" y="1044"/>
                  </a:lnTo>
                  <a:lnTo>
                    <a:pt x="584" y="1061"/>
                  </a:lnTo>
                  <a:lnTo>
                    <a:pt x="592" y="1077"/>
                  </a:lnTo>
                  <a:lnTo>
                    <a:pt x="600" y="1094"/>
                  </a:lnTo>
                  <a:lnTo>
                    <a:pt x="610" y="1108"/>
                  </a:lnTo>
                  <a:lnTo>
                    <a:pt x="620" y="1123"/>
                  </a:lnTo>
                  <a:lnTo>
                    <a:pt x="630" y="1136"/>
                  </a:lnTo>
                  <a:lnTo>
                    <a:pt x="635" y="1115"/>
                  </a:lnTo>
                  <a:lnTo>
                    <a:pt x="628" y="1090"/>
                  </a:lnTo>
                  <a:lnTo>
                    <a:pt x="615" y="1066"/>
                  </a:lnTo>
                  <a:lnTo>
                    <a:pt x="604" y="1043"/>
                  </a:lnTo>
                  <a:lnTo>
                    <a:pt x="600" y="1031"/>
                  </a:lnTo>
                  <a:lnTo>
                    <a:pt x="597" y="1018"/>
                  </a:lnTo>
                  <a:lnTo>
                    <a:pt x="591" y="1007"/>
                  </a:lnTo>
                  <a:lnTo>
                    <a:pt x="584" y="993"/>
                  </a:lnTo>
                  <a:lnTo>
                    <a:pt x="577" y="980"/>
                  </a:lnTo>
                  <a:lnTo>
                    <a:pt x="569" y="967"/>
                  </a:lnTo>
                  <a:lnTo>
                    <a:pt x="563" y="956"/>
                  </a:lnTo>
                  <a:lnTo>
                    <a:pt x="555" y="946"/>
                  </a:lnTo>
                  <a:lnTo>
                    <a:pt x="587" y="960"/>
                  </a:lnTo>
                  <a:lnTo>
                    <a:pt x="591" y="954"/>
                  </a:lnTo>
                  <a:lnTo>
                    <a:pt x="595" y="946"/>
                  </a:lnTo>
                  <a:lnTo>
                    <a:pt x="599" y="937"/>
                  </a:lnTo>
                  <a:lnTo>
                    <a:pt x="594" y="929"/>
                  </a:lnTo>
                  <a:lnTo>
                    <a:pt x="577" y="916"/>
                  </a:lnTo>
                  <a:lnTo>
                    <a:pt x="561" y="913"/>
                  </a:lnTo>
                  <a:lnTo>
                    <a:pt x="543" y="913"/>
                  </a:lnTo>
                  <a:lnTo>
                    <a:pt x="525" y="918"/>
                  </a:lnTo>
                  <a:lnTo>
                    <a:pt x="507" y="923"/>
                  </a:lnTo>
                  <a:lnTo>
                    <a:pt x="491" y="926"/>
                  </a:lnTo>
                  <a:lnTo>
                    <a:pt x="475" y="924"/>
                  </a:lnTo>
                  <a:lnTo>
                    <a:pt x="458" y="918"/>
                  </a:lnTo>
                  <a:lnTo>
                    <a:pt x="434" y="905"/>
                  </a:lnTo>
                  <a:lnTo>
                    <a:pt x="417" y="885"/>
                  </a:lnTo>
                  <a:lnTo>
                    <a:pt x="406" y="860"/>
                  </a:lnTo>
                  <a:lnTo>
                    <a:pt x="398" y="834"/>
                  </a:lnTo>
                  <a:lnTo>
                    <a:pt x="388" y="809"/>
                  </a:lnTo>
                  <a:lnTo>
                    <a:pt x="375" y="788"/>
                  </a:lnTo>
                  <a:lnTo>
                    <a:pt x="354" y="771"/>
                  </a:lnTo>
                  <a:lnTo>
                    <a:pt x="321" y="765"/>
                  </a:lnTo>
                  <a:lnTo>
                    <a:pt x="305" y="765"/>
                  </a:lnTo>
                  <a:lnTo>
                    <a:pt x="290" y="765"/>
                  </a:lnTo>
                  <a:lnTo>
                    <a:pt x="277" y="767"/>
                  </a:lnTo>
                  <a:lnTo>
                    <a:pt x="264" y="770"/>
                  </a:lnTo>
                  <a:lnTo>
                    <a:pt x="253" y="775"/>
                  </a:lnTo>
                  <a:lnTo>
                    <a:pt x="241" y="781"/>
                  </a:lnTo>
                  <a:lnTo>
                    <a:pt x="231" y="791"/>
                  </a:lnTo>
                  <a:lnTo>
                    <a:pt x="222" y="803"/>
                  </a:lnTo>
                  <a:lnTo>
                    <a:pt x="222" y="809"/>
                  </a:lnTo>
                  <a:lnTo>
                    <a:pt x="223" y="816"/>
                  </a:lnTo>
                  <a:lnTo>
                    <a:pt x="222" y="821"/>
                  </a:lnTo>
                  <a:lnTo>
                    <a:pt x="218" y="824"/>
                  </a:lnTo>
                  <a:lnTo>
                    <a:pt x="202" y="824"/>
                  </a:lnTo>
                  <a:lnTo>
                    <a:pt x="209" y="794"/>
                  </a:lnTo>
                  <a:lnTo>
                    <a:pt x="212" y="762"/>
                  </a:lnTo>
                  <a:lnTo>
                    <a:pt x="212" y="727"/>
                  </a:lnTo>
                  <a:lnTo>
                    <a:pt x="210" y="693"/>
                  </a:lnTo>
                  <a:lnTo>
                    <a:pt x="204" y="660"/>
                  </a:lnTo>
                  <a:lnTo>
                    <a:pt x="194" y="628"/>
                  </a:lnTo>
                  <a:lnTo>
                    <a:pt x="181" y="600"/>
                  </a:lnTo>
                  <a:lnTo>
                    <a:pt x="163" y="577"/>
                  </a:lnTo>
                  <a:lnTo>
                    <a:pt x="150" y="571"/>
                  </a:lnTo>
                  <a:lnTo>
                    <a:pt x="137" y="563"/>
                  </a:lnTo>
                  <a:lnTo>
                    <a:pt x="125" y="553"/>
                  </a:lnTo>
                  <a:lnTo>
                    <a:pt x="114" y="545"/>
                  </a:lnTo>
                  <a:lnTo>
                    <a:pt x="102" y="538"/>
                  </a:lnTo>
                  <a:lnTo>
                    <a:pt x="89" y="535"/>
                  </a:lnTo>
                  <a:lnTo>
                    <a:pt x="75" y="535"/>
                  </a:lnTo>
                  <a:lnTo>
                    <a:pt x="58" y="541"/>
                  </a:lnTo>
                  <a:lnTo>
                    <a:pt x="40" y="559"/>
                  </a:lnTo>
                  <a:lnTo>
                    <a:pt x="29" y="581"/>
                  </a:lnTo>
                  <a:lnTo>
                    <a:pt x="26" y="604"/>
                  </a:lnTo>
                  <a:lnTo>
                    <a:pt x="26" y="627"/>
                  </a:lnTo>
                  <a:lnTo>
                    <a:pt x="31" y="651"/>
                  </a:lnTo>
                  <a:lnTo>
                    <a:pt x="37" y="678"/>
                  </a:lnTo>
                  <a:lnTo>
                    <a:pt x="44" y="702"/>
                  </a:lnTo>
                  <a:lnTo>
                    <a:pt x="50" y="725"/>
                  </a:lnTo>
                  <a:lnTo>
                    <a:pt x="58" y="734"/>
                  </a:lnTo>
                  <a:lnTo>
                    <a:pt x="66" y="743"/>
                  </a:lnTo>
                  <a:lnTo>
                    <a:pt x="73" y="753"/>
                  </a:lnTo>
                  <a:lnTo>
                    <a:pt x="81" y="763"/>
                  </a:lnTo>
                  <a:lnTo>
                    <a:pt x="89" y="773"/>
                  </a:lnTo>
                  <a:lnTo>
                    <a:pt x="97" y="780"/>
                  </a:lnTo>
                  <a:lnTo>
                    <a:pt x="107" y="786"/>
                  </a:lnTo>
                  <a:lnTo>
                    <a:pt x="120" y="791"/>
                  </a:lnTo>
                  <a:lnTo>
                    <a:pt x="127" y="791"/>
                  </a:lnTo>
                  <a:lnTo>
                    <a:pt x="135" y="791"/>
                  </a:lnTo>
                  <a:lnTo>
                    <a:pt x="143" y="791"/>
                  </a:lnTo>
                  <a:lnTo>
                    <a:pt x="151" y="790"/>
                  </a:lnTo>
                  <a:lnTo>
                    <a:pt x="160" y="788"/>
                  </a:lnTo>
                  <a:lnTo>
                    <a:pt x="168" y="785"/>
                  </a:lnTo>
                  <a:lnTo>
                    <a:pt x="174" y="778"/>
                  </a:lnTo>
                  <a:lnTo>
                    <a:pt x="179" y="770"/>
                  </a:lnTo>
                  <a:lnTo>
                    <a:pt x="179" y="760"/>
                  </a:lnTo>
                  <a:lnTo>
                    <a:pt x="174" y="781"/>
                  </a:lnTo>
                  <a:lnTo>
                    <a:pt x="173" y="804"/>
                  </a:lnTo>
                  <a:lnTo>
                    <a:pt x="166" y="824"/>
                  </a:lnTo>
                  <a:lnTo>
                    <a:pt x="146" y="831"/>
                  </a:lnTo>
                  <a:lnTo>
                    <a:pt x="138" y="819"/>
                  </a:lnTo>
                  <a:lnTo>
                    <a:pt x="129" y="814"/>
                  </a:lnTo>
                  <a:lnTo>
                    <a:pt x="119" y="814"/>
                  </a:lnTo>
                  <a:lnTo>
                    <a:pt x="109" y="816"/>
                  </a:lnTo>
                  <a:lnTo>
                    <a:pt x="97" y="819"/>
                  </a:lnTo>
                  <a:lnTo>
                    <a:pt x="86" y="819"/>
                  </a:lnTo>
                  <a:lnTo>
                    <a:pt x="75" y="814"/>
                  </a:lnTo>
                  <a:lnTo>
                    <a:pt x="65" y="803"/>
                  </a:lnTo>
                  <a:lnTo>
                    <a:pt x="50" y="803"/>
                  </a:lnTo>
                  <a:lnTo>
                    <a:pt x="42" y="762"/>
                  </a:lnTo>
                  <a:lnTo>
                    <a:pt x="31" y="720"/>
                  </a:lnTo>
                  <a:lnTo>
                    <a:pt x="17" y="679"/>
                  </a:lnTo>
                  <a:lnTo>
                    <a:pt x="8" y="640"/>
                  </a:lnTo>
                  <a:lnTo>
                    <a:pt x="1" y="600"/>
                  </a:lnTo>
                  <a:lnTo>
                    <a:pt x="0" y="559"/>
                  </a:lnTo>
                  <a:lnTo>
                    <a:pt x="6" y="520"/>
                  </a:lnTo>
                  <a:lnTo>
                    <a:pt x="22" y="479"/>
                  </a:lnTo>
                  <a:lnTo>
                    <a:pt x="27" y="454"/>
                  </a:lnTo>
                  <a:lnTo>
                    <a:pt x="32" y="430"/>
                  </a:lnTo>
                  <a:lnTo>
                    <a:pt x="42" y="407"/>
                  </a:lnTo>
                  <a:lnTo>
                    <a:pt x="58" y="385"/>
                  </a:lnTo>
                  <a:lnTo>
                    <a:pt x="76" y="387"/>
                  </a:lnTo>
                  <a:lnTo>
                    <a:pt x="91" y="380"/>
                  </a:lnTo>
                  <a:lnTo>
                    <a:pt x="101" y="369"/>
                  </a:lnTo>
                  <a:lnTo>
                    <a:pt x="104" y="354"/>
                  </a:lnTo>
                  <a:lnTo>
                    <a:pt x="97" y="346"/>
                  </a:lnTo>
                  <a:lnTo>
                    <a:pt x="101" y="336"/>
                  </a:lnTo>
                  <a:lnTo>
                    <a:pt x="102" y="328"/>
                  </a:lnTo>
                  <a:lnTo>
                    <a:pt x="93" y="321"/>
                  </a:lnTo>
                  <a:lnTo>
                    <a:pt x="86" y="321"/>
                  </a:lnTo>
                  <a:lnTo>
                    <a:pt x="81" y="323"/>
                  </a:lnTo>
                  <a:lnTo>
                    <a:pt x="75" y="328"/>
                  </a:lnTo>
                  <a:lnTo>
                    <a:pt x="70" y="331"/>
                  </a:lnTo>
                  <a:lnTo>
                    <a:pt x="4" y="321"/>
                  </a:lnTo>
                  <a:lnTo>
                    <a:pt x="8" y="291"/>
                  </a:lnTo>
                  <a:lnTo>
                    <a:pt x="14" y="262"/>
                  </a:lnTo>
                  <a:lnTo>
                    <a:pt x="26" y="236"/>
                  </a:lnTo>
                  <a:lnTo>
                    <a:pt x="39" y="209"/>
                  </a:lnTo>
                  <a:lnTo>
                    <a:pt x="55" y="185"/>
                  </a:lnTo>
                  <a:lnTo>
                    <a:pt x="73" y="162"/>
                  </a:lnTo>
                  <a:lnTo>
                    <a:pt x="93" y="140"/>
                  </a:lnTo>
                  <a:lnTo>
                    <a:pt x="114" y="119"/>
                  </a:lnTo>
                  <a:lnTo>
                    <a:pt x="122" y="130"/>
                  </a:lnTo>
                  <a:lnTo>
                    <a:pt x="127" y="145"/>
                  </a:lnTo>
                  <a:lnTo>
                    <a:pt x="130" y="160"/>
                  </a:lnTo>
                  <a:lnTo>
                    <a:pt x="135" y="175"/>
                  </a:lnTo>
                  <a:lnTo>
                    <a:pt x="140" y="188"/>
                  </a:lnTo>
                  <a:lnTo>
                    <a:pt x="148" y="199"/>
                  </a:lnTo>
                  <a:lnTo>
                    <a:pt x="158" y="208"/>
                  </a:lnTo>
                  <a:lnTo>
                    <a:pt x="174" y="213"/>
                  </a:lnTo>
                  <a:lnTo>
                    <a:pt x="177" y="199"/>
                  </a:lnTo>
                  <a:lnTo>
                    <a:pt x="186" y="190"/>
                  </a:lnTo>
                  <a:lnTo>
                    <a:pt x="199" y="183"/>
                  </a:lnTo>
                  <a:lnTo>
                    <a:pt x="212" y="176"/>
                  </a:lnTo>
                  <a:lnTo>
                    <a:pt x="222" y="170"/>
                  </a:lnTo>
                  <a:lnTo>
                    <a:pt x="226" y="162"/>
                  </a:lnTo>
                  <a:lnTo>
                    <a:pt x="225" y="150"/>
                  </a:lnTo>
                  <a:lnTo>
                    <a:pt x="213" y="134"/>
                  </a:lnTo>
                  <a:lnTo>
                    <a:pt x="202" y="134"/>
                  </a:lnTo>
                  <a:lnTo>
                    <a:pt x="197" y="111"/>
                  </a:lnTo>
                  <a:lnTo>
                    <a:pt x="204" y="89"/>
                  </a:lnTo>
                  <a:lnTo>
                    <a:pt x="215" y="68"/>
                  </a:lnTo>
                  <a:lnTo>
                    <a:pt x="228" y="48"/>
                  </a:lnTo>
                  <a:lnTo>
                    <a:pt x="246" y="42"/>
                  </a:lnTo>
                  <a:lnTo>
                    <a:pt x="264" y="35"/>
                  </a:lnTo>
                  <a:lnTo>
                    <a:pt x="284" y="28"/>
                  </a:lnTo>
                  <a:lnTo>
                    <a:pt x="303" y="22"/>
                  </a:lnTo>
                  <a:lnTo>
                    <a:pt x="324" y="15"/>
                  </a:lnTo>
                  <a:lnTo>
                    <a:pt x="344" y="10"/>
                  </a:lnTo>
                  <a:lnTo>
                    <a:pt x="365" y="5"/>
                  </a:lnTo>
                  <a:lnTo>
                    <a:pt x="385" y="2"/>
                  </a:lnTo>
                  <a:lnTo>
                    <a:pt x="395" y="0"/>
                  </a:lnTo>
                  <a:lnTo>
                    <a:pt x="403" y="2"/>
                  </a:lnTo>
                  <a:lnTo>
                    <a:pt x="411" y="4"/>
                  </a:lnTo>
                  <a:lnTo>
                    <a:pt x="419" y="7"/>
                  </a:lnTo>
                  <a:lnTo>
                    <a:pt x="426" y="12"/>
                  </a:lnTo>
                  <a:lnTo>
                    <a:pt x="432" y="17"/>
                  </a:lnTo>
                  <a:lnTo>
                    <a:pt x="439" y="22"/>
                  </a:lnTo>
                  <a:lnTo>
                    <a:pt x="447" y="25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407" name="Freeform 63"/>
            <p:cNvSpPr>
              <a:spLocks/>
            </p:cNvSpPr>
            <p:nvPr/>
          </p:nvSpPr>
          <p:spPr bwMode="auto">
            <a:xfrm>
              <a:off x="611" y="131"/>
              <a:ext cx="45" cy="61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81" y="18"/>
                </a:cxn>
                <a:cxn ang="0">
                  <a:pos x="73" y="33"/>
                </a:cxn>
                <a:cxn ang="0">
                  <a:pos x="62" y="50"/>
                </a:cxn>
                <a:cxn ang="0">
                  <a:pos x="50" y="64"/>
                </a:cxn>
                <a:cxn ang="0">
                  <a:pos x="37" y="79"/>
                </a:cxn>
                <a:cxn ang="0">
                  <a:pos x="24" y="92"/>
                </a:cxn>
                <a:cxn ang="0">
                  <a:pos x="11" y="107"/>
                </a:cxn>
                <a:cxn ang="0">
                  <a:pos x="0" y="122"/>
                </a:cxn>
                <a:cxn ang="0">
                  <a:pos x="1" y="102"/>
                </a:cxn>
                <a:cxn ang="0">
                  <a:pos x="6" y="83"/>
                </a:cxn>
                <a:cxn ang="0">
                  <a:pos x="15" y="66"/>
                </a:cxn>
                <a:cxn ang="0">
                  <a:pos x="26" y="51"/>
                </a:cxn>
                <a:cxn ang="0">
                  <a:pos x="39" y="38"/>
                </a:cxn>
                <a:cxn ang="0">
                  <a:pos x="55" y="25"/>
                </a:cxn>
                <a:cxn ang="0">
                  <a:pos x="72" y="12"/>
                </a:cxn>
                <a:cxn ang="0">
                  <a:pos x="88" y="0"/>
                </a:cxn>
              </a:cxnLst>
              <a:rect l="0" t="0" r="r" b="b"/>
              <a:pathLst>
                <a:path w="88" h="122">
                  <a:moveTo>
                    <a:pt x="88" y="0"/>
                  </a:moveTo>
                  <a:lnTo>
                    <a:pt x="81" y="18"/>
                  </a:lnTo>
                  <a:lnTo>
                    <a:pt x="73" y="33"/>
                  </a:lnTo>
                  <a:lnTo>
                    <a:pt x="62" y="50"/>
                  </a:lnTo>
                  <a:lnTo>
                    <a:pt x="50" y="64"/>
                  </a:lnTo>
                  <a:lnTo>
                    <a:pt x="37" y="79"/>
                  </a:lnTo>
                  <a:lnTo>
                    <a:pt x="24" y="92"/>
                  </a:lnTo>
                  <a:lnTo>
                    <a:pt x="11" y="107"/>
                  </a:lnTo>
                  <a:lnTo>
                    <a:pt x="0" y="122"/>
                  </a:lnTo>
                  <a:lnTo>
                    <a:pt x="1" y="102"/>
                  </a:lnTo>
                  <a:lnTo>
                    <a:pt x="6" y="83"/>
                  </a:lnTo>
                  <a:lnTo>
                    <a:pt x="15" y="66"/>
                  </a:lnTo>
                  <a:lnTo>
                    <a:pt x="26" y="51"/>
                  </a:lnTo>
                  <a:lnTo>
                    <a:pt x="39" y="38"/>
                  </a:lnTo>
                  <a:lnTo>
                    <a:pt x="55" y="25"/>
                  </a:lnTo>
                  <a:lnTo>
                    <a:pt x="72" y="1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406" name="Freeform 62"/>
            <p:cNvSpPr>
              <a:spLocks/>
            </p:cNvSpPr>
            <p:nvPr/>
          </p:nvSpPr>
          <p:spPr bwMode="auto">
            <a:xfrm>
              <a:off x="711" y="234"/>
              <a:ext cx="110" cy="90"/>
            </a:xfrm>
            <a:custGeom>
              <a:avLst/>
              <a:gdLst/>
              <a:ahLst/>
              <a:cxnLst>
                <a:cxn ang="0">
                  <a:pos x="122" y="32"/>
                </a:cxn>
                <a:cxn ang="0">
                  <a:pos x="127" y="43"/>
                </a:cxn>
                <a:cxn ang="0">
                  <a:pos x="131" y="55"/>
                </a:cxn>
                <a:cxn ang="0">
                  <a:pos x="136" y="68"/>
                </a:cxn>
                <a:cxn ang="0">
                  <a:pos x="140" y="79"/>
                </a:cxn>
                <a:cxn ang="0">
                  <a:pos x="147" y="89"/>
                </a:cxn>
                <a:cxn ang="0">
                  <a:pos x="155" y="96"/>
                </a:cxn>
                <a:cxn ang="0">
                  <a:pos x="165" y="96"/>
                </a:cxn>
                <a:cxn ang="0">
                  <a:pos x="176" y="91"/>
                </a:cxn>
                <a:cxn ang="0">
                  <a:pos x="183" y="93"/>
                </a:cxn>
                <a:cxn ang="0">
                  <a:pos x="188" y="97"/>
                </a:cxn>
                <a:cxn ang="0">
                  <a:pos x="193" y="102"/>
                </a:cxn>
                <a:cxn ang="0">
                  <a:pos x="198" y="107"/>
                </a:cxn>
                <a:cxn ang="0">
                  <a:pos x="199" y="119"/>
                </a:cxn>
                <a:cxn ang="0">
                  <a:pos x="198" y="132"/>
                </a:cxn>
                <a:cxn ang="0">
                  <a:pos x="199" y="144"/>
                </a:cxn>
                <a:cxn ang="0">
                  <a:pos x="209" y="150"/>
                </a:cxn>
                <a:cxn ang="0">
                  <a:pos x="216" y="145"/>
                </a:cxn>
                <a:cxn ang="0">
                  <a:pos x="220" y="173"/>
                </a:cxn>
                <a:cxn ang="0">
                  <a:pos x="216" y="175"/>
                </a:cxn>
                <a:cxn ang="0">
                  <a:pos x="209" y="178"/>
                </a:cxn>
                <a:cxn ang="0">
                  <a:pos x="201" y="180"/>
                </a:cxn>
                <a:cxn ang="0">
                  <a:pos x="193" y="180"/>
                </a:cxn>
                <a:cxn ang="0">
                  <a:pos x="185" y="178"/>
                </a:cxn>
                <a:cxn ang="0">
                  <a:pos x="176" y="176"/>
                </a:cxn>
                <a:cxn ang="0">
                  <a:pos x="170" y="170"/>
                </a:cxn>
                <a:cxn ang="0">
                  <a:pos x="165" y="162"/>
                </a:cxn>
                <a:cxn ang="0">
                  <a:pos x="167" y="150"/>
                </a:cxn>
                <a:cxn ang="0">
                  <a:pos x="162" y="140"/>
                </a:cxn>
                <a:cxn ang="0">
                  <a:pos x="154" y="134"/>
                </a:cxn>
                <a:cxn ang="0">
                  <a:pos x="144" y="129"/>
                </a:cxn>
                <a:cxn ang="0">
                  <a:pos x="136" y="134"/>
                </a:cxn>
                <a:cxn ang="0">
                  <a:pos x="126" y="137"/>
                </a:cxn>
                <a:cxn ang="0">
                  <a:pos x="116" y="140"/>
                </a:cxn>
                <a:cxn ang="0">
                  <a:pos x="106" y="140"/>
                </a:cxn>
                <a:cxn ang="0">
                  <a:pos x="91" y="129"/>
                </a:cxn>
                <a:cxn ang="0">
                  <a:pos x="90" y="111"/>
                </a:cxn>
                <a:cxn ang="0">
                  <a:pos x="87" y="97"/>
                </a:cxn>
                <a:cxn ang="0">
                  <a:pos x="69" y="96"/>
                </a:cxn>
                <a:cxn ang="0">
                  <a:pos x="64" y="104"/>
                </a:cxn>
                <a:cxn ang="0">
                  <a:pos x="57" y="109"/>
                </a:cxn>
                <a:cxn ang="0">
                  <a:pos x="51" y="114"/>
                </a:cxn>
                <a:cxn ang="0">
                  <a:pos x="42" y="116"/>
                </a:cxn>
                <a:cxn ang="0">
                  <a:pos x="34" y="117"/>
                </a:cxn>
                <a:cxn ang="0">
                  <a:pos x="28" y="117"/>
                </a:cxn>
                <a:cxn ang="0">
                  <a:pos x="20" y="116"/>
                </a:cxn>
                <a:cxn ang="0">
                  <a:pos x="13" y="114"/>
                </a:cxn>
                <a:cxn ang="0">
                  <a:pos x="3" y="94"/>
                </a:cxn>
                <a:cxn ang="0">
                  <a:pos x="0" y="71"/>
                </a:cxn>
                <a:cxn ang="0">
                  <a:pos x="2" y="47"/>
                </a:cxn>
                <a:cxn ang="0">
                  <a:pos x="7" y="25"/>
                </a:cxn>
                <a:cxn ang="0">
                  <a:pos x="18" y="15"/>
                </a:cxn>
                <a:cxn ang="0">
                  <a:pos x="33" y="9"/>
                </a:cxn>
                <a:cxn ang="0">
                  <a:pos x="49" y="4"/>
                </a:cxn>
                <a:cxn ang="0">
                  <a:pos x="67" y="0"/>
                </a:cxn>
                <a:cxn ang="0">
                  <a:pos x="83" y="2"/>
                </a:cxn>
                <a:cxn ang="0">
                  <a:pos x="98" y="7"/>
                </a:cxn>
                <a:cxn ang="0">
                  <a:pos x="113" y="17"/>
                </a:cxn>
                <a:cxn ang="0">
                  <a:pos x="122" y="32"/>
                </a:cxn>
              </a:cxnLst>
              <a:rect l="0" t="0" r="r" b="b"/>
              <a:pathLst>
                <a:path w="220" h="180">
                  <a:moveTo>
                    <a:pt x="122" y="32"/>
                  </a:moveTo>
                  <a:lnTo>
                    <a:pt x="127" y="43"/>
                  </a:lnTo>
                  <a:lnTo>
                    <a:pt x="131" y="55"/>
                  </a:lnTo>
                  <a:lnTo>
                    <a:pt x="136" y="68"/>
                  </a:lnTo>
                  <a:lnTo>
                    <a:pt x="140" y="79"/>
                  </a:lnTo>
                  <a:lnTo>
                    <a:pt x="147" y="89"/>
                  </a:lnTo>
                  <a:lnTo>
                    <a:pt x="155" y="96"/>
                  </a:lnTo>
                  <a:lnTo>
                    <a:pt x="165" y="96"/>
                  </a:lnTo>
                  <a:lnTo>
                    <a:pt x="176" y="91"/>
                  </a:lnTo>
                  <a:lnTo>
                    <a:pt x="183" y="93"/>
                  </a:lnTo>
                  <a:lnTo>
                    <a:pt x="188" y="97"/>
                  </a:lnTo>
                  <a:lnTo>
                    <a:pt x="193" y="102"/>
                  </a:lnTo>
                  <a:lnTo>
                    <a:pt x="198" y="107"/>
                  </a:lnTo>
                  <a:lnTo>
                    <a:pt x="199" y="119"/>
                  </a:lnTo>
                  <a:lnTo>
                    <a:pt x="198" y="132"/>
                  </a:lnTo>
                  <a:lnTo>
                    <a:pt x="199" y="144"/>
                  </a:lnTo>
                  <a:lnTo>
                    <a:pt x="209" y="150"/>
                  </a:lnTo>
                  <a:lnTo>
                    <a:pt x="216" y="145"/>
                  </a:lnTo>
                  <a:lnTo>
                    <a:pt x="220" y="173"/>
                  </a:lnTo>
                  <a:lnTo>
                    <a:pt x="216" y="175"/>
                  </a:lnTo>
                  <a:lnTo>
                    <a:pt x="209" y="178"/>
                  </a:lnTo>
                  <a:lnTo>
                    <a:pt x="201" y="180"/>
                  </a:lnTo>
                  <a:lnTo>
                    <a:pt x="193" y="180"/>
                  </a:lnTo>
                  <a:lnTo>
                    <a:pt x="185" y="178"/>
                  </a:lnTo>
                  <a:lnTo>
                    <a:pt x="176" y="176"/>
                  </a:lnTo>
                  <a:lnTo>
                    <a:pt x="170" y="170"/>
                  </a:lnTo>
                  <a:lnTo>
                    <a:pt x="165" y="162"/>
                  </a:lnTo>
                  <a:lnTo>
                    <a:pt x="167" y="150"/>
                  </a:lnTo>
                  <a:lnTo>
                    <a:pt x="162" y="140"/>
                  </a:lnTo>
                  <a:lnTo>
                    <a:pt x="154" y="134"/>
                  </a:lnTo>
                  <a:lnTo>
                    <a:pt x="144" y="129"/>
                  </a:lnTo>
                  <a:lnTo>
                    <a:pt x="136" y="134"/>
                  </a:lnTo>
                  <a:lnTo>
                    <a:pt x="126" y="137"/>
                  </a:lnTo>
                  <a:lnTo>
                    <a:pt x="116" y="140"/>
                  </a:lnTo>
                  <a:lnTo>
                    <a:pt x="106" y="140"/>
                  </a:lnTo>
                  <a:lnTo>
                    <a:pt x="91" y="129"/>
                  </a:lnTo>
                  <a:lnTo>
                    <a:pt x="90" y="111"/>
                  </a:lnTo>
                  <a:lnTo>
                    <a:pt x="87" y="97"/>
                  </a:lnTo>
                  <a:lnTo>
                    <a:pt x="69" y="96"/>
                  </a:lnTo>
                  <a:lnTo>
                    <a:pt x="64" y="104"/>
                  </a:lnTo>
                  <a:lnTo>
                    <a:pt x="57" y="109"/>
                  </a:lnTo>
                  <a:lnTo>
                    <a:pt x="51" y="114"/>
                  </a:lnTo>
                  <a:lnTo>
                    <a:pt x="42" y="116"/>
                  </a:lnTo>
                  <a:lnTo>
                    <a:pt x="34" y="117"/>
                  </a:lnTo>
                  <a:lnTo>
                    <a:pt x="28" y="117"/>
                  </a:lnTo>
                  <a:lnTo>
                    <a:pt x="20" y="116"/>
                  </a:lnTo>
                  <a:lnTo>
                    <a:pt x="13" y="114"/>
                  </a:lnTo>
                  <a:lnTo>
                    <a:pt x="3" y="94"/>
                  </a:lnTo>
                  <a:lnTo>
                    <a:pt x="0" y="71"/>
                  </a:lnTo>
                  <a:lnTo>
                    <a:pt x="2" y="47"/>
                  </a:lnTo>
                  <a:lnTo>
                    <a:pt x="7" y="25"/>
                  </a:lnTo>
                  <a:lnTo>
                    <a:pt x="18" y="15"/>
                  </a:lnTo>
                  <a:lnTo>
                    <a:pt x="33" y="9"/>
                  </a:lnTo>
                  <a:lnTo>
                    <a:pt x="49" y="4"/>
                  </a:lnTo>
                  <a:lnTo>
                    <a:pt x="67" y="0"/>
                  </a:lnTo>
                  <a:lnTo>
                    <a:pt x="83" y="2"/>
                  </a:lnTo>
                  <a:lnTo>
                    <a:pt x="98" y="7"/>
                  </a:lnTo>
                  <a:lnTo>
                    <a:pt x="113" y="17"/>
                  </a:lnTo>
                  <a:lnTo>
                    <a:pt x="122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405" name="Freeform 61"/>
            <p:cNvSpPr>
              <a:spLocks/>
            </p:cNvSpPr>
            <p:nvPr/>
          </p:nvSpPr>
          <p:spPr bwMode="auto">
            <a:xfrm>
              <a:off x="723" y="249"/>
              <a:ext cx="49" cy="42"/>
            </a:xfrm>
            <a:custGeom>
              <a:avLst/>
              <a:gdLst/>
              <a:ahLst/>
              <a:cxnLst>
                <a:cxn ang="0">
                  <a:pos x="97" y="72"/>
                </a:cxn>
                <a:cxn ang="0">
                  <a:pos x="97" y="84"/>
                </a:cxn>
                <a:cxn ang="0">
                  <a:pos x="94" y="76"/>
                </a:cxn>
                <a:cxn ang="0">
                  <a:pos x="89" y="66"/>
                </a:cxn>
                <a:cxn ang="0">
                  <a:pos x="84" y="56"/>
                </a:cxn>
                <a:cxn ang="0">
                  <a:pos x="78" y="46"/>
                </a:cxn>
                <a:cxn ang="0">
                  <a:pos x="68" y="40"/>
                </a:cxn>
                <a:cxn ang="0">
                  <a:pos x="60" y="36"/>
                </a:cxn>
                <a:cxn ang="0">
                  <a:pos x="49" y="38"/>
                </a:cxn>
                <a:cxn ang="0">
                  <a:pos x="37" y="44"/>
                </a:cxn>
                <a:cxn ang="0">
                  <a:pos x="29" y="53"/>
                </a:cxn>
                <a:cxn ang="0">
                  <a:pos x="21" y="58"/>
                </a:cxn>
                <a:cxn ang="0">
                  <a:pos x="11" y="61"/>
                </a:cxn>
                <a:cxn ang="0">
                  <a:pos x="0" y="61"/>
                </a:cxn>
                <a:cxn ang="0">
                  <a:pos x="0" y="7"/>
                </a:cxn>
                <a:cxn ang="0">
                  <a:pos x="9" y="8"/>
                </a:cxn>
                <a:cxn ang="0">
                  <a:pos x="19" y="8"/>
                </a:cxn>
                <a:cxn ang="0">
                  <a:pos x="29" y="7"/>
                </a:cxn>
                <a:cxn ang="0">
                  <a:pos x="37" y="3"/>
                </a:cxn>
                <a:cxn ang="0">
                  <a:pos x="45" y="2"/>
                </a:cxn>
                <a:cxn ang="0">
                  <a:pos x="53" y="0"/>
                </a:cxn>
                <a:cxn ang="0">
                  <a:pos x="62" y="2"/>
                </a:cxn>
                <a:cxn ang="0">
                  <a:pos x="70" y="7"/>
                </a:cxn>
                <a:cxn ang="0">
                  <a:pos x="80" y="23"/>
                </a:cxn>
                <a:cxn ang="0">
                  <a:pos x="84" y="41"/>
                </a:cxn>
                <a:cxn ang="0">
                  <a:pos x="88" y="58"/>
                </a:cxn>
                <a:cxn ang="0">
                  <a:pos x="97" y="72"/>
                </a:cxn>
              </a:cxnLst>
              <a:rect l="0" t="0" r="r" b="b"/>
              <a:pathLst>
                <a:path w="97" h="84">
                  <a:moveTo>
                    <a:pt x="97" y="72"/>
                  </a:moveTo>
                  <a:lnTo>
                    <a:pt x="97" y="84"/>
                  </a:lnTo>
                  <a:lnTo>
                    <a:pt x="94" y="76"/>
                  </a:lnTo>
                  <a:lnTo>
                    <a:pt x="89" y="66"/>
                  </a:lnTo>
                  <a:lnTo>
                    <a:pt x="84" y="56"/>
                  </a:lnTo>
                  <a:lnTo>
                    <a:pt x="78" y="46"/>
                  </a:lnTo>
                  <a:lnTo>
                    <a:pt x="68" y="40"/>
                  </a:lnTo>
                  <a:lnTo>
                    <a:pt x="60" y="36"/>
                  </a:lnTo>
                  <a:lnTo>
                    <a:pt x="49" y="38"/>
                  </a:lnTo>
                  <a:lnTo>
                    <a:pt x="37" y="44"/>
                  </a:lnTo>
                  <a:lnTo>
                    <a:pt x="29" y="53"/>
                  </a:lnTo>
                  <a:lnTo>
                    <a:pt x="21" y="58"/>
                  </a:lnTo>
                  <a:lnTo>
                    <a:pt x="11" y="61"/>
                  </a:lnTo>
                  <a:lnTo>
                    <a:pt x="0" y="61"/>
                  </a:lnTo>
                  <a:lnTo>
                    <a:pt x="0" y="7"/>
                  </a:lnTo>
                  <a:lnTo>
                    <a:pt x="9" y="8"/>
                  </a:lnTo>
                  <a:lnTo>
                    <a:pt x="19" y="8"/>
                  </a:lnTo>
                  <a:lnTo>
                    <a:pt x="29" y="7"/>
                  </a:lnTo>
                  <a:lnTo>
                    <a:pt x="37" y="3"/>
                  </a:lnTo>
                  <a:lnTo>
                    <a:pt x="45" y="2"/>
                  </a:lnTo>
                  <a:lnTo>
                    <a:pt x="53" y="0"/>
                  </a:lnTo>
                  <a:lnTo>
                    <a:pt x="62" y="2"/>
                  </a:lnTo>
                  <a:lnTo>
                    <a:pt x="70" y="7"/>
                  </a:lnTo>
                  <a:lnTo>
                    <a:pt x="80" y="23"/>
                  </a:lnTo>
                  <a:lnTo>
                    <a:pt x="84" y="41"/>
                  </a:lnTo>
                  <a:lnTo>
                    <a:pt x="88" y="58"/>
                  </a:lnTo>
                  <a:lnTo>
                    <a:pt x="97" y="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404" name="Freeform 60"/>
            <p:cNvSpPr>
              <a:spLocks/>
            </p:cNvSpPr>
            <p:nvPr/>
          </p:nvSpPr>
          <p:spPr bwMode="auto">
            <a:xfrm>
              <a:off x="588" y="276"/>
              <a:ext cx="45" cy="74"/>
            </a:xfrm>
            <a:custGeom>
              <a:avLst/>
              <a:gdLst/>
              <a:ahLst/>
              <a:cxnLst>
                <a:cxn ang="0">
                  <a:pos x="35" y="84"/>
                </a:cxn>
                <a:cxn ang="0">
                  <a:pos x="29" y="102"/>
                </a:cxn>
                <a:cxn ang="0">
                  <a:pos x="22" y="120"/>
                </a:cxn>
                <a:cxn ang="0">
                  <a:pos x="14" y="137"/>
                </a:cxn>
                <a:cxn ang="0">
                  <a:pos x="0" y="148"/>
                </a:cxn>
                <a:cxn ang="0">
                  <a:pos x="6" y="124"/>
                </a:cxn>
                <a:cxn ang="0">
                  <a:pos x="16" y="101"/>
                </a:cxn>
                <a:cxn ang="0">
                  <a:pos x="26" y="79"/>
                </a:cxn>
                <a:cxn ang="0">
                  <a:pos x="26" y="56"/>
                </a:cxn>
                <a:cxn ang="0">
                  <a:pos x="32" y="48"/>
                </a:cxn>
                <a:cxn ang="0">
                  <a:pos x="37" y="38"/>
                </a:cxn>
                <a:cxn ang="0">
                  <a:pos x="44" y="27"/>
                </a:cxn>
                <a:cxn ang="0">
                  <a:pos x="50" y="17"/>
                </a:cxn>
                <a:cxn ang="0">
                  <a:pos x="57" y="9"/>
                </a:cxn>
                <a:cxn ang="0">
                  <a:pos x="66" y="4"/>
                </a:cxn>
                <a:cxn ang="0">
                  <a:pos x="76" y="0"/>
                </a:cxn>
                <a:cxn ang="0">
                  <a:pos x="89" y="2"/>
                </a:cxn>
                <a:cxn ang="0">
                  <a:pos x="83" y="10"/>
                </a:cxn>
                <a:cxn ang="0">
                  <a:pos x="75" y="17"/>
                </a:cxn>
                <a:cxn ang="0">
                  <a:pos x="66" y="25"/>
                </a:cxn>
                <a:cxn ang="0">
                  <a:pos x="57" y="33"/>
                </a:cxn>
                <a:cxn ang="0">
                  <a:pos x="48" y="43"/>
                </a:cxn>
                <a:cxn ang="0">
                  <a:pos x="42" y="55"/>
                </a:cxn>
                <a:cxn ang="0">
                  <a:pos x="37" y="68"/>
                </a:cxn>
                <a:cxn ang="0">
                  <a:pos x="35" y="84"/>
                </a:cxn>
              </a:cxnLst>
              <a:rect l="0" t="0" r="r" b="b"/>
              <a:pathLst>
                <a:path w="89" h="148">
                  <a:moveTo>
                    <a:pt x="35" y="84"/>
                  </a:moveTo>
                  <a:lnTo>
                    <a:pt x="29" y="102"/>
                  </a:lnTo>
                  <a:lnTo>
                    <a:pt x="22" y="120"/>
                  </a:lnTo>
                  <a:lnTo>
                    <a:pt x="14" y="137"/>
                  </a:lnTo>
                  <a:lnTo>
                    <a:pt x="0" y="148"/>
                  </a:lnTo>
                  <a:lnTo>
                    <a:pt x="6" y="124"/>
                  </a:lnTo>
                  <a:lnTo>
                    <a:pt x="16" y="101"/>
                  </a:lnTo>
                  <a:lnTo>
                    <a:pt x="26" y="79"/>
                  </a:lnTo>
                  <a:lnTo>
                    <a:pt x="26" y="56"/>
                  </a:lnTo>
                  <a:lnTo>
                    <a:pt x="32" y="48"/>
                  </a:lnTo>
                  <a:lnTo>
                    <a:pt x="37" y="38"/>
                  </a:lnTo>
                  <a:lnTo>
                    <a:pt x="44" y="27"/>
                  </a:lnTo>
                  <a:lnTo>
                    <a:pt x="50" y="17"/>
                  </a:lnTo>
                  <a:lnTo>
                    <a:pt x="57" y="9"/>
                  </a:lnTo>
                  <a:lnTo>
                    <a:pt x="66" y="4"/>
                  </a:lnTo>
                  <a:lnTo>
                    <a:pt x="76" y="0"/>
                  </a:lnTo>
                  <a:lnTo>
                    <a:pt x="89" y="2"/>
                  </a:lnTo>
                  <a:lnTo>
                    <a:pt x="83" y="10"/>
                  </a:lnTo>
                  <a:lnTo>
                    <a:pt x="75" y="17"/>
                  </a:lnTo>
                  <a:lnTo>
                    <a:pt x="66" y="25"/>
                  </a:lnTo>
                  <a:lnTo>
                    <a:pt x="57" y="33"/>
                  </a:lnTo>
                  <a:lnTo>
                    <a:pt x="48" y="43"/>
                  </a:lnTo>
                  <a:lnTo>
                    <a:pt x="42" y="55"/>
                  </a:lnTo>
                  <a:lnTo>
                    <a:pt x="37" y="68"/>
                  </a:lnTo>
                  <a:lnTo>
                    <a:pt x="35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403" name="Freeform 59"/>
            <p:cNvSpPr>
              <a:spLocks/>
            </p:cNvSpPr>
            <p:nvPr/>
          </p:nvSpPr>
          <p:spPr bwMode="auto">
            <a:xfrm>
              <a:off x="731" y="339"/>
              <a:ext cx="106" cy="129"/>
            </a:xfrm>
            <a:custGeom>
              <a:avLst/>
              <a:gdLst/>
              <a:ahLst/>
              <a:cxnLst>
                <a:cxn ang="0">
                  <a:pos x="157" y="33"/>
                </a:cxn>
                <a:cxn ang="0">
                  <a:pos x="170" y="56"/>
                </a:cxn>
                <a:cxn ang="0">
                  <a:pos x="184" y="79"/>
                </a:cxn>
                <a:cxn ang="0">
                  <a:pos x="196" y="103"/>
                </a:cxn>
                <a:cxn ang="0">
                  <a:pos x="206" y="126"/>
                </a:cxn>
                <a:cxn ang="0">
                  <a:pos x="210" y="153"/>
                </a:cxn>
                <a:cxn ang="0">
                  <a:pos x="210" y="177"/>
                </a:cxn>
                <a:cxn ang="0">
                  <a:pos x="206" y="204"/>
                </a:cxn>
                <a:cxn ang="0">
                  <a:pos x="191" y="232"/>
                </a:cxn>
                <a:cxn ang="0">
                  <a:pos x="181" y="243"/>
                </a:cxn>
                <a:cxn ang="0">
                  <a:pos x="171" y="250"/>
                </a:cxn>
                <a:cxn ang="0">
                  <a:pos x="161" y="255"/>
                </a:cxn>
                <a:cxn ang="0">
                  <a:pos x="150" y="256"/>
                </a:cxn>
                <a:cxn ang="0">
                  <a:pos x="137" y="256"/>
                </a:cxn>
                <a:cxn ang="0">
                  <a:pos x="124" y="255"/>
                </a:cxn>
                <a:cxn ang="0">
                  <a:pos x="111" y="253"/>
                </a:cxn>
                <a:cxn ang="0">
                  <a:pos x="98" y="251"/>
                </a:cxn>
                <a:cxn ang="0">
                  <a:pos x="86" y="238"/>
                </a:cxn>
                <a:cxn ang="0">
                  <a:pos x="73" y="227"/>
                </a:cxn>
                <a:cxn ang="0">
                  <a:pos x="57" y="215"/>
                </a:cxn>
                <a:cxn ang="0">
                  <a:pos x="42" y="204"/>
                </a:cxn>
                <a:cxn ang="0">
                  <a:pos x="28" y="192"/>
                </a:cxn>
                <a:cxn ang="0">
                  <a:pos x="16" y="177"/>
                </a:cxn>
                <a:cxn ang="0">
                  <a:pos x="8" y="163"/>
                </a:cxn>
                <a:cxn ang="0">
                  <a:pos x="5" y="143"/>
                </a:cxn>
                <a:cxn ang="0">
                  <a:pos x="1" y="123"/>
                </a:cxn>
                <a:cxn ang="0">
                  <a:pos x="0" y="103"/>
                </a:cxn>
                <a:cxn ang="0">
                  <a:pos x="0" y="82"/>
                </a:cxn>
                <a:cxn ang="0">
                  <a:pos x="3" y="62"/>
                </a:cxn>
                <a:cxn ang="0">
                  <a:pos x="8" y="44"/>
                </a:cxn>
                <a:cxn ang="0">
                  <a:pos x="16" y="26"/>
                </a:cxn>
                <a:cxn ang="0">
                  <a:pos x="28" y="11"/>
                </a:cxn>
                <a:cxn ang="0">
                  <a:pos x="42" y="0"/>
                </a:cxn>
                <a:cxn ang="0">
                  <a:pos x="59" y="3"/>
                </a:cxn>
                <a:cxn ang="0">
                  <a:pos x="75" y="5"/>
                </a:cxn>
                <a:cxn ang="0">
                  <a:pos x="90" y="6"/>
                </a:cxn>
                <a:cxn ang="0">
                  <a:pos x="104" y="8"/>
                </a:cxn>
                <a:cxn ang="0">
                  <a:pos x="117" y="10"/>
                </a:cxn>
                <a:cxn ang="0">
                  <a:pos x="130" y="15"/>
                </a:cxn>
                <a:cxn ang="0">
                  <a:pos x="144" y="21"/>
                </a:cxn>
                <a:cxn ang="0">
                  <a:pos x="157" y="33"/>
                </a:cxn>
              </a:cxnLst>
              <a:rect l="0" t="0" r="r" b="b"/>
              <a:pathLst>
                <a:path w="210" h="256">
                  <a:moveTo>
                    <a:pt x="157" y="33"/>
                  </a:moveTo>
                  <a:lnTo>
                    <a:pt x="170" y="56"/>
                  </a:lnTo>
                  <a:lnTo>
                    <a:pt x="184" y="79"/>
                  </a:lnTo>
                  <a:lnTo>
                    <a:pt x="196" y="103"/>
                  </a:lnTo>
                  <a:lnTo>
                    <a:pt x="206" y="126"/>
                  </a:lnTo>
                  <a:lnTo>
                    <a:pt x="210" y="153"/>
                  </a:lnTo>
                  <a:lnTo>
                    <a:pt x="210" y="177"/>
                  </a:lnTo>
                  <a:lnTo>
                    <a:pt x="206" y="204"/>
                  </a:lnTo>
                  <a:lnTo>
                    <a:pt x="191" y="232"/>
                  </a:lnTo>
                  <a:lnTo>
                    <a:pt x="181" y="243"/>
                  </a:lnTo>
                  <a:lnTo>
                    <a:pt x="171" y="250"/>
                  </a:lnTo>
                  <a:lnTo>
                    <a:pt x="161" y="255"/>
                  </a:lnTo>
                  <a:lnTo>
                    <a:pt x="150" y="256"/>
                  </a:lnTo>
                  <a:lnTo>
                    <a:pt x="137" y="256"/>
                  </a:lnTo>
                  <a:lnTo>
                    <a:pt x="124" y="255"/>
                  </a:lnTo>
                  <a:lnTo>
                    <a:pt x="111" y="253"/>
                  </a:lnTo>
                  <a:lnTo>
                    <a:pt x="98" y="251"/>
                  </a:lnTo>
                  <a:lnTo>
                    <a:pt x="86" y="238"/>
                  </a:lnTo>
                  <a:lnTo>
                    <a:pt x="73" y="227"/>
                  </a:lnTo>
                  <a:lnTo>
                    <a:pt x="57" y="215"/>
                  </a:lnTo>
                  <a:lnTo>
                    <a:pt x="42" y="204"/>
                  </a:lnTo>
                  <a:lnTo>
                    <a:pt x="28" y="192"/>
                  </a:lnTo>
                  <a:lnTo>
                    <a:pt x="16" y="177"/>
                  </a:lnTo>
                  <a:lnTo>
                    <a:pt x="8" y="163"/>
                  </a:lnTo>
                  <a:lnTo>
                    <a:pt x="5" y="143"/>
                  </a:lnTo>
                  <a:lnTo>
                    <a:pt x="1" y="123"/>
                  </a:lnTo>
                  <a:lnTo>
                    <a:pt x="0" y="103"/>
                  </a:lnTo>
                  <a:lnTo>
                    <a:pt x="0" y="82"/>
                  </a:lnTo>
                  <a:lnTo>
                    <a:pt x="3" y="62"/>
                  </a:lnTo>
                  <a:lnTo>
                    <a:pt x="8" y="44"/>
                  </a:lnTo>
                  <a:lnTo>
                    <a:pt x="16" y="26"/>
                  </a:lnTo>
                  <a:lnTo>
                    <a:pt x="28" y="11"/>
                  </a:lnTo>
                  <a:lnTo>
                    <a:pt x="42" y="0"/>
                  </a:lnTo>
                  <a:lnTo>
                    <a:pt x="59" y="3"/>
                  </a:lnTo>
                  <a:lnTo>
                    <a:pt x="75" y="5"/>
                  </a:lnTo>
                  <a:lnTo>
                    <a:pt x="90" y="6"/>
                  </a:lnTo>
                  <a:lnTo>
                    <a:pt x="104" y="8"/>
                  </a:lnTo>
                  <a:lnTo>
                    <a:pt x="117" y="10"/>
                  </a:lnTo>
                  <a:lnTo>
                    <a:pt x="130" y="15"/>
                  </a:lnTo>
                  <a:lnTo>
                    <a:pt x="144" y="21"/>
                  </a:lnTo>
                  <a:lnTo>
                    <a:pt x="15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402" name="Freeform 58"/>
            <p:cNvSpPr>
              <a:spLocks/>
            </p:cNvSpPr>
            <p:nvPr/>
          </p:nvSpPr>
          <p:spPr bwMode="auto">
            <a:xfrm>
              <a:off x="744" y="353"/>
              <a:ext cx="80" cy="88"/>
            </a:xfrm>
            <a:custGeom>
              <a:avLst/>
              <a:gdLst/>
              <a:ahLst/>
              <a:cxnLst>
                <a:cxn ang="0">
                  <a:pos x="153" y="94"/>
                </a:cxn>
                <a:cxn ang="0">
                  <a:pos x="158" y="113"/>
                </a:cxn>
                <a:cxn ang="0">
                  <a:pos x="160" y="136"/>
                </a:cxn>
                <a:cxn ang="0">
                  <a:pos x="157" y="158"/>
                </a:cxn>
                <a:cxn ang="0">
                  <a:pos x="149" y="176"/>
                </a:cxn>
                <a:cxn ang="0">
                  <a:pos x="142" y="164"/>
                </a:cxn>
                <a:cxn ang="0">
                  <a:pos x="137" y="151"/>
                </a:cxn>
                <a:cxn ang="0">
                  <a:pos x="131" y="140"/>
                </a:cxn>
                <a:cxn ang="0">
                  <a:pos x="122" y="128"/>
                </a:cxn>
                <a:cxn ang="0">
                  <a:pos x="114" y="120"/>
                </a:cxn>
                <a:cxn ang="0">
                  <a:pos x="104" y="113"/>
                </a:cxn>
                <a:cxn ang="0">
                  <a:pos x="91" y="110"/>
                </a:cxn>
                <a:cxn ang="0">
                  <a:pos x="77" y="110"/>
                </a:cxn>
                <a:cxn ang="0">
                  <a:pos x="62" y="117"/>
                </a:cxn>
                <a:cxn ang="0">
                  <a:pos x="49" y="126"/>
                </a:cxn>
                <a:cxn ang="0">
                  <a:pos x="42" y="138"/>
                </a:cxn>
                <a:cxn ang="0">
                  <a:pos x="44" y="153"/>
                </a:cxn>
                <a:cxn ang="0">
                  <a:pos x="44" y="158"/>
                </a:cxn>
                <a:cxn ang="0">
                  <a:pos x="20" y="136"/>
                </a:cxn>
                <a:cxn ang="0">
                  <a:pos x="7" y="105"/>
                </a:cxn>
                <a:cxn ang="0">
                  <a:pos x="0" y="71"/>
                </a:cxn>
                <a:cxn ang="0">
                  <a:pos x="2" y="33"/>
                </a:cxn>
                <a:cxn ang="0">
                  <a:pos x="21" y="10"/>
                </a:cxn>
                <a:cxn ang="0">
                  <a:pos x="42" y="0"/>
                </a:cxn>
                <a:cxn ang="0">
                  <a:pos x="65" y="1"/>
                </a:cxn>
                <a:cxn ang="0">
                  <a:pos x="88" y="11"/>
                </a:cxn>
                <a:cxn ang="0">
                  <a:pos x="111" y="28"/>
                </a:cxn>
                <a:cxn ang="0">
                  <a:pos x="129" y="48"/>
                </a:cxn>
                <a:cxn ang="0">
                  <a:pos x="144" y="71"/>
                </a:cxn>
                <a:cxn ang="0">
                  <a:pos x="153" y="94"/>
                </a:cxn>
              </a:cxnLst>
              <a:rect l="0" t="0" r="r" b="b"/>
              <a:pathLst>
                <a:path w="160" h="176">
                  <a:moveTo>
                    <a:pt x="153" y="94"/>
                  </a:moveTo>
                  <a:lnTo>
                    <a:pt x="158" y="113"/>
                  </a:lnTo>
                  <a:lnTo>
                    <a:pt x="160" y="136"/>
                  </a:lnTo>
                  <a:lnTo>
                    <a:pt x="157" y="158"/>
                  </a:lnTo>
                  <a:lnTo>
                    <a:pt x="149" y="176"/>
                  </a:lnTo>
                  <a:lnTo>
                    <a:pt x="142" y="164"/>
                  </a:lnTo>
                  <a:lnTo>
                    <a:pt x="137" y="151"/>
                  </a:lnTo>
                  <a:lnTo>
                    <a:pt x="131" y="140"/>
                  </a:lnTo>
                  <a:lnTo>
                    <a:pt x="122" y="128"/>
                  </a:lnTo>
                  <a:lnTo>
                    <a:pt x="114" y="120"/>
                  </a:lnTo>
                  <a:lnTo>
                    <a:pt x="104" y="113"/>
                  </a:lnTo>
                  <a:lnTo>
                    <a:pt x="91" y="110"/>
                  </a:lnTo>
                  <a:lnTo>
                    <a:pt x="77" y="110"/>
                  </a:lnTo>
                  <a:lnTo>
                    <a:pt x="62" y="117"/>
                  </a:lnTo>
                  <a:lnTo>
                    <a:pt x="49" y="126"/>
                  </a:lnTo>
                  <a:lnTo>
                    <a:pt x="42" y="138"/>
                  </a:lnTo>
                  <a:lnTo>
                    <a:pt x="44" y="153"/>
                  </a:lnTo>
                  <a:lnTo>
                    <a:pt x="44" y="158"/>
                  </a:lnTo>
                  <a:lnTo>
                    <a:pt x="20" y="136"/>
                  </a:lnTo>
                  <a:lnTo>
                    <a:pt x="7" y="105"/>
                  </a:lnTo>
                  <a:lnTo>
                    <a:pt x="0" y="71"/>
                  </a:lnTo>
                  <a:lnTo>
                    <a:pt x="2" y="33"/>
                  </a:lnTo>
                  <a:lnTo>
                    <a:pt x="21" y="10"/>
                  </a:lnTo>
                  <a:lnTo>
                    <a:pt x="42" y="0"/>
                  </a:lnTo>
                  <a:lnTo>
                    <a:pt x="65" y="1"/>
                  </a:lnTo>
                  <a:lnTo>
                    <a:pt x="88" y="11"/>
                  </a:lnTo>
                  <a:lnTo>
                    <a:pt x="111" y="28"/>
                  </a:lnTo>
                  <a:lnTo>
                    <a:pt x="129" y="48"/>
                  </a:lnTo>
                  <a:lnTo>
                    <a:pt x="144" y="71"/>
                  </a:lnTo>
                  <a:lnTo>
                    <a:pt x="153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401" name="Freeform 57"/>
            <p:cNvSpPr>
              <a:spLocks/>
            </p:cNvSpPr>
            <p:nvPr/>
          </p:nvSpPr>
          <p:spPr bwMode="auto">
            <a:xfrm>
              <a:off x="1020" y="359"/>
              <a:ext cx="52" cy="96"/>
            </a:xfrm>
            <a:custGeom>
              <a:avLst/>
              <a:gdLst/>
              <a:ahLst/>
              <a:cxnLst>
                <a:cxn ang="0">
                  <a:pos x="70" y="17"/>
                </a:cxn>
                <a:cxn ang="0">
                  <a:pos x="64" y="18"/>
                </a:cxn>
                <a:cxn ang="0">
                  <a:pos x="59" y="23"/>
                </a:cxn>
                <a:cxn ang="0">
                  <a:pos x="54" y="28"/>
                </a:cxn>
                <a:cxn ang="0">
                  <a:pos x="49" y="32"/>
                </a:cxn>
                <a:cxn ang="0">
                  <a:pos x="54" y="41"/>
                </a:cxn>
                <a:cxn ang="0">
                  <a:pos x="61" y="48"/>
                </a:cxn>
                <a:cxn ang="0">
                  <a:pos x="67" y="56"/>
                </a:cxn>
                <a:cxn ang="0">
                  <a:pos x="74" y="63"/>
                </a:cxn>
                <a:cxn ang="0">
                  <a:pos x="82" y="69"/>
                </a:cxn>
                <a:cxn ang="0">
                  <a:pos x="88" y="78"/>
                </a:cxn>
                <a:cxn ang="0">
                  <a:pos x="95" y="87"/>
                </a:cxn>
                <a:cxn ang="0">
                  <a:pos x="98" y="99"/>
                </a:cxn>
                <a:cxn ang="0">
                  <a:pos x="105" y="124"/>
                </a:cxn>
                <a:cxn ang="0">
                  <a:pos x="105" y="150"/>
                </a:cxn>
                <a:cxn ang="0">
                  <a:pos x="95" y="175"/>
                </a:cxn>
                <a:cxn ang="0">
                  <a:pos x="77" y="193"/>
                </a:cxn>
                <a:cxn ang="0">
                  <a:pos x="61" y="186"/>
                </a:cxn>
                <a:cxn ang="0">
                  <a:pos x="74" y="166"/>
                </a:cxn>
                <a:cxn ang="0">
                  <a:pos x="85" y="142"/>
                </a:cxn>
                <a:cxn ang="0">
                  <a:pos x="88" y="117"/>
                </a:cxn>
                <a:cxn ang="0">
                  <a:pos x="77" y="92"/>
                </a:cxn>
                <a:cxn ang="0">
                  <a:pos x="69" y="84"/>
                </a:cxn>
                <a:cxn ang="0">
                  <a:pos x="62" y="76"/>
                </a:cxn>
                <a:cxn ang="0">
                  <a:pos x="54" y="71"/>
                </a:cxn>
                <a:cxn ang="0">
                  <a:pos x="43" y="71"/>
                </a:cxn>
                <a:cxn ang="0">
                  <a:pos x="36" y="96"/>
                </a:cxn>
                <a:cxn ang="0">
                  <a:pos x="28" y="119"/>
                </a:cxn>
                <a:cxn ang="0">
                  <a:pos x="21" y="143"/>
                </a:cxn>
                <a:cxn ang="0">
                  <a:pos x="17" y="170"/>
                </a:cxn>
                <a:cxn ang="0">
                  <a:pos x="0" y="170"/>
                </a:cxn>
                <a:cxn ang="0">
                  <a:pos x="0" y="148"/>
                </a:cxn>
                <a:cxn ang="0">
                  <a:pos x="3" y="125"/>
                </a:cxn>
                <a:cxn ang="0">
                  <a:pos x="7" y="102"/>
                </a:cxn>
                <a:cxn ang="0">
                  <a:pos x="12" y="81"/>
                </a:cxn>
                <a:cxn ang="0">
                  <a:pos x="20" y="60"/>
                </a:cxn>
                <a:cxn ang="0">
                  <a:pos x="28" y="38"/>
                </a:cxn>
                <a:cxn ang="0">
                  <a:pos x="39" y="18"/>
                </a:cxn>
                <a:cxn ang="0">
                  <a:pos x="54" y="0"/>
                </a:cxn>
                <a:cxn ang="0">
                  <a:pos x="61" y="2"/>
                </a:cxn>
                <a:cxn ang="0">
                  <a:pos x="67" y="4"/>
                </a:cxn>
                <a:cxn ang="0">
                  <a:pos x="72" y="9"/>
                </a:cxn>
                <a:cxn ang="0">
                  <a:pos x="70" y="17"/>
                </a:cxn>
              </a:cxnLst>
              <a:rect l="0" t="0" r="r" b="b"/>
              <a:pathLst>
                <a:path w="105" h="193">
                  <a:moveTo>
                    <a:pt x="70" y="17"/>
                  </a:moveTo>
                  <a:lnTo>
                    <a:pt x="64" y="18"/>
                  </a:lnTo>
                  <a:lnTo>
                    <a:pt x="59" y="23"/>
                  </a:lnTo>
                  <a:lnTo>
                    <a:pt x="54" y="28"/>
                  </a:lnTo>
                  <a:lnTo>
                    <a:pt x="49" y="32"/>
                  </a:lnTo>
                  <a:lnTo>
                    <a:pt x="54" y="41"/>
                  </a:lnTo>
                  <a:lnTo>
                    <a:pt x="61" y="48"/>
                  </a:lnTo>
                  <a:lnTo>
                    <a:pt x="67" y="56"/>
                  </a:lnTo>
                  <a:lnTo>
                    <a:pt x="74" y="63"/>
                  </a:lnTo>
                  <a:lnTo>
                    <a:pt x="82" y="69"/>
                  </a:lnTo>
                  <a:lnTo>
                    <a:pt x="88" y="78"/>
                  </a:lnTo>
                  <a:lnTo>
                    <a:pt x="95" y="87"/>
                  </a:lnTo>
                  <a:lnTo>
                    <a:pt x="98" y="99"/>
                  </a:lnTo>
                  <a:lnTo>
                    <a:pt x="105" y="124"/>
                  </a:lnTo>
                  <a:lnTo>
                    <a:pt x="105" y="150"/>
                  </a:lnTo>
                  <a:lnTo>
                    <a:pt x="95" y="175"/>
                  </a:lnTo>
                  <a:lnTo>
                    <a:pt x="77" y="193"/>
                  </a:lnTo>
                  <a:lnTo>
                    <a:pt x="61" y="186"/>
                  </a:lnTo>
                  <a:lnTo>
                    <a:pt x="74" y="166"/>
                  </a:lnTo>
                  <a:lnTo>
                    <a:pt x="85" y="142"/>
                  </a:lnTo>
                  <a:lnTo>
                    <a:pt x="88" y="117"/>
                  </a:lnTo>
                  <a:lnTo>
                    <a:pt x="77" y="92"/>
                  </a:lnTo>
                  <a:lnTo>
                    <a:pt x="69" y="84"/>
                  </a:lnTo>
                  <a:lnTo>
                    <a:pt x="62" y="76"/>
                  </a:lnTo>
                  <a:lnTo>
                    <a:pt x="54" y="71"/>
                  </a:lnTo>
                  <a:lnTo>
                    <a:pt x="43" y="71"/>
                  </a:lnTo>
                  <a:lnTo>
                    <a:pt x="36" y="96"/>
                  </a:lnTo>
                  <a:lnTo>
                    <a:pt x="28" y="119"/>
                  </a:lnTo>
                  <a:lnTo>
                    <a:pt x="21" y="143"/>
                  </a:lnTo>
                  <a:lnTo>
                    <a:pt x="17" y="170"/>
                  </a:lnTo>
                  <a:lnTo>
                    <a:pt x="0" y="170"/>
                  </a:lnTo>
                  <a:lnTo>
                    <a:pt x="0" y="148"/>
                  </a:lnTo>
                  <a:lnTo>
                    <a:pt x="3" y="125"/>
                  </a:lnTo>
                  <a:lnTo>
                    <a:pt x="7" y="102"/>
                  </a:lnTo>
                  <a:lnTo>
                    <a:pt x="12" y="81"/>
                  </a:lnTo>
                  <a:lnTo>
                    <a:pt x="20" y="60"/>
                  </a:lnTo>
                  <a:lnTo>
                    <a:pt x="28" y="38"/>
                  </a:lnTo>
                  <a:lnTo>
                    <a:pt x="39" y="18"/>
                  </a:lnTo>
                  <a:lnTo>
                    <a:pt x="54" y="0"/>
                  </a:lnTo>
                  <a:lnTo>
                    <a:pt x="61" y="2"/>
                  </a:lnTo>
                  <a:lnTo>
                    <a:pt x="67" y="4"/>
                  </a:lnTo>
                  <a:lnTo>
                    <a:pt x="72" y="9"/>
                  </a:lnTo>
                  <a:lnTo>
                    <a:pt x="7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400" name="Freeform 56"/>
            <p:cNvSpPr>
              <a:spLocks/>
            </p:cNvSpPr>
            <p:nvPr/>
          </p:nvSpPr>
          <p:spPr bwMode="auto">
            <a:xfrm>
              <a:off x="635" y="386"/>
              <a:ext cx="58" cy="89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62" y="44"/>
                </a:cxn>
                <a:cxn ang="0">
                  <a:pos x="69" y="55"/>
                </a:cxn>
                <a:cxn ang="0">
                  <a:pos x="77" y="65"/>
                </a:cxn>
                <a:cxn ang="0">
                  <a:pos x="87" y="72"/>
                </a:cxn>
                <a:cxn ang="0">
                  <a:pos x="97" y="79"/>
                </a:cxn>
                <a:cxn ang="0">
                  <a:pos x="105" y="85"/>
                </a:cxn>
                <a:cxn ang="0">
                  <a:pos x="111" y="95"/>
                </a:cxn>
                <a:cxn ang="0">
                  <a:pos x="116" y="105"/>
                </a:cxn>
                <a:cxn ang="0">
                  <a:pos x="116" y="120"/>
                </a:cxn>
                <a:cxn ang="0">
                  <a:pos x="110" y="115"/>
                </a:cxn>
                <a:cxn ang="0">
                  <a:pos x="101" y="110"/>
                </a:cxn>
                <a:cxn ang="0">
                  <a:pos x="93" y="105"/>
                </a:cxn>
                <a:cxn ang="0">
                  <a:pos x="87" y="102"/>
                </a:cxn>
                <a:cxn ang="0">
                  <a:pos x="77" y="98"/>
                </a:cxn>
                <a:cxn ang="0">
                  <a:pos x="69" y="98"/>
                </a:cxn>
                <a:cxn ang="0">
                  <a:pos x="61" y="100"/>
                </a:cxn>
                <a:cxn ang="0">
                  <a:pos x="51" y="103"/>
                </a:cxn>
                <a:cxn ang="0">
                  <a:pos x="46" y="121"/>
                </a:cxn>
                <a:cxn ang="0">
                  <a:pos x="44" y="141"/>
                </a:cxn>
                <a:cxn ang="0">
                  <a:pos x="48" y="161"/>
                </a:cxn>
                <a:cxn ang="0">
                  <a:pos x="62" y="174"/>
                </a:cxn>
                <a:cxn ang="0">
                  <a:pos x="52" y="177"/>
                </a:cxn>
                <a:cxn ang="0">
                  <a:pos x="44" y="177"/>
                </a:cxn>
                <a:cxn ang="0">
                  <a:pos x="38" y="172"/>
                </a:cxn>
                <a:cxn ang="0">
                  <a:pos x="30" y="164"/>
                </a:cxn>
                <a:cxn ang="0">
                  <a:pos x="23" y="154"/>
                </a:cxn>
                <a:cxn ang="0">
                  <a:pos x="18" y="144"/>
                </a:cxn>
                <a:cxn ang="0">
                  <a:pos x="12" y="134"/>
                </a:cxn>
                <a:cxn ang="0">
                  <a:pos x="7" y="126"/>
                </a:cxn>
                <a:cxn ang="0">
                  <a:pos x="3" y="90"/>
                </a:cxn>
                <a:cxn ang="0">
                  <a:pos x="0" y="55"/>
                </a:cxn>
                <a:cxn ang="0">
                  <a:pos x="5" y="24"/>
                </a:cxn>
                <a:cxn ang="0">
                  <a:pos x="23" y="0"/>
                </a:cxn>
                <a:cxn ang="0">
                  <a:pos x="38" y="6"/>
                </a:cxn>
                <a:cxn ang="0">
                  <a:pos x="52" y="13"/>
                </a:cxn>
                <a:cxn ang="0">
                  <a:pos x="64" y="23"/>
                </a:cxn>
                <a:cxn ang="0">
                  <a:pos x="69" y="37"/>
                </a:cxn>
              </a:cxnLst>
              <a:rect l="0" t="0" r="r" b="b"/>
              <a:pathLst>
                <a:path w="116" h="177">
                  <a:moveTo>
                    <a:pt x="69" y="37"/>
                  </a:moveTo>
                  <a:lnTo>
                    <a:pt x="62" y="44"/>
                  </a:lnTo>
                  <a:lnTo>
                    <a:pt x="69" y="55"/>
                  </a:lnTo>
                  <a:lnTo>
                    <a:pt x="77" y="65"/>
                  </a:lnTo>
                  <a:lnTo>
                    <a:pt x="87" y="72"/>
                  </a:lnTo>
                  <a:lnTo>
                    <a:pt x="97" y="79"/>
                  </a:lnTo>
                  <a:lnTo>
                    <a:pt x="105" y="85"/>
                  </a:lnTo>
                  <a:lnTo>
                    <a:pt x="111" y="95"/>
                  </a:lnTo>
                  <a:lnTo>
                    <a:pt x="116" y="105"/>
                  </a:lnTo>
                  <a:lnTo>
                    <a:pt x="116" y="120"/>
                  </a:lnTo>
                  <a:lnTo>
                    <a:pt x="110" y="115"/>
                  </a:lnTo>
                  <a:lnTo>
                    <a:pt x="101" y="110"/>
                  </a:lnTo>
                  <a:lnTo>
                    <a:pt x="93" y="105"/>
                  </a:lnTo>
                  <a:lnTo>
                    <a:pt x="87" y="102"/>
                  </a:lnTo>
                  <a:lnTo>
                    <a:pt x="77" y="98"/>
                  </a:lnTo>
                  <a:lnTo>
                    <a:pt x="69" y="98"/>
                  </a:lnTo>
                  <a:lnTo>
                    <a:pt x="61" y="100"/>
                  </a:lnTo>
                  <a:lnTo>
                    <a:pt x="51" y="103"/>
                  </a:lnTo>
                  <a:lnTo>
                    <a:pt x="46" y="121"/>
                  </a:lnTo>
                  <a:lnTo>
                    <a:pt x="44" y="141"/>
                  </a:lnTo>
                  <a:lnTo>
                    <a:pt x="48" y="161"/>
                  </a:lnTo>
                  <a:lnTo>
                    <a:pt x="62" y="174"/>
                  </a:lnTo>
                  <a:lnTo>
                    <a:pt x="52" y="177"/>
                  </a:lnTo>
                  <a:lnTo>
                    <a:pt x="44" y="177"/>
                  </a:lnTo>
                  <a:lnTo>
                    <a:pt x="38" y="172"/>
                  </a:lnTo>
                  <a:lnTo>
                    <a:pt x="30" y="164"/>
                  </a:lnTo>
                  <a:lnTo>
                    <a:pt x="23" y="154"/>
                  </a:lnTo>
                  <a:lnTo>
                    <a:pt x="18" y="144"/>
                  </a:lnTo>
                  <a:lnTo>
                    <a:pt x="12" y="134"/>
                  </a:lnTo>
                  <a:lnTo>
                    <a:pt x="7" y="126"/>
                  </a:lnTo>
                  <a:lnTo>
                    <a:pt x="3" y="90"/>
                  </a:lnTo>
                  <a:lnTo>
                    <a:pt x="0" y="55"/>
                  </a:lnTo>
                  <a:lnTo>
                    <a:pt x="5" y="24"/>
                  </a:lnTo>
                  <a:lnTo>
                    <a:pt x="23" y="0"/>
                  </a:lnTo>
                  <a:lnTo>
                    <a:pt x="38" y="6"/>
                  </a:lnTo>
                  <a:lnTo>
                    <a:pt x="52" y="13"/>
                  </a:lnTo>
                  <a:lnTo>
                    <a:pt x="64" y="23"/>
                  </a:lnTo>
                  <a:lnTo>
                    <a:pt x="69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99" name="Freeform 55"/>
            <p:cNvSpPr>
              <a:spLocks/>
            </p:cNvSpPr>
            <p:nvPr/>
          </p:nvSpPr>
          <p:spPr bwMode="auto">
            <a:xfrm>
              <a:off x="780" y="424"/>
              <a:ext cx="22" cy="25"/>
            </a:xfrm>
            <a:custGeom>
              <a:avLst/>
              <a:gdLst/>
              <a:ahLst/>
              <a:cxnLst>
                <a:cxn ang="0">
                  <a:pos x="42" y="45"/>
                </a:cxn>
                <a:cxn ang="0">
                  <a:pos x="31" y="43"/>
                </a:cxn>
                <a:cxn ang="0">
                  <a:pos x="19" y="48"/>
                </a:cxn>
                <a:cxn ang="0">
                  <a:pos x="6" y="50"/>
                </a:cxn>
                <a:cxn ang="0">
                  <a:pos x="0" y="35"/>
                </a:cxn>
                <a:cxn ang="0">
                  <a:pos x="16" y="0"/>
                </a:cxn>
                <a:cxn ang="0">
                  <a:pos x="29" y="7"/>
                </a:cxn>
                <a:cxn ang="0">
                  <a:pos x="32" y="20"/>
                </a:cxn>
                <a:cxn ang="0">
                  <a:pos x="32" y="35"/>
                </a:cxn>
                <a:cxn ang="0">
                  <a:pos x="42" y="45"/>
                </a:cxn>
              </a:cxnLst>
              <a:rect l="0" t="0" r="r" b="b"/>
              <a:pathLst>
                <a:path w="42" h="50">
                  <a:moveTo>
                    <a:pt x="42" y="45"/>
                  </a:moveTo>
                  <a:lnTo>
                    <a:pt x="31" y="43"/>
                  </a:lnTo>
                  <a:lnTo>
                    <a:pt x="19" y="48"/>
                  </a:lnTo>
                  <a:lnTo>
                    <a:pt x="6" y="50"/>
                  </a:lnTo>
                  <a:lnTo>
                    <a:pt x="0" y="35"/>
                  </a:lnTo>
                  <a:lnTo>
                    <a:pt x="16" y="0"/>
                  </a:lnTo>
                  <a:lnTo>
                    <a:pt x="29" y="7"/>
                  </a:lnTo>
                  <a:lnTo>
                    <a:pt x="32" y="20"/>
                  </a:lnTo>
                  <a:lnTo>
                    <a:pt x="32" y="35"/>
                  </a:lnTo>
                  <a:lnTo>
                    <a:pt x="42" y="45"/>
                  </a:lnTo>
                  <a:close/>
                </a:path>
              </a:pathLst>
            </a:custGeom>
            <a:solidFill>
              <a:srgbClr val="5EFF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98" name="Freeform 54"/>
            <p:cNvSpPr>
              <a:spLocks/>
            </p:cNvSpPr>
            <p:nvPr/>
          </p:nvSpPr>
          <p:spPr bwMode="auto">
            <a:xfrm>
              <a:off x="152" y="432"/>
              <a:ext cx="57" cy="223"/>
            </a:xfrm>
            <a:custGeom>
              <a:avLst/>
              <a:gdLst/>
              <a:ahLst/>
              <a:cxnLst>
                <a:cxn ang="0">
                  <a:pos x="103" y="176"/>
                </a:cxn>
                <a:cxn ang="0">
                  <a:pos x="98" y="245"/>
                </a:cxn>
                <a:cxn ang="0">
                  <a:pos x="101" y="314"/>
                </a:cxn>
                <a:cxn ang="0">
                  <a:pos x="109" y="381"/>
                </a:cxn>
                <a:cxn ang="0">
                  <a:pos x="114" y="445"/>
                </a:cxn>
                <a:cxn ang="0">
                  <a:pos x="107" y="440"/>
                </a:cxn>
                <a:cxn ang="0">
                  <a:pos x="99" y="434"/>
                </a:cxn>
                <a:cxn ang="0">
                  <a:pos x="91" y="427"/>
                </a:cxn>
                <a:cxn ang="0">
                  <a:pos x="81" y="422"/>
                </a:cxn>
                <a:cxn ang="0">
                  <a:pos x="73" y="417"/>
                </a:cxn>
                <a:cxn ang="0">
                  <a:pos x="63" y="414"/>
                </a:cxn>
                <a:cxn ang="0">
                  <a:pos x="54" y="412"/>
                </a:cxn>
                <a:cxn ang="0">
                  <a:pos x="44" y="411"/>
                </a:cxn>
                <a:cxn ang="0">
                  <a:pos x="9" y="379"/>
                </a:cxn>
                <a:cxn ang="0">
                  <a:pos x="6" y="291"/>
                </a:cxn>
                <a:cxn ang="0">
                  <a:pos x="3" y="192"/>
                </a:cxn>
                <a:cxn ang="0">
                  <a:pos x="0" y="90"/>
                </a:cxn>
                <a:cxn ang="0">
                  <a:pos x="0" y="0"/>
                </a:cxn>
                <a:cxn ang="0">
                  <a:pos x="31" y="6"/>
                </a:cxn>
                <a:cxn ang="0">
                  <a:pos x="52" y="21"/>
                </a:cxn>
                <a:cxn ang="0">
                  <a:pos x="65" y="42"/>
                </a:cxn>
                <a:cxn ang="0">
                  <a:pos x="73" y="67"/>
                </a:cxn>
                <a:cxn ang="0">
                  <a:pos x="80" y="97"/>
                </a:cxn>
                <a:cxn ang="0">
                  <a:pos x="85" y="125"/>
                </a:cxn>
                <a:cxn ang="0">
                  <a:pos x="91" y="151"/>
                </a:cxn>
                <a:cxn ang="0">
                  <a:pos x="103" y="176"/>
                </a:cxn>
              </a:cxnLst>
              <a:rect l="0" t="0" r="r" b="b"/>
              <a:pathLst>
                <a:path w="114" h="445">
                  <a:moveTo>
                    <a:pt x="103" y="176"/>
                  </a:moveTo>
                  <a:lnTo>
                    <a:pt x="98" y="245"/>
                  </a:lnTo>
                  <a:lnTo>
                    <a:pt x="101" y="314"/>
                  </a:lnTo>
                  <a:lnTo>
                    <a:pt x="109" y="381"/>
                  </a:lnTo>
                  <a:lnTo>
                    <a:pt x="114" y="445"/>
                  </a:lnTo>
                  <a:lnTo>
                    <a:pt x="107" y="440"/>
                  </a:lnTo>
                  <a:lnTo>
                    <a:pt x="99" y="434"/>
                  </a:lnTo>
                  <a:lnTo>
                    <a:pt x="91" y="427"/>
                  </a:lnTo>
                  <a:lnTo>
                    <a:pt x="81" y="422"/>
                  </a:lnTo>
                  <a:lnTo>
                    <a:pt x="73" y="417"/>
                  </a:lnTo>
                  <a:lnTo>
                    <a:pt x="63" y="414"/>
                  </a:lnTo>
                  <a:lnTo>
                    <a:pt x="54" y="412"/>
                  </a:lnTo>
                  <a:lnTo>
                    <a:pt x="44" y="411"/>
                  </a:lnTo>
                  <a:lnTo>
                    <a:pt x="9" y="379"/>
                  </a:lnTo>
                  <a:lnTo>
                    <a:pt x="6" y="291"/>
                  </a:lnTo>
                  <a:lnTo>
                    <a:pt x="3" y="192"/>
                  </a:lnTo>
                  <a:lnTo>
                    <a:pt x="0" y="90"/>
                  </a:lnTo>
                  <a:lnTo>
                    <a:pt x="0" y="0"/>
                  </a:lnTo>
                  <a:lnTo>
                    <a:pt x="31" y="6"/>
                  </a:lnTo>
                  <a:lnTo>
                    <a:pt x="52" y="21"/>
                  </a:lnTo>
                  <a:lnTo>
                    <a:pt x="65" y="42"/>
                  </a:lnTo>
                  <a:lnTo>
                    <a:pt x="73" y="67"/>
                  </a:lnTo>
                  <a:lnTo>
                    <a:pt x="80" y="97"/>
                  </a:lnTo>
                  <a:lnTo>
                    <a:pt x="85" y="125"/>
                  </a:lnTo>
                  <a:lnTo>
                    <a:pt x="91" y="151"/>
                  </a:lnTo>
                  <a:lnTo>
                    <a:pt x="103" y="176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97" name="Freeform 53"/>
            <p:cNvSpPr>
              <a:spLocks/>
            </p:cNvSpPr>
            <p:nvPr/>
          </p:nvSpPr>
          <p:spPr bwMode="auto">
            <a:xfrm>
              <a:off x="673" y="452"/>
              <a:ext cx="18" cy="21"/>
            </a:xfrm>
            <a:custGeom>
              <a:avLst/>
              <a:gdLst/>
              <a:ahLst/>
              <a:cxnLst>
                <a:cxn ang="0">
                  <a:pos x="36" y="38"/>
                </a:cxn>
                <a:cxn ang="0">
                  <a:pos x="30" y="43"/>
                </a:cxn>
                <a:cxn ang="0">
                  <a:pos x="23" y="40"/>
                </a:cxn>
                <a:cxn ang="0">
                  <a:pos x="10" y="31"/>
                </a:cxn>
                <a:cxn ang="0">
                  <a:pos x="0" y="17"/>
                </a:cxn>
                <a:cxn ang="0">
                  <a:pos x="2" y="0"/>
                </a:cxn>
                <a:cxn ang="0">
                  <a:pos x="17" y="2"/>
                </a:cxn>
                <a:cxn ang="0">
                  <a:pos x="23" y="13"/>
                </a:cxn>
                <a:cxn ang="0">
                  <a:pos x="28" y="26"/>
                </a:cxn>
                <a:cxn ang="0">
                  <a:pos x="36" y="38"/>
                </a:cxn>
              </a:cxnLst>
              <a:rect l="0" t="0" r="r" b="b"/>
              <a:pathLst>
                <a:path w="36" h="43">
                  <a:moveTo>
                    <a:pt x="36" y="38"/>
                  </a:moveTo>
                  <a:lnTo>
                    <a:pt x="30" y="43"/>
                  </a:lnTo>
                  <a:lnTo>
                    <a:pt x="23" y="40"/>
                  </a:lnTo>
                  <a:lnTo>
                    <a:pt x="10" y="31"/>
                  </a:lnTo>
                  <a:lnTo>
                    <a:pt x="0" y="17"/>
                  </a:lnTo>
                  <a:lnTo>
                    <a:pt x="2" y="0"/>
                  </a:lnTo>
                  <a:lnTo>
                    <a:pt x="17" y="2"/>
                  </a:lnTo>
                  <a:lnTo>
                    <a:pt x="23" y="13"/>
                  </a:lnTo>
                  <a:lnTo>
                    <a:pt x="28" y="26"/>
                  </a:lnTo>
                  <a:lnTo>
                    <a:pt x="36" y="38"/>
                  </a:lnTo>
                  <a:close/>
                </a:path>
              </a:pathLst>
            </a:custGeom>
            <a:solidFill>
              <a:srgbClr val="5EFF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96" name="Freeform 52"/>
            <p:cNvSpPr>
              <a:spLocks/>
            </p:cNvSpPr>
            <p:nvPr/>
          </p:nvSpPr>
          <p:spPr bwMode="auto">
            <a:xfrm>
              <a:off x="717" y="501"/>
              <a:ext cx="72" cy="64"/>
            </a:xfrm>
            <a:custGeom>
              <a:avLst/>
              <a:gdLst/>
              <a:ahLst/>
              <a:cxnLst>
                <a:cxn ang="0">
                  <a:pos x="139" y="46"/>
                </a:cxn>
                <a:cxn ang="0">
                  <a:pos x="144" y="59"/>
                </a:cxn>
                <a:cxn ang="0">
                  <a:pos x="146" y="71"/>
                </a:cxn>
                <a:cxn ang="0">
                  <a:pos x="143" y="82"/>
                </a:cxn>
                <a:cxn ang="0">
                  <a:pos x="133" y="94"/>
                </a:cxn>
                <a:cxn ang="0">
                  <a:pos x="123" y="99"/>
                </a:cxn>
                <a:cxn ang="0">
                  <a:pos x="111" y="105"/>
                </a:cxn>
                <a:cxn ang="0">
                  <a:pos x="100" y="114"/>
                </a:cxn>
                <a:cxn ang="0">
                  <a:pos x="89" y="120"/>
                </a:cxn>
                <a:cxn ang="0">
                  <a:pos x="76" y="125"/>
                </a:cxn>
                <a:cxn ang="0">
                  <a:pos x="64" y="128"/>
                </a:cxn>
                <a:cxn ang="0">
                  <a:pos x="49" y="128"/>
                </a:cxn>
                <a:cxn ang="0">
                  <a:pos x="35" y="122"/>
                </a:cxn>
                <a:cxn ang="0">
                  <a:pos x="18" y="112"/>
                </a:cxn>
                <a:cxn ang="0">
                  <a:pos x="7" y="97"/>
                </a:cxn>
                <a:cxn ang="0">
                  <a:pos x="0" y="81"/>
                </a:cxn>
                <a:cxn ang="0">
                  <a:pos x="7" y="63"/>
                </a:cxn>
                <a:cxn ang="0">
                  <a:pos x="12" y="53"/>
                </a:cxn>
                <a:cxn ang="0">
                  <a:pos x="18" y="44"/>
                </a:cxn>
                <a:cxn ang="0">
                  <a:pos x="23" y="35"/>
                </a:cxn>
                <a:cxn ang="0">
                  <a:pos x="30" y="25"/>
                </a:cxn>
                <a:cxn ang="0">
                  <a:pos x="38" y="17"/>
                </a:cxn>
                <a:cxn ang="0">
                  <a:pos x="45" y="8"/>
                </a:cxn>
                <a:cxn ang="0">
                  <a:pos x="53" y="3"/>
                </a:cxn>
                <a:cxn ang="0">
                  <a:pos x="63" y="0"/>
                </a:cxn>
                <a:cxn ang="0">
                  <a:pos x="74" y="2"/>
                </a:cxn>
                <a:cxn ang="0">
                  <a:pos x="84" y="3"/>
                </a:cxn>
                <a:cxn ang="0">
                  <a:pos x="94" y="7"/>
                </a:cxn>
                <a:cxn ang="0">
                  <a:pos x="103" y="13"/>
                </a:cxn>
                <a:cxn ang="0">
                  <a:pos x="113" y="20"/>
                </a:cxn>
                <a:cxn ang="0">
                  <a:pos x="123" y="26"/>
                </a:cxn>
                <a:cxn ang="0">
                  <a:pos x="131" y="36"/>
                </a:cxn>
                <a:cxn ang="0">
                  <a:pos x="139" y="46"/>
                </a:cxn>
              </a:cxnLst>
              <a:rect l="0" t="0" r="r" b="b"/>
              <a:pathLst>
                <a:path w="146" h="128">
                  <a:moveTo>
                    <a:pt x="139" y="46"/>
                  </a:moveTo>
                  <a:lnTo>
                    <a:pt x="144" y="59"/>
                  </a:lnTo>
                  <a:lnTo>
                    <a:pt x="146" y="71"/>
                  </a:lnTo>
                  <a:lnTo>
                    <a:pt x="143" y="82"/>
                  </a:lnTo>
                  <a:lnTo>
                    <a:pt x="133" y="94"/>
                  </a:lnTo>
                  <a:lnTo>
                    <a:pt x="123" y="99"/>
                  </a:lnTo>
                  <a:lnTo>
                    <a:pt x="111" y="105"/>
                  </a:lnTo>
                  <a:lnTo>
                    <a:pt x="100" y="114"/>
                  </a:lnTo>
                  <a:lnTo>
                    <a:pt x="89" y="120"/>
                  </a:lnTo>
                  <a:lnTo>
                    <a:pt x="76" y="125"/>
                  </a:lnTo>
                  <a:lnTo>
                    <a:pt x="64" y="128"/>
                  </a:lnTo>
                  <a:lnTo>
                    <a:pt x="49" y="128"/>
                  </a:lnTo>
                  <a:lnTo>
                    <a:pt x="35" y="122"/>
                  </a:lnTo>
                  <a:lnTo>
                    <a:pt x="18" y="112"/>
                  </a:lnTo>
                  <a:lnTo>
                    <a:pt x="7" y="97"/>
                  </a:lnTo>
                  <a:lnTo>
                    <a:pt x="0" y="81"/>
                  </a:lnTo>
                  <a:lnTo>
                    <a:pt x="7" y="63"/>
                  </a:lnTo>
                  <a:lnTo>
                    <a:pt x="12" y="53"/>
                  </a:lnTo>
                  <a:lnTo>
                    <a:pt x="18" y="44"/>
                  </a:lnTo>
                  <a:lnTo>
                    <a:pt x="23" y="35"/>
                  </a:lnTo>
                  <a:lnTo>
                    <a:pt x="30" y="25"/>
                  </a:lnTo>
                  <a:lnTo>
                    <a:pt x="38" y="17"/>
                  </a:lnTo>
                  <a:lnTo>
                    <a:pt x="45" y="8"/>
                  </a:lnTo>
                  <a:lnTo>
                    <a:pt x="53" y="3"/>
                  </a:lnTo>
                  <a:lnTo>
                    <a:pt x="63" y="0"/>
                  </a:lnTo>
                  <a:lnTo>
                    <a:pt x="74" y="2"/>
                  </a:lnTo>
                  <a:lnTo>
                    <a:pt x="84" y="3"/>
                  </a:lnTo>
                  <a:lnTo>
                    <a:pt x="94" y="7"/>
                  </a:lnTo>
                  <a:lnTo>
                    <a:pt x="103" y="13"/>
                  </a:lnTo>
                  <a:lnTo>
                    <a:pt x="113" y="20"/>
                  </a:lnTo>
                  <a:lnTo>
                    <a:pt x="123" y="26"/>
                  </a:lnTo>
                  <a:lnTo>
                    <a:pt x="131" y="36"/>
                  </a:lnTo>
                  <a:lnTo>
                    <a:pt x="139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95" name="Freeform 51"/>
            <p:cNvSpPr>
              <a:spLocks/>
            </p:cNvSpPr>
            <p:nvPr/>
          </p:nvSpPr>
          <p:spPr bwMode="auto">
            <a:xfrm>
              <a:off x="606" y="519"/>
              <a:ext cx="66" cy="60"/>
            </a:xfrm>
            <a:custGeom>
              <a:avLst/>
              <a:gdLst/>
              <a:ahLst/>
              <a:cxnLst>
                <a:cxn ang="0">
                  <a:pos x="121" y="13"/>
                </a:cxn>
                <a:cxn ang="0">
                  <a:pos x="116" y="20"/>
                </a:cxn>
                <a:cxn ang="0">
                  <a:pos x="116" y="28"/>
                </a:cxn>
                <a:cxn ang="0">
                  <a:pos x="116" y="38"/>
                </a:cxn>
                <a:cxn ang="0">
                  <a:pos x="116" y="44"/>
                </a:cxn>
                <a:cxn ang="0">
                  <a:pos x="125" y="49"/>
                </a:cxn>
                <a:cxn ang="0">
                  <a:pos x="129" y="56"/>
                </a:cxn>
                <a:cxn ang="0">
                  <a:pos x="133" y="62"/>
                </a:cxn>
                <a:cxn ang="0">
                  <a:pos x="133" y="72"/>
                </a:cxn>
                <a:cxn ang="0">
                  <a:pos x="118" y="84"/>
                </a:cxn>
                <a:cxn ang="0">
                  <a:pos x="103" y="94"/>
                </a:cxn>
                <a:cxn ang="0">
                  <a:pos x="89" y="103"/>
                </a:cxn>
                <a:cxn ang="0">
                  <a:pos x="72" y="112"/>
                </a:cxn>
                <a:cxn ang="0">
                  <a:pos x="58" y="117"/>
                </a:cxn>
                <a:cxn ang="0">
                  <a:pos x="41" y="118"/>
                </a:cxn>
                <a:cxn ang="0">
                  <a:pos x="23" y="115"/>
                </a:cxn>
                <a:cxn ang="0">
                  <a:pos x="7" y="107"/>
                </a:cxn>
                <a:cxn ang="0">
                  <a:pos x="2" y="90"/>
                </a:cxn>
                <a:cxn ang="0">
                  <a:pos x="0" y="71"/>
                </a:cxn>
                <a:cxn ang="0">
                  <a:pos x="2" y="54"/>
                </a:cxn>
                <a:cxn ang="0">
                  <a:pos x="12" y="41"/>
                </a:cxn>
                <a:cxn ang="0">
                  <a:pos x="7" y="36"/>
                </a:cxn>
                <a:cxn ang="0">
                  <a:pos x="5" y="29"/>
                </a:cxn>
                <a:cxn ang="0">
                  <a:pos x="7" y="23"/>
                </a:cxn>
                <a:cxn ang="0">
                  <a:pos x="7" y="18"/>
                </a:cxn>
                <a:cxn ang="0">
                  <a:pos x="20" y="5"/>
                </a:cxn>
                <a:cxn ang="0">
                  <a:pos x="33" y="0"/>
                </a:cxn>
                <a:cxn ang="0">
                  <a:pos x="46" y="0"/>
                </a:cxn>
                <a:cxn ang="0">
                  <a:pos x="59" y="5"/>
                </a:cxn>
                <a:cxn ang="0">
                  <a:pos x="74" y="10"/>
                </a:cxn>
                <a:cxn ang="0">
                  <a:pos x="89" y="15"/>
                </a:cxn>
                <a:cxn ang="0">
                  <a:pos x="105" y="16"/>
                </a:cxn>
                <a:cxn ang="0">
                  <a:pos x="121" y="13"/>
                </a:cxn>
              </a:cxnLst>
              <a:rect l="0" t="0" r="r" b="b"/>
              <a:pathLst>
                <a:path w="133" h="118">
                  <a:moveTo>
                    <a:pt x="121" y="13"/>
                  </a:moveTo>
                  <a:lnTo>
                    <a:pt x="116" y="20"/>
                  </a:lnTo>
                  <a:lnTo>
                    <a:pt x="116" y="28"/>
                  </a:lnTo>
                  <a:lnTo>
                    <a:pt x="116" y="38"/>
                  </a:lnTo>
                  <a:lnTo>
                    <a:pt x="116" y="44"/>
                  </a:lnTo>
                  <a:lnTo>
                    <a:pt x="125" y="49"/>
                  </a:lnTo>
                  <a:lnTo>
                    <a:pt x="129" y="56"/>
                  </a:lnTo>
                  <a:lnTo>
                    <a:pt x="133" y="62"/>
                  </a:lnTo>
                  <a:lnTo>
                    <a:pt x="133" y="72"/>
                  </a:lnTo>
                  <a:lnTo>
                    <a:pt x="118" y="84"/>
                  </a:lnTo>
                  <a:lnTo>
                    <a:pt x="103" y="94"/>
                  </a:lnTo>
                  <a:lnTo>
                    <a:pt x="89" y="103"/>
                  </a:lnTo>
                  <a:lnTo>
                    <a:pt x="72" y="112"/>
                  </a:lnTo>
                  <a:lnTo>
                    <a:pt x="58" y="117"/>
                  </a:lnTo>
                  <a:lnTo>
                    <a:pt x="41" y="118"/>
                  </a:lnTo>
                  <a:lnTo>
                    <a:pt x="23" y="115"/>
                  </a:lnTo>
                  <a:lnTo>
                    <a:pt x="7" y="107"/>
                  </a:lnTo>
                  <a:lnTo>
                    <a:pt x="2" y="90"/>
                  </a:lnTo>
                  <a:lnTo>
                    <a:pt x="0" y="71"/>
                  </a:lnTo>
                  <a:lnTo>
                    <a:pt x="2" y="54"/>
                  </a:lnTo>
                  <a:lnTo>
                    <a:pt x="12" y="41"/>
                  </a:lnTo>
                  <a:lnTo>
                    <a:pt x="7" y="36"/>
                  </a:lnTo>
                  <a:lnTo>
                    <a:pt x="5" y="29"/>
                  </a:lnTo>
                  <a:lnTo>
                    <a:pt x="7" y="23"/>
                  </a:lnTo>
                  <a:lnTo>
                    <a:pt x="7" y="18"/>
                  </a:lnTo>
                  <a:lnTo>
                    <a:pt x="20" y="5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59" y="5"/>
                  </a:lnTo>
                  <a:lnTo>
                    <a:pt x="74" y="10"/>
                  </a:lnTo>
                  <a:lnTo>
                    <a:pt x="89" y="15"/>
                  </a:lnTo>
                  <a:lnTo>
                    <a:pt x="105" y="16"/>
                  </a:lnTo>
                  <a:lnTo>
                    <a:pt x="121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94" name="Freeform 50"/>
            <p:cNvSpPr>
              <a:spLocks/>
            </p:cNvSpPr>
            <p:nvPr/>
          </p:nvSpPr>
          <p:spPr bwMode="auto">
            <a:xfrm>
              <a:off x="665" y="532"/>
              <a:ext cx="96" cy="117"/>
            </a:xfrm>
            <a:custGeom>
              <a:avLst/>
              <a:gdLst/>
              <a:ahLst/>
              <a:cxnLst>
                <a:cxn ang="0">
                  <a:pos x="71" y="42"/>
                </a:cxn>
                <a:cxn ang="0">
                  <a:pos x="78" y="54"/>
                </a:cxn>
                <a:cxn ang="0">
                  <a:pos x="86" y="64"/>
                </a:cxn>
                <a:cxn ang="0">
                  <a:pos x="94" y="70"/>
                </a:cxn>
                <a:cxn ang="0">
                  <a:pos x="104" y="75"/>
                </a:cxn>
                <a:cxn ang="0">
                  <a:pos x="114" y="80"/>
                </a:cxn>
                <a:cxn ang="0">
                  <a:pos x="124" y="83"/>
                </a:cxn>
                <a:cxn ang="0">
                  <a:pos x="133" y="90"/>
                </a:cxn>
                <a:cxn ang="0">
                  <a:pos x="143" y="97"/>
                </a:cxn>
                <a:cxn ang="0">
                  <a:pos x="191" y="97"/>
                </a:cxn>
                <a:cxn ang="0">
                  <a:pos x="179" y="116"/>
                </a:cxn>
                <a:cxn ang="0">
                  <a:pos x="169" y="134"/>
                </a:cxn>
                <a:cxn ang="0">
                  <a:pos x="160" y="154"/>
                </a:cxn>
                <a:cxn ang="0">
                  <a:pos x="148" y="174"/>
                </a:cxn>
                <a:cxn ang="0">
                  <a:pos x="135" y="192"/>
                </a:cxn>
                <a:cxn ang="0">
                  <a:pos x="120" y="208"/>
                </a:cxn>
                <a:cxn ang="0">
                  <a:pos x="102" y="223"/>
                </a:cxn>
                <a:cxn ang="0">
                  <a:pos x="83" y="235"/>
                </a:cxn>
                <a:cxn ang="0">
                  <a:pos x="70" y="235"/>
                </a:cxn>
                <a:cxn ang="0">
                  <a:pos x="58" y="235"/>
                </a:cxn>
                <a:cxn ang="0">
                  <a:pos x="49" y="235"/>
                </a:cxn>
                <a:cxn ang="0">
                  <a:pos x="39" y="233"/>
                </a:cxn>
                <a:cxn ang="0">
                  <a:pos x="29" y="231"/>
                </a:cxn>
                <a:cxn ang="0">
                  <a:pos x="19" y="228"/>
                </a:cxn>
                <a:cxn ang="0">
                  <a:pos x="11" y="221"/>
                </a:cxn>
                <a:cxn ang="0">
                  <a:pos x="1" y="212"/>
                </a:cxn>
                <a:cxn ang="0">
                  <a:pos x="0" y="184"/>
                </a:cxn>
                <a:cxn ang="0">
                  <a:pos x="5" y="156"/>
                </a:cxn>
                <a:cxn ang="0">
                  <a:pos x="13" y="128"/>
                </a:cxn>
                <a:cxn ang="0">
                  <a:pos x="24" y="101"/>
                </a:cxn>
                <a:cxn ang="0">
                  <a:pos x="36" y="75"/>
                </a:cxn>
                <a:cxn ang="0">
                  <a:pos x="45" y="51"/>
                </a:cxn>
                <a:cxn ang="0">
                  <a:pos x="50" y="24"/>
                </a:cxn>
                <a:cxn ang="0">
                  <a:pos x="50" y="0"/>
                </a:cxn>
                <a:cxn ang="0">
                  <a:pos x="65" y="1"/>
                </a:cxn>
                <a:cxn ang="0">
                  <a:pos x="68" y="14"/>
                </a:cxn>
                <a:cxn ang="0">
                  <a:pos x="67" y="29"/>
                </a:cxn>
                <a:cxn ang="0">
                  <a:pos x="71" y="42"/>
                </a:cxn>
              </a:cxnLst>
              <a:rect l="0" t="0" r="r" b="b"/>
              <a:pathLst>
                <a:path w="191" h="235">
                  <a:moveTo>
                    <a:pt x="71" y="42"/>
                  </a:moveTo>
                  <a:lnTo>
                    <a:pt x="78" y="54"/>
                  </a:lnTo>
                  <a:lnTo>
                    <a:pt x="86" y="64"/>
                  </a:lnTo>
                  <a:lnTo>
                    <a:pt x="94" y="70"/>
                  </a:lnTo>
                  <a:lnTo>
                    <a:pt x="104" y="75"/>
                  </a:lnTo>
                  <a:lnTo>
                    <a:pt x="114" y="80"/>
                  </a:lnTo>
                  <a:lnTo>
                    <a:pt x="124" y="83"/>
                  </a:lnTo>
                  <a:lnTo>
                    <a:pt x="133" y="90"/>
                  </a:lnTo>
                  <a:lnTo>
                    <a:pt x="143" y="97"/>
                  </a:lnTo>
                  <a:lnTo>
                    <a:pt x="191" y="97"/>
                  </a:lnTo>
                  <a:lnTo>
                    <a:pt x="179" y="116"/>
                  </a:lnTo>
                  <a:lnTo>
                    <a:pt x="169" y="134"/>
                  </a:lnTo>
                  <a:lnTo>
                    <a:pt x="160" y="154"/>
                  </a:lnTo>
                  <a:lnTo>
                    <a:pt x="148" y="174"/>
                  </a:lnTo>
                  <a:lnTo>
                    <a:pt x="135" y="192"/>
                  </a:lnTo>
                  <a:lnTo>
                    <a:pt x="120" y="208"/>
                  </a:lnTo>
                  <a:lnTo>
                    <a:pt x="102" y="223"/>
                  </a:lnTo>
                  <a:lnTo>
                    <a:pt x="83" y="235"/>
                  </a:lnTo>
                  <a:lnTo>
                    <a:pt x="70" y="235"/>
                  </a:lnTo>
                  <a:lnTo>
                    <a:pt x="58" y="235"/>
                  </a:lnTo>
                  <a:lnTo>
                    <a:pt x="49" y="235"/>
                  </a:lnTo>
                  <a:lnTo>
                    <a:pt x="39" y="233"/>
                  </a:lnTo>
                  <a:lnTo>
                    <a:pt x="29" y="231"/>
                  </a:lnTo>
                  <a:lnTo>
                    <a:pt x="19" y="228"/>
                  </a:lnTo>
                  <a:lnTo>
                    <a:pt x="11" y="221"/>
                  </a:lnTo>
                  <a:lnTo>
                    <a:pt x="1" y="212"/>
                  </a:lnTo>
                  <a:lnTo>
                    <a:pt x="0" y="184"/>
                  </a:lnTo>
                  <a:lnTo>
                    <a:pt x="5" y="156"/>
                  </a:lnTo>
                  <a:lnTo>
                    <a:pt x="13" y="128"/>
                  </a:lnTo>
                  <a:lnTo>
                    <a:pt x="24" y="101"/>
                  </a:lnTo>
                  <a:lnTo>
                    <a:pt x="36" y="75"/>
                  </a:lnTo>
                  <a:lnTo>
                    <a:pt x="45" y="51"/>
                  </a:lnTo>
                  <a:lnTo>
                    <a:pt x="50" y="24"/>
                  </a:lnTo>
                  <a:lnTo>
                    <a:pt x="50" y="0"/>
                  </a:lnTo>
                  <a:lnTo>
                    <a:pt x="65" y="1"/>
                  </a:lnTo>
                  <a:lnTo>
                    <a:pt x="68" y="14"/>
                  </a:lnTo>
                  <a:lnTo>
                    <a:pt x="67" y="29"/>
                  </a:lnTo>
                  <a:lnTo>
                    <a:pt x="71" y="42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93" name="Freeform 49"/>
            <p:cNvSpPr>
              <a:spLocks/>
            </p:cNvSpPr>
            <p:nvPr/>
          </p:nvSpPr>
          <p:spPr bwMode="auto">
            <a:xfrm>
              <a:off x="631" y="583"/>
              <a:ext cx="127" cy="217"/>
            </a:xfrm>
            <a:custGeom>
              <a:avLst/>
              <a:gdLst/>
              <a:ahLst/>
              <a:cxnLst>
                <a:cxn ang="0">
                  <a:pos x="38" y="134"/>
                </a:cxn>
                <a:cxn ang="0">
                  <a:pos x="47" y="147"/>
                </a:cxn>
                <a:cxn ang="0">
                  <a:pos x="59" y="157"/>
                </a:cxn>
                <a:cxn ang="0">
                  <a:pos x="70" y="167"/>
                </a:cxn>
                <a:cxn ang="0">
                  <a:pos x="85" y="173"/>
                </a:cxn>
                <a:cxn ang="0">
                  <a:pos x="100" y="178"/>
                </a:cxn>
                <a:cxn ang="0">
                  <a:pos x="114" y="178"/>
                </a:cxn>
                <a:cxn ang="0">
                  <a:pos x="131" y="176"/>
                </a:cxn>
                <a:cxn ang="0">
                  <a:pos x="147" y="171"/>
                </a:cxn>
                <a:cxn ang="0">
                  <a:pos x="152" y="191"/>
                </a:cxn>
                <a:cxn ang="0">
                  <a:pos x="162" y="208"/>
                </a:cxn>
                <a:cxn ang="0">
                  <a:pos x="175" y="222"/>
                </a:cxn>
                <a:cxn ang="0">
                  <a:pos x="189" y="239"/>
                </a:cxn>
                <a:cxn ang="0">
                  <a:pos x="202" y="239"/>
                </a:cxn>
                <a:cxn ang="0">
                  <a:pos x="212" y="242"/>
                </a:cxn>
                <a:cxn ang="0">
                  <a:pos x="220" y="249"/>
                </a:cxn>
                <a:cxn ang="0">
                  <a:pos x="227" y="257"/>
                </a:cxn>
                <a:cxn ang="0">
                  <a:pos x="234" y="267"/>
                </a:cxn>
                <a:cxn ang="0">
                  <a:pos x="240" y="277"/>
                </a:cxn>
                <a:cxn ang="0">
                  <a:pos x="247" y="285"/>
                </a:cxn>
                <a:cxn ang="0">
                  <a:pos x="255" y="293"/>
                </a:cxn>
                <a:cxn ang="0">
                  <a:pos x="253" y="300"/>
                </a:cxn>
                <a:cxn ang="0">
                  <a:pos x="247" y="306"/>
                </a:cxn>
                <a:cxn ang="0">
                  <a:pos x="240" y="313"/>
                </a:cxn>
                <a:cxn ang="0">
                  <a:pos x="232" y="319"/>
                </a:cxn>
                <a:cxn ang="0">
                  <a:pos x="222" y="326"/>
                </a:cxn>
                <a:cxn ang="0">
                  <a:pos x="214" y="333"/>
                </a:cxn>
                <a:cxn ang="0">
                  <a:pos x="206" y="341"/>
                </a:cxn>
                <a:cxn ang="0">
                  <a:pos x="201" y="347"/>
                </a:cxn>
                <a:cxn ang="0">
                  <a:pos x="189" y="370"/>
                </a:cxn>
                <a:cxn ang="0">
                  <a:pos x="189" y="393"/>
                </a:cxn>
                <a:cxn ang="0">
                  <a:pos x="185" y="415"/>
                </a:cxn>
                <a:cxn ang="0">
                  <a:pos x="163" y="434"/>
                </a:cxn>
                <a:cxn ang="0">
                  <a:pos x="147" y="403"/>
                </a:cxn>
                <a:cxn ang="0">
                  <a:pos x="137" y="370"/>
                </a:cxn>
                <a:cxn ang="0">
                  <a:pos x="129" y="337"/>
                </a:cxn>
                <a:cxn ang="0">
                  <a:pos x="121" y="303"/>
                </a:cxn>
                <a:cxn ang="0">
                  <a:pos x="113" y="270"/>
                </a:cxn>
                <a:cxn ang="0">
                  <a:pos x="98" y="239"/>
                </a:cxn>
                <a:cxn ang="0">
                  <a:pos x="78" y="211"/>
                </a:cxn>
                <a:cxn ang="0">
                  <a:pos x="49" y="188"/>
                </a:cxn>
                <a:cxn ang="0">
                  <a:pos x="0" y="101"/>
                </a:cxn>
                <a:cxn ang="0">
                  <a:pos x="0" y="89"/>
                </a:cxn>
                <a:cxn ang="0">
                  <a:pos x="0" y="74"/>
                </a:cxn>
                <a:cxn ang="0">
                  <a:pos x="0" y="60"/>
                </a:cxn>
                <a:cxn ang="0">
                  <a:pos x="2" y="43"/>
                </a:cxn>
                <a:cxn ang="0">
                  <a:pos x="7" y="30"/>
                </a:cxn>
                <a:cxn ang="0">
                  <a:pos x="13" y="19"/>
                </a:cxn>
                <a:cxn ang="0">
                  <a:pos x="25" y="14"/>
                </a:cxn>
                <a:cxn ang="0">
                  <a:pos x="42" y="12"/>
                </a:cxn>
                <a:cxn ang="0">
                  <a:pos x="54" y="0"/>
                </a:cxn>
                <a:cxn ang="0">
                  <a:pos x="44" y="30"/>
                </a:cxn>
                <a:cxn ang="0">
                  <a:pos x="38" y="61"/>
                </a:cxn>
                <a:cxn ang="0">
                  <a:pos x="36" y="96"/>
                </a:cxn>
                <a:cxn ang="0">
                  <a:pos x="38" y="134"/>
                </a:cxn>
              </a:cxnLst>
              <a:rect l="0" t="0" r="r" b="b"/>
              <a:pathLst>
                <a:path w="255" h="434">
                  <a:moveTo>
                    <a:pt x="38" y="134"/>
                  </a:moveTo>
                  <a:lnTo>
                    <a:pt x="47" y="147"/>
                  </a:lnTo>
                  <a:lnTo>
                    <a:pt x="59" y="157"/>
                  </a:lnTo>
                  <a:lnTo>
                    <a:pt x="70" y="167"/>
                  </a:lnTo>
                  <a:lnTo>
                    <a:pt x="85" y="173"/>
                  </a:lnTo>
                  <a:lnTo>
                    <a:pt x="100" y="178"/>
                  </a:lnTo>
                  <a:lnTo>
                    <a:pt x="114" y="178"/>
                  </a:lnTo>
                  <a:lnTo>
                    <a:pt x="131" y="176"/>
                  </a:lnTo>
                  <a:lnTo>
                    <a:pt x="147" y="171"/>
                  </a:lnTo>
                  <a:lnTo>
                    <a:pt x="152" y="191"/>
                  </a:lnTo>
                  <a:lnTo>
                    <a:pt x="162" y="208"/>
                  </a:lnTo>
                  <a:lnTo>
                    <a:pt x="175" y="222"/>
                  </a:lnTo>
                  <a:lnTo>
                    <a:pt x="189" y="239"/>
                  </a:lnTo>
                  <a:lnTo>
                    <a:pt x="202" y="239"/>
                  </a:lnTo>
                  <a:lnTo>
                    <a:pt x="212" y="242"/>
                  </a:lnTo>
                  <a:lnTo>
                    <a:pt x="220" y="249"/>
                  </a:lnTo>
                  <a:lnTo>
                    <a:pt x="227" y="257"/>
                  </a:lnTo>
                  <a:lnTo>
                    <a:pt x="234" y="267"/>
                  </a:lnTo>
                  <a:lnTo>
                    <a:pt x="240" y="277"/>
                  </a:lnTo>
                  <a:lnTo>
                    <a:pt x="247" y="285"/>
                  </a:lnTo>
                  <a:lnTo>
                    <a:pt x="255" y="293"/>
                  </a:lnTo>
                  <a:lnTo>
                    <a:pt x="253" y="300"/>
                  </a:lnTo>
                  <a:lnTo>
                    <a:pt x="247" y="306"/>
                  </a:lnTo>
                  <a:lnTo>
                    <a:pt x="240" y="313"/>
                  </a:lnTo>
                  <a:lnTo>
                    <a:pt x="232" y="319"/>
                  </a:lnTo>
                  <a:lnTo>
                    <a:pt x="222" y="326"/>
                  </a:lnTo>
                  <a:lnTo>
                    <a:pt x="214" y="333"/>
                  </a:lnTo>
                  <a:lnTo>
                    <a:pt x="206" y="341"/>
                  </a:lnTo>
                  <a:lnTo>
                    <a:pt x="201" y="347"/>
                  </a:lnTo>
                  <a:lnTo>
                    <a:pt x="189" y="370"/>
                  </a:lnTo>
                  <a:lnTo>
                    <a:pt x="189" y="393"/>
                  </a:lnTo>
                  <a:lnTo>
                    <a:pt x="185" y="415"/>
                  </a:lnTo>
                  <a:lnTo>
                    <a:pt x="163" y="434"/>
                  </a:lnTo>
                  <a:lnTo>
                    <a:pt x="147" y="403"/>
                  </a:lnTo>
                  <a:lnTo>
                    <a:pt x="137" y="370"/>
                  </a:lnTo>
                  <a:lnTo>
                    <a:pt x="129" y="337"/>
                  </a:lnTo>
                  <a:lnTo>
                    <a:pt x="121" y="303"/>
                  </a:lnTo>
                  <a:lnTo>
                    <a:pt x="113" y="270"/>
                  </a:lnTo>
                  <a:lnTo>
                    <a:pt x="98" y="239"/>
                  </a:lnTo>
                  <a:lnTo>
                    <a:pt x="78" y="211"/>
                  </a:lnTo>
                  <a:lnTo>
                    <a:pt x="49" y="188"/>
                  </a:lnTo>
                  <a:lnTo>
                    <a:pt x="0" y="101"/>
                  </a:lnTo>
                  <a:lnTo>
                    <a:pt x="0" y="89"/>
                  </a:lnTo>
                  <a:lnTo>
                    <a:pt x="0" y="74"/>
                  </a:lnTo>
                  <a:lnTo>
                    <a:pt x="0" y="60"/>
                  </a:lnTo>
                  <a:lnTo>
                    <a:pt x="2" y="43"/>
                  </a:lnTo>
                  <a:lnTo>
                    <a:pt x="7" y="30"/>
                  </a:lnTo>
                  <a:lnTo>
                    <a:pt x="13" y="19"/>
                  </a:lnTo>
                  <a:lnTo>
                    <a:pt x="25" y="14"/>
                  </a:lnTo>
                  <a:lnTo>
                    <a:pt x="42" y="12"/>
                  </a:lnTo>
                  <a:lnTo>
                    <a:pt x="54" y="0"/>
                  </a:lnTo>
                  <a:lnTo>
                    <a:pt x="44" y="30"/>
                  </a:lnTo>
                  <a:lnTo>
                    <a:pt x="38" y="61"/>
                  </a:lnTo>
                  <a:lnTo>
                    <a:pt x="36" y="96"/>
                  </a:lnTo>
                  <a:lnTo>
                    <a:pt x="38" y="134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92" name="Freeform 48"/>
            <p:cNvSpPr>
              <a:spLocks/>
            </p:cNvSpPr>
            <p:nvPr/>
          </p:nvSpPr>
          <p:spPr bwMode="auto">
            <a:xfrm>
              <a:off x="111" y="635"/>
              <a:ext cx="76" cy="50"/>
            </a:xfrm>
            <a:custGeom>
              <a:avLst/>
              <a:gdLst/>
              <a:ahLst/>
              <a:cxnLst>
                <a:cxn ang="0">
                  <a:pos x="145" y="46"/>
                </a:cxn>
                <a:cxn ang="0">
                  <a:pos x="149" y="53"/>
                </a:cxn>
                <a:cxn ang="0">
                  <a:pos x="150" y="58"/>
                </a:cxn>
                <a:cxn ang="0">
                  <a:pos x="152" y="64"/>
                </a:cxn>
                <a:cxn ang="0">
                  <a:pos x="152" y="72"/>
                </a:cxn>
                <a:cxn ang="0">
                  <a:pos x="147" y="79"/>
                </a:cxn>
                <a:cxn ang="0">
                  <a:pos x="140" y="86"/>
                </a:cxn>
                <a:cxn ang="0">
                  <a:pos x="136" y="89"/>
                </a:cxn>
                <a:cxn ang="0">
                  <a:pos x="129" y="92"/>
                </a:cxn>
                <a:cxn ang="0">
                  <a:pos x="122" y="95"/>
                </a:cxn>
                <a:cxn ang="0">
                  <a:pos x="116" y="97"/>
                </a:cxn>
                <a:cxn ang="0">
                  <a:pos x="109" y="99"/>
                </a:cxn>
                <a:cxn ang="0">
                  <a:pos x="103" y="100"/>
                </a:cxn>
                <a:cxn ang="0">
                  <a:pos x="95" y="89"/>
                </a:cxn>
                <a:cxn ang="0">
                  <a:pos x="85" y="79"/>
                </a:cxn>
                <a:cxn ang="0">
                  <a:pos x="72" y="72"/>
                </a:cxn>
                <a:cxn ang="0">
                  <a:pos x="59" y="66"/>
                </a:cxn>
                <a:cxn ang="0">
                  <a:pos x="44" y="59"/>
                </a:cxn>
                <a:cxn ang="0">
                  <a:pos x="29" y="53"/>
                </a:cxn>
                <a:cxn ang="0">
                  <a:pos x="15" y="48"/>
                </a:cxn>
                <a:cxn ang="0">
                  <a:pos x="0" y="41"/>
                </a:cxn>
                <a:cxn ang="0">
                  <a:pos x="5" y="33"/>
                </a:cxn>
                <a:cxn ang="0">
                  <a:pos x="11" y="23"/>
                </a:cxn>
                <a:cxn ang="0">
                  <a:pos x="20" y="15"/>
                </a:cxn>
                <a:cxn ang="0">
                  <a:pos x="29" y="8"/>
                </a:cxn>
                <a:cxn ang="0">
                  <a:pos x="39" y="3"/>
                </a:cxn>
                <a:cxn ang="0">
                  <a:pos x="49" y="0"/>
                </a:cxn>
                <a:cxn ang="0">
                  <a:pos x="57" y="2"/>
                </a:cxn>
                <a:cxn ang="0">
                  <a:pos x="64" y="7"/>
                </a:cxn>
                <a:cxn ang="0">
                  <a:pos x="74" y="12"/>
                </a:cxn>
                <a:cxn ang="0">
                  <a:pos x="83" y="18"/>
                </a:cxn>
                <a:cxn ang="0">
                  <a:pos x="93" y="25"/>
                </a:cxn>
                <a:cxn ang="0">
                  <a:pos x="103" y="31"/>
                </a:cxn>
                <a:cxn ang="0">
                  <a:pos x="113" y="38"/>
                </a:cxn>
                <a:cxn ang="0">
                  <a:pos x="124" y="41"/>
                </a:cxn>
                <a:cxn ang="0">
                  <a:pos x="134" y="44"/>
                </a:cxn>
                <a:cxn ang="0">
                  <a:pos x="145" y="46"/>
                </a:cxn>
              </a:cxnLst>
              <a:rect l="0" t="0" r="r" b="b"/>
              <a:pathLst>
                <a:path w="152" h="100">
                  <a:moveTo>
                    <a:pt x="145" y="46"/>
                  </a:moveTo>
                  <a:lnTo>
                    <a:pt x="149" y="53"/>
                  </a:lnTo>
                  <a:lnTo>
                    <a:pt x="150" y="58"/>
                  </a:lnTo>
                  <a:lnTo>
                    <a:pt x="152" y="64"/>
                  </a:lnTo>
                  <a:lnTo>
                    <a:pt x="152" y="72"/>
                  </a:lnTo>
                  <a:lnTo>
                    <a:pt x="147" y="79"/>
                  </a:lnTo>
                  <a:lnTo>
                    <a:pt x="140" y="86"/>
                  </a:lnTo>
                  <a:lnTo>
                    <a:pt x="136" y="89"/>
                  </a:lnTo>
                  <a:lnTo>
                    <a:pt x="129" y="92"/>
                  </a:lnTo>
                  <a:lnTo>
                    <a:pt x="122" y="95"/>
                  </a:lnTo>
                  <a:lnTo>
                    <a:pt x="116" y="97"/>
                  </a:lnTo>
                  <a:lnTo>
                    <a:pt x="109" y="99"/>
                  </a:lnTo>
                  <a:lnTo>
                    <a:pt x="103" y="100"/>
                  </a:lnTo>
                  <a:lnTo>
                    <a:pt x="95" y="89"/>
                  </a:lnTo>
                  <a:lnTo>
                    <a:pt x="85" y="79"/>
                  </a:lnTo>
                  <a:lnTo>
                    <a:pt x="72" y="72"/>
                  </a:lnTo>
                  <a:lnTo>
                    <a:pt x="59" y="66"/>
                  </a:lnTo>
                  <a:lnTo>
                    <a:pt x="44" y="59"/>
                  </a:lnTo>
                  <a:lnTo>
                    <a:pt x="29" y="53"/>
                  </a:lnTo>
                  <a:lnTo>
                    <a:pt x="15" y="48"/>
                  </a:lnTo>
                  <a:lnTo>
                    <a:pt x="0" y="41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20" y="15"/>
                  </a:lnTo>
                  <a:lnTo>
                    <a:pt x="29" y="8"/>
                  </a:lnTo>
                  <a:lnTo>
                    <a:pt x="39" y="3"/>
                  </a:lnTo>
                  <a:lnTo>
                    <a:pt x="49" y="0"/>
                  </a:lnTo>
                  <a:lnTo>
                    <a:pt x="57" y="2"/>
                  </a:lnTo>
                  <a:lnTo>
                    <a:pt x="64" y="7"/>
                  </a:lnTo>
                  <a:lnTo>
                    <a:pt x="74" y="12"/>
                  </a:lnTo>
                  <a:lnTo>
                    <a:pt x="83" y="18"/>
                  </a:lnTo>
                  <a:lnTo>
                    <a:pt x="93" y="25"/>
                  </a:lnTo>
                  <a:lnTo>
                    <a:pt x="103" y="31"/>
                  </a:lnTo>
                  <a:lnTo>
                    <a:pt x="113" y="38"/>
                  </a:lnTo>
                  <a:lnTo>
                    <a:pt x="124" y="41"/>
                  </a:lnTo>
                  <a:lnTo>
                    <a:pt x="134" y="44"/>
                  </a:lnTo>
                  <a:lnTo>
                    <a:pt x="145" y="46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91" name="Freeform 47"/>
            <p:cNvSpPr>
              <a:spLocks/>
            </p:cNvSpPr>
            <p:nvPr/>
          </p:nvSpPr>
          <p:spPr bwMode="auto">
            <a:xfrm>
              <a:off x="766" y="644"/>
              <a:ext cx="86" cy="68"/>
            </a:xfrm>
            <a:custGeom>
              <a:avLst/>
              <a:gdLst/>
              <a:ahLst/>
              <a:cxnLst>
                <a:cxn ang="0">
                  <a:pos x="170" y="7"/>
                </a:cxn>
                <a:cxn ang="0">
                  <a:pos x="173" y="28"/>
                </a:cxn>
                <a:cxn ang="0">
                  <a:pos x="169" y="46"/>
                </a:cxn>
                <a:cxn ang="0">
                  <a:pos x="159" y="64"/>
                </a:cxn>
                <a:cxn ang="0">
                  <a:pos x="146" y="79"/>
                </a:cxn>
                <a:cxn ang="0">
                  <a:pos x="129" y="94"/>
                </a:cxn>
                <a:cxn ang="0">
                  <a:pos x="111" y="107"/>
                </a:cxn>
                <a:cxn ang="0">
                  <a:pos x="95" y="118"/>
                </a:cxn>
                <a:cxn ang="0">
                  <a:pos x="79" y="132"/>
                </a:cxn>
                <a:cxn ang="0">
                  <a:pos x="69" y="135"/>
                </a:cxn>
                <a:cxn ang="0">
                  <a:pos x="59" y="137"/>
                </a:cxn>
                <a:cxn ang="0">
                  <a:pos x="49" y="137"/>
                </a:cxn>
                <a:cxn ang="0">
                  <a:pos x="40" y="135"/>
                </a:cxn>
                <a:cxn ang="0">
                  <a:pos x="30" y="132"/>
                </a:cxn>
                <a:cxn ang="0">
                  <a:pos x="20" y="130"/>
                </a:cxn>
                <a:cxn ang="0">
                  <a:pos x="12" y="127"/>
                </a:cxn>
                <a:cxn ang="0">
                  <a:pos x="2" y="125"/>
                </a:cxn>
                <a:cxn ang="0">
                  <a:pos x="0" y="118"/>
                </a:cxn>
                <a:cxn ang="0">
                  <a:pos x="5" y="115"/>
                </a:cxn>
                <a:cxn ang="0">
                  <a:pos x="12" y="114"/>
                </a:cxn>
                <a:cxn ang="0">
                  <a:pos x="18" y="110"/>
                </a:cxn>
                <a:cxn ang="0">
                  <a:pos x="38" y="104"/>
                </a:cxn>
                <a:cxn ang="0">
                  <a:pos x="54" y="92"/>
                </a:cxn>
                <a:cxn ang="0">
                  <a:pos x="67" y="77"/>
                </a:cxn>
                <a:cxn ang="0">
                  <a:pos x="79" y="61"/>
                </a:cxn>
                <a:cxn ang="0">
                  <a:pos x="92" y="45"/>
                </a:cxn>
                <a:cxn ang="0">
                  <a:pos x="105" y="28"/>
                </a:cxn>
                <a:cxn ang="0">
                  <a:pos x="120" y="12"/>
                </a:cxn>
                <a:cxn ang="0">
                  <a:pos x="138" y="0"/>
                </a:cxn>
                <a:cxn ang="0">
                  <a:pos x="170" y="7"/>
                </a:cxn>
              </a:cxnLst>
              <a:rect l="0" t="0" r="r" b="b"/>
              <a:pathLst>
                <a:path w="173" h="137">
                  <a:moveTo>
                    <a:pt x="170" y="7"/>
                  </a:moveTo>
                  <a:lnTo>
                    <a:pt x="173" y="28"/>
                  </a:lnTo>
                  <a:lnTo>
                    <a:pt x="169" y="46"/>
                  </a:lnTo>
                  <a:lnTo>
                    <a:pt x="159" y="64"/>
                  </a:lnTo>
                  <a:lnTo>
                    <a:pt x="146" y="79"/>
                  </a:lnTo>
                  <a:lnTo>
                    <a:pt x="129" y="94"/>
                  </a:lnTo>
                  <a:lnTo>
                    <a:pt x="111" y="107"/>
                  </a:lnTo>
                  <a:lnTo>
                    <a:pt x="95" y="118"/>
                  </a:lnTo>
                  <a:lnTo>
                    <a:pt x="79" y="132"/>
                  </a:lnTo>
                  <a:lnTo>
                    <a:pt x="69" y="135"/>
                  </a:lnTo>
                  <a:lnTo>
                    <a:pt x="59" y="137"/>
                  </a:lnTo>
                  <a:lnTo>
                    <a:pt x="49" y="137"/>
                  </a:lnTo>
                  <a:lnTo>
                    <a:pt x="40" y="135"/>
                  </a:lnTo>
                  <a:lnTo>
                    <a:pt x="30" y="132"/>
                  </a:lnTo>
                  <a:lnTo>
                    <a:pt x="20" y="130"/>
                  </a:lnTo>
                  <a:lnTo>
                    <a:pt x="12" y="127"/>
                  </a:lnTo>
                  <a:lnTo>
                    <a:pt x="2" y="125"/>
                  </a:lnTo>
                  <a:lnTo>
                    <a:pt x="0" y="118"/>
                  </a:lnTo>
                  <a:lnTo>
                    <a:pt x="5" y="115"/>
                  </a:lnTo>
                  <a:lnTo>
                    <a:pt x="12" y="114"/>
                  </a:lnTo>
                  <a:lnTo>
                    <a:pt x="18" y="110"/>
                  </a:lnTo>
                  <a:lnTo>
                    <a:pt x="38" y="104"/>
                  </a:lnTo>
                  <a:lnTo>
                    <a:pt x="54" y="92"/>
                  </a:lnTo>
                  <a:lnTo>
                    <a:pt x="67" y="77"/>
                  </a:lnTo>
                  <a:lnTo>
                    <a:pt x="79" y="61"/>
                  </a:lnTo>
                  <a:lnTo>
                    <a:pt x="92" y="45"/>
                  </a:lnTo>
                  <a:lnTo>
                    <a:pt x="105" y="28"/>
                  </a:lnTo>
                  <a:lnTo>
                    <a:pt x="120" y="12"/>
                  </a:lnTo>
                  <a:lnTo>
                    <a:pt x="138" y="0"/>
                  </a:lnTo>
                  <a:lnTo>
                    <a:pt x="17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90" name="Freeform 46"/>
            <p:cNvSpPr>
              <a:spLocks/>
            </p:cNvSpPr>
            <p:nvPr/>
          </p:nvSpPr>
          <p:spPr bwMode="auto">
            <a:xfrm>
              <a:off x="16" y="662"/>
              <a:ext cx="266" cy="302"/>
            </a:xfrm>
            <a:custGeom>
              <a:avLst/>
              <a:gdLst/>
              <a:ahLst/>
              <a:cxnLst>
                <a:cxn ang="0">
                  <a:pos x="491" y="39"/>
                </a:cxn>
                <a:cxn ang="0">
                  <a:pos x="513" y="92"/>
                </a:cxn>
                <a:cxn ang="0">
                  <a:pos x="534" y="143"/>
                </a:cxn>
                <a:cxn ang="0">
                  <a:pos x="433" y="297"/>
                </a:cxn>
                <a:cxn ang="0">
                  <a:pos x="407" y="478"/>
                </a:cxn>
                <a:cxn ang="0">
                  <a:pos x="294" y="560"/>
                </a:cxn>
                <a:cxn ang="0">
                  <a:pos x="263" y="580"/>
                </a:cxn>
                <a:cxn ang="0">
                  <a:pos x="230" y="598"/>
                </a:cxn>
                <a:cxn ang="0">
                  <a:pos x="170" y="503"/>
                </a:cxn>
                <a:cxn ang="0">
                  <a:pos x="69" y="367"/>
                </a:cxn>
                <a:cxn ang="0">
                  <a:pos x="21" y="204"/>
                </a:cxn>
                <a:cxn ang="0">
                  <a:pos x="0" y="133"/>
                </a:cxn>
                <a:cxn ang="0">
                  <a:pos x="62" y="107"/>
                </a:cxn>
                <a:cxn ang="0">
                  <a:pos x="132" y="67"/>
                </a:cxn>
                <a:cxn ang="0">
                  <a:pos x="168" y="115"/>
                </a:cxn>
                <a:cxn ang="0">
                  <a:pos x="206" y="189"/>
                </a:cxn>
                <a:cxn ang="0">
                  <a:pos x="191" y="233"/>
                </a:cxn>
                <a:cxn ang="0">
                  <a:pos x="160" y="253"/>
                </a:cxn>
                <a:cxn ang="0">
                  <a:pos x="124" y="204"/>
                </a:cxn>
                <a:cxn ang="0">
                  <a:pos x="103" y="143"/>
                </a:cxn>
                <a:cxn ang="0">
                  <a:pos x="78" y="158"/>
                </a:cxn>
                <a:cxn ang="0">
                  <a:pos x="95" y="212"/>
                </a:cxn>
                <a:cxn ang="0">
                  <a:pos x="113" y="256"/>
                </a:cxn>
                <a:cxn ang="0">
                  <a:pos x="144" y="291"/>
                </a:cxn>
                <a:cxn ang="0">
                  <a:pos x="175" y="297"/>
                </a:cxn>
                <a:cxn ang="0">
                  <a:pos x="194" y="291"/>
                </a:cxn>
                <a:cxn ang="0">
                  <a:pos x="212" y="274"/>
                </a:cxn>
                <a:cxn ang="0">
                  <a:pos x="255" y="297"/>
                </a:cxn>
                <a:cxn ang="0">
                  <a:pos x="297" y="319"/>
                </a:cxn>
                <a:cxn ang="0">
                  <a:pos x="322" y="380"/>
                </a:cxn>
                <a:cxn ang="0">
                  <a:pos x="305" y="472"/>
                </a:cxn>
                <a:cxn ang="0">
                  <a:pos x="335" y="447"/>
                </a:cxn>
                <a:cxn ang="0">
                  <a:pos x="353" y="409"/>
                </a:cxn>
                <a:cxn ang="0">
                  <a:pos x="359" y="358"/>
                </a:cxn>
                <a:cxn ang="0">
                  <a:pos x="327" y="299"/>
                </a:cxn>
                <a:cxn ang="0">
                  <a:pos x="268" y="261"/>
                </a:cxn>
                <a:cxn ang="0">
                  <a:pos x="274" y="210"/>
                </a:cxn>
                <a:cxn ang="0">
                  <a:pos x="362" y="200"/>
                </a:cxn>
                <a:cxn ang="0">
                  <a:pos x="442" y="159"/>
                </a:cxn>
                <a:cxn ang="0">
                  <a:pos x="464" y="105"/>
                </a:cxn>
                <a:cxn ang="0">
                  <a:pos x="446" y="92"/>
                </a:cxn>
                <a:cxn ang="0">
                  <a:pos x="426" y="128"/>
                </a:cxn>
                <a:cxn ang="0">
                  <a:pos x="397" y="158"/>
                </a:cxn>
                <a:cxn ang="0">
                  <a:pos x="354" y="168"/>
                </a:cxn>
                <a:cxn ang="0">
                  <a:pos x="315" y="181"/>
                </a:cxn>
                <a:cxn ang="0">
                  <a:pos x="278" y="176"/>
                </a:cxn>
                <a:cxn ang="0">
                  <a:pos x="282" y="130"/>
                </a:cxn>
                <a:cxn ang="0">
                  <a:pos x="296" y="92"/>
                </a:cxn>
                <a:cxn ang="0">
                  <a:pos x="333" y="72"/>
                </a:cxn>
                <a:cxn ang="0">
                  <a:pos x="353" y="53"/>
                </a:cxn>
                <a:cxn ang="0">
                  <a:pos x="371" y="30"/>
                </a:cxn>
                <a:cxn ang="0">
                  <a:pos x="403" y="15"/>
                </a:cxn>
                <a:cxn ang="0">
                  <a:pos x="438" y="2"/>
                </a:cxn>
                <a:cxn ang="0">
                  <a:pos x="473" y="5"/>
                </a:cxn>
              </a:cxnLst>
              <a:rect l="0" t="0" r="r" b="b"/>
              <a:pathLst>
                <a:path w="534" h="603">
                  <a:moveTo>
                    <a:pt x="473" y="5"/>
                  </a:moveTo>
                  <a:lnTo>
                    <a:pt x="483" y="23"/>
                  </a:lnTo>
                  <a:lnTo>
                    <a:pt x="491" y="39"/>
                  </a:lnTo>
                  <a:lnTo>
                    <a:pt x="500" y="57"/>
                  </a:lnTo>
                  <a:lnTo>
                    <a:pt x="506" y="74"/>
                  </a:lnTo>
                  <a:lnTo>
                    <a:pt x="513" y="92"/>
                  </a:lnTo>
                  <a:lnTo>
                    <a:pt x="519" y="108"/>
                  </a:lnTo>
                  <a:lnTo>
                    <a:pt x="527" y="127"/>
                  </a:lnTo>
                  <a:lnTo>
                    <a:pt x="534" y="143"/>
                  </a:lnTo>
                  <a:lnTo>
                    <a:pt x="477" y="184"/>
                  </a:lnTo>
                  <a:lnTo>
                    <a:pt x="446" y="237"/>
                  </a:lnTo>
                  <a:lnTo>
                    <a:pt x="433" y="297"/>
                  </a:lnTo>
                  <a:lnTo>
                    <a:pt x="428" y="360"/>
                  </a:lnTo>
                  <a:lnTo>
                    <a:pt x="423" y="422"/>
                  </a:lnTo>
                  <a:lnTo>
                    <a:pt x="407" y="478"/>
                  </a:lnTo>
                  <a:lnTo>
                    <a:pt x="371" y="523"/>
                  </a:lnTo>
                  <a:lnTo>
                    <a:pt x="305" y="554"/>
                  </a:lnTo>
                  <a:lnTo>
                    <a:pt x="294" y="560"/>
                  </a:lnTo>
                  <a:lnTo>
                    <a:pt x="284" y="567"/>
                  </a:lnTo>
                  <a:lnTo>
                    <a:pt x="273" y="574"/>
                  </a:lnTo>
                  <a:lnTo>
                    <a:pt x="263" y="580"/>
                  </a:lnTo>
                  <a:lnTo>
                    <a:pt x="251" y="587"/>
                  </a:lnTo>
                  <a:lnTo>
                    <a:pt x="240" y="593"/>
                  </a:lnTo>
                  <a:lnTo>
                    <a:pt x="230" y="598"/>
                  </a:lnTo>
                  <a:lnTo>
                    <a:pt x="219" y="603"/>
                  </a:lnTo>
                  <a:lnTo>
                    <a:pt x="199" y="551"/>
                  </a:lnTo>
                  <a:lnTo>
                    <a:pt x="170" y="503"/>
                  </a:lnTo>
                  <a:lnTo>
                    <a:pt x="136" y="457"/>
                  </a:lnTo>
                  <a:lnTo>
                    <a:pt x="101" y="413"/>
                  </a:lnTo>
                  <a:lnTo>
                    <a:pt x="69" y="367"/>
                  </a:lnTo>
                  <a:lnTo>
                    <a:pt x="42" y="317"/>
                  </a:lnTo>
                  <a:lnTo>
                    <a:pt x="25" y="263"/>
                  </a:lnTo>
                  <a:lnTo>
                    <a:pt x="21" y="204"/>
                  </a:lnTo>
                  <a:lnTo>
                    <a:pt x="11" y="181"/>
                  </a:lnTo>
                  <a:lnTo>
                    <a:pt x="2" y="158"/>
                  </a:lnTo>
                  <a:lnTo>
                    <a:pt x="0" y="133"/>
                  </a:lnTo>
                  <a:lnTo>
                    <a:pt x="10" y="110"/>
                  </a:lnTo>
                  <a:lnTo>
                    <a:pt x="36" y="113"/>
                  </a:lnTo>
                  <a:lnTo>
                    <a:pt x="62" y="107"/>
                  </a:lnTo>
                  <a:lnTo>
                    <a:pt x="87" y="92"/>
                  </a:lnTo>
                  <a:lnTo>
                    <a:pt x="111" y="77"/>
                  </a:lnTo>
                  <a:lnTo>
                    <a:pt x="132" y="67"/>
                  </a:lnTo>
                  <a:lnTo>
                    <a:pt x="150" y="67"/>
                  </a:lnTo>
                  <a:lnTo>
                    <a:pt x="162" y="80"/>
                  </a:lnTo>
                  <a:lnTo>
                    <a:pt x="168" y="115"/>
                  </a:lnTo>
                  <a:lnTo>
                    <a:pt x="181" y="140"/>
                  </a:lnTo>
                  <a:lnTo>
                    <a:pt x="194" y="164"/>
                  </a:lnTo>
                  <a:lnTo>
                    <a:pt x="206" y="189"/>
                  </a:lnTo>
                  <a:lnTo>
                    <a:pt x="212" y="215"/>
                  </a:lnTo>
                  <a:lnTo>
                    <a:pt x="201" y="222"/>
                  </a:lnTo>
                  <a:lnTo>
                    <a:pt x="191" y="233"/>
                  </a:lnTo>
                  <a:lnTo>
                    <a:pt x="185" y="247"/>
                  </a:lnTo>
                  <a:lnTo>
                    <a:pt x="180" y="258"/>
                  </a:lnTo>
                  <a:lnTo>
                    <a:pt x="160" y="253"/>
                  </a:lnTo>
                  <a:lnTo>
                    <a:pt x="144" y="242"/>
                  </a:lnTo>
                  <a:lnTo>
                    <a:pt x="132" y="225"/>
                  </a:lnTo>
                  <a:lnTo>
                    <a:pt x="124" y="204"/>
                  </a:lnTo>
                  <a:lnTo>
                    <a:pt x="118" y="182"/>
                  </a:lnTo>
                  <a:lnTo>
                    <a:pt x="111" y="161"/>
                  </a:lnTo>
                  <a:lnTo>
                    <a:pt x="103" y="143"/>
                  </a:lnTo>
                  <a:lnTo>
                    <a:pt x="91" y="127"/>
                  </a:lnTo>
                  <a:lnTo>
                    <a:pt x="77" y="140"/>
                  </a:lnTo>
                  <a:lnTo>
                    <a:pt x="78" y="158"/>
                  </a:lnTo>
                  <a:lnTo>
                    <a:pt x="85" y="177"/>
                  </a:lnTo>
                  <a:lnTo>
                    <a:pt x="88" y="197"/>
                  </a:lnTo>
                  <a:lnTo>
                    <a:pt x="95" y="212"/>
                  </a:lnTo>
                  <a:lnTo>
                    <a:pt x="100" y="227"/>
                  </a:lnTo>
                  <a:lnTo>
                    <a:pt x="106" y="242"/>
                  </a:lnTo>
                  <a:lnTo>
                    <a:pt x="113" y="256"/>
                  </a:lnTo>
                  <a:lnTo>
                    <a:pt x="121" y="270"/>
                  </a:lnTo>
                  <a:lnTo>
                    <a:pt x="131" y="281"/>
                  </a:lnTo>
                  <a:lnTo>
                    <a:pt x="144" y="291"/>
                  </a:lnTo>
                  <a:lnTo>
                    <a:pt x="158" y="297"/>
                  </a:lnTo>
                  <a:lnTo>
                    <a:pt x="167" y="297"/>
                  </a:lnTo>
                  <a:lnTo>
                    <a:pt x="175" y="297"/>
                  </a:lnTo>
                  <a:lnTo>
                    <a:pt x="181" y="296"/>
                  </a:lnTo>
                  <a:lnTo>
                    <a:pt x="188" y="293"/>
                  </a:lnTo>
                  <a:lnTo>
                    <a:pt x="194" y="291"/>
                  </a:lnTo>
                  <a:lnTo>
                    <a:pt x="201" y="286"/>
                  </a:lnTo>
                  <a:lnTo>
                    <a:pt x="207" y="281"/>
                  </a:lnTo>
                  <a:lnTo>
                    <a:pt x="212" y="274"/>
                  </a:lnTo>
                  <a:lnTo>
                    <a:pt x="225" y="284"/>
                  </a:lnTo>
                  <a:lnTo>
                    <a:pt x="240" y="291"/>
                  </a:lnTo>
                  <a:lnTo>
                    <a:pt x="255" y="297"/>
                  </a:lnTo>
                  <a:lnTo>
                    <a:pt x="269" y="304"/>
                  </a:lnTo>
                  <a:lnTo>
                    <a:pt x="284" y="311"/>
                  </a:lnTo>
                  <a:lnTo>
                    <a:pt x="297" y="319"/>
                  </a:lnTo>
                  <a:lnTo>
                    <a:pt x="310" y="330"/>
                  </a:lnTo>
                  <a:lnTo>
                    <a:pt x="322" y="345"/>
                  </a:lnTo>
                  <a:lnTo>
                    <a:pt x="322" y="380"/>
                  </a:lnTo>
                  <a:lnTo>
                    <a:pt x="317" y="413"/>
                  </a:lnTo>
                  <a:lnTo>
                    <a:pt x="309" y="442"/>
                  </a:lnTo>
                  <a:lnTo>
                    <a:pt x="305" y="472"/>
                  </a:lnTo>
                  <a:lnTo>
                    <a:pt x="317" y="465"/>
                  </a:lnTo>
                  <a:lnTo>
                    <a:pt x="327" y="457"/>
                  </a:lnTo>
                  <a:lnTo>
                    <a:pt x="335" y="447"/>
                  </a:lnTo>
                  <a:lnTo>
                    <a:pt x="343" y="436"/>
                  </a:lnTo>
                  <a:lnTo>
                    <a:pt x="348" y="422"/>
                  </a:lnTo>
                  <a:lnTo>
                    <a:pt x="353" y="409"/>
                  </a:lnTo>
                  <a:lnTo>
                    <a:pt x="356" y="396"/>
                  </a:lnTo>
                  <a:lnTo>
                    <a:pt x="359" y="385"/>
                  </a:lnTo>
                  <a:lnTo>
                    <a:pt x="359" y="358"/>
                  </a:lnTo>
                  <a:lnTo>
                    <a:pt x="353" y="335"/>
                  </a:lnTo>
                  <a:lnTo>
                    <a:pt x="343" y="316"/>
                  </a:lnTo>
                  <a:lnTo>
                    <a:pt x="327" y="299"/>
                  </a:lnTo>
                  <a:lnTo>
                    <a:pt x="309" y="286"/>
                  </a:lnTo>
                  <a:lnTo>
                    <a:pt x="289" y="273"/>
                  </a:lnTo>
                  <a:lnTo>
                    <a:pt x="268" y="261"/>
                  </a:lnTo>
                  <a:lnTo>
                    <a:pt x="247" y="251"/>
                  </a:lnTo>
                  <a:lnTo>
                    <a:pt x="247" y="209"/>
                  </a:lnTo>
                  <a:lnTo>
                    <a:pt x="274" y="210"/>
                  </a:lnTo>
                  <a:lnTo>
                    <a:pt x="302" y="210"/>
                  </a:lnTo>
                  <a:lnTo>
                    <a:pt x="333" y="207"/>
                  </a:lnTo>
                  <a:lnTo>
                    <a:pt x="362" y="200"/>
                  </a:lnTo>
                  <a:lnTo>
                    <a:pt x="390" y="191"/>
                  </a:lnTo>
                  <a:lnTo>
                    <a:pt x="418" y="177"/>
                  </a:lnTo>
                  <a:lnTo>
                    <a:pt x="442" y="159"/>
                  </a:lnTo>
                  <a:lnTo>
                    <a:pt x="464" y="138"/>
                  </a:lnTo>
                  <a:lnTo>
                    <a:pt x="464" y="122"/>
                  </a:lnTo>
                  <a:lnTo>
                    <a:pt x="464" y="105"/>
                  </a:lnTo>
                  <a:lnTo>
                    <a:pt x="462" y="92"/>
                  </a:lnTo>
                  <a:lnTo>
                    <a:pt x="452" y="79"/>
                  </a:lnTo>
                  <a:lnTo>
                    <a:pt x="446" y="92"/>
                  </a:lnTo>
                  <a:lnTo>
                    <a:pt x="441" y="105"/>
                  </a:lnTo>
                  <a:lnTo>
                    <a:pt x="434" y="117"/>
                  </a:lnTo>
                  <a:lnTo>
                    <a:pt x="426" y="128"/>
                  </a:lnTo>
                  <a:lnTo>
                    <a:pt x="418" y="140"/>
                  </a:lnTo>
                  <a:lnTo>
                    <a:pt x="408" y="150"/>
                  </a:lnTo>
                  <a:lnTo>
                    <a:pt x="397" y="158"/>
                  </a:lnTo>
                  <a:lnTo>
                    <a:pt x="382" y="166"/>
                  </a:lnTo>
                  <a:lnTo>
                    <a:pt x="367" y="166"/>
                  </a:lnTo>
                  <a:lnTo>
                    <a:pt x="354" y="168"/>
                  </a:lnTo>
                  <a:lnTo>
                    <a:pt x="340" y="173"/>
                  </a:lnTo>
                  <a:lnTo>
                    <a:pt x="328" y="177"/>
                  </a:lnTo>
                  <a:lnTo>
                    <a:pt x="315" y="181"/>
                  </a:lnTo>
                  <a:lnTo>
                    <a:pt x="302" y="182"/>
                  </a:lnTo>
                  <a:lnTo>
                    <a:pt x="291" y="181"/>
                  </a:lnTo>
                  <a:lnTo>
                    <a:pt x="278" y="176"/>
                  </a:lnTo>
                  <a:lnTo>
                    <a:pt x="281" y="159"/>
                  </a:lnTo>
                  <a:lnTo>
                    <a:pt x="281" y="145"/>
                  </a:lnTo>
                  <a:lnTo>
                    <a:pt x="282" y="130"/>
                  </a:lnTo>
                  <a:lnTo>
                    <a:pt x="284" y="117"/>
                  </a:lnTo>
                  <a:lnTo>
                    <a:pt x="287" y="103"/>
                  </a:lnTo>
                  <a:lnTo>
                    <a:pt x="296" y="92"/>
                  </a:lnTo>
                  <a:lnTo>
                    <a:pt x="305" y="80"/>
                  </a:lnTo>
                  <a:lnTo>
                    <a:pt x="322" y="72"/>
                  </a:lnTo>
                  <a:lnTo>
                    <a:pt x="333" y="72"/>
                  </a:lnTo>
                  <a:lnTo>
                    <a:pt x="341" y="67"/>
                  </a:lnTo>
                  <a:lnTo>
                    <a:pt x="348" y="61"/>
                  </a:lnTo>
                  <a:lnTo>
                    <a:pt x="353" y="53"/>
                  </a:lnTo>
                  <a:lnTo>
                    <a:pt x="358" y="44"/>
                  </a:lnTo>
                  <a:lnTo>
                    <a:pt x="362" y="36"/>
                  </a:lnTo>
                  <a:lnTo>
                    <a:pt x="371" y="30"/>
                  </a:lnTo>
                  <a:lnTo>
                    <a:pt x="382" y="28"/>
                  </a:lnTo>
                  <a:lnTo>
                    <a:pt x="392" y="21"/>
                  </a:lnTo>
                  <a:lnTo>
                    <a:pt x="403" y="15"/>
                  </a:lnTo>
                  <a:lnTo>
                    <a:pt x="415" y="8"/>
                  </a:lnTo>
                  <a:lnTo>
                    <a:pt x="426" y="3"/>
                  </a:lnTo>
                  <a:lnTo>
                    <a:pt x="438" y="2"/>
                  </a:lnTo>
                  <a:lnTo>
                    <a:pt x="449" y="0"/>
                  </a:lnTo>
                  <a:lnTo>
                    <a:pt x="462" y="2"/>
                  </a:lnTo>
                  <a:lnTo>
                    <a:pt x="473" y="5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89" name="Freeform 45"/>
            <p:cNvSpPr>
              <a:spLocks/>
            </p:cNvSpPr>
            <p:nvPr/>
          </p:nvSpPr>
          <p:spPr bwMode="auto">
            <a:xfrm>
              <a:off x="81" y="671"/>
              <a:ext cx="60" cy="85"/>
            </a:xfrm>
            <a:custGeom>
              <a:avLst/>
              <a:gdLst/>
              <a:ahLst/>
              <a:cxnLst>
                <a:cxn ang="0">
                  <a:pos x="119" y="35"/>
                </a:cxn>
                <a:cxn ang="0">
                  <a:pos x="120" y="71"/>
                </a:cxn>
                <a:cxn ang="0">
                  <a:pos x="117" y="106"/>
                </a:cxn>
                <a:cxn ang="0">
                  <a:pos x="114" y="138"/>
                </a:cxn>
                <a:cxn ang="0">
                  <a:pos x="116" y="171"/>
                </a:cxn>
                <a:cxn ang="0">
                  <a:pos x="98" y="153"/>
                </a:cxn>
                <a:cxn ang="0">
                  <a:pos x="86" y="129"/>
                </a:cxn>
                <a:cxn ang="0">
                  <a:pos x="80" y="102"/>
                </a:cxn>
                <a:cxn ang="0">
                  <a:pos x="75" y="74"/>
                </a:cxn>
                <a:cxn ang="0">
                  <a:pos x="68" y="51"/>
                </a:cxn>
                <a:cxn ang="0">
                  <a:pos x="55" y="32"/>
                </a:cxn>
                <a:cxn ang="0">
                  <a:pos x="37" y="18"/>
                </a:cxn>
                <a:cxn ang="0">
                  <a:pos x="6" y="17"/>
                </a:cxn>
                <a:cxn ang="0">
                  <a:pos x="0" y="12"/>
                </a:cxn>
                <a:cxn ang="0">
                  <a:pos x="6" y="2"/>
                </a:cxn>
                <a:cxn ang="0">
                  <a:pos x="13" y="0"/>
                </a:cxn>
                <a:cxn ang="0">
                  <a:pos x="19" y="2"/>
                </a:cxn>
                <a:cxn ang="0">
                  <a:pos x="27" y="5"/>
                </a:cxn>
                <a:cxn ang="0">
                  <a:pos x="34" y="10"/>
                </a:cxn>
                <a:cxn ang="0">
                  <a:pos x="40" y="12"/>
                </a:cxn>
                <a:cxn ang="0">
                  <a:pos x="47" y="10"/>
                </a:cxn>
                <a:cxn ang="0">
                  <a:pos x="54" y="0"/>
                </a:cxn>
                <a:cxn ang="0">
                  <a:pos x="119" y="35"/>
                </a:cxn>
              </a:cxnLst>
              <a:rect l="0" t="0" r="r" b="b"/>
              <a:pathLst>
                <a:path w="120" h="171">
                  <a:moveTo>
                    <a:pt x="119" y="35"/>
                  </a:moveTo>
                  <a:lnTo>
                    <a:pt x="120" y="71"/>
                  </a:lnTo>
                  <a:lnTo>
                    <a:pt x="117" y="106"/>
                  </a:lnTo>
                  <a:lnTo>
                    <a:pt x="114" y="138"/>
                  </a:lnTo>
                  <a:lnTo>
                    <a:pt x="116" y="171"/>
                  </a:lnTo>
                  <a:lnTo>
                    <a:pt x="98" y="153"/>
                  </a:lnTo>
                  <a:lnTo>
                    <a:pt x="86" y="129"/>
                  </a:lnTo>
                  <a:lnTo>
                    <a:pt x="80" y="102"/>
                  </a:lnTo>
                  <a:lnTo>
                    <a:pt x="75" y="74"/>
                  </a:lnTo>
                  <a:lnTo>
                    <a:pt x="68" y="51"/>
                  </a:lnTo>
                  <a:lnTo>
                    <a:pt x="55" y="32"/>
                  </a:lnTo>
                  <a:lnTo>
                    <a:pt x="37" y="18"/>
                  </a:lnTo>
                  <a:lnTo>
                    <a:pt x="6" y="17"/>
                  </a:lnTo>
                  <a:lnTo>
                    <a:pt x="0" y="12"/>
                  </a:lnTo>
                  <a:lnTo>
                    <a:pt x="6" y="2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7" y="5"/>
                  </a:lnTo>
                  <a:lnTo>
                    <a:pt x="34" y="10"/>
                  </a:lnTo>
                  <a:lnTo>
                    <a:pt x="40" y="12"/>
                  </a:lnTo>
                  <a:lnTo>
                    <a:pt x="47" y="10"/>
                  </a:lnTo>
                  <a:lnTo>
                    <a:pt x="54" y="0"/>
                  </a:lnTo>
                  <a:lnTo>
                    <a:pt x="119" y="35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88" name="Freeform 44"/>
            <p:cNvSpPr>
              <a:spLocks/>
            </p:cNvSpPr>
            <p:nvPr/>
          </p:nvSpPr>
          <p:spPr bwMode="auto">
            <a:xfrm>
              <a:off x="829" y="679"/>
              <a:ext cx="49" cy="62"/>
            </a:xfrm>
            <a:custGeom>
              <a:avLst/>
              <a:gdLst/>
              <a:ahLst/>
              <a:cxnLst>
                <a:cxn ang="0">
                  <a:pos x="54" y="105"/>
                </a:cxn>
                <a:cxn ang="0">
                  <a:pos x="45" y="105"/>
                </a:cxn>
                <a:cxn ang="0">
                  <a:pos x="39" y="108"/>
                </a:cxn>
                <a:cxn ang="0">
                  <a:pos x="34" y="112"/>
                </a:cxn>
                <a:cxn ang="0">
                  <a:pos x="28" y="117"/>
                </a:cxn>
                <a:cxn ang="0">
                  <a:pos x="23" y="120"/>
                </a:cxn>
                <a:cxn ang="0">
                  <a:pos x="16" y="123"/>
                </a:cxn>
                <a:cxn ang="0">
                  <a:pos x="8" y="123"/>
                </a:cxn>
                <a:cxn ang="0">
                  <a:pos x="0" y="121"/>
                </a:cxn>
                <a:cxn ang="0">
                  <a:pos x="14" y="108"/>
                </a:cxn>
                <a:cxn ang="0">
                  <a:pos x="26" y="94"/>
                </a:cxn>
                <a:cxn ang="0">
                  <a:pos x="37" y="77"/>
                </a:cxn>
                <a:cxn ang="0">
                  <a:pos x="47" y="61"/>
                </a:cxn>
                <a:cxn ang="0">
                  <a:pos x="57" y="43"/>
                </a:cxn>
                <a:cxn ang="0">
                  <a:pos x="67" y="28"/>
                </a:cxn>
                <a:cxn ang="0">
                  <a:pos x="80" y="13"/>
                </a:cxn>
                <a:cxn ang="0">
                  <a:pos x="93" y="0"/>
                </a:cxn>
                <a:cxn ang="0">
                  <a:pos x="96" y="13"/>
                </a:cxn>
                <a:cxn ang="0">
                  <a:pos x="96" y="28"/>
                </a:cxn>
                <a:cxn ang="0">
                  <a:pos x="96" y="44"/>
                </a:cxn>
                <a:cxn ang="0">
                  <a:pos x="93" y="59"/>
                </a:cxn>
                <a:cxn ang="0">
                  <a:pos x="88" y="74"/>
                </a:cxn>
                <a:cxn ang="0">
                  <a:pos x="80" y="87"/>
                </a:cxn>
                <a:cxn ang="0">
                  <a:pos x="68" y="97"/>
                </a:cxn>
                <a:cxn ang="0">
                  <a:pos x="54" y="105"/>
                </a:cxn>
              </a:cxnLst>
              <a:rect l="0" t="0" r="r" b="b"/>
              <a:pathLst>
                <a:path w="96" h="123">
                  <a:moveTo>
                    <a:pt x="54" y="105"/>
                  </a:moveTo>
                  <a:lnTo>
                    <a:pt x="45" y="105"/>
                  </a:lnTo>
                  <a:lnTo>
                    <a:pt x="39" y="108"/>
                  </a:lnTo>
                  <a:lnTo>
                    <a:pt x="34" y="112"/>
                  </a:lnTo>
                  <a:lnTo>
                    <a:pt x="28" y="117"/>
                  </a:lnTo>
                  <a:lnTo>
                    <a:pt x="23" y="120"/>
                  </a:lnTo>
                  <a:lnTo>
                    <a:pt x="16" y="123"/>
                  </a:lnTo>
                  <a:lnTo>
                    <a:pt x="8" y="123"/>
                  </a:lnTo>
                  <a:lnTo>
                    <a:pt x="0" y="121"/>
                  </a:lnTo>
                  <a:lnTo>
                    <a:pt x="14" y="108"/>
                  </a:lnTo>
                  <a:lnTo>
                    <a:pt x="26" y="94"/>
                  </a:lnTo>
                  <a:lnTo>
                    <a:pt x="37" y="77"/>
                  </a:lnTo>
                  <a:lnTo>
                    <a:pt x="47" y="61"/>
                  </a:lnTo>
                  <a:lnTo>
                    <a:pt x="57" y="43"/>
                  </a:lnTo>
                  <a:lnTo>
                    <a:pt x="67" y="28"/>
                  </a:lnTo>
                  <a:lnTo>
                    <a:pt x="80" y="13"/>
                  </a:lnTo>
                  <a:lnTo>
                    <a:pt x="93" y="0"/>
                  </a:lnTo>
                  <a:lnTo>
                    <a:pt x="96" y="13"/>
                  </a:lnTo>
                  <a:lnTo>
                    <a:pt x="96" y="28"/>
                  </a:lnTo>
                  <a:lnTo>
                    <a:pt x="96" y="44"/>
                  </a:lnTo>
                  <a:lnTo>
                    <a:pt x="93" y="59"/>
                  </a:lnTo>
                  <a:lnTo>
                    <a:pt x="88" y="74"/>
                  </a:lnTo>
                  <a:lnTo>
                    <a:pt x="80" y="87"/>
                  </a:lnTo>
                  <a:lnTo>
                    <a:pt x="68" y="97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FF70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87" name="Freeform 43"/>
            <p:cNvSpPr>
              <a:spLocks/>
            </p:cNvSpPr>
            <p:nvPr/>
          </p:nvSpPr>
          <p:spPr bwMode="auto">
            <a:xfrm>
              <a:off x="775" y="688"/>
              <a:ext cx="299" cy="367"/>
            </a:xfrm>
            <a:custGeom>
              <a:avLst/>
              <a:gdLst/>
              <a:ahLst/>
              <a:cxnLst>
                <a:cxn ang="0">
                  <a:pos x="573" y="184"/>
                </a:cxn>
                <a:cxn ang="0">
                  <a:pos x="583" y="174"/>
                </a:cxn>
                <a:cxn ang="0">
                  <a:pos x="588" y="146"/>
                </a:cxn>
                <a:cxn ang="0">
                  <a:pos x="595" y="220"/>
                </a:cxn>
                <a:cxn ang="0">
                  <a:pos x="588" y="294"/>
                </a:cxn>
                <a:cxn ang="0">
                  <a:pos x="580" y="327"/>
                </a:cxn>
                <a:cxn ang="0">
                  <a:pos x="578" y="357"/>
                </a:cxn>
                <a:cxn ang="0">
                  <a:pos x="555" y="398"/>
                </a:cxn>
                <a:cxn ang="0">
                  <a:pos x="539" y="440"/>
                </a:cxn>
                <a:cxn ang="0">
                  <a:pos x="523" y="485"/>
                </a:cxn>
                <a:cxn ang="0">
                  <a:pos x="507" y="526"/>
                </a:cxn>
                <a:cxn ang="0">
                  <a:pos x="485" y="574"/>
                </a:cxn>
                <a:cxn ang="0">
                  <a:pos x="467" y="621"/>
                </a:cxn>
                <a:cxn ang="0">
                  <a:pos x="449" y="671"/>
                </a:cxn>
                <a:cxn ang="0">
                  <a:pos x="436" y="717"/>
                </a:cxn>
                <a:cxn ang="0">
                  <a:pos x="410" y="726"/>
                </a:cxn>
                <a:cxn ang="0">
                  <a:pos x="387" y="733"/>
                </a:cxn>
                <a:cxn ang="0">
                  <a:pos x="366" y="731"/>
                </a:cxn>
                <a:cxn ang="0">
                  <a:pos x="343" y="712"/>
                </a:cxn>
                <a:cxn ang="0">
                  <a:pos x="347" y="699"/>
                </a:cxn>
                <a:cxn ang="0">
                  <a:pos x="355" y="690"/>
                </a:cxn>
                <a:cxn ang="0">
                  <a:pos x="299" y="666"/>
                </a:cxn>
                <a:cxn ang="0">
                  <a:pos x="240" y="661"/>
                </a:cxn>
                <a:cxn ang="0">
                  <a:pos x="180" y="666"/>
                </a:cxn>
                <a:cxn ang="0">
                  <a:pos x="120" y="667"/>
                </a:cxn>
                <a:cxn ang="0">
                  <a:pos x="92" y="671"/>
                </a:cxn>
                <a:cxn ang="0">
                  <a:pos x="66" y="676"/>
                </a:cxn>
                <a:cxn ang="0">
                  <a:pos x="38" y="684"/>
                </a:cxn>
                <a:cxn ang="0">
                  <a:pos x="12" y="690"/>
                </a:cxn>
                <a:cxn ang="0">
                  <a:pos x="27" y="654"/>
                </a:cxn>
                <a:cxn ang="0">
                  <a:pos x="64" y="636"/>
                </a:cxn>
                <a:cxn ang="0">
                  <a:pos x="93" y="600"/>
                </a:cxn>
                <a:cxn ang="0">
                  <a:pos x="124" y="560"/>
                </a:cxn>
                <a:cxn ang="0">
                  <a:pos x="154" y="539"/>
                </a:cxn>
                <a:cxn ang="0">
                  <a:pos x="178" y="524"/>
                </a:cxn>
                <a:cxn ang="0">
                  <a:pos x="203" y="516"/>
                </a:cxn>
                <a:cxn ang="0">
                  <a:pos x="231" y="516"/>
                </a:cxn>
                <a:cxn ang="0">
                  <a:pos x="262" y="536"/>
                </a:cxn>
                <a:cxn ang="0">
                  <a:pos x="294" y="575"/>
                </a:cxn>
                <a:cxn ang="0">
                  <a:pos x="330" y="608"/>
                </a:cxn>
                <a:cxn ang="0">
                  <a:pos x="371" y="615"/>
                </a:cxn>
                <a:cxn ang="0">
                  <a:pos x="407" y="574"/>
                </a:cxn>
                <a:cxn ang="0">
                  <a:pos x="430" y="514"/>
                </a:cxn>
                <a:cxn ang="0">
                  <a:pos x="444" y="452"/>
                </a:cxn>
                <a:cxn ang="0">
                  <a:pos x="451" y="388"/>
                </a:cxn>
                <a:cxn ang="0">
                  <a:pos x="443" y="340"/>
                </a:cxn>
                <a:cxn ang="0">
                  <a:pos x="418" y="329"/>
                </a:cxn>
                <a:cxn ang="0">
                  <a:pos x="387" y="334"/>
                </a:cxn>
                <a:cxn ang="0">
                  <a:pos x="356" y="337"/>
                </a:cxn>
                <a:cxn ang="0">
                  <a:pos x="257" y="376"/>
                </a:cxn>
                <a:cxn ang="0">
                  <a:pos x="258" y="350"/>
                </a:cxn>
                <a:cxn ang="0">
                  <a:pos x="273" y="329"/>
                </a:cxn>
                <a:cxn ang="0">
                  <a:pos x="333" y="307"/>
                </a:cxn>
                <a:cxn ang="0">
                  <a:pos x="392" y="271"/>
                </a:cxn>
                <a:cxn ang="0">
                  <a:pos x="443" y="222"/>
                </a:cxn>
                <a:cxn ang="0">
                  <a:pos x="479" y="164"/>
                </a:cxn>
                <a:cxn ang="0">
                  <a:pos x="498" y="130"/>
                </a:cxn>
                <a:cxn ang="0">
                  <a:pos x="513" y="92"/>
                </a:cxn>
                <a:cxn ang="0">
                  <a:pos x="524" y="43"/>
                </a:cxn>
                <a:cxn ang="0">
                  <a:pos x="551" y="0"/>
                </a:cxn>
                <a:cxn ang="0">
                  <a:pos x="573" y="90"/>
                </a:cxn>
                <a:cxn ang="0">
                  <a:pos x="567" y="186"/>
                </a:cxn>
              </a:cxnLst>
              <a:rect l="0" t="0" r="r" b="b"/>
              <a:pathLst>
                <a:path w="600" h="735">
                  <a:moveTo>
                    <a:pt x="567" y="186"/>
                  </a:moveTo>
                  <a:lnTo>
                    <a:pt x="573" y="184"/>
                  </a:lnTo>
                  <a:lnTo>
                    <a:pt x="578" y="179"/>
                  </a:lnTo>
                  <a:lnTo>
                    <a:pt x="583" y="174"/>
                  </a:lnTo>
                  <a:lnTo>
                    <a:pt x="588" y="169"/>
                  </a:lnTo>
                  <a:lnTo>
                    <a:pt x="588" y="146"/>
                  </a:lnTo>
                  <a:lnTo>
                    <a:pt x="600" y="182"/>
                  </a:lnTo>
                  <a:lnTo>
                    <a:pt x="595" y="220"/>
                  </a:lnTo>
                  <a:lnTo>
                    <a:pt x="587" y="258"/>
                  </a:lnTo>
                  <a:lnTo>
                    <a:pt x="588" y="294"/>
                  </a:lnTo>
                  <a:lnTo>
                    <a:pt x="585" y="311"/>
                  </a:lnTo>
                  <a:lnTo>
                    <a:pt x="580" y="327"/>
                  </a:lnTo>
                  <a:lnTo>
                    <a:pt x="577" y="342"/>
                  </a:lnTo>
                  <a:lnTo>
                    <a:pt x="578" y="357"/>
                  </a:lnTo>
                  <a:lnTo>
                    <a:pt x="567" y="376"/>
                  </a:lnTo>
                  <a:lnTo>
                    <a:pt x="555" y="398"/>
                  </a:lnTo>
                  <a:lnTo>
                    <a:pt x="547" y="419"/>
                  </a:lnTo>
                  <a:lnTo>
                    <a:pt x="539" y="440"/>
                  </a:lnTo>
                  <a:lnTo>
                    <a:pt x="531" y="463"/>
                  </a:lnTo>
                  <a:lnTo>
                    <a:pt x="523" y="485"/>
                  </a:lnTo>
                  <a:lnTo>
                    <a:pt x="515" y="506"/>
                  </a:lnTo>
                  <a:lnTo>
                    <a:pt x="507" y="526"/>
                  </a:lnTo>
                  <a:lnTo>
                    <a:pt x="497" y="549"/>
                  </a:lnTo>
                  <a:lnTo>
                    <a:pt x="485" y="574"/>
                  </a:lnTo>
                  <a:lnTo>
                    <a:pt x="475" y="597"/>
                  </a:lnTo>
                  <a:lnTo>
                    <a:pt x="467" y="621"/>
                  </a:lnTo>
                  <a:lnTo>
                    <a:pt x="458" y="646"/>
                  </a:lnTo>
                  <a:lnTo>
                    <a:pt x="449" y="671"/>
                  </a:lnTo>
                  <a:lnTo>
                    <a:pt x="443" y="694"/>
                  </a:lnTo>
                  <a:lnTo>
                    <a:pt x="436" y="717"/>
                  </a:lnTo>
                  <a:lnTo>
                    <a:pt x="422" y="722"/>
                  </a:lnTo>
                  <a:lnTo>
                    <a:pt x="410" y="726"/>
                  </a:lnTo>
                  <a:lnTo>
                    <a:pt x="399" y="731"/>
                  </a:lnTo>
                  <a:lnTo>
                    <a:pt x="387" y="733"/>
                  </a:lnTo>
                  <a:lnTo>
                    <a:pt x="376" y="735"/>
                  </a:lnTo>
                  <a:lnTo>
                    <a:pt x="366" y="731"/>
                  </a:lnTo>
                  <a:lnTo>
                    <a:pt x="355" y="725"/>
                  </a:lnTo>
                  <a:lnTo>
                    <a:pt x="343" y="712"/>
                  </a:lnTo>
                  <a:lnTo>
                    <a:pt x="345" y="705"/>
                  </a:lnTo>
                  <a:lnTo>
                    <a:pt x="347" y="699"/>
                  </a:lnTo>
                  <a:lnTo>
                    <a:pt x="350" y="694"/>
                  </a:lnTo>
                  <a:lnTo>
                    <a:pt x="355" y="690"/>
                  </a:lnTo>
                  <a:lnTo>
                    <a:pt x="327" y="676"/>
                  </a:lnTo>
                  <a:lnTo>
                    <a:pt x="299" y="666"/>
                  </a:lnTo>
                  <a:lnTo>
                    <a:pt x="270" y="662"/>
                  </a:lnTo>
                  <a:lnTo>
                    <a:pt x="240" y="661"/>
                  </a:lnTo>
                  <a:lnTo>
                    <a:pt x="209" y="662"/>
                  </a:lnTo>
                  <a:lnTo>
                    <a:pt x="180" y="666"/>
                  </a:lnTo>
                  <a:lnTo>
                    <a:pt x="149" y="667"/>
                  </a:lnTo>
                  <a:lnTo>
                    <a:pt x="120" y="667"/>
                  </a:lnTo>
                  <a:lnTo>
                    <a:pt x="105" y="669"/>
                  </a:lnTo>
                  <a:lnTo>
                    <a:pt x="92" y="671"/>
                  </a:lnTo>
                  <a:lnTo>
                    <a:pt x="79" y="674"/>
                  </a:lnTo>
                  <a:lnTo>
                    <a:pt x="66" y="676"/>
                  </a:lnTo>
                  <a:lnTo>
                    <a:pt x="51" y="679"/>
                  </a:lnTo>
                  <a:lnTo>
                    <a:pt x="38" y="684"/>
                  </a:lnTo>
                  <a:lnTo>
                    <a:pt x="25" y="687"/>
                  </a:lnTo>
                  <a:lnTo>
                    <a:pt x="12" y="690"/>
                  </a:lnTo>
                  <a:lnTo>
                    <a:pt x="0" y="651"/>
                  </a:lnTo>
                  <a:lnTo>
                    <a:pt x="27" y="654"/>
                  </a:lnTo>
                  <a:lnTo>
                    <a:pt x="48" y="649"/>
                  </a:lnTo>
                  <a:lnTo>
                    <a:pt x="64" y="636"/>
                  </a:lnTo>
                  <a:lnTo>
                    <a:pt x="80" y="618"/>
                  </a:lnTo>
                  <a:lnTo>
                    <a:pt x="93" y="600"/>
                  </a:lnTo>
                  <a:lnTo>
                    <a:pt x="108" y="579"/>
                  </a:lnTo>
                  <a:lnTo>
                    <a:pt x="124" y="560"/>
                  </a:lnTo>
                  <a:lnTo>
                    <a:pt x="142" y="547"/>
                  </a:lnTo>
                  <a:lnTo>
                    <a:pt x="154" y="539"/>
                  </a:lnTo>
                  <a:lnTo>
                    <a:pt x="165" y="531"/>
                  </a:lnTo>
                  <a:lnTo>
                    <a:pt x="178" y="524"/>
                  </a:lnTo>
                  <a:lnTo>
                    <a:pt x="190" y="519"/>
                  </a:lnTo>
                  <a:lnTo>
                    <a:pt x="203" y="516"/>
                  </a:lnTo>
                  <a:lnTo>
                    <a:pt x="218" y="514"/>
                  </a:lnTo>
                  <a:lnTo>
                    <a:pt x="231" y="516"/>
                  </a:lnTo>
                  <a:lnTo>
                    <a:pt x="245" y="521"/>
                  </a:lnTo>
                  <a:lnTo>
                    <a:pt x="262" y="536"/>
                  </a:lnTo>
                  <a:lnTo>
                    <a:pt x="276" y="556"/>
                  </a:lnTo>
                  <a:lnTo>
                    <a:pt x="294" y="575"/>
                  </a:lnTo>
                  <a:lnTo>
                    <a:pt x="312" y="593"/>
                  </a:lnTo>
                  <a:lnTo>
                    <a:pt x="330" y="608"/>
                  </a:lnTo>
                  <a:lnTo>
                    <a:pt x="350" y="616"/>
                  </a:lnTo>
                  <a:lnTo>
                    <a:pt x="371" y="615"/>
                  </a:lnTo>
                  <a:lnTo>
                    <a:pt x="392" y="603"/>
                  </a:lnTo>
                  <a:lnTo>
                    <a:pt x="407" y="574"/>
                  </a:lnTo>
                  <a:lnTo>
                    <a:pt x="418" y="544"/>
                  </a:lnTo>
                  <a:lnTo>
                    <a:pt x="430" y="514"/>
                  </a:lnTo>
                  <a:lnTo>
                    <a:pt x="438" y="483"/>
                  </a:lnTo>
                  <a:lnTo>
                    <a:pt x="444" y="452"/>
                  </a:lnTo>
                  <a:lnTo>
                    <a:pt x="449" y="419"/>
                  </a:lnTo>
                  <a:lnTo>
                    <a:pt x="451" y="388"/>
                  </a:lnTo>
                  <a:lnTo>
                    <a:pt x="451" y="357"/>
                  </a:lnTo>
                  <a:lnTo>
                    <a:pt x="443" y="340"/>
                  </a:lnTo>
                  <a:lnTo>
                    <a:pt x="433" y="330"/>
                  </a:lnTo>
                  <a:lnTo>
                    <a:pt x="418" y="329"/>
                  </a:lnTo>
                  <a:lnTo>
                    <a:pt x="404" y="330"/>
                  </a:lnTo>
                  <a:lnTo>
                    <a:pt x="387" y="334"/>
                  </a:lnTo>
                  <a:lnTo>
                    <a:pt x="371" y="335"/>
                  </a:lnTo>
                  <a:lnTo>
                    <a:pt x="356" y="337"/>
                  </a:lnTo>
                  <a:lnTo>
                    <a:pt x="343" y="334"/>
                  </a:lnTo>
                  <a:lnTo>
                    <a:pt x="257" y="376"/>
                  </a:lnTo>
                  <a:lnTo>
                    <a:pt x="255" y="363"/>
                  </a:lnTo>
                  <a:lnTo>
                    <a:pt x="258" y="350"/>
                  </a:lnTo>
                  <a:lnTo>
                    <a:pt x="263" y="339"/>
                  </a:lnTo>
                  <a:lnTo>
                    <a:pt x="273" y="329"/>
                  </a:lnTo>
                  <a:lnTo>
                    <a:pt x="302" y="320"/>
                  </a:lnTo>
                  <a:lnTo>
                    <a:pt x="333" y="307"/>
                  </a:lnTo>
                  <a:lnTo>
                    <a:pt x="363" y="291"/>
                  </a:lnTo>
                  <a:lnTo>
                    <a:pt x="392" y="271"/>
                  </a:lnTo>
                  <a:lnTo>
                    <a:pt x="418" y="248"/>
                  </a:lnTo>
                  <a:lnTo>
                    <a:pt x="443" y="222"/>
                  </a:lnTo>
                  <a:lnTo>
                    <a:pt x="462" y="194"/>
                  </a:lnTo>
                  <a:lnTo>
                    <a:pt x="479" y="164"/>
                  </a:lnTo>
                  <a:lnTo>
                    <a:pt x="492" y="149"/>
                  </a:lnTo>
                  <a:lnTo>
                    <a:pt x="498" y="130"/>
                  </a:lnTo>
                  <a:lnTo>
                    <a:pt x="503" y="110"/>
                  </a:lnTo>
                  <a:lnTo>
                    <a:pt x="513" y="92"/>
                  </a:lnTo>
                  <a:lnTo>
                    <a:pt x="515" y="66"/>
                  </a:lnTo>
                  <a:lnTo>
                    <a:pt x="524" y="43"/>
                  </a:lnTo>
                  <a:lnTo>
                    <a:pt x="536" y="21"/>
                  </a:lnTo>
                  <a:lnTo>
                    <a:pt x="551" y="0"/>
                  </a:lnTo>
                  <a:lnTo>
                    <a:pt x="569" y="43"/>
                  </a:lnTo>
                  <a:lnTo>
                    <a:pt x="573" y="90"/>
                  </a:lnTo>
                  <a:lnTo>
                    <a:pt x="570" y="138"/>
                  </a:lnTo>
                  <a:lnTo>
                    <a:pt x="567" y="1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86" name="Freeform 42"/>
            <p:cNvSpPr>
              <a:spLocks/>
            </p:cNvSpPr>
            <p:nvPr/>
          </p:nvSpPr>
          <p:spPr bwMode="auto">
            <a:xfrm>
              <a:off x="1006" y="706"/>
              <a:ext cx="136" cy="414"/>
            </a:xfrm>
            <a:custGeom>
              <a:avLst/>
              <a:gdLst/>
              <a:ahLst/>
              <a:cxnLst>
                <a:cxn ang="0">
                  <a:pos x="257" y="187"/>
                </a:cxn>
                <a:cxn ang="0">
                  <a:pos x="268" y="255"/>
                </a:cxn>
                <a:cxn ang="0">
                  <a:pos x="265" y="326"/>
                </a:cxn>
                <a:cxn ang="0">
                  <a:pos x="262" y="398"/>
                </a:cxn>
                <a:cxn ang="0">
                  <a:pos x="273" y="467"/>
                </a:cxn>
                <a:cxn ang="0">
                  <a:pos x="255" y="483"/>
                </a:cxn>
                <a:cxn ang="0">
                  <a:pos x="234" y="495"/>
                </a:cxn>
                <a:cxn ang="0">
                  <a:pos x="211" y="501"/>
                </a:cxn>
                <a:cxn ang="0">
                  <a:pos x="188" y="508"/>
                </a:cxn>
                <a:cxn ang="0">
                  <a:pos x="165" y="515"/>
                </a:cxn>
                <a:cxn ang="0">
                  <a:pos x="146" y="524"/>
                </a:cxn>
                <a:cxn ang="0">
                  <a:pos x="131" y="539"/>
                </a:cxn>
                <a:cxn ang="0">
                  <a:pos x="121" y="561"/>
                </a:cxn>
                <a:cxn ang="0">
                  <a:pos x="136" y="575"/>
                </a:cxn>
                <a:cxn ang="0">
                  <a:pos x="152" y="587"/>
                </a:cxn>
                <a:cxn ang="0">
                  <a:pos x="169" y="597"/>
                </a:cxn>
                <a:cxn ang="0">
                  <a:pos x="187" y="605"/>
                </a:cxn>
                <a:cxn ang="0">
                  <a:pos x="203" y="613"/>
                </a:cxn>
                <a:cxn ang="0">
                  <a:pos x="219" y="621"/>
                </a:cxn>
                <a:cxn ang="0">
                  <a:pos x="232" y="631"/>
                </a:cxn>
                <a:cxn ang="0">
                  <a:pos x="245" y="643"/>
                </a:cxn>
                <a:cxn ang="0">
                  <a:pos x="222" y="663"/>
                </a:cxn>
                <a:cxn ang="0">
                  <a:pos x="198" y="682"/>
                </a:cxn>
                <a:cxn ang="0">
                  <a:pos x="173" y="704"/>
                </a:cxn>
                <a:cxn ang="0">
                  <a:pos x="151" y="723"/>
                </a:cxn>
                <a:cxn ang="0">
                  <a:pos x="126" y="746"/>
                </a:cxn>
                <a:cxn ang="0">
                  <a:pos x="105" y="769"/>
                </a:cxn>
                <a:cxn ang="0">
                  <a:pos x="84" y="794"/>
                </a:cxn>
                <a:cxn ang="0">
                  <a:pos x="66" y="822"/>
                </a:cxn>
                <a:cxn ang="0">
                  <a:pos x="62" y="822"/>
                </a:cxn>
                <a:cxn ang="0">
                  <a:pos x="61" y="825"/>
                </a:cxn>
                <a:cxn ang="0">
                  <a:pos x="58" y="827"/>
                </a:cxn>
                <a:cxn ang="0">
                  <a:pos x="56" y="829"/>
                </a:cxn>
                <a:cxn ang="0">
                  <a:pos x="54" y="809"/>
                </a:cxn>
                <a:cxn ang="0">
                  <a:pos x="51" y="787"/>
                </a:cxn>
                <a:cxn ang="0">
                  <a:pos x="48" y="768"/>
                </a:cxn>
                <a:cxn ang="0">
                  <a:pos x="43" y="746"/>
                </a:cxn>
                <a:cxn ang="0">
                  <a:pos x="36" y="728"/>
                </a:cxn>
                <a:cxn ang="0">
                  <a:pos x="27" y="710"/>
                </a:cxn>
                <a:cxn ang="0">
                  <a:pos x="15" y="695"/>
                </a:cxn>
                <a:cxn ang="0">
                  <a:pos x="0" y="681"/>
                </a:cxn>
                <a:cxn ang="0">
                  <a:pos x="27" y="612"/>
                </a:cxn>
                <a:cxn ang="0">
                  <a:pos x="58" y="544"/>
                </a:cxn>
                <a:cxn ang="0">
                  <a:pos x="89" y="477"/>
                </a:cxn>
                <a:cxn ang="0">
                  <a:pos x="118" y="409"/>
                </a:cxn>
                <a:cxn ang="0">
                  <a:pos x="144" y="339"/>
                </a:cxn>
                <a:cxn ang="0">
                  <a:pos x="162" y="268"/>
                </a:cxn>
                <a:cxn ang="0">
                  <a:pos x="172" y="191"/>
                </a:cxn>
                <a:cxn ang="0">
                  <a:pos x="170" y="110"/>
                </a:cxn>
                <a:cxn ang="0">
                  <a:pos x="160" y="89"/>
                </a:cxn>
                <a:cxn ang="0">
                  <a:pos x="156" y="66"/>
                </a:cxn>
                <a:cxn ang="0">
                  <a:pos x="152" y="43"/>
                </a:cxn>
                <a:cxn ang="0">
                  <a:pos x="152" y="23"/>
                </a:cxn>
                <a:cxn ang="0">
                  <a:pos x="138" y="0"/>
                </a:cxn>
                <a:cxn ang="0">
                  <a:pos x="160" y="18"/>
                </a:cxn>
                <a:cxn ang="0">
                  <a:pos x="180" y="40"/>
                </a:cxn>
                <a:cxn ang="0">
                  <a:pos x="198" y="63"/>
                </a:cxn>
                <a:cxn ang="0">
                  <a:pos x="213" y="87"/>
                </a:cxn>
                <a:cxn ang="0">
                  <a:pos x="226" y="113"/>
                </a:cxn>
                <a:cxn ang="0">
                  <a:pos x="237" y="138"/>
                </a:cxn>
                <a:cxn ang="0">
                  <a:pos x="247" y="164"/>
                </a:cxn>
                <a:cxn ang="0">
                  <a:pos x="257" y="187"/>
                </a:cxn>
              </a:cxnLst>
              <a:rect l="0" t="0" r="r" b="b"/>
              <a:pathLst>
                <a:path w="273" h="829">
                  <a:moveTo>
                    <a:pt x="257" y="187"/>
                  </a:moveTo>
                  <a:lnTo>
                    <a:pt x="268" y="255"/>
                  </a:lnTo>
                  <a:lnTo>
                    <a:pt x="265" y="326"/>
                  </a:lnTo>
                  <a:lnTo>
                    <a:pt x="262" y="398"/>
                  </a:lnTo>
                  <a:lnTo>
                    <a:pt x="273" y="467"/>
                  </a:lnTo>
                  <a:lnTo>
                    <a:pt x="255" y="483"/>
                  </a:lnTo>
                  <a:lnTo>
                    <a:pt x="234" y="495"/>
                  </a:lnTo>
                  <a:lnTo>
                    <a:pt x="211" y="501"/>
                  </a:lnTo>
                  <a:lnTo>
                    <a:pt x="188" y="508"/>
                  </a:lnTo>
                  <a:lnTo>
                    <a:pt x="165" y="515"/>
                  </a:lnTo>
                  <a:lnTo>
                    <a:pt x="146" y="524"/>
                  </a:lnTo>
                  <a:lnTo>
                    <a:pt x="131" y="539"/>
                  </a:lnTo>
                  <a:lnTo>
                    <a:pt x="121" y="561"/>
                  </a:lnTo>
                  <a:lnTo>
                    <a:pt x="136" y="575"/>
                  </a:lnTo>
                  <a:lnTo>
                    <a:pt x="152" y="587"/>
                  </a:lnTo>
                  <a:lnTo>
                    <a:pt x="169" y="597"/>
                  </a:lnTo>
                  <a:lnTo>
                    <a:pt x="187" y="605"/>
                  </a:lnTo>
                  <a:lnTo>
                    <a:pt x="203" y="613"/>
                  </a:lnTo>
                  <a:lnTo>
                    <a:pt x="219" y="621"/>
                  </a:lnTo>
                  <a:lnTo>
                    <a:pt x="232" y="631"/>
                  </a:lnTo>
                  <a:lnTo>
                    <a:pt x="245" y="643"/>
                  </a:lnTo>
                  <a:lnTo>
                    <a:pt x="222" y="663"/>
                  </a:lnTo>
                  <a:lnTo>
                    <a:pt x="198" y="682"/>
                  </a:lnTo>
                  <a:lnTo>
                    <a:pt x="173" y="704"/>
                  </a:lnTo>
                  <a:lnTo>
                    <a:pt x="151" y="723"/>
                  </a:lnTo>
                  <a:lnTo>
                    <a:pt x="126" y="746"/>
                  </a:lnTo>
                  <a:lnTo>
                    <a:pt x="105" y="769"/>
                  </a:lnTo>
                  <a:lnTo>
                    <a:pt x="84" y="794"/>
                  </a:lnTo>
                  <a:lnTo>
                    <a:pt x="66" y="822"/>
                  </a:lnTo>
                  <a:lnTo>
                    <a:pt x="62" y="822"/>
                  </a:lnTo>
                  <a:lnTo>
                    <a:pt x="61" y="825"/>
                  </a:lnTo>
                  <a:lnTo>
                    <a:pt x="58" y="827"/>
                  </a:lnTo>
                  <a:lnTo>
                    <a:pt x="56" y="829"/>
                  </a:lnTo>
                  <a:lnTo>
                    <a:pt x="54" y="809"/>
                  </a:lnTo>
                  <a:lnTo>
                    <a:pt x="51" y="787"/>
                  </a:lnTo>
                  <a:lnTo>
                    <a:pt x="48" y="768"/>
                  </a:lnTo>
                  <a:lnTo>
                    <a:pt x="43" y="746"/>
                  </a:lnTo>
                  <a:lnTo>
                    <a:pt x="36" y="728"/>
                  </a:lnTo>
                  <a:lnTo>
                    <a:pt x="27" y="710"/>
                  </a:lnTo>
                  <a:lnTo>
                    <a:pt x="15" y="695"/>
                  </a:lnTo>
                  <a:lnTo>
                    <a:pt x="0" y="681"/>
                  </a:lnTo>
                  <a:lnTo>
                    <a:pt x="27" y="612"/>
                  </a:lnTo>
                  <a:lnTo>
                    <a:pt x="58" y="544"/>
                  </a:lnTo>
                  <a:lnTo>
                    <a:pt x="89" y="477"/>
                  </a:lnTo>
                  <a:lnTo>
                    <a:pt x="118" y="409"/>
                  </a:lnTo>
                  <a:lnTo>
                    <a:pt x="144" y="339"/>
                  </a:lnTo>
                  <a:lnTo>
                    <a:pt x="162" y="268"/>
                  </a:lnTo>
                  <a:lnTo>
                    <a:pt x="172" y="191"/>
                  </a:lnTo>
                  <a:lnTo>
                    <a:pt x="170" y="110"/>
                  </a:lnTo>
                  <a:lnTo>
                    <a:pt x="160" y="89"/>
                  </a:lnTo>
                  <a:lnTo>
                    <a:pt x="156" y="66"/>
                  </a:lnTo>
                  <a:lnTo>
                    <a:pt x="152" y="43"/>
                  </a:lnTo>
                  <a:lnTo>
                    <a:pt x="152" y="23"/>
                  </a:lnTo>
                  <a:lnTo>
                    <a:pt x="138" y="0"/>
                  </a:lnTo>
                  <a:lnTo>
                    <a:pt x="160" y="18"/>
                  </a:lnTo>
                  <a:lnTo>
                    <a:pt x="180" y="40"/>
                  </a:lnTo>
                  <a:lnTo>
                    <a:pt x="198" y="63"/>
                  </a:lnTo>
                  <a:lnTo>
                    <a:pt x="213" y="87"/>
                  </a:lnTo>
                  <a:lnTo>
                    <a:pt x="226" y="113"/>
                  </a:lnTo>
                  <a:lnTo>
                    <a:pt x="237" y="138"/>
                  </a:lnTo>
                  <a:lnTo>
                    <a:pt x="247" y="164"/>
                  </a:lnTo>
                  <a:lnTo>
                    <a:pt x="257" y="187"/>
                  </a:lnTo>
                  <a:close/>
                </a:path>
              </a:pathLst>
            </a:custGeom>
            <a:solidFill>
              <a:srgbClr val="BF7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85" name="Freeform 41"/>
            <p:cNvSpPr>
              <a:spLocks/>
            </p:cNvSpPr>
            <p:nvPr/>
          </p:nvSpPr>
          <p:spPr bwMode="auto">
            <a:xfrm>
              <a:off x="946" y="734"/>
              <a:ext cx="65" cy="85"/>
            </a:xfrm>
            <a:custGeom>
              <a:avLst/>
              <a:gdLst/>
              <a:ahLst/>
              <a:cxnLst>
                <a:cxn ang="0">
                  <a:pos x="0" y="171"/>
                </a:cxn>
                <a:cxn ang="0">
                  <a:pos x="13" y="159"/>
                </a:cxn>
                <a:cxn ang="0">
                  <a:pos x="23" y="140"/>
                </a:cxn>
                <a:cxn ang="0">
                  <a:pos x="30" y="117"/>
                </a:cxn>
                <a:cxn ang="0">
                  <a:pos x="38" y="94"/>
                </a:cxn>
                <a:cxn ang="0">
                  <a:pos x="46" y="69"/>
                </a:cxn>
                <a:cxn ang="0">
                  <a:pos x="59" y="49"/>
                </a:cxn>
                <a:cxn ang="0">
                  <a:pos x="75" y="33"/>
                </a:cxn>
                <a:cxn ang="0">
                  <a:pos x="100" y="26"/>
                </a:cxn>
                <a:cxn ang="0">
                  <a:pos x="131" y="0"/>
                </a:cxn>
                <a:cxn ang="0">
                  <a:pos x="123" y="25"/>
                </a:cxn>
                <a:cxn ang="0">
                  <a:pos x="111" y="49"/>
                </a:cxn>
                <a:cxn ang="0">
                  <a:pos x="98" y="72"/>
                </a:cxn>
                <a:cxn ang="0">
                  <a:pos x="82" y="95"/>
                </a:cxn>
                <a:cxn ang="0">
                  <a:pos x="64" y="117"/>
                </a:cxn>
                <a:cxn ang="0">
                  <a:pos x="44" y="136"/>
                </a:cxn>
                <a:cxn ang="0">
                  <a:pos x="23" y="154"/>
                </a:cxn>
                <a:cxn ang="0">
                  <a:pos x="0" y="171"/>
                </a:cxn>
              </a:cxnLst>
              <a:rect l="0" t="0" r="r" b="b"/>
              <a:pathLst>
                <a:path w="131" h="171">
                  <a:moveTo>
                    <a:pt x="0" y="171"/>
                  </a:moveTo>
                  <a:lnTo>
                    <a:pt x="13" y="159"/>
                  </a:lnTo>
                  <a:lnTo>
                    <a:pt x="23" y="140"/>
                  </a:lnTo>
                  <a:lnTo>
                    <a:pt x="30" y="117"/>
                  </a:lnTo>
                  <a:lnTo>
                    <a:pt x="38" y="94"/>
                  </a:lnTo>
                  <a:lnTo>
                    <a:pt x="46" y="69"/>
                  </a:lnTo>
                  <a:lnTo>
                    <a:pt x="59" y="49"/>
                  </a:lnTo>
                  <a:lnTo>
                    <a:pt x="75" y="33"/>
                  </a:lnTo>
                  <a:lnTo>
                    <a:pt x="100" y="26"/>
                  </a:lnTo>
                  <a:lnTo>
                    <a:pt x="131" y="0"/>
                  </a:lnTo>
                  <a:lnTo>
                    <a:pt x="123" y="25"/>
                  </a:lnTo>
                  <a:lnTo>
                    <a:pt x="111" y="49"/>
                  </a:lnTo>
                  <a:lnTo>
                    <a:pt x="98" y="72"/>
                  </a:lnTo>
                  <a:lnTo>
                    <a:pt x="82" y="95"/>
                  </a:lnTo>
                  <a:lnTo>
                    <a:pt x="64" y="117"/>
                  </a:lnTo>
                  <a:lnTo>
                    <a:pt x="44" y="136"/>
                  </a:lnTo>
                  <a:lnTo>
                    <a:pt x="23" y="154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84" name="Freeform 40"/>
            <p:cNvSpPr>
              <a:spLocks/>
            </p:cNvSpPr>
            <p:nvPr/>
          </p:nvSpPr>
          <p:spPr bwMode="auto">
            <a:xfrm>
              <a:off x="713" y="791"/>
              <a:ext cx="176" cy="152"/>
            </a:xfrm>
            <a:custGeom>
              <a:avLst/>
              <a:gdLst/>
              <a:ahLst/>
              <a:cxnLst>
                <a:cxn ang="0">
                  <a:pos x="337" y="145"/>
                </a:cxn>
                <a:cxn ang="0">
                  <a:pos x="317" y="160"/>
                </a:cxn>
                <a:cxn ang="0">
                  <a:pos x="311" y="189"/>
                </a:cxn>
                <a:cxn ang="0">
                  <a:pos x="304" y="221"/>
                </a:cxn>
                <a:cxn ang="0">
                  <a:pos x="296" y="222"/>
                </a:cxn>
                <a:cxn ang="0">
                  <a:pos x="286" y="203"/>
                </a:cxn>
                <a:cxn ang="0">
                  <a:pos x="258" y="212"/>
                </a:cxn>
                <a:cxn ang="0">
                  <a:pos x="248" y="263"/>
                </a:cxn>
                <a:cxn ang="0">
                  <a:pos x="237" y="272"/>
                </a:cxn>
                <a:cxn ang="0">
                  <a:pos x="222" y="247"/>
                </a:cxn>
                <a:cxn ang="0">
                  <a:pos x="198" y="226"/>
                </a:cxn>
                <a:cxn ang="0">
                  <a:pos x="182" y="255"/>
                </a:cxn>
                <a:cxn ang="0">
                  <a:pos x="167" y="304"/>
                </a:cxn>
                <a:cxn ang="0">
                  <a:pos x="151" y="265"/>
                </a:cxn>
                <a:cxn ang="0">
                  <a:pos x="119" y="237"/>
                </a:cxn>
                <a:cxn ang="0">
                  <a:pos x="98" y="250"/>
                </a:cxn>
                <a:cxn ang="0">
                  <a:pos x="84" y="206"/>
                </a:cxn>
                <a:cxn ang="0">
                  <a:pos x="49" y="222"/>
                </a:cxn>
                <a:cxn ang="0">
                  <a:pos x="43" y="186"/>
                </a:cxn>
                <a:cxn ang="0">
                  <a:pos x="22" y="171"/>
                </a:cxn>
                <a:cxn ang="0">
                  <a:pos x="15" y="183"/>
                </a:cxn>
                <a:cxn ang="0">
                  <a:pos x="4" y="194"/>
                </a:cxn>
                <a:cxn ang="0">
                  <a:pos x="20" y="127"/>
                </a:cxn>
                <a:cxn ang="0">
                  <a:pos x="26" y="69"/>
                </a:cxn>
                <a:cxn ang="0">
                  <a:pos x="12" y="69"/>
                </a:cxn>
                <a:cxn ang="0">
                  <a:pos x="0" y="78"/>
                </a:cxn>
                <a:cxn ang="0">
                  <a:pos x="8" y="58"/>
                </a:cxn>
                <a:cxn ang="0">
                  <a:pos x="18" y="40"/>
                </a:cxn>
                <a:cxn ang="0">
                  <a:pos x="33" y="23"/>
                </a:cxn>
                <a:cxn ang="0">
                  <a:pos x="49" y="7"/>
                </a:cxn>
                <a:cxn ang="0">
                  <a:pos x="84" y="17"/>
                </a:cxn>
                <a:cxn ang="0">
                  <a:pos x="118" y="20"/>
                </a:cxn>
                <a:cxn ang="0">
                  <a:pos x="152" y="27"/>
                </a:cxn>
                <a:cxn ang="0">
                  <a:pos x="185" y="41"/>
                </a:cxn>
                <a:cxn ang="0">
                  <a:pos x="229" y="35"/>
                </a:cxn>
                <a:cxn ang="0">
                  <a:pos x="268" y="17"/>
                </a:cxn>
                <a:cxn ang="0">
                  <a:pos x="307" y="4"/>
                </a:cxn>
                <a:cxn ang="0">
                  <a:pos x="353" y="2"/>
                </a:cxn>
              </a:cxnLst>
              <a:rect l="0" t="0" r="r" b="b"/>
              <a:pathLst>
                <a:path w="353" h="304">
                  <a:moveTo>
                    <a:pt x="353" y="145"/>
                  </a:moveTo>
                  <a:lnTo>
                    <a:pt x="337" y="145"/>
                  </a:lnTo>
                  <a:lnTo>
                    <a:pt x="325" y="150"/>
                  </a:lnTo>
                  <a:lnTo>
                    <a:pt x="317" y="160"/>
                  </a:lnTo>
                  <a:lnTo>
                    <a:pt x="314" y="175"/>
                  </a:lnTo>
                  <a:lnTo>
                    <a:pt x="311" y="189"/>
                  </a:lnTo>
                  <a:lnTo>
                    <a:pt x="307" y="206"/>
                  </a:lnTo>
                  <a:lnTo>
                    <a:pt x="304" y="221"/>
                  </a:lnTo>
                  <a:lnTo>
                    <a:pt x="299" y="234"/>
                  </a:lnTo>
                  <a:lnTo>
                    <a:pt x="296" y="222"/>
                  </a:lnTo>
                  <a:lnTo>
                    <a:pt x="293" y="211"/>
                  </a:lnTo>
                  <a:lnTo>
                    <a:pt x="286" y="203"/>
                  </a:lnTo>
                  <a:lnTo>
                    <a:pt x="276" y="199"/>
                  </a:lnTo>
                  <a:lnTo>
                    <a:pt x="258" y="212"/>
                  </a:lnTo>
                  <a:lnTo>
                    <a:pt x="252" y="235"/>
                  </a:lnTo>
                  <a:lnTo>
                    <a:pt x="248" y="263"/>
                  </a:lnTo>
                  <a:lnTo>
                    <a:pt x="240" y="288"/>
                  </a:lnTo>
                  <a:lnTo>
                    <a:pt x="237" y="272"/>
                  </a:lnTo>
                  <a:lnTo>
                    <a:pt x="231" y="258"/>
                  </a:lnTo>
                  <a:lnTo>
                    <a:pt x="222" y="247"/>
                  </a:lnTo>
                  <a:lnTo>
                    <a:pt x="217" y="234"/>
                  </a:lnTo>
                  <a:lnTo>
                    <a:pt x="198" y="226"/>
                  </a:lnTo>
                  <a:lnTo>
                    <a:pt x="188" y="237"/>
                  </a:lnTo>
                  <a:lnTo>
                    <a:pt x="182" y="255"/>
                  </a:lnTo>
                  <a:lnTo>
                    <a:pt x="173" y="270"/>
                  </a:lnTo>
                  <a:lnTo>
                    <a:pt x="167" y="304"/>
                  </a:lnTo>
                  <a:lnTo>
                    <a:pt x="160" y="285"/>
                  </a:lnTo>
                  <a:lnTo>
                    <a:pt x="151" y="265"/>
                  </a:lnTo>
                  <a:lnTo>
                    <a:pt x="137" y="249"/>
                  </a:lnTo>
                  <a:lnTo>
                    <a:pt x="119" y="237"/>
                  </a:lnTo>
                  <a:lnTo>
                    <a:pt x="103" y="265"/>
                  </a:lnTo>
                  <a:lnTo>
                    <a:pt x="98" y="250"/>
                  </a:lnTo>
                  <a:lnTo>
                    <a:pt x="93" y="227"/>
                  </a:lnTo>
                  <a:lnTo>
                    <a:pt x="84" y="206"/>
                  </a:lnTo>
                  <a:lnTo>
                    <a:pt x="59" y="199"/>
                  </a:lnTo>
                  <a:lnTo>
                    <a:pt x="49" y="222"/>
                  </a:lnTo>
                  <a:lnTo>
                    <a:pt x="43" y="206"/>
                  </a:lnTo>
                  <a:lnTo>
                    <a:pt x="43" y="186"/>
                  </a:lnTo>
                  <a:lnTo>
                    <a:pt x="39" y="173"/>
                  </a:lnTo>
                  <a:lnTo>
                    <a:pt x="22" y="171"/>
                  </a:lnTo>
                  <a:lnTo>
                    <a:pt x="18" y="176"/>
                  </a:lnTo>
                  <a:lnTo>
                    <a:pt x="15" y="183"/>
                  </a:lnTo>
                  <a:lnTo>
                    <a:pt x="10" y="189"/>
                  </a:lnTo>
                  <a:lnTo>
                    <a:pt x="4" y="194"/>
                  </a:lnTo>
                  <a:lnTo>
                    <a:pt x="8" y="160"/>
                  </a:lnTo>
                  <a:lnTo>
                    <a:pt x="20" y="127"/>
                  </a:lnTo>
                  <a:lnTo>
                    <a:pt x="30" y="97"/>
                  </a:lnTo>
                  <a:lnTo>
                    <a:pt x="26" y="69"/>
                  </a:lnTo>
                  <a:lnTo>
                    <a:pt x="18" y="68"/>
                  </a:lnTo>
                  <a:lnTo>
                    <a:pt x="12" y="69"/>
                  </a:lnTo>
                  <a:lnTo>
                    <a:pt x="5" y="73"/>
                  </a:lnTo>
                  <a:lnTo>
                    <a:pt x="0" y="78"/>
                  </a:lnTo>
                  <a:lnTo>
                    <a:pt x="4" y="68"/>
                  </a:lnTo>
                  <a:lnTo>
                    <a:pt x="8" y="58"/>
                  </a:lnTo>
                  <a:lnTo>
                    <a:pt x="13" y="50"/>
                  </a:lnTo>
                  <a:lnTo>
                    <a:pt x="18" y="40"/>
                  </a:lnTo>
                  <a:lnTo>
                    <a:pt x="25" y="32"/>
                  </a:lnTo>
                  <a:lnTo>
                    <a:pt x="33" y="23"/>
                  </a:lnTo>
                  <a:lnTo>
                    <a:pt x="41" y="15"/>
                  </a:lnTo>
                  <a:lnTo>
                    <a:pt x="49" y="7"/>
                  </a:lnTo>
                  <a:lnTo>
                    <a:pt x="67" y="14"/>
                  </a:lnTo>
                  <a:lnTo>
                    <a:pt x="84" y="17"/>
                  </a:lnTo>
                  <a:lnTo>
                    <a:pt x="102" y="18"/>
                  </a:lnTo>
                  <a:lnTo>
                    <a:pt x="118" y="20"/>
                  </a:lnTo>
                  <a:lnTo>
                    <a:pt x="136" y="22"/>
                  </a:lnTo>
                  <a:lnTo>
                    <a:pt x="152" y="27"/>
                  </a:lnTo>
                  <a:lnTo>
                    <a:pt x="168" y="32"/>
                  </a:lnTo>
                  <a:lnTo>
                    <a:pt x="185" y="41"/>
                  </a:lnTo>
                  <a:lnTo>
                    <a:pt x="208" y="40"/>
                  </a:lnTo>
                  <a:lnTo>
                    <a:pt x="229" y="35"/>
                  </a:lnTo>
                  <a:lnTo>
                    <a:pt x="248" y="27"/>
                  </a:lnTo>
                  <a:lnTo>
                    <a:pt x="268" y="17"/>
                  </a:lnTo>
                  <a:lnTo>
                    <a:pt x="288" y="9"/>
                  </a:lnTo>
                  <a:lnTo>
                    <a:pt x="307" y="4"/>
                  </a:lnTo>
                  <a:lnTo>
                    <a:pt x="330" y="0"/>
                  </a:lnTo>
                  <a:lnTo>
                    <a:pt x="353" y="2"/>
                  </a:lnTo>
                  <a:lnTo>
                    <a:pt x="353" y="1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83" name="Freeform 39"/>
            <p:cNvSpPr>
              <a:spLocks/>
            </p:cNvSpPr>
            <p:nvPr/>
          </p:nvSpPr>
          <p:spPr bwMode="auto">
            <a:xfrm>
              <a:off x="932" y="805"/>
              <a:ext cx="463" cy="825"/>
            </a:xfrm>
            <a:custGeom>
              <a:avLst/>
              <a:gdLst/>
              <a:ahLst/>
              <a:cxnLst>
                <a:cxn ang="0">
                  <a:pos x="815" y="657"/>
                </a:cxn>
                <a:cxn ang="0">
                  <a:pos x="882" y="1001"/>
                </a:cxn>
                <a:cxn ang="0">
                  <a:pos x="925" y="1077"/>
                </a:cxn>
                <a:cxn ang="0">
                  <a:pos x="902" y="1128"/>
                </a:cxn>
                <a:cxn ang="0">
                  <a:pos x="877" y="1167"/>
                </a:cxn>
                <a:cxn ang="0">
                  <a:pos x="854" y="1308"/>
                </a:cxn>
                <a:cxn ang="0">
                  <a:pos x="791" y="1335"/>
                </a:cxn>
                <a:cxn ang="0">
                  <a:pos x="740" y="1377"/>
                </a:cxn>
                <a:cxn ang="0">
                  <a:pos x="747" y="1437"/>
                </a:cxn>
                <a:cxn ang="0">
                  <a:pos x="629" y="1501"/>
                </a:cxn>
                <a:cxn ang="0">
                  <a:pos x="503" y="1516"/>
                </a:cxn>
                <a:cxn ang="0">
                  <a:pos x="409" y="1542"/>
                </a:cxn>
                <a:cxn ang="0">
                  <a:pos x="317" y="1580"/>
                </a:cxn>
                <a:cxn ang="0">
                  <a:pos x="224" y="1609"/>
                </a:cxn>
                <a:cxn ang="0">
                  <a:pos x="141" y="1642"/>
                </a:cxn>
                <a:cxn ang="0">
                  <a:pos x="100" y="1458"/>
                </a:cxn>
                <a:cxn ang="0">
                  <a:pos x="51" y="1340"/>
                </a:cxn>
                <a:cxn ang="0">
                  <a:pos x="17" y="1281"/>
                </a:cxn>
                <a:cxn ang="0">
                  <a:pos x="105" y="1266"/>
                </a:cxn>
                <a:cxn ang="0">
                  <a:pos x="195" y="1257"/>
                </a:cxn>
                <a:cxn ang="0">
                  <a:pos x="280" y="1226"/>
                </a:cxn>
                <a:cxn ang="0">
                  <a:pos x="402" y="1188"/>
                </a:cxn>
                <a:cxn ang="0">
                  <a:pos x="502" y="1144"/>
                </a:cxn>
                <a:cxn ang="0">
                  <a:pos x="560" y="1082"/>
                </a:cxn>
                <a:cxn ang="0">
                  <a:pos x="649" y="1064"/>
                </a:cxn>
                <a:cxn ang="0">
                  <a:pos x="742" y="1075"/>
                </a:cxn>
                <a:cxn ang="0">
                  <a:pos x="820" y="1114"/>
                </a:cxn>
                <a:cxn ang="0">
                  <a:pos x="843" y="1110"/>
                </a:cxn>
                <a:cxn ang="0">
                  <a:pos x="769" y="1055"/>
                </a:cxn>
                <a:cxn ang="0">
                  <a:pos x="667" y="1036"/>
                </a:cxn>
                <a:cxn ang="0">
                  <a:pos x="565" y="1045"/>
                </a:cxn>
                <a:cxn ang="0">
                  <a:pos x="536" y="981"/>
                </a:cxn>
                <a:cxn ang="0">
                  <a:pos x="598" y="759"/>
                </a:cxn>
                <a:cxn ang="0">
                  <a:pos x="502" y="914"/>
                </a:cxn>
                <a:cxn ang="0">
                  <a:pos x="485" y="664"/>
                </a:cxn>
                <a:cxn ang="0">
                  <a:pos x="562" y="322"/>
                </a:cxn>
                <a:cxn ang="0">
                  <a:pos x="523" y="365"/>
                </a:cxn>
                <a:cxn ang="0">
                  <a:pos x="453" y="610"/>
                </a:cxn>
                <a:cxn ang="0">
                  <a:pos x="454" y="815"/>
                </a:cxn>
                <a:cxn ang="0">
                  <a:pos x="508" y="975"/>
                </a:cxn>
                <a:cxn ang="0">
                  <a:pos x="448" y="1021"/>
                </a:cxn>
                <a:cxn ang="0">
                  <a:pos x="360" y="810"/>
                </a:cxn>
                <a:cxn ang="0">
                  <a:pos x="304" y="740"/>
                </a:cxn>
                <a:cxn ang="0">
                  <a:pos x="371" y="911"/>
                </a:cxn>
                <a:cxn ang="0">
                  <a:pos x="459" y="1090"/>
                </a:cxn>
                <a:cxn ang="0">
                  <a:pos x="407" y="1151"/>
                </a:cxn>
                <a:cxn ang="0">
                  <a:pos x="373" y="1157"/>
                </a:cxn>
                <a:cxn ang="0">
                  <a:pos x="314" y="1014"/>
                </a:cxn>
                <a:cxn ang="0">
                  <a:pos x="263" y="842"/>
                </a:cxn>
                <a:cxn ang="0">
                  <a:pos x="226" y="705"/>
                </a:cxn>
                <a:cxn ang="0">
                  <a:pos x="232" y="651"/>
                </a:cxn>
                <a:cxn ang="0">
                  <a:pos x="263" y="618"/>
                </a:cxn>
                <a:cxn ang="0">
                  <a:pos x="303" y="564"/>
                </a:cxn>
                <a:cxn ang="0">
                  <a:pos x="361" y="513"/>
                </a:cxn>
                <a:cxn ang="0">
                  <a:pos x="433" y="444"/>
                </a:cxn>
                <a:cxn ang="0">
                  <a:pos x="378" y="393"/>
                </a:cxn>
                <a:cxn ang="0">
                  <a:pos x="335" y="345"/>
                </a:cxn>
                <a:cxn ang="0">
                  <a:pos x="446" y="291"/>
                </a:cxn>
                <a:cxn ang="0">
                  <a:pos x="448" y="61"/>
                </a:cxn>
                <a:cxn ang="0">
                  <a:pos x="538" y="69"/>
                </a:cxn>
                <a:cxn ang="0">
                  <a:pos x="649" y="161"/>
                </a:cxn>
                <a:cxn ang="0">
                  <a:pos x="735" y="273"/>
                </a:cxn>
              </a:cxnLst>
              <a:rect l="0" t="0" r="r" b="b"/>
              <a:pathLst>
                <a:path w="926" h="1649">
                  <a:moveTo>
                    <a:pt x="758" y="329"/>
                  </a:moveTo>
                  <a:lnTo>
                    <a:pt x="779" y="411"/>
                  </a:lnTo>
                  <a:lnTo>
                    <a:pt x="794" y="493"/>
                  </a:lnTo>
                  <a:lnTo>
                    <a:pt x="805" y="575"/>
                  </a:lnTo>
                  <a:lnTo>
                    <a:pt x="815" y="657"/>
                  </a:lnTo>
                  <a:lnTo>
                    <a:pt x="823" y="740"/>
                  </a:lnTo>
                  <a:lnTo>
                    <a:pt x="835" y="822"/>
                  </a:lnTo>
                  <a:lnTo>
                    <a:pt x="849" y="904"/>
                  </a:lnTo>
                  <a:lnTo>
                    <a:pt x="871" y="986"/>
                  </a:lnTo>
                  <a:lnTo>
                    <a:pt x="882" y="1001"/>
                  </a:lnTo>
                  <a:lnTo>
                    <a:pt x="892" y="1016"/>
                  </a:lnTo>
                  <a:lnTo>
                    <a:pt x="902" y="1029"/>
                  </a:lnTo>
                  <a:lnTo>
                    <a:pt x="912" y="1044"/>
                  </a:lnTo>
                  <a:lnTo>
                    <a:pt x="918" y="1060"/>
                  </a:lnTo>
                  <a:lnTo>
                    <a:pt x="925" y="1077"/>
                  </a:lnTo>
                  <a:lnTo>
                    <a:pt x="926" y="1093"/>
                  </a:lnTo>
                  <a:lnTo>
                    <a:pt x="926" y="1113"/>
                  </a:lnTo>
                  <a:lnTo>
                    <a:pt x="916" y="1116"/>
                  </a:lnTo>
                  <a:lnTo>
                    <a:pt x="908" y="1121"/>
                  </a:lnTo>
                  <a:lnTo>
                    <a:pt x="902" y="1128"/>
                  </a:lnTo>
                  <a:lnTo>
                    <a:pt x="895" y="1134"/>
                  </a:lnTo>
                  <a:lnTo>
                    <a:pt x="890" y="1141"/>
                  </a:lnTo>
                  <a:lnTo>
                    <a:pt x="885" y="1149"/>
                  </a:lnTo>
                  <a:lnTo>
                    <a:pt x="880" y="1157"/>
                  </a:lnTo>
                  <a:lnTo>
                    <a:pt x="877" y="1167"/>
                  </a:lnTo>
                  <a:lnTo>
                    <a:pt x="889" y="1202"/>
                  </a:lnTo>
                  <a:lnTo>
                    <a:pt x="889" y="1233"/>
                  </a:lnTo>
                  <a:lnTo>
                    <a:pt x="879" y="1264"/>
                  </a:lnTo>
                  <a:lnTo>
                    <a:pt x="866" y="1299"/>
                  </a:lnTo>
                  <a:lnTo>
                    <a:pt x="854" y="1308"/>
                  </a:lnTo>
                  <a:lnTo>
                    <a:pt x="843" y="1315"/>
                  </a:lnTo>
                  <a:lnTo>
                    <a:pt x="830" y="1322"/>
                  </a:lnTo>
                  <a:lnTo>
                    <a:pt x="817" y="1327"/>
                  </a:lnTo>
                  <a:lnTo>
                    <a:pt x="804" y="1331"/>
                  </a:lnTo>
                  <a:lnTo>
                    <a:pt x="791" y="1335"/>
                  </a:lnTo>
                  <a:lnTo>
                    <a:pt x="778" y="1340"/>
                  </a:lnTo>
                  <a:lnTo>
                    <a:pt x="763" y="1343"/>
                  </a:lnTo>
                  <a:lnTo>
                    <a:pt x="752" y="1353"/>
                  </a:lnTo>
                  <a:lnTo>
                    <a:pt x="745" y="1364"/>
                  </a:lnTo>
                  <a:lnTo>
                    <a:pt x="740" y="1377"/>
                  </a:lnTo>
                  <a:lnTo>
                    <a:pt x="735" y="1391"/>
                  </a:lnTo>
                  <a:lnTo>
                    <a:pt x="748" y="1399"/>
                  </a:lnTo>
                  <a:lnTo>
                    <a:pt x="753" y="1410"/>
                  </a:lnTo>
                  <a:lnTo>
                    <a:pt x="752" y="1424"/>
                  </a:lnTo>
                  <a:lnTo>
                    <a:pt x="747" y="1437"/>
                  </a:lnTo>
                  <a:lnTo>
                    <a:pt x="730" y="1465"/>
                  </a:lnTo>
                  <a:lnTo>
                    <a:pt x="711" y="1483"/>
                  </a:lnTo>
                  <a:lnTo>
                    <a:pt x="686" y="1494"/>
                  </a:lnTo>
                  <a:lnTo>
                    <a:pt x="658" y="1499"/>
                  </a:lnTo>
                  <a:lnTo>
                    <a:pt x="629" y="1501"/>
                  </a:lnTo>
                  <a:lnTo>
                    <a:pt x="600" y="1502"/>
                  </a:lnTo>
                  <a:lnTo>
                    <a:pt x="572" y="1506"/>
                  </a:lnTo>
                  <a:lnTo>
                    <a:pt x="544" y="1512"/>
                  </a:lnTo>
                  <a:lnTo>
                    <a:pt x="523" y="1512"/>
                  </a:lnTo>
                  <a:lnTo>
                    <a:pt x="503" y="1516"/>
                  </a:lnTo>
                  <a:lnTo>
                    <a:pt x="484" y="1519"/>
                  </a:lnTo>
                  <a:lnTo>
                    <a:pt x="464" y="1524"/>
                  </a:lnTo>
                  <a:lnTo>
                    <a:pt x="446" y="1529"/>
                  </a:lnTo>
                  <a:lnTo>
                    <a:pt x="427" y="1535"/>
                  </a:lnTo>
                  <a:lnTo>
                    <a:pt x="409" y="1542"/>
                  </a:lnTo>
                  <a:lnTo>
                    <a:pt x="391" y="1550"/>
                  </a:lnTo>
                  <a:lnTo>
                    <a:pt x="373" y="1557"/>
                  </a:lnTo>
                  <a:lnTo>
                    <a:pt x="353" y="1565"/>
                  </a:lnTo>
                  <a:lnTo>
                    <a:pt x="335" y="1573"/>
                  </a:lnTo>
                  <a:lnTo>
                    <a:pt x="317" y="1580"/>
                  </a:lnTo>
                  <a:lnTo>
                    <a:pt x="298" y="1586"/>
                  </a:lnTo>
                  <a:lnTo>
                    <a:pt x="280" y="1593"/>
                  </a:lnTo>
                  <a:lnTo>
                    <a:pt x="260" y="1598"/>
                  </a:lnTo>
                  <a:lnTo>
                    <a:pt x="240" y="1601"/>
                  </a:lnTo>
                  <a:lnTo>
                    <a:pt x="224" y="1609"/>
                  </a:lnTo>
                  <a:lnTo>
                    <a:pt x="208" y="1617"/>
                  </a:lnTo>
                  <a:lnTo>
                    <a:pt x="192" y="1624"/>
                  </a:lnTo>
                  <a:lnTo>
                    <a:pt x="175" y="1631"/>
                  </a:lnTo>
                  <a:lnTo>
                    <a:pt x="159" y="1637"/>
                  </a:lnTo>
                  <a:lnTo>
                    <a:pt x="141" y="1642"/>
                  </a:lnTo>
                  <a:lnTo>
                    <a:pt x="123" y="1645"/>
                  </a:lnTo>
                  <a:lnTo>
                    <a:pt x="105" y="1649"/>
                  </a:lnTo>
                  <a:lnTo>
                    <a:pt x="115" y="1583"/>
                  </a:lnTo>
                  <a:lnTo>
                    <a:pt x="112" y="1521"/>
                  </a:lnTo>
                  <a:lnTo>
                    <a:pt x="100" y="1458"/>
                  </a:lnTo>
                  <a:lnTo>
                    <a:pt x="82" y="1397"/>
                  </a:lnTo>
                  <a:lnTo>
                    <a:pt x="77" y="1382"/>
                  </a:lnTo>
                  <a:lnTo>
                    <a:pt x="71" y="1368"/>
                  </a:lnTo>
                  <a:lnTo>
                    <a:pt x="61" y="1353"/>
                  </a:lnTo>
                  <a:lnTo>
                    <a:pt x="51" y="1340"/>
                  </a:lnTo>
                  <a:lnTo>
                    <a:pt x="38" y="1327"/>
                  </a:lnTo>
                  <a:lnTo>
                    <a:pt x="25" y="1313"/>
                  </a:lnTo>
                  <a:lnTo>
                    <a:pt x="12" y="1300"/>
                  </a:lnTo>
                  <a:lnTo>
                    <a:pt x="0" y="1287"/>
                  </a:lnTo>
                  <a:lnTo>
                    <a:pt x="17" y="1281"/>
                  </a:lnTo>
                  <a:lnTo>
                    <a:pt x="35" y="1276"/>
                  </a:lnTo>
                  <a:lnTo>
                    <a:pt x="51" y="1272"/>
                  </a:lnTo>
                  <a:lnTo>
                    <a:pt x="69" y="1269"/>
                  </a:lnTo>
                  <a:lnTo>
                    <a:pt x="87" y="1267"/>
                  </a:lnTo>
                  <a:lnTo>
                    <a:pt x="105" y="1266"/>
                  </a:lnTo>
                  <a:lnTo>
                    <a:pt x="123" y="1264"/>
                  </a:lnTo>
                  <a:lnTo>
                    <a:pt x="141" y="1262"/>
                  </a:lnTo>
                  <a:lnTo>
                    <a:pt x="159" y="1261"/>
                  </a:lnTo>
                  <a:lnTo>
                    <a:pt x="177" y="1259"/>
                  </a:lnTo>
                  <a:lnTo>
                    <a:pt x="195" y="1257"/>
                  </a:lnTo>
                  <a:lnTo>
                    <a:pt x="213" y="1253"/>
                  </a:lnTo>
                  <a:lnTo>
                    <a:pt x="229" y="1249"/>
                  </a:lnTo>
                  <a:lnTo>
                    <a:pt x="247" y="1243"/>
                  </a:lnTo>
                  <a:lnTo>
                    <a:pt x="263" y="1236"/>
                  </a:lnTo>
                  <a:lnTo>
                    <a:pt x="280" y="1226"/>
                  </a:lnTo>
                  <a:lnTo>
                    <a:pt x="303" y="1216"/>
                  </a:lnTo>
                  <a:lnTo>
                    <a:pt x="327" y="1208"/>
                  </a:lnTo>
                  <a:lnTo>
                    <a:pt x="352" y="1202"/>
                  </a:lnTo>
                  <a:lnTo>
                    <a:pt x="378" y="1195"/>
                  </a:lnTo>
                  <a:lnTo>
                    <a:pt x="402" y="1188"/>
                  </a:lnTo>
                  <a:lnTo>
                    <a:pt x="427" y="1180"/>
                  </a:lnTo>
                  <a:lnTo>
                    <a:pt x="451" y="1169"/>
                  </a:lnTo>
                  <a:lnTo>
                    <a:pt x="474" y="1156"/>
                  </a:lnTo>
                  <a:lnTo>
                    <a:pt x="495" y="1157"/>
                  </a:lnTo>
                  <a:lnTo>
                    <a:pt x="502" y="1144"/>
                  </a:lnTo>
                  <a:lnTo>
                    <a:pt x="505" y="1126"/>
                  </a:lnTo>
                  <a:lnTo>
                    <a:pt x="513" y="1113"/>
                  </a:lnTo>
                  <a:lnTo>
                    <a:pt x="528" y="1100"/>
                  </a:lnTo>
                  <a:lnTo>
                    <a:pt x="544" y="1090"/>
                  </a:lnTo>
                  <a:lnTo>
                    <a:pt x="560" y="1082"/>
                  </a:lnTo>
                  <a:lnTo>
                    <a:pt x="577" y="1075"/>
                  </a:lnTo>
                  <a:lnTo>
                    <a:pt x="595" y="1070"/>
                  </a:lnTo>
                  <a:lnTo>
                    <a:pt x="613" y="1067"/>
                  </a:lnTo>
                  <a:lnTo>
                    <a:pt x="631" y="1064"/>
                  </a:lnTo>
                  <a:lnTo>
                    <a:pt x="649" y="1064"/>
                  </a:lnTo>
                  <a:lnTo>
                    <a:pt x="667" y="1065"/>
                  </a:lnTo>
                  <a:lnTo>
                    <a:pt x="685" y="1067"/>
                  </a:lnTo>
                  <a:lnTo>
                    <a:pt x="704" y="1068"/>
                  </a:lnTo>
                  <a:lnTo>
                    <a:pt x="722" y="1072"/>
                  </a:lnTo>
                  <a:lnTo>
                    <a:pt x="742" y="1075"/>
                  </a:lnTo>
                  <a:lnTo>
                    <a:pt x="760" y="1080"/>
                  </a:lnTo>
                  <a:lnTo>
                    <a:pt x="778" y="1085"/>
                  </a:lnTo>
                  <a:lnTo>
                    <a:pt x="796" y="1090"/>
                  </a:lnTo>
                  <a:lnTo>
                    <a:pt x="814" y="1103"/>
                  </a:lnTo>
                  <a:lnTo>
                    <a:pt x="820" y="1114"/>
                  </a:lnTo>
                  <a:lnTo>
                    <a:pt x="827" y="1128"/>
                  </a:lnTo>
                  <a:lnTo>
                    <a:pt x="840" y="1144"/>
                  </a:lnTo>
                  <a:lnTo>
                    <a:pt x="849" y="1133"/>
                  </a:lnTo>
                  <a:lnTo>
                    <a:pt x="849" y="1121"/>
                  </a:lnTo>
                  <a:lnTo>
                    <a:pt x="843" y="1110"/>
                  </a:lnTo>
                  <a:lnTo>
                    <a:pt x="840" y="1096"/>
                  </a:lnTo>
                  <a:lnTo>
                    <a:pt x="823" y="1083"/>
                  </a:lnTo>
                  <a:lnTo>
                    <a:pt x="807" y="1073"/>
                  </a:lnTo>
                  <a:lnTo>
                    <a:pt x="789" y="1064"/>
                  </a:lnTo>
                  <a:lnTo>
                    <a:pt x="769" y="1055"/>
                  </a:lnTo>
                  <a:lnTo>
                    <a:pt x="750" y="1049"/>
                  </a:lnTo>
                  <a:lnTo>
                    <a:pt x="730" y="1044"/>
                  </a:lnTo>
                  <a:lnTo>
                    <a:pt x="709" y="1039"/>
                  </a:lnTo>
                  <a:lnTo>
                    <a:pt x="688" y="1037"/>
                  </a:lnTo>
                  <a:lnTo>
                    <a:pt x="667" y="1036"/>
                  </a:lnTo>
                  <a:lnTo>
                    <a:pt x="645" y="1036"/>
                  </a:lnTo>
                  <a:lnTo>
                    <a:pt x="626" y="1036"/>
                  </a:lnTo>
                  <a:lnTo>
                    <a:pt x="605" y="1037"/>
                  </a:lnTo>
                  <a:lnTo>
                    <a:pt x="585" y="1041"/>
                  </a:lnTo>
                  <a:lnTo>
                    <a:pt x="565" y="1045"/>
                  </a:lnTo>
                  <a:lnTo>
                    <a:pt x="547" y="1050"/>
                  </a:lnTo>
                  <a:lnTo>
                    <a:pt x="529" y="1057"/>
                  </a:lnTo>
                  <a:lnTo>
                    <a:pt x="513" y="1073"/>
                  </a:lnTo>
                  <a:lnTo>
                    <a:pt x="523" y="1027"/>
                  </a:lnTo>
                  <a:lnTo>
                    <a:pt x="536" y="981"/>
                  </a:lnTo>
                  <a:lnTo>
                    <a:pt x="551" y="937"/>
                  </a:lnTo>
                  <a:lnTo>
                    <a:pt x="567" y="891"/>
                  </a:lnTo>
                  <a:lnTo>
                    <a:pt x="580" y="847"/>
                  </a:lnTo>
                  <a:lnTo>
                    <a:pt x="592" y="802"/>
                  </a:lnTo>
                  <a:lnTo>
                    <a:pt x="598" y="759"/>
                  </a:lnTo>
                  <a:lnTo>
                    <a:pt x="600" y="717"/>
                  </a:lnTo>
                  <a:lnTo>
                    <a:pt x="590" y="728"/>
                  </a:lnTo>
                  <a:lnTo>
                    <a:pt x="518" y="944"/>
                  </a:lnTo>
                  <a:lnTo>
                    <a:pt x="510" y="930"/>
                  </a:lnTo>
                  <a:lnTo>
                    <a:pt x="502" y="914"/>
                  </a:lnTo>
                  <a:lnTo>
                    <a:pt x="495" y="897"/>
                  </a:lnTo>
                  <a:lnTo>
                    <a:pt x="490" y="881"/>
                  </a:lnTo>
                  <a:lnTo>
                    <a:pt x="484" y="807"/>
                  </a:lnTo>
                  <a:lnTo>
                    <a:pt x="482" y="735"/>
                  </a:lnTo>
                  <a:lnTo>
                    <a:pt x="485" y="664"/>
                  </a:lnTo>
                  <a:lnTo>
                    <a:pt x="492" y="595"/>
                  </a:lnTo>
                  <a:lnTo>
                    <a:pt x="502" y="528"/>
                  </a:lnTo>
                  <a:lnTo>
                    <a:pt x="518" y="459"/>
                  </a:lnTo>
                  <a:lnTo>
                    <a:pt x="538" y="391"/>
                  </a:lnTo>
                  <a:lnTo>
                    <a:pt x="562" y="322"/>
                  </a:lnTo>
                  <a:lnTo>
                    <a:pt x="559" y="317"/>
                  </a:lnTo>
                  <a:lnTo>
                    <a:pt x="552" y="317"/>
                  </a:lnTo>
                  <a:lnTo>
                    <a:pt x="546" y="317"/>
                  </a:lnTo>
                  <a:lnTo>
                    <a:pt x="539" y="317"/>
                  </a:lnTo>
                  <a:lnTo>
                    <a:pt x="523" y="365"/>
                  </a:lnTo>
                  <a:lnTo>
                    <a:pt x="507" y="413"/>
                  </a:lnTo>
                  <a:lnTo>
                    <a:pt x="490" y="460"/>
                  </a:lnTo>
                  <a:lnTo>
                    <a:pt x="474" y="510"/>
                  </a:lnTo>
                  <a:lnTo>
                    <a:pt x="463" y="559"/>
                  </a:lnTo>
                  <a:lnTo>
                    <a:pt x="453" y="610"/>
                  </a:lnTo>
                  <a:lnTo>
                    <a:pt x="448" y="662"/>
                  </a:lnTo>
                  <a:lnTo>
                    <a:pt x="448" y="717"/>
                  </a:lnTo>
                  <a:lnTo>
                    <a:pt x="451" y="746"/>
                  </a:lnTo>
                  <a:lnTo>
                    <a:pt x="453" y="781"/>
                  </a:lnTo>
                  <a:lnTo>
                    <a:pt x="454" y="815"/>
                  </a:lnTo>
                  <a:lnTo>
                    <a:pt x="456" y="851"/>
                  </a:lnTo>
                  <a:lnTo>
                    <a:pt x="463" y="888"/>
                  </a:lnTo>
                  <a:lnTo>
                    <a:pt x="471" y="921"/>
                  </a:lnTo>
                  <a:lnTo>
                    <a:pt x="485" y="950"/>
                  </a:lnTo>
                  <a:lnTo>
                    <a:pt x="508" y="975"/>
                  </a:lnTo>
                  <a:lnTo>
                    <a:pt x="500" y="996"/>
                  </a:lnTo>
                  <a:lnTo>
                    <a:pt x="492" y="1016"/>
                  </a:lnTo>
                  <a:lnTo>
                    <a:pt x="482" y="1036"/>
                  </a:lnTo>
                  <a:lnTo>
                    <a:pt x="474" y="1057"/>
                  </a:lnTo>
                  <a:lnTo>
                    <a:pt x="448" y="1021"/>
                  </a:lnTo>
                  <a:lnTo>
                    <a:pt x="427" y="980"/>
                  </a:lnTo>
                  <a:lnTo>
                    <a:pt x="409" y="939"/>
                  </a:lnTo>
                  <a:lnTo>
                    <a:pt x="392" y="896"/>
                  </a:lnTo>
                  <a:lnTo>
                    <a:pt x="376" y="853"/>
                  </a:lnTo>
                  <a:lnTo>
                    <a:pt x="360" y="810"/>
                  </a:lnTo>
                  <a:lnTo>
                    <a:pt x="340" y="771"/>
                  </a:lnTo>
                  <a:lnTo>
                    <a:pt x="317" y="733"/>
                  </a:lnTo>
                  <a:lnTo>
                    <a:pt x="312" y="733"/>
                  </a:lnTo>
                  <a:lnTo>
                    <a:pt x="307" y="736"/>
                  </a:lnTo>
                  <a:lnTo>
                    <a:pt x="304" y="740"/>
                  </a:lnTo>
                  <a:lnTo>
                    <a:pt x="299" y="745"/>
                  </a:lnTo>
                  <a:lnTo>
                    <a:pt x="320" y="786"/>
                  </a:lnTo>
                  <a:lnTo>
                    <a:pt x="338" y="827"/>
                  </a:lnTo>
                  <a:lnTo>
                    <a:pt x="355" y="870"/>
                  </a:lnTo>
                  <a:lnTo>
                    <a:pt x="371" y="911"/>
                  </a:lnTo>
                  <a:lnTo>
                    <a:pt x="389" y="952"/>
                  </a:lnTo>
                  <a:lnTo>
                    <a:pt x="409" y="991"/>
                  </a:lnTo>
                  <a:lnTo>
                    <a:pt x="432" y="1029"/>
                  </a:lnTo>
                  <a:lnTo>
                    <a:pt x="458" y="1062"/>
                  </a:lnTo>
                  <a:lnTo>
                    <a:pt x="459" y="1090"/>
                  </a:lnTo>
                  <a:lnTo>
                    <a:pt x="456" y="1114"/>
                  </a:lnTo>
                  <a:lnTo>
                    <a:pt x="443" y="1134"/>
                  </a:lnTo>
                  <a:lnTo>
                    <a:pt x="420" y="1151"/>
                  </a:lnTo>
                  <a:lnTo>
                    <a:pt x="414" y="1151"/>
                  </a:lnTo>
                  <a:lnTo>
                    <a:pt x="407" y="1151"/>
                  </a:lnTo>
                  <a:lnTo>
                    <a:pt x="400" y="1152"/>
                  </a:lnTo>
                  <a:lnTo>
                    <a:pt x="394" y="1154"/>
                  </a:lnTo>
                  <a:lnTo>
                    <a:pt x="387" y="1156"/>
                  </a:lnTo>
                  <a:lnTo>
                    <a:pt x="381" y="1157"/>
                  </a:lnTo>
                  <a:lnTo>
                    <a:pt x="373" y="1157"/>
                  </a:lnTo>
                  <a:lnTo>
                    <a:pt x="366" y="1156"/>
                  </a:lnTo>
                  <a:lnTo>
                    <a:pt x="350" y="1121"/>
                  </a:lnTo>
                  <a:lnTo>
                    <a:pt x="335" y="1087"/>
                  </a:lnTo>
                  <a:lnTo>
                    <a:pt x="324" y="1050"/>
                  </a:lnTo>
                  <a:lnTo>
                    <a:pt x="314" y="1014"/>
                  </a:lnTo>
                  <a:lnTo>
                    <a:pt x="304" y="978"/>
                  </a:lnTo>
                  <a:lnTo>
                    <a:pt x="294" y="942"/>
                  </a:lnTo>
                  <a:lnTo>
                    <a:pt x="283" y="906"/>
                  </a:lnTo>
                  <a:lnTo>
                    <a:pt x="268" y="870"/>
                  </a:lnTo>
                  <a:lnTo>
                    <a:pt x="263" y="842"/>
                  </a:lnTo>
                  <a:lnTo>
                    <a:pt x="257" y="814"/>
                  </a:lnTo>
                  <a:lnTo>
                    <a:pt x="250" y="786"/>
                  </a:lnTo>
                  <a:lnTo>
                    <a:pt x="242" y="759"/>
                  </a:lnTo>
                  <a:lnTo>
                    <a:pt x="234" y="731"/>
                  </a:lnTo>
                  <a:lnTo>
                    <a:pt x="226" y="705"/>
                  </a:lnTo>
                  <a:lnTo>
                    <a:pt x="218" y="677"/>
                  </a:lnTo>
                  <a:lnTo>
                    <a:pt x="209" y="651"/>
                  </a:lnTo>
                  <a:lnTo>
                    <a:pt x="218" y="656"/>
                  </a:lnTo>
                  <a:lnTo>
                    <a:pt x="226" y="654"/>
                  </a:lnTo>
                  <a:lnTo>
                    <a:pt x="232" y="651"/>
                  </a:lnTo>
                  <a:lnTo>
                    <a:pt x="239" y="646"/>
                  </a:lnTo>
                  <a:lnTo>
                    <a:pt x="244" y="638"/>
                  </a:lnTo>
                  <a:lnTo>
                    <a:pt x="250" y="631"/>
                  </a:lnTo>
                  <a:lnTo>
                    <a:pt x="257" y="623"/>
                  </a:lnTo>
                  <a:lnTo>
                    <a:pt x="263" y="618"/>
                  </a:lnTo>
                  <a:lnTo>
                    <a:pt x="270" y="607"/>
                  </a:lnTo>
                  <a:lnTo>
                    <a:pt x="276" y="595"/>
                  </a:lnTo>
                  <a:lnTo>
                    <a:pt x="285" y="584"/>
                  </a:lnTo>
                  <a:lnTo>
                    <a:pt x="293" y="574"/>
                  </a:lnTo>
                  <a:lnTo>
                    <a:pt x="303" y="564"/>
                  </a:lnTo>
                  <a:lnTo>
                    <a:pt x="312" y="554"/>
                  </a:lnTo>
                  <a:lnTo>
                    <a:pt x="322" y="546"/>
                  </a:lnTo>
                  <a:lnTo>
                    <a:pt x="334" y="537"/>
                  </a:lnTo>
                  <a:lnTo>
                    <a:pt x="347" y="526"/>
                  </a:lnTo>
                  <a:lnTo>
                    <a:pt x="361" y="513"/>
                  </a:lnTo>
                  <a:lnTo>
                    <a:pt x="378" y="500"/>
                  </a:lnTo>
                  <a:lnTo>
                    <a:pt x="392" y="487"/>
                  </a:lnTo>
                  <a:lnTo>
                    <a:pt x="407" y="473"/>
                  </a:lnTo>
                  <a:lnTo>
                    <a:pt x="422" y="459"/>
                  </a:lnTo>
                  <a:lnTo>
                    <a:pt x="433" y="444"/>
                  </a:lnTo>
                  <a:lnTo>
                    <a:pt x="443" y="427"/>
                  </a:lnTo>
                  <a:lnTo>
                    <a:pt x="428" y="416"/>
                  </a:lnTo>
                  <a:lnTo>
                    <a:pt x="412" y="406"/>
                  </a:lnTo>
                  <a:lnTo>
                    <a:pt x="396" y="399"/>
                  </a:lnTo>
                  <a:lnTo>
                    <a:pt x="378" y="393"/>
                  </a:lnTo>
                  <a:lnTo>
                    <a:pt x="360" y="386"/>
                  </a:lnTo>
                  <a:lnTo>
                    <a:pt x="345" y="378"/>
                  </a:lnTo>
                  <a:lnTo>
                    <a:pt x="330" y="370"/>
                  </a:lnTo>
                  <a:lnTo>
                    <a:pt x="317" y="357"/>
                  </a:lnTo>
                  <a:lnTo>
                    <a:pt x="335" y="345"/>
                  </a:lnTo>
                  <a:lnTo>
                    <a:pt x="358" y="335"/>
                  </a:lnTo>
                  <a:lnTo>
                    <a:pt x="383" y="327"/>
                  </a:lnTo>
                  <a:lnTo>
                    <a:pt x="407" y="317"/>
                  </a:lnTo>
                  <a:lnTo>
                    <a:pt x="428" y="306"/>
                  </a:lnTo>
                  <a:lnTo>
                    <a:pt x="446" y="291"/>
                  </a:lnTo>
                  <a:lnTo>
                    <a:pt x="456" y="271"/>
                  </a:lnTo>
                  <a:lnTo>
                    <a:pt x="458" y="247"/>
                  </a:lnTo>
                  <a:lnTo>
                    <a:pt x="448" y="184"/>
                  </a:lnTo>
                  <a:lnTo>
                    <a:pt x="448" y="123"/>
                  </a:lnTo>
                  <a:lnTo>
                    <a:pt x="448" y="61"/>
                  </a:lnTo>
                  <a:lnTo>
                    <a:pt x="443" y="0"/>
                  </a:lnTo>
                  <a:lnTo>
                    <a:pt x="466" y="18"/>
                  </a:lnTo>
                  <a:lnTo>
                    <a:pt x="490" y="34"/>
                  </a:lnTo>
                  <a:lnTo>
                    <a:pt x="513" y="53"/>
                  </a:lnTo>
                  <a:lnTo>
                    <a:pt x="538" y="69"/>
                  </a:lnTo>
                  <a:lnTo>
                    <a:pt x="560" y="87"/>
                  </a:lnTo>
                  <a:lnTo>
                    <a:pt x="583" y="104"/>
                  </a:lnTo>
                  <a:lnTo>
                    <a:pt x="606" y="122"/>
                  </a:lnTo>
                  <a:lnTo>
                    <a:pt x="627" y="141"/>
                  </a:lnTo>
                  <a:lnTo>
                    <a:pt x="649" y="161"/>
                  </a:lnTo>
                  <a:lnTo>
                    <a:pt x="668" y="181"/>
                  </a:lnTo>
                  <a:lnTo>
                    <a:pt x="686" y="202"/>
                  </a:lnTo>
                  <a:lnTo>
                    <a:pt x="704" y="224"/>
                  </a:lnTo>
                  <a:lnTo>
                    <a:pt x="720" y="248"/>
                  </a:lnTo>
                  <a:lnTo>
                    <a:pt x="735" y="273"/>
                  </a:lnTo>
                  <a:lnTo>
                    <a:pt x="747" y="301"/>
                  </a:lnTo>
                  <a:lnTo>
                    <a:pt x="758" y="329"/>
                  </a:lnTo>
                  <a:close/>
                </a:path>
              </a:pathLst>
            </a:custGeom>
            <a:solidFill>
              <a:srgbClr val="BF7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82" name="Freeform 38"/>
            <p:cNvSpPr>
              <a:spLocks/>
            </p:cNvSpPr>
            <p:nvPr/>
          </p:nvSpPr>
          <p:spPr bwMode="auto">
            <a:xfrm>
              <a:off x="589" y="852"/>
              <a:ext cx="112" cy="258"/>
            </a:xfrm>
            <a:custGeom>
              <a:avLst/>
              <a:gdLst/>
              <a:ahLst/>
              <a:cxnLst>
                <a:cxn ang="0">
                  <a:pos x="225" y="0"/>
                </a:cxn>
                <a:cxn ang="0">
                  <a:pos x="224" y="26"/>
                </a:cxn>
                <a:cxn ang="0">
                  <a:pos x="222" y="52"/>
                </a:cxn>
                <a:cxn ang="0">
                  <a:pos x="219" y="77"/>
                </a:cxn>
                <a:cxn ang="0">
                  <a:pos x="212" y="100"/>
                </a:cxn>
                <a:cxn ang="0">
                  <a:pos x="203" y="121"/>
                </a:cxn>
                <a:cxn ang="0">
                  <a:pos x="190" y="143"/>
                </a:cxn>
                <a:cxn ang="0">
                  <a:pos x="170" y="162"/>
                </a:cxn>
                <a:cxn ang="0">
                  <a:pos x="144" y="180"/>
                </a:cxn>
                <a:cxn ang="0">
                  <a:pos x="134" y="185"/>
                </a:cxn>
                <a:cxn ang="0">
                  <a:pos x="124" y="189"/>
                </a:cxn>
                <a:cxn ang="0">
                  <a:pos x="114" y="192"/>
                </a:cxn>
                <a:cxn ang="0">
                  <a:pos x="105" y="197"/>
                </a:cxn>
                <a:cxn ang="0">
                  <a:pos x="95" y="200"/>
                </a:cxn>
                <a:cxn ang="0">
                  <a:pos x="87" y="205"/>
                </a:cxn>
                <a:cxn ang="0">
                  <a:pos x="77" y="212"/>
                </a:cxn>
                <a:cxn ang="0">
                  <a:pos x="69" y="218"/>
                </a:cxn>
                <a:cxn ang="0">
                  <a:pos x="74" y="231"/>
                </a:cxn>
                <a:cxn ang="0">
                  <a:pos x="83" y="241"/>
                </a:cxn>
                <a:cxn ang="0">
                  <a:pos x="95" y="248"/>
                </a:cxn>
                <a:cxn ang="0">
                  <a:pos x="110" y="253"/>
                </a:cxn>
                <a:cxn ang="0">
                  <a:pos x="124" y="258"/>
                </a:cxn>
                <a:cxn ang="0">
                  <a:pos x="139" y="263"/>
                </a:cxn>
                <a:cxn ang="0">
                  <a:pos x="152" y="271"/>
                </a:cxn>
                <a:cxn ang="0">
                  <a:pos x="162" y="282"/>
                </a:cxn>
                <a:cxn ang="0">
                  <a:pos x="152" y="289"/>
                </a:cxn>
                <a:cxn ang="0">
                  <a:pos x="141" y="296"/>
                </a:cxn>
                <a:cxn ang="0">
                  <a:pos x="131" y="300"/>
                </a:cxn>
                <a:cxn ang="0">
                  <a:pos x="119" y="305"/>
                </a:cxn>
                <a:cxn ang="0">
                  <a:pos x="110" y="309"/>
                </a:cxn>
                <a:cxn ang="0">
                  <a:pos x="98" y="315"/>
                </a:cxn>
                <a:cxn ang="0">
                  <a:pos x="90" y="320"/>
                </a:cxn>
                <a:cxn ang="0">
                  <a:pos x="80" y="328"/>
                </a:cxn>
                <a:cxn ang="0">
                  <a:pos x="88" y="342"/>
                </a:cxn>
                <a:cxn ang="0">
                  <a:pos x="95" y="355"/>
                </a:cxn>
                <a:cxn ang="0">
                  <a:pos x="103" y="370"/>
                </a:cxn>
                <a:cxn ang="0">
                  <a:pos x="113" y="383"/>
                </a:cxn>
                <a:cxn ang="0">
                  <a:pos x="121" y="397"/>
                </a:cxn>
                <a:cxn ang="0">
                  <a:pos x="132" y="409"/>
                </a:cxn>
                <a:cxn ang="0">
                  <a:pos x="142" y="422"/>
                </a:cxn>
                <a:cxn ang="0">
                  <a:pos x="155" y="432"/>
                </a:cxn>
                <a:cxn ang="0">
                  <a:pos x="136" y="443"/>
                </a:cxn>
                <a:cxn ang="0">
                  <a:pos x="118" y="455"/>
                </a:cxn>
                <a:cxn ang="0">
                  <a:pos x="96" y="463"/>
                </a:cxn>
                <a:cxn ang="0">
                  <a:pos x="77" y="471"/>
                </a:cxn>
                <a:cxn ang="0">
                  <a:pos x="57" y="480"/>
                </a:cxn>
                <a:cxn ang="0">
                  <a:pos x="38" y="490"/>
                </a:cxn>
                <a:cxn ang="0">
                  <a:pos x="20" y="501"/>
                </a:cxn>
                <a:cxn ang="0">
                  <a:pos x="2" y="514"/>
                </a:cxn>
                <a:cxn ang="0">
                  <a:pos x="0" y="483"/>
                </a:cxn>
                <a:cxn ang="0">
                  <a:pos x="8" y="447"/>
                </a:cxn>
                <a:cxn ang="0">
                  <a:pos x="15" y="407"/>
                </a:cxn>
                <a:cxn ang="0">
                  <a:pos x="18" y="371"/>
                </a:cxn>
                <a:cxn ang="0">
                  <a:pos x="28" y="319"/>
                </a:cxn>
                <a:cxn ang="0">
                  <a:pos x="43" y="266"/>
                </a:cxn>
                <a:cxn ang="0">
                  <a:pos x="59" y="215"/>
                </a:cxn>
                <a:cxn ang="0">
                  <a:pos x="80" y="166"/>
                </a:cxn>
                <a:cxn ang="0">
                  <a:pos x="106" y="120"/>
                </a:cxn>
                <a:cxn ang="0">
                  <a:pos x="136" y="75"/>
                </a:cxn>
                <a:cxn ang="0">
                  <a:pos x="170" y="36"/>
                </a:cxn>
                <a:cxn ang="0">
                  <a:pos x="209" y="0"/>
                </a:cxn>
                <a:cxn ang="0">
                  <a:pos x="225" y="0"/>
                </a:cxn>
              </a:cxnLst>
              <a:rect l="0" t="0" r="r" b="b"/>
              <a:pathLst>
                <a:path w="225" h="514">
                  <a:moveTo>
                    <a:pt x="225" y="0"/>
                  </a:moveTo>
                  <a:lnTo>
                    <a:pt x="224" y="26"/>
                  </a:lnTo>
                  <a:lnTo>
                    <a:pt x="222" y="52"/>
                  </a:lnTo>
                  <a:lnTo>
                    <a:pt x="219" y="77"/>
                  </a:lnTo>
                  <a:lnTo>
                    <a:pt x="212" y="100"/>
                  </a:lnTo>
                  <a:lnTo>
                    <a:pt x="203" y="121"/>
                  </a:lnTo>
                  <a:lnTo>
                    <a:pt x="190" y="143"/>
                  </a:lnTo>
                  <a:lnTo>
                    <a:pt x="170" y="162"/>
                  </a:lnTo>
                  <a:lnTo>
                    <a:pt x="144" y="180"/>
                  </a:lnTo>
                  <a:lnTo>
                    <a:pt x="134" y="185"/>
                  </a:lnTo>
                  <a:lnTo>
                    <a:pt x="124" y="189"/>
                  </a:lnTo>
                  <a:lnTo>
                    <a:pt x="114" y="192"/>
                  </a:lnTo>
                  <a:lnTo>
                    <a:pt x="105" y="197"/>
                  </a:lnTo>
                  <a:lnTo>
                    <a:pt x="95" y="200"/>
                  </a:lnTo>
                  <a:lnTo>
                    <a:pt x="87" y="205"/>
                  </a:lnTo>
                  <a:lnTo>
                    <a:pt x="77" y="212"/>
                  </a:lnTo>
                  <a:lnTo>
                    <a:pt x="69" y="218"/>
                  </a:lnTo>
                  <a:lnTo>
                    <a:pt x="74" y="231"/>
                  </a:lnTo>
                  <a:lnTo>
                    <a:pt x="83" y="241"/>
                  </a:lnTo>
                  <a:lnTo>
                    <a:pt x="95" y="248"/>
                  </a:lnTo>
                  <a:lnTo>
                    <a:pt x="110" y="253"/>
                  </a:lnTo>
                  <a:lnTo>
                    <a:pt x="124" y="258"/>
                  </a:lnTo>
                  <a:lnTo>
                    <a:pt x="139" y="263"/>
                  </a:lnTo>
                  <a:lnTo>
                    <a:pt x="152" y="271"/>
                  </a:lnTo>
                  <a:lnTo>
                    <a:pt x="162" y="282"/>
                  </a:lnTo>
                  <a:lnTo>
                    <a:pt x="152" y="289"/>
                  </a:lnTo>
                  <a:lnTo>
                    <a:pt x="141" y="296"/>
                  </a:lnTo>
                  <a:lnTo>
                    <a:pt x="131" y="300"/>
                  </a:lnTo>
                  <a:lnTo>
                    <a:pt x="119" y="305"/>
                  </a:lnTo>
                  <a:lnTo>
                    <a:pt x="110" y="309"/>
                  </a:lnTo>
                  <a:lnTo>
                    <a:pt x="98" y="315"/>
                  </a:lnTo>
                  <a:lnTo>
                    <a:pt x="90" y="320"/>
                  </a:lnTo>
                  <a:lnTo>
                    <a:pt x="80" y="328"/>
                  </a:lnTo>
                  <a:lnTo>
                    <a:pt x="88" y="342"/>
                  </a:lnTo>
                  <a:lnTo>
                    <a:pt x="95" y="355"/>
                  </a:lnTo>
                  <a:lnTo>
                    <a:pt x="103" y="370"/>
                  </a:lnTo>
                  <a:lnTo>
                    <a:pt x="113" y="383"/>
                  </a:lnTo>
                  <a:lnTo>
                    <a:pt x="121" y="397"/>
                  </a:lnTo>
                  <a:lnTo>
                    <a:pt x="132" y="409"/>
                  </a:lnTo>
                  <a:lnTo>
                    <a:pt x="142" y="422"/>
                  </a:lnTo>
                  <a:lnTo>
                    <a:pt x="155" y="432"/>
                  </a:lnTo>
                  <a:lnTo>
                    <a:pt x="136" y="443"/>
                  </a:lnTo>
                  <a:lnTo>
                    <a:pt x="118" y="455"/>
                  </a:lnTo>
                  <a:lnTo>
                    <a:pt x="96" y="463"/>
                  </a:lnTo>
                  <a:lnTo>
                    <a:pt x="77" y="471"/>
                  </a:lnTo>
                  <a:lnTo>
                    <a:pt x="57" y="480"/>
                  </a:lnTo>
                  <a:lnTo>
                    <a:pt x="38" y="490"/>
                  </a:lnTo>
                  <a:lnTo>
                    <a:pt x="20" y="501"/>
                  </a:lnTo>
                  <a:lnTo>
                    <a:pt x="2" y="514"/>
                  </a:lnTo>
                  <a:lnTo>
                    <a:pt x="0" y="483"/>
                  </a:lnTo>
                  <a:lnTo>
                    <a:pt x="8" y="447"/>
                  </a:lnTo>
                  <a:lnTo>
                    <a:pt x="15" y="407"/>
                  </a:lnTo>
                  <a:lnTo>
                    <a:pt x="18" y="371"/>
                  </a:lnTo>
                  <a:lnTo>
                    <a:pt x="28" y="319"/>
                  </a:lnTo>
                  <a:lnTo>
                    <a:pt x="43" y="266"/>
                  </a:lnTo>
                  <a:lnTo>
                    <a:pt x="59" y="215"/>
                  </a:lnTo>
                  <a:lnTo>
                    <a:pt x="80" y="166"/>
                  </a:lnTo>
                  <a:lnTo>
                    <a:pt x="106" y="120"/>
                  </a:lnTo>
                  <a:lnTo>
                    <a:pt x="136" y="75"/>
                  </a:lnTo>
                  <a:lnTo>
                    <a:pt x="170" y="36"/>
                  </a:lnTo>
                  <a:lnTo>
                    <a:pt x="209" y="0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BF7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81" name="Freeform 37"/>
            <p:cNvSpPr>
              <a:spLocks/>
            </p:cNvSpPr>
            <p:nvPr/>
          </p:nvSpPr>
          <p:spPr bwMode="auto">
            <a:xfrm>
              <a:off x="419" y="861"/>
              <a:ext cx="245" cy="249"/>
            </a:xfrm>
            <a:custGeom>
              <a:avLst/>
              <a:gdLst/>
              <a:ahLst/>
              <a:cxnLst>
                <a:cxn ang="0">
                  <a:pos x="357" y="196"/>
                </a:cxn>
                <a:cxn ang="0">
                  <a:pos x="349" y="234"/>
                </a:cxn>
                <a:cxn ang="0">
                  <a:pos x="341" y="270"/>
                </a:cxn>
                <a:cxn ang="0">
                  <a:pos x="333" y="307"/>
                </a:cxn>
                <a:cxn ang="0">
                  <a:pos x="324" y="345"/>
                </a:cxn>
                <a:cxn ang="0">
                  <a:pos x="318" y="383"/>
                </a:cxn>
                <a:cxn ang="0">
                  <a:pos x="311" y="423"/>
                </a:cxn>
                <a:cxn ang="0">
                  <a:pos x="306" y="460"/>
                </a:cxn>
                <a:cxn ang="0">
                  <a:pos x="303" y="498"/>
                </a:cxn>
                <a:cxn ang="0">
                  <a:pos x="287" y="469"/>
                </a:cxn>
                <a:cxn ang="0">
                  <a:pos x="279" y="437"/>
                </a:cxn>
                <a:cxn ang="0">
                  <a:pos x="275" y="404"/>
                </a:cxn>
                <a:cxn ang="0">
                  <a:pos x="279" y="372"/>
                </a:cxn>
                <a:cxn ang="0">
                  <a:pos x="285" y="339"/>
                </a:cxn>
                <a:cxn ang="0">
                  <a:pos x="293" y="306"/>
                </a:cxn>
                <a:cxn ang="0">
                  <a:pos x="303" y="275"/>
                </a:cxn>
                <a:cxn ang="0">
                  <a:pos x="315" y="247"/>
                </a:cxn>
                <a:cxn ang="0">
                  <a:pos x="310" y="242"/>
                </a:cxn>
                <a:cxn ang="0">
                  <a:pos x="303" y="240"/>
                </a:cxn>
                <a:cxn ang="0">
                  <a:pos x="297" y="240"/>
                </a:cxn>
                <a:cxn ang="0">
                  <a:pos x="292" y="240"/>
                </a:cxn>
                <a:cxn ang="0">
                  <a:pos x="280" y="268"/>
                </a:cxn>
                <a:cxn ang="0">
                  <a:pos x="269" y="296"/>
                </a:cxn>
                <a:cxn ang="0">
                  <a:pos x="258" y="326"/>
                </a:cxn>
                <a:cxn ang="0">
                  <a:pos x="249" y="355"/>
                </a:cxn>
                <a:cxn ang="0">
                  <a:pos x="244" y="386"/>
                </a:cxn>
                <a:cxn ang="0">
                  <a:pos x="243" y="416"/>
                </a:cxn>
                <a:cxn ang="0">
                  <a:pos x="248" y="447"/>
                </a:cxn>
                <a:cxn ang="0">
                  <a:pos x="259" y="477"/>
                </a:cxn>
                <a:cxn ang="0">
                  <a:pos x="235" y="455"/>
                </a:cxn>
                <a:cxn ang="0">
                  <a:pos x="205" y="436"/>
                </a:cxn>
                <a:cxn ang="0">
                  <a:pos x="176" y="419"/>
                </a:cxn>
                <a:cxn ang="0">
                  <a:pos x="142" y="404"/>
                </a:cxn>
                <a:cxn ang="0">
                  <a:pos x="107" y="391"/>
                </a:cxn>
                <a:cxn ang="0">
                  <a:pos x="71" y="381"/>
                </a:cxn>
                <a:cxn ang="0">
                  <a:pos x="35" y="375"/>
                </a:cxn>
                <a:cxn ang="0">
                  <a:pos x="0" y="372"/>
                </a:cxn>
                <a:cxn ang="0">
                  <a:pos x="34" y="354"/>
                </a:cxn>
                <a:cxn ang="0">
                  <a:pos x="66" y="334"/>
                </a:cxn>
                <a:cxn ang="0">
                  <a:pos x="99" y="312"/>
                </a:cxn>
                <a:cxn ang="0">
                  <a:pos x="129" y="289"/>
                </a:cxn>
                <a:cxn ang="0">
                  <a:pos x="160" y="265"/>
                </a:cxn>
                <a:cxn ang="0">
                  <a:pos x="187" y="240"/>
                </a:cxn>
                <a:cxn ang="0">
                  <a:pos x="217" y="214"/>
                </a:cxn>
                <a:cxn ang="0">
                  <a:pos x="244" y="187"/>
                </a:cxn>
                <a:cxn ang="0">
                  <a:pos x="274" y="163"/>
                </a:cxn>
                <a:cxn ang="0">
                  <a:pos x="302" y="137"/>
                </a:cxn>
                <a:cxn ang="0">
                  <a:pos x="331" y="110"/>
                </a:cxn>
                <a:cxn ang="0">
                  <a:pos x="360" y="86"/>
                </a:cxn>
                <a:cxn ang="0">
                  <a:pos x="391" y="63"/>
                </a:cxn>
                <a:cxn ang="0">
                  <a:pos x="422" y="40"/>
                </a:cxn>
                <a:cxn ang="0">
                  <a:pos x="455" y="20"/>
                </a:cxn>
                <a:cxn ang="0">
                  <a:pos x="489" y="0"/>
                </a:cxn>
                <a:cxn ang="0">
                  <a:pos x="465" y="21"/>
                </a:cxn>
                <a:cxn ang="0">
                  <a:pos x="445" y="44"/>
                </a:cxn>
                <a:cxn ang="0">
                  <a:pos x="429" y="69"/>
                </a:cxn>
                <a:cxn ang="0">
                  <a:pos x="414" y="95"/>
                </a:cxn>
                <a:cxn ang="0">
                  <a:pos x="401" y="122"/>
                </a:cxn>
                <a:cxn ang="0">
                  <a:pos x="388" y="146"/>
                </a:cxn>
                <a:cxn ang="0">
                  <a:pos x="375" y="173"/>
                </a:cxn>
                <a:cxn ang="0">
                  <a:pos x="357" y="196"/>
                </a:cxn>
              </a:cxnLst>
              <a:rect l="0" t="0" r="r" b="b"/>
              <a:pathLst>
                <a:path w="489" h="498">
                  <a:moveTo>
                    <a:pt x="357" y="196"/>
                  </a:moveTo>
                  <a:lnTo>
                    <a:pt x="349" y="234"/>
                  </a:lnTo>
                  <a:lnTo>
                    <a:pt x="341" y="270"/>
                  </a:lnTo>
                  <a:lnTo>
                    <a:pt x="333" y="307"/>
                  </a:lnTo>
                  <a:lnTo>
                    <a:pt x="324" y="345"/>
                  </a:lnTo>
                  <a:lnTo>
                    <a:pt x="318" y="383"/>
                  </a:lnTo>
                  <a:lnTo>
                    <a:pt x="311" y="423"/>
                  </a:lnTo>
                  <a:lnTo>
                    <a:pt x="306" y="460"/>
                  </a:lnTo>
                  <a:lnTo>
                    <a:pt x="303" y="498"/>
                  </a:lnTo>
                  <a:lnTo>
                    <a:pt x="287" y="469"/>
                  </a:lnTo>
                  <a:lnTo>
                    <a:pt x="279" y="437"/>
                  </a:lnTo>
                  <a:lnTo>
                    <a:pt x="275" y="404"/>
                  </a:lnTo>
                  <a:lnTo>
                    <a:pt x="279" y="372"/>
                  </a:lnTo>
                  <a:lnTo>
                    <a:pt x="285" y="339"/>
                  </a:lnTo>
                  <a:lnTo>
                    <a:pt x="293" y="306"/>
                  </a:lnTo>
                  <a:lnTo>
                    <a:pt x="303" y="275"/>
                  </a:lnTo>
                  <a:lnTo>
                    <a:pt x="315" y="247"/>
                  </a:lnTo>
                  <a:lnTo>
                    <a:pt x="310" y="242"/>
                  </a:lnTo>
                  <a:lnTo>
                    <a:pt x="303" y="240"/>
                  </a:lnTo>
                  <a:lnTo>
                    <a:pt x="297" y="240"/>
                  </a:lnTo>
                  <a:lnTo>
                    <a:pt x="292" y="240"/>
                  </a:lnTo>
                  <a:lnTo>
                    <a:pt x="280" y="268"/>
                  </a:lnTo>
                  <a:lnTo>
                    <a:pt x="269" y="296"/>
                  </a:lnTo>
                  <a:lnTo>
                    <a:pt x="258" y="326"/>
                  </a:lnTo>
                  <a:lnTo>
                    <a:pt x="249" y="355"/>
                  </a:lnTo>
                  <a:lnTo>
                    <a:pt x="244" y="386"/>
                  </a:lnTo>
                  <a:lnTo>
                    <a:pt x="243" y="416"/>
                  </a:lnTo>
                  <a:lnTo>
                    <a:pt x="248" y="447"/>
                  </a:lnTo>
                  <a:lnTo>
                    <a:pt x="259" y="477"/>
                  </a:lnTo>
                  <a:lnTo>
                    <a:pt x="235" y="455"/>
                  </a:lnTo>
                  <a:lnTo>
                    <a:pt x="205" y="436"/>
                  </a:lnTo>
                  <a:lnTo>
                    <a:pt x="176" y="419"/>
                  </a:lnTo>
                  <a:lnTo>
                    <a:pt x="142" y="404"/>
                  </a:lnTo>
                  <a:lnTo>
                    <a:pt x="107" y="391"/>
                  </a:lnTo>
                  <a:lnTo>
                    <a:pt x="71" y="381"/>
                  </a:lnTo>
                  <a:lnTo>
                    <a:pt x="35" y="375"/>
                  </a:lnTo>
                  <a:lnTo>
                    <a:pt x="0" y="372"/>
                  </a:lnTo>
                  <a:lnTo>
                    <a:pt x="34" y="354"/>
                  </a:lnTo>
                  <a:lnTo>
                    <a:pt x="66" y="334"/>
                  </a:lnTo>
                  <a:lnTo>
                    <a:pt x="99" y="312"/>
                  </a:lnTo>
                  <a:lnTo>
                    <a:pt x="129" y="289"/>
                  </a:lnTo>
                  <a:lnTo>
                    <a:pt x="160" y="265"/>
                  </a:lnTo>
                  <a:lnTo>
                    <a:pt x="187" y="240"/>
                  </a:lnTo>
                  <a:lnTo>
                    <a:pt x="217" y="214"/>
                  </a:lnTo>
                  <a:lnTo>
                    <a:pt x="244" y="187"/>
                  </a:lnTo>
                  <a:lnTo>
                    <a:pt x="274" y="163"/>
                  </a:lnTo>
                  <a:lnTo>
                    <a:pt x="302" y="137"/>
                  </a:lnTo>
                  <a:lnTo>
                    <a:pt x="331" y="110"/>
                  </a:lnTo>
                  <a:lnTo>
                    <a:pt x="360" y="86"/>
                  </a:lnTo>
                  <a:lnTo>
                    <a:pt x="391" y="63"/>
                  </a:lnTo>
                  <a:lnTo>
                    <a:pt x="422" y="40"/>
                  </a:lnTo>
                  <a:lnTo>
                    <a:pt x="455" y="20"/>
                  </a:lnTo>
                  <a:lnTo>
                    <a:pt x="489" y="0"/>
                  </a:lnTo>
                  <a:lnTo>
                    <a:pt x="465" y="21"/>
                  </a:lnTo>
                  <a:lnTo>
                    <a:pt x="445" y="44"/>
                  </a:lnTo>
                  <a:lnTo>
                    <a:pt x="429" y="69"/>
                  </a:lnTo>
                  <a:lnTo>
                    <a:pt x="414" y="95"/>
                  </a:lnTo>
                  <a:lnTo>
                    <a:pt x="401" y="122"/>
                  </a:lnTo>
                  <a:lnTo>
                    <a:pt x="388" y="146"/>
                  </a:lnTo>
                  <a:lnTo>
                    <a:pt x="375" y="173"/>
                  </a:lnTo>
                  <a:lnTo>
                    <a:pt x="357" y="196"/>
                  </a:lnTo>
                  <a:close/>
                </a:path>
              </a:pathLst>
            </a:custGeom>
            <a:solidFill>
              <a:srgbClr val="BF7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80" name="Freeform 36"/>
            <p:cNvSpPr>
              <a:spLocks/>
            </p:cNvSpPr>
            <p:nvPr/>
          </p:nvSpPr>
          <p:spPr bwMode="auto">
            <a:xfrm>
              <a:off x="897" y="871"/>
              <a:ext cx="85" cy="105"/>
            </a:xfrm>
            <a:custGeom>
              <a:avLst/>
              <a:gdLst/>
              <a:ahLst/>
              <a:cxnLst>
                <a:cxn ang="0">
                  <a:pos x="170" y="5"/>
                </a:cxn>
                <a:cxn ang="0">
                  <a:pos x="164" y="32"/>
                </a:cxn>
                <a:cxn ang="0">
                  <a:pos x="160" y="58"/>
                </a:cxn>
                <a:cxn ang="0">
                  <a:pos x="159" y="86"/>
                </a:cxn>
                <a:cxn ang="0">
                  <a:pos x="155" y="112"/>
                </a:cxn>
                <a:cxn ang="0">
                  <a:pos x="150" y="140"/>
                </a:cxn>
                <a:cxn ang="0">
                  <a:pos x="142" y="165"/>
                </a:cxn>
                <a:cxn ang="0">
                  <a:pos x="129" y="188"/>
                </a:cxn>
                <a:cxn ang="0">
                  <a:pos x="110" y="209"/>
                </a:cxn>
                <a:cxn ang="0">
                  <a:pos x="93" y="199"/>
                </a:cxn>
                <a:cxn ang="0">
                  <a:pos x="79" y="188"/>
                </a:cxn>
                <a:cxn ang="0">
                  <a:pos x="64" y="176"/>
                </a:cxn>
                <a:cxn ang="0">
                  <a:pos x="51" y="163"/>
                </a:cxn>
                <a:cxn ang="0">
                  <a:pos x="38" y="150"/>
                </a:cxn>
                <a:cxn ang="0">
                  <a:pos x="26" y="135"/>
                </a:cxn>
                <a:cxn ang="0">
                  <a:pos x="13" y="122"/>
                </a:cxn>
                <a:cxn ang="0">
                  <a:pos x="0" y="109"/>
                </a:cxn>
                <a:cxn ang="0">
                  <a:pos x="7" y="93"/>
                </a:cxn>
                <a:cxn ang="0">
                  <a:pos x="13" y="101"/>
                </a:cxn>
                <a:cxn ang="0">
                  <a:pos x="20" y="109"/>
                </a:cxn>
                <a:cxn ang="0">
                  <a:pos x="28" y="116"/>
                </a:cxn>
                <a:cxn ang="0">
                  <a:pos x="38" y="124"/>
                </a:cxn>
                <a:cxn ang="0">
                  <a:pos x="46" y="130"/>
                </a:cxn>
                <a:cxn ang="0">
                  <a:pos x="56" y="135"/>
                </a:cxn>
                <a:cxn ang="0">
                  <a:pos x="66" y="140"/>
                </a:cxn>
                <a:cxn ang="0">
                  <a:pos x="77" y="143"/>
                </a:cxn>
                <a:cxn ang="0">
                  <a:pos x="82" y="139"/>
                </a:cxn>
                <a:cxn ang="0">
                  <a:pos x="85" y="132"/>
                </a:cxn>
                <a:cxn ang="0">
                  <a:pos x="88" y="127"/>
                </a:cxn>
                <a:cxn ang="0">
                  <a:pos x="88" y="120"/>
                </a:cxn>
                <a:cxn ang="0">
                  <a:pos x="82" y="117"/>
                </a:cxn>
                <a:cxn ang="0">
                  <a:pos x="75" y="112"/>
                </a:cxn>
                <a:cxn ang="0">
                  <a:pos x="69" y="107"/>
                </a:cxn>
                <a:cxn ang="0">
                  <a:pos x="62" y="102"/>
                </a:cxn>
                <a:cxn ang="0">
                  <a:pos x="56" y="96"/>
                </a:cxn>
                <a:cxn ang="0">
                  <a:pos x="51" y="89"/>
                </a:cxn>
                <a:cxn ang="0">
                  <a:pos x="44" y="83"/>
                </a:cxn>
                <a:cxn ang="0">
                  <a:pos x="39" y="76"/>
                </a:cxn>
                <a:cxn ang="0">
                  <a:pos x="48" y="66"/>
                </a:cxn>
                <a:cxn ang="0">
                  <a:pos x="57" y="65"/>
                </a:cxn>
                <a:cxn ang="0">
                  <a:pos x="67" y="66"/>
                </a:cxn>
                <a:cxn ang="0">
                  <a:pos x="77" y="71"/>
                </a:cxn>
                <a:cxn ang="0">
                  <a:pos x="87" y="76"/>
                </a:cxn>
                <a:cxn ang="0">
                  <a:pos x="95" y="78"/>
                </a:cxn>
                <a:cxn ang="0">
                  <a:pos x="103" y="73"/>
                </a:cxn>
                <a:cxn ang="0">
                  <a:pos x="110" y="61"/>
                </a:cxn>
                <a:cxn ang="0">
                  <a:pos x="102" y="58"/>
                </a:cxn>
                <a:cxn ang="0">
                  <a:pos x="93" y="53"/>
                </a:cxn>
                <a:cxn ang="0">
                  <a:pos x="85" y="48"/>
                </a:cxn>
                <a:cxn ang="0">
                  <a:pos x="77" y="43"/>
                </a:cxn>
                <a:cxn ang="0">
                  <a:pos x="69" y="40"/>
                </a:cxn>
                <a:cxn ang="0">
                  <a:pos x="59" y="38"/>
                </a:cxn>
                <a:cxn ang="0">
                  <a:pos x="49" y="37"/>
                </a:cxn>
                <a:cxn ang="0">
                  <a:pos x="39" y="38"/>
                </a:cxn>
                <a:cxn ang="0">
                  <a:pos x="56" y="28"/>
                </a:cxn>
                <a:cxn ang="0">
                  <a:pos x="70" y="19"/>
                </a:cxn>
                <a:cxn ang="0">
                  <a:pos x="85" y="10"/>
                </a:cxn>
                <a:cxn ang="0">
                  <a:pos x="102" y="5"/>
                </a:cxn>
                <a:cxn ang="0">
                  <a:pos x="116" y="2"/>
                </a:cxn>
                <a:cxn ang="0">
                  <a:pos x="134" y="0"/>
                </a:cxn>
                <a:cxn ang="0">
                  <a:pos x="150" y="2"/>
                </a:cxn>
                <a:cxn ang="0">
                  <a:pos x="170" y="5"/>
                </a:cxn>
              </a:cxnLst>
              <a:rect l="0" t="0" r="r" b="b"/>
              <a:pathLst>
                <a:path w="170" h="209">
                  <a:moveTo>
                    <a:pt x="170" y="5"/>
                  </a:moveTo>
                  <a:lnTo>
                    <a:pt x="164" y="32"/>
                  </a:lnTo>
                  <a:lnTo>
                    <a:pt x="160" y="58"/>
                  </a:lnTo>
                  <a:lnTo>
                    <a:pt x="159" y="86"/>
                  </a:lnTo>
                  <a:lnTo>
                    <a:pt x="155" y="112"/>
                  </a:lnTo>
                  <a:lnTo>
                    <a:pt x="150" y="140"/>
                  </a:lnTo>
                  <a:lnTo>
                    <a:pt x="142" y="165"/>
                  </a:lnTo>
                  <a:lnTo>
                    <a:pt x="129" y="188"/>
                  </a:lnTo>
                  <a:lnTo>
                    <a:pt x="110" y="209"/>
                  </a:lnTo>
                  <a:lnTo>
                    <a:pt x="93" y="199"/>
                  </a:lnTo>
                  <a:lnTo>
                    <a:pt x="79" y="188"/>
                  </a:lnTo>
                  <a:lnTo>
                    <a:pt x="64" y="176"/>
                  </a:lnTo>
                  <a:lnTo>
                    <a:pt x="51" y="163"/>
                  </a:lnTo>
                  <a:lnTo>
                    <a:pt x="38" y="150"/>
                  </a:lnTo>
                  <a:lnTo>
                    <a:pt x="26" y="135"/>
                  </a:lnTo>
                  <a:lnTo>
                    <a:pt x="13" y="122"/>
                  </a:lnTo>
                  <a:lnTo>
                    <a:pt x="0" y="109"/>
                  </a:lnTo>
                  <a:lnTo>
                    <a:pt x="7" y="93"/>
                  </a:lnTo>
                  <a:lnTo>
                    <a:pt x="13" y="101"/>
                  </a:lnTo>
                  <a:lnTo>
                    <a:pt x="20" y="109"/>
                  </a:lnTo>
                  <a:lnTo>
                    <a:pt x="28" y="116"/>
                  </a:lnTo>
                  <a:lnTo>
                    <a:pt x="38" y="124"/>
                  </a:lnTo>
                  <a:lnTo>
                    <a:pt x="46" y="130"/>
                  </a:lnTo>
                  <a:lnTo>
                    <a:pt x="56" y="135"/>
                  </a:lnTo>
                  <a:lnTo>
                    <a:pt x="66" y="140"/>
                  </a:lnTo>
                  <a:lnTo>
                    <a:pt x="77" y="143"/>
                  </a:lnTo>
                  <a:lnTo>
                    <a:pt x="82" y="139"/>
                  </a:lnTo>
                  <a:lnTo>
                    <a:pt x="85" y="132"/>
                  </a:lnTo>
                  <a:lnTo>
                    <a:pt x="88" y="127"/>
                  </a:lnTo>
                  <a:lnTo>
                    <a:pt x="88" y="120"/>
                  </a:lnTo>
                  <a:lnTo>
                    <a:pt x="82" y="117"/>
                  </a:lnTo>
                  <a:lnTo>
                    <a:pt x="75" y="112"/>
                  </a:lnTo>
                  <a:lnTo>
                    <a:pt x="69" y="107"/>
                  </a:lnTo>
                  <a:lnTo>
                    <a:pt x="62" y="102"/>
                  </a:lnTo>
                  <a:lnTo>
                    <a:pt x="56" y="96"/>
                  </a:lnTo>
                  <a:lnTo>
                    <a:pt x="51" y="89"/>
                  </a:lnTo>
                  <a:lnTo>
                    <a:pt x="44" y="83"/>
                  </a:lnTo>
                  <a:lnTo>
                    <a:pt x="39" y="76"/>
                  </a:lnTo>
                  <a:lnTo>
                    <a:pt x="48" y="66"/>
                  </a:lnTo>
                  <a:lnTo>
                    <a:pt x="57" y="65"/>
                  </a:lnTo>
                  <a:lnTo>
                    <a:pt x="67" y="66"/>
                  </a:lnTo>
                  <a:lnTo>
                    <a:pt x="77" y="71"/>
                  </a:lnTo>
                  <a:lnTo>
                    <a:pt x="87" y="76"/>
                  </a:lnTo>
                  <a:lnTo>
                    <a:pt x="95" y="78"/>
                  </a:lnTo>
                  <a:lnTo>
                    <a:pt x="103" y="73"/>
                  </a:lnTo>
                  <a:lnTo>
                    <a:pt x="110" y="61"/>
                  </a:lnTo>
                  <a:lnTo>
                    <a:pt x="102" y="58"/>
                  </a:lnTo>
                  <a:lnTo>
                    <a:pt x="93" y="53"/>
                  </a:lnTo>
                  <a:lnTo>
                    <a:pt x="85" y="48"/>
                  </a:lnTo>
                  <a:lnTo>
                    <a:pt x="77" y="43"/>
                  </a:lnTo>
                  <a:lnTo>
                    <a:pt x="69" y="40"/>
                  </a:lnTo>
                  <a:lnTo>
                    <a:pt x="59" y="38"/>
                  </a:lnTo>
                  <a:lnTo>
                    <a:pt x="49" y="37"/>
                  </a:lnTo>
                  <a:lnTo>
                    <a:pt x="39" y="38"/>
                  </a:lnTo>
                  <a:lnTo>
                    <a:pt x="56" y="28"/>
                  </a:lnTo>
                  <a:lnTo>
                    <a:pt x="70" y="19"/>
                  </a:lnTo>
                  <a:lnTo>
                    <a:pt x="85" y="10"/>
                  </a:lnTo>
                  <a:lnTo>
                    <a:pt x="102" y="5"/>
                  </a:lnTo>
                  <a:lnTo>
                    <a:pt x="116" y="2"/>
                  </a:lnTo>
                  <a:lnTo>
                    <a:pt x="134" y="0"/>
                  </a:lnTo>
                  <a:lnTo>
                    <a:pt x="150" y="2"/>
                  </a:lnTo>
                  <a:lnTo>
                    <a:pt x="170" y="5"/>
                  </a:lnTo>
                  <a:close/>
                </a:path>
              </a:pathLst>
            </a:cu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79" name="Freeform 35"/>
            <p:cNvSpPr>
              <a:spLocks/>
            </p:cNvSpPr>
            <p:nvPr/>
          </p:nvSpPr>
          <p:spPr bwMode="auto">
            <a:xfrm>
              <a:off x="652" y="907"/>
              <a:ext cx="115" cy="156"/>
            </a:xfrm>
            <a:custGeom>
              <a:avLst/>
              <a:gdLst/>
              <a:ahLst/>
              <a:cxnLst>
                <a:cxn ang="0">
                  <a:pos x="180" y="64"/>
                </a:cxn>
                <a:cxn ang="0">
                  <a:pos x="183" y="57"/>
                </a:cxn>
                <a:cxn ang="0">
                  <a:pos x="188" y="49"/>
                </a:cxn>
                <a:cxn ang="0">
                  <a:pos x="192" y="41"/>
                </a:cxn>
                <a:cxn ang="0">
                  <a:pos x="192" y="31"/>
                </a:cxn>
                <a:cxn ang="0">
                  <a:pos x="203" y="85"/>
                </a:cxn>
                <a:cxn ang="0">
                  <a:pos x="205" y="143"/>
                </a:cxn>
                <a:cxn ang="0">
                  <a:pos x="209" y="200"/>
                </a:cxn>
                <a:cxn ang="0">
                  <a:pos x="229" y="255"/>
                </a:cxn>
                <a:cxn ang="0">
                  <a:pos x="208" y="260"/>
                </a:cxn>
                <a:cxn ang="0">
                  <a:pos x="187" y="264"/>
                </a:cxn>
                <a:cxn ang="0">
                  <a:pos x="165" y="271"/>
                </a:cxn>
                <a:cxn ang="0">
                  <a:pos x="146" y="278"/>
                </a:cxn>
                <a:cxn ang="0">
                  <a:pos x="125" y="286"/>
                </a:cxn>
                <a:cxn ang="0">
                  <a:pos x="105" y="294"/>
                </a:cxn>
                <a:cxn ang="0">
                  <a:pos x="85" y="302"/>
                </a:cxn>
                <a:cxn ang="0">
                  <a:pos x="66" y="310"/>
                </a:cxn>
                <a:cxn ang="0">
                  <a:pos x="54" y="304"/>
                </a:cxn>
                <a:cxn ang="0">
                  <a:pos x="45" y="296"/>
                </a:cxn>
                <a:cxn ang="0">
                  <a:pos x="35" y="286"/>
                </a:cxn>
                <a:cxn ang="0">
                  <a:pos x="27" y="276"/>
                </a:cxn>
                <a:cxn ang="0">
                  <a:pos x="18" y="264"/>
                </a:cxn>
                <a:cxn ang="0">
                  <a:pos x="14" y="253"/>
                </a:cxn>
                <a:cxn ang="0">
                  <a:pos x="9" y="241"/>
                </a:cxn>
                <a:cxn ang="0">
                  <a:pos x="7" y="228"/>
                </a:cxn>
                <a:cxn ang="0">
                  <a:pos x="17" y="215"/>
                </a:cxn>
                <a:cxn ang="0">
                  <a:pos x="27" y="209"/>
                </a:cxn>
                <a:cxn ang="0">
                  <a:pos x="38" y="205"/>
                </a:cxn>
                <a:cxn ang="0">
                  <a:pos x="51" y="204"/>
                </a:cxn>
                <a:cxn ang="0">
                  <a:pos x="63" y="202"/>
                </a:cxn>
                <a:cxn ang="0">
                  <a:pos x="71" y="197"/>
                </a:cxn>
                <a:cxn ang="0">
                  <a:pos x="79" y="189"/>
                </a:cxn>
                <a:cxn ang="0">
                  <a:pos x="82" y="172"/>
                </a:cxn>
                <a:cxn ang="0">
                  <a:pos x="72" y="163"/>
                </a:cxn>
                <a:cxn ang="0">
                  <a:pos x="64" y="154"/>
                </a:cxn>
                <a:cxn ang="0">
                  <a:pos x="54" y="146"/>
                </a:cxn>
                <a:cxn ang="0">
                  <a:pos x="45" y="138"/>
                </a:cxn>
                <a:cxn ang="0">
                  <a:pos x="35" y="130"/>
                </a:cxn>
                <a:cxn ang="0">
                  <a:pos x="25" y="123"/>
                </a:cxn>
                <a:cxn ang="0">
                  <a:pos x="14" y="118"/>
                </a:cxn>
                <a:cxn ang="0">
                  <a:pos x="0" y="113"/>
                </a:cxn>
                <a:cxn ang="0">
                  <a:pos x="17" y="100"/>
                </a:cxn>
                <a:cxn ang="0">
                  <a:pos x="35" y="87"/>
                </a:cxn>
                <a:cxn ang="0">
                  <a:pos x="53" y="72"/>
                </a:cxn>
                <a:cxn ang="0">
                  <a:pos x="71" y="59"/>
                </a:cxn>
                <a:cxn ang="0">
                  <a:pos x="89" y="44"/>
                </a:cxn>
                <a:cxn ang="0">
                  <a:pos x="107" y="31"/>
                </a:cxn>
                <a:cxn ang="0">
                  <a:pos x="121" y="16"/>
                </a:cxn>
                <a:cxn ang="0">
                  <a:pos x="136" y="0"/>
                </a:cxn>
                <a:cxn ang="0">
                  <a:pos x="146" y="23"/>
                </a:cxn>
                <a:cxn ang="0">
                  <a:pos x="149" y="46"/>
                </a:cxn>
                <a:cxn ang="0">
                  <a:pos x="157" y="64"/>
                </a:cxn>
                <a:cxn ang="0">
                  <a:pos x="180" y="64"/>
                </a:cxn>
              </a:cxnLst>
              <a:rect l="0" t="0" r="r" b="b"/>
              <a:pathLst>
                <a:path w="229" h="310">
                  <a:moveTo>
                    <a:pt x="180" y="64"/>
                  </a:moveTo>
                  <a:lnTo>
                    <a:pt x="183" y="57"/>
                  </a:lnTo>
                  <a:lnTo>
                    <a:pt x="188" y="49"/>
                  </a:lnTo>
                  <a:lnTo>
                    <a:pt x="192" y="41"/>
                  </a:lnTo>
                  <a:lnTo>
                    <a:pt x="192" y="31"/>
                  </a:lnTo>
                  <a:lnTo>
                    <a:pt x="203" y="85"/>
                  </a:lnTo>
                  <a:lnTo>
                    <a:pt x="205" y="143"/>
                  </a:lnTo>
                  <a:lnTo>
                    <a:pt x="209" y="200"/>
                  </a:lnTo>
                  <a:lnTo>
                    <a:pt x="229" y="255"/>
                  </a:lnTo>
                  <a:lnTo>
                    <a:pt x="208" y="260"/>
                  </a:lnTo>
                  <a:lnTo>
                    <a:pt x="187" y="264"/>
                  </a:lnTo>
                  <a:lnTo>
                    <a:pt x="165" y="271"/>
                  </a:lnTo>
                  <a:lnTo>
                    <a:pt x="146" y="278"/>
                  </a:lnTo>
                  <a:lnTo>
                    <a:pt x="125" y="286"/>
                  </a:lnTo>
                  <a:lnTo>
                    <a:pt x="105" y="294"/>
                  </a:lnTo>
                  <a:lnTo>
                    <a:pt x="85" y="302"/>
                  </a:lnTo>
                  <a:lnTo>
                    <a:pt x="66" y="310"/>
                  </a:lnTo>
                  <a:lnTo>
                    <a:pt x="54" y="304"/>
                  </a:lnTo>
                  <a:lnTo>
                    <a:pt x="45" y="296"/>
                  </a:lnTo>
                  <a:lnTo>
                    <a:pt x="35" y="286"/>
                  </a:lnTo>
                  <a:lnTo>
                    <a:pt x="27" y="276"/>
                  </a:lnTo>
                  <a:lnTo>
                    <a:pt x="18" y="264"/>
                  </a:lnTo>
                  <a:lnTo>
                    <a:pt x="14" y="253"/>
                  </a:lnTo>
                  <a:lnTo>
                    <a:pt x="9" y="241"/>
                  </a:lnTo>
                  <a:lnTo>
                    <a:pt x="7" y="228"/>
                  </a:lnTo>
                  <a:lnTo>
                    <a:pt x="17" y="215"/>
                  </a:lnTo>
                  <a:lnTo>
                    <a:pt x="27" y="209"/>
                  </a:lnTo>
                  <a:lnTo>
                    <a:pt x="38" y="205"/>
                  </a:lnTo>
                  <a:lnTo>
                    <a:pt x="51" y="204"/>
                  </a:lnTo>
                  <a:lnTo>
                    <a:pt x="63" y="202"/>
                  </a:lnTo>
                  <a:lnTo>
                    <a:pt x="71" y="197"/>
                  </a:lnTo>
                  <a:lnTo>
                    <a:pt x="79" y="189"/>
                  </a:lnTo>
                  <a:lnTo>
                    <a:pt x="82" y="172"/>
                  </a:lnTo>
                  <a:lnTo>
                    <a:pt x="72" y="163"/>
                  </a:lnTo>
                  <a:lnTo>
                    <a:pt x="64" y="154"/>
                  </a:lnTo>
                  <a:lnTo>
                    <a:pt x="54" y="146"/>
                  </a:lnTo>
                  <a:lnTo>
                    <a:pt x="45" y="138"/>
                  </a:lnTo>
                  <a:lnTo>
                    <a:pt x="35" y="130"/>
                  </a:lnTo>
                  <a:lnTo>
                    <a:pt x="25" y="123"/>
                  </a:lnTo>
                  <a:lnTo>
                    <a:pt x="14" y="118"/>
                  </a:lnTo>
                  <a:lnTo>
                    <a:pt x="0" y="113"/>
                  </a:lnTo>
                  <a:lnTo>
                    <a:pt x="17" y="100"/>
                  </a:lnTo>
                  <a:lnTo>
                    <a:pt x="35" y="87"/>
                  </a:lnTo>
                  <a:lnTo>
                    <a:pt x="53" y="72"/>
                  </a:lnTo>
                  <a:lnTo>
                    <a:pt x="71" y="59"/>
                  </a:lnTo>
                  <a:lnTo>
                    <a:pt x="89" y="44"/>
                  </a:lnTo>
                  <a:lnTo>
                    <a:pt x="107" y="31"/>
                  </a:lnTo>
                  <a:lnTo>
                    <a:pt x="121" y="16"/>
                  </a:lnTo>
                  <a:lnTo>
                    <a:pt x="136" y="0"/>
                  </a:lnTo>
                  <a:lnTo>
                    <a:pt x="146" y="23"/>
                  </a:lnTo>
                  <a:lnTo>
                    <a:pt x="149" y="46"/>
                  </a:lnTo>
                  <a:lnTo>
                    <a:pt x="157" y="64"/>
                  </a:lnTo>
                  <a:lnTo>
                    <a:pt x="180" y="64"/>
                  </a:lnTo>
                  <a:close/>
                </a:path>
              </a:pathLst>
            </a:custGeom>
            <a:solidFill>
              <a:srgbClr val="BF7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78" name="Freeform 34"/>
            <p:cNvSpPr>
              <a:spLocks/>
            </p:cNvSpPr>
            <p:nvPr/>
          </p:nvSpPr>
          <p:spPr bwMode="auto">
            <a:xfrm>
              <a:off x="92" y="909"/>
              <a:ext cx="146" cy="132"/>
            </a:xfrm>
            <a:custGeom>
              <a:avLst/>
              <a:gdLst/>
              <a:ahLst/>
              <a:cxnLst>
                <a:cxn ang="0">
                  <a:pos x="293" y="5"/>
                </a:cxn>
                <a:cxn ang="0">
                  <a:pos x="285" y="23"/>
                </a:cxn>
                <a:cxn ang="0">
                  <a:pos x="276" y="41"/>
                </a:cxn>
                <a:cxn ang="0">
                  <a:pos x="270" y="59"/>
                </a:cxn>
                <a:cxn ang="0">
                  <a:pos x="263" y="79"/>
                </a:cxn>
                <a:cxn ang="0">
                  <a:pos x="255" y="97"/>
                </a:cxn>
                <a:cxn ang="0">
                  <a:pos x="245" y="115"/>
                </a:cxn>
                <a:cxn ang="0">
                  <a:pos x="236" y="133"/>
                </a:cxn>
                <a:cxn ang="0">
                  <a:pos x="223" y="150"/>
                </a:cxn>
                <a:cxn ang="0">
                  <a:pos x="200" y="166"/>
                </a:cxn>
                <a:cxn ang="0">
                  <a:pos x="178" y="183"/>
                </a:cxn>
                <a:cxn ang="0">
                  <a:pos x="156" y="197"/>
                </a:cxn>
                <a:cxn ang="0">
                  <a:pos x="133" y="212"/>
                </a:cxn>
                <a:cxn ang="0">
                  <a:pos x="108" y="227"/>
                </a:cxn>
                <a:cxn ang="0">
                  <a:pos x="85" y="240"/>
                </a:cxn>
                <a:cxn ang="0">
                  <a:pos x="63" y="252"/>
                </a:cxn>
                <a:cxn ang="0">
                  <a:pos x="38" y="263"/>
                </a:cxn>
                <a:cxn ang="0">
                  <a:pos x="30" y="238"/>
                </a:cxn>
                <a:cxn ang="0">
                  <a:pos x="22" y="214"/>
                </a:cxn>
                <a:cxn ang="0">
                  <a:pos x="12" y="189"/>
                </a:cxn>
                <a:cxn ang="0">
                  <a:pos x="0" y="164"/>
                </a:cxn>
                <a:cxn ang="0">
                  <a:pos x="12" y="160"/>
                </a:cxn>
                <a:cxn ang="0">
                  <a:pos x="23" y="156"/>
                </a:cxn>
                <a:cxn ang="0">
                  <a:pos x="36" y="153"/>
                </a:cxn>
                <a:cxn ang="0">
                  <a:pos x="48" y="151"/>
                </a:cxn>
                <a:cxn ang="0">
                  <a:pos x="61" y="148"/>
                </a:cxn>
                <a:cxn ang="0">
                  <a:pos x="72" y="146"/>
                </a:cxn>
                <a:cxn ang="0">
                  <a:pos x="85" y="145"/>
                </a:cxn>
                <a:cxn ang="0">
                  <a:pos x="97" y="143"/>
                </a:cxn>
                <a:cxn ang="0">
                  <a:pos x="121" y="125"/>
                </a:cxn>
                <a:cxn ang="0">
                  <a:pos x="146" y="109"/>
                </a:cxn>
                <a:cxn ang="0">
                  <a:pos x="172" y="92"/>
                </a:cxn>
                <a:cxn ang="0">
                  <a:pos x="196" y="76"/>
                </a:cxn>
                <a:cxn ang="0">
                  <a:pos x="221" y="59"/>
                </a:cxn>
                <a:cxn ang="0">
                  <a:pos x="245" y="41"/>
                </a:cxn>
                <a:cxn ang="0">
                  <a:pos x="267" y="21"/>
                </a:cxn>
                <a:cxn ang="0">
                  <a:pos x="288" y="0"/>
                </a:cxn>
                <a:cxn ang="0">
                  <a:pos x="293" y="5"/>
                </a:cxn>
              </a:cxnLst>
              <a:rect l="0" t="0" r="r" b="b"/>
              <a:pathLst>
                <a:path w="293" h="263">
                  <a:moveTo>
                    <a:pt x="293" y="5"/>
                  </a:moveTo>
                  <a:lnTo>
                    <a:pt x="285" y="23"/>
                  </a:lnTo>
                  <a:lnTo>
                    <a:pt x="276" y="41"/>
                  </a:lnTo>
                  <a:lnTo>
                    <a:pt x="270" y="59"/>
                  </a:lnTo>
                  <a:lnTo>
                    <a:pt x="263" y="79"/>
                  </a:lnTo>
                  <a:lnTo>
                    <a:pt x="255" y="97"/>
                  </a:lnTo>
                  <a:lnTo>
                    <a:pt x="245" y="115"/>
                  </a:lnTo>
                  <a:lnTo>
                    <a:pt x="236" y="133"/>
                  </a:lnTo>
                  <a:lnTo>
                    <a:pt x="223" y="150"/>
                  </a:lnTo>
                  <a:lnTo>
                    <a:pt x="200" y="166"/>
                  </a:lnTo>
                  <a:lnTo>
                    <a:pt x="178" y="183"/>
                  </a:lnTo>
                  <a:lnTo>
                    <a:pt x="156" y="197"/>
                  </a:lnTo>
                  <a:lnTo>
                    <a:pt x="133" y="212"/>
                  </a:lnTo>
                  <a:lnTo>
                    <a:pt x="108" y="227"/>
                  </a:lnTo>
                  <a:lnTo>
                    <a:pt x="85" y="240"/>
                  </a:lnTo>
                  <a:lnTo>
                    <a:pt x="63" y="252"/>
                  </a:lnTo>
                  <a:lnTo>
                    <a:pt x="38" y="263"/>
                  </a:lnTo>
                  <a:lnTo>
                    <a:pt x="30" y="238"/>
                  </a:lnTo>
                  <a:lnTo>
                    <a:pt x="22" y="214"/>
                  </a:lnTo>
                  <a:lnTo>
                    <a:pt x="12" y="189"/>
                  </a:lnTo>
                  <a:lnTo>
                    <a:pt x="0" y="164"/>
                  </a:lnTo>
                  <a:lnTo>
                    <a:pt x="12" y="160"/>
                  </a:lnTo>
                  <a:lnTo>
                    <a:pt x="23" y="156"/>
                  </a:lnTo>
                  <a:lnTo>
                    <a:pt x="36" y="153"/>
                  </a:lnTo>
                  <a:lnTo>
                    <a:pt x="48" y="151"/>
                  </a:lnTo>
                  <a:lnTo>
                    <a:pt x="61" y="148"/>
                  </a:lnTo>
                  <a:lnTo>
                    <a:pt x="72" y="146"/>
                  </a:lnTo>
                  <a:lnTo>
                    <a:pt x="85" y="145"/>
                  </a:lnTo>
                  <a:lnTo>
                    <a:pt x="97" y="143"/>
                  </a:lnTo>
                  <a:lnTo>
                    <a:pt x="121" y="125"/>
                  </a:lnTo>
                  <a:lnTo>
                    <a:pt x="146" y="109"/>
                  </a:lnTo>
                  <a:lnTo>
                    <a:pt x="172" y="92"/>
                  </a:lnTo>
                  <a:lnTo>
                    <a:pt x="196" y="76"/>
                  </a:lnTo>
                  <a:lnTo>
                    <a:pt x="221" y="59"/>
                  </a:lnTo>
                  <a:lnTo>
                    <a:pt x="245" y="41"/>
                  </a:lnTo>
                  <a:lnTo>
                    <a:pt x="267" y="21"/>
                  </a:lnTo>
                  <a:lnTo>
                    <a:pt x="288" y="0"/>
                  </a:lnTo>
                  <a:lnTo>
                    <a:pt x="293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77" name="Freeform 33"/>
            <p:cNvSpPr>
              <a:spLocks/>
            </p:cNvSpPr>
            <p:nvPr/>
          </p:nvSpPr>
          <p:spPr bwMode="auto">
            <a:xfrm>
              <a:off x="848" y="929"/>
              <a:ext cx="8" cy="10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0" y="21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12" y="4"/>
                </a:cxn>
                <a:cxn ang="0">
                  <a:pos x="13" y="4"/>
                </a:cxn>
                <a:cxn ang="0">
                  <a:pos x="17" y="4"/>
                </a:cxn>
              </a:cxnLst>
              <a:rect l="0" t="0" r="r" b="b"/>
              <a:pathLst>
                <a:path w="17" h="21">
                  <a:moveTo>
                    <a:pt x="17" y="4"/>
                  </a:moveTo>
                  <a:lnTo>
                    <a:pt x="0" y="21"/>
                  </a:lnTo>
                  <a:lnTo>
                    <a:pt x="5" y="0"/>
                  </a:lnTo>
                  <a:lnTo>
                    <a:pt x="8" y="1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76" name="Freeform 32"/>
            <p:cNvSpPr>
              <a:spLocks/>
            </p:cNvSpPr>
            <p:nvPr/>
          </p:nvSpPr>
          <p:spPr bwMode="auto">
            <a:xfrm>
              <a:off x="771" y="935"/>
              <a:ext cx="53" cy="61"/>
            </a:xfrm>
            <a:custGeom>
              <a:avLst/>
              <a:gdLst/>
              <a:ahLst/>
              <a:cxnLst>
                <a:cxn ang="0">
                  <a:pos x="55" y="110"/>
                </a:cxn>
                <a:cxn ang="0">
                  <a:pos x="50" y="115"/>
                </a:cxn>
                <a:cxn ang="0">
                  <a:pos x="44" y="120"/>
                </a:cxn>
                <a:cxn ang="0">
                  <a:pos x="36" y="122"/>
                </a:cxn>
                <a:cxn ang="0">
                  <a:pos x="29" y="123"/>
                </a:cxn>
                <a:cxn ang="0">
                  <a:pos x="21" y="123"/>
                </a:cxn>
                <a:cxn ang="0">
                  <a:pos x="15" y="118"/>
                </a:cxn>
                <a:cxn ang="0">
                  <a:pos x="10" y="113"/>
                </a:cxn>
                <a:cxn ang="0">
                  <a:pos x="6" y="104"/>
                </a:cxn>
                <a:cxn ang="0">
                  <a:pos x="1" y="86"/>
                </a:cxn>
                <a:cxn ang="0">
                  <a:pos x="0" y="67"/>
                </a:cxn>
                <a:cxn ang="0">
                  <a:pos x="3" y="49"/>
                </a:cxn>
                <a:cxn ang="0">
                  <a:pos x="13" y="33"/>
                </a:cxn>
                <a:cxn ang="0">
                  <a:pos x="21" y="38"/>
                </a:cxn>
                <a:cxn ang="0">
                  <a:pos x="29" y="53"/>
                </a:cxn>
                <a:cxn ang="0">
                  <a:pos x="41" y="66"/>
                </a:cxn>
                <a:cxn ang="0">
                  <a:pos x="60" y="64"/>
                </a:cxn>
                <a:cxn ang="0">
                  <a:pos x="75" y="51"/>
                </a:cxn>
                <a:cxn ang="0">
                  <a:pos x="80" y="35"/>
                </a:cxn>
                <a:cxn ang="0">
                  <a:pos x="83" y="16"/>
                </a:cxn>
                <a:cxn ang="0">
                  <a:pos x="88" y="0"/>
                </a:cxn>
                <a:cxn ang="0">
                  <a:pos x="101" y="15"/>
                </a:cxn>
                <a:cxn ang="0">
                  <a:pos x="106" y="30"/>
                </a:cxn>
                <a:cxn ang="0">
                  <a:pos x="104" y="43"/>
                </a:cxn>
                <a:cxn ang="0">
                  <a:pos x="96" y="58"/>
                </a:cxn>
                <a:cxn ang="0">
                  <a:pos x="86" y="71"/>
                </a:cxn>
                <a:cxn ang="0">
                  <a:pos x="75" y="84"/>
                </a:cxn>
                <a:cxn ang="0">
                  <a:pos x="64" y="97"/>
                </a:cxn>
                <a:cxn ang="0">
                  <a:pos x="55" y="110"/>
                </a:cxn>
              </a:cxnLst>
              <a:rect l="0" t="0" r="r" b="b"/>
              <a:pathLst>
                <a:path w="106" h="123">
                  <a:moveTo>
                    <a:pt x="55" y="110"/>
                  </a:moveTo>
                  <a:lnTo>
                    <a:pt x="50" y="115"/>
                  </a:lnTo>
                  <a:lnTo>
                    <a:pt x="44" y="120"/>
                  </a:lnTo>
                  <a:lnTo>
                    <a:pt x="36" y="122"/>
                  </a:lnTo>
                  <a:lnTo>
                    <a:pt x="29" y="123"/>
                  </a:lnTo>
                  <a:lnTo>
                    <a:pt x="21" y="123"/>
                  </a:lnTo>
                  <a:lnTo>
                    <a:pt x="15" y="118"/>
                  </a:lnTo>
                  <a:lnTo>
                    <a:pt x="10" y="113"/>
                  </a:lnTo>
                  <a:lnTo>
                    <a:pt x="6" y="104"/>
                  </a:lnTo>
                  <a:lnTo>
                    <a:pt x="1" y="86"/>
                  </a:lnTo>
                  <a:lnTo>
                    <a:pt x="0" y="67"/>
                  </a:lnTo>
                  <a:lnTo>
                    <a:pt x="3" y="49"/>
                  </a:lnTo>
                  <a:lnTo>
                    <a:pt x="13" y="33"/>
                  </a:lnTo>
                  <a:lnTo>
                    <a:pt x="21" y="38"/>
                  </a:lnTo>
                  <a:lnTo>
                    <a:pt x="29" y="53"/>
                  </a:lnTo>
                  <a:lnTo>
                    <a:pt x="41" y="66"/>
                  </a:lnTo>
                  <a:lnTo>
                    <a:pt x="60" y="64"/>
                  </a:lnTo>
                  <a:lnTo>
                    <a:pt x="75" y="51"/>
                  </a:lnTo>
                  <a:lnTo>
                    <a:pt x="80" y="35"/>
                  </a:lnTo>
                  <a:lnTo>
                    <a:pt x="83" y="16"/>
                  </a:lnTo>
                  <a:lnTo>
                    <a:pt x="88" y="0"/>
                  </a:lnTo>
                  <a:lnTo>
                    <a:pt x="101" y="15"/>
                  </a:lnTo>
                  <a:lnTo>
                    <a:pt x="106" y="30"/>
                  </a:lnTo>
                  <a:lnTo>
                    <a:pt x="104" y="43"/>
                  </a:lnTo>
                  <a:lnTo>
                    <a:pt x="96" y="58"/>
                  </a:lnTo>
                  <a:lnTo>
                    <a:pt x="86" y="71"/>
                  </a:lnTo>
                  <a:lnTo>
                    <a:pt x="75" y="84"/>
                  </a:lnTo>
                  <a:lnTo>
                    <a:pt x="64" y="97"/>
                  </a:lnTo>
                  <a:lnTo>
                    <a:pt x="55" y="110"/>
                  </a:lnTo>
                  <a:close/>
                </a:path>
              </a:pathLst>
            </a:cu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75" name="Freeform 31"/>
            <p:cNvSpPr>
              <a:spLocks/>
            </p:cNvSpPr>
            <p:nvPr/>
          </p:nvSpPr>
          <p:spPr bwMode="auto">
            <a:xfrm>
              <a:off x="60" y="939"/>
              <a:ext cx="298" cy="389"/>
            </a:xfrm>
            <a:custGeom>
              <a:avLst/>
              <a:gdLst/>
              <a:ahLst/>
              <a:cxnLst>
                <a:cxn ang="0">
                  <a:pos x="475" y="255"/>
                </a:cxn>
                <a:cxn ang="0">
                  <a:pos x="456" y="258"/>
                </a:cxn>
                <a:cxn ang="0">
                  <a:pos x="436" y="261"/>
                </a:cxn>
                <a:cxn ang="0">
                  <a:pos x="418" y="271"/>
                </a:cxn>
                <a:cxn ang="0">
                  <a:pos x="418" y="284"/>
                </a:cxn>
                <a:cxn ang="0">
                  <a:pos x="394" y="288"/>
                </a:cxn>
                <a:cxn ang="0">
                  <a:pos x="372" y="276"/>
                </a:cxn>
                <a:cxn ang="0">
                  <a:pos x="353" y="268"/>
                </a:cxn>
                <a:cxn ang="0">
                  <a:pos x="337" y="284"/>
                </a:cxn>
                <a:cxn ang="0">
                  <a:pos x="348" y="368"/>
                </a:cxn>
                <a:cxn ang="0">
                  <a:pos x="389" y="447"/>
                </a:cxn>
                <a:cxn ang="0">
                  <a:pos x="443" y="523"/>
                </a:cxn>
                <a:cxn ang="0">
                  <a:pos x="490" y="602"/>
                </a:cxn>
                <a:cxn ang="0">
                  <a:pos x="518" y="644"/>
                </a:cxn>
                <a:cxn ang="0">
                  <a:pos x="547" y="687"/>
                </a:cxn>
                <a:cxn ang="0">
                  <a:pos x="573" y="731"/>
                </a:cxn>
                <a:cxn ang="0">
                  <a:pos x="598" y="777"/>
                </a:cxn>
                <a:cxn ang="0">
                  <a:pos x="528" y="756"/>
                </a:cxn>
                <a:cxn ang="0">
                  <a:pos x="482" y="700"/>
                </a:cxn>
                <a:cxn ang="0">
                  <a:pos x="433" y="659"/>
                </a:cxn>
                <a:cxn ang="0">
                  <a:pos x="358" y="684"/>
                </a:cxn>
                <a:cxn ang="0">
                  <a:pos x="338" y="697"/>
                </a:cxn>
                <a:cxn ang="0">
                  <a:pos x="317" y="707"/>
                </a:cxn>
                <a:cxn ang="0">
                  <a:pos x="296" y="713"/>
                </a:cxn>
                <a:cxn ang="0">
                  <a:pos x="271" y="712"/>
                </a:cxn>
                <a:cxn ang="0">
                  <a:pos x="232" y="656"/>
                </a:cxn>
                <a:cxn ang="0">
                  <a:pos x="194" y="600"/>
                </a:cxn>
                <a:cxn ang="0">
                  <a:pos x="160" y="542"/>
                </a:cxn>
                <a:cxn ang="0">
                  <a:pos x="126" y="485"/>
                </a:cxn>
                <a:cxn ang="0">
                  <a:pos x="92" y="426"/>
                </a:cxn>
                <a:cxn ang="0">
                  <a:pos x="61" y="366"/>
                </a:cxn>
                <a:cxn ang="0">
                  <a:pos x="30" y="307"/>
                </a:cxn>
                <a:cxn ang="0">
                  <a:pos x="0" y="246"/>
                </a:cxn>
                <a:cxn ang="0">
                  <a:pos x="56" y="253"/>
                </a:cxn>
                <a:cxn ang="0">
                  <a:pos x="110" y="246"/>
                </a:cxn>
                <a:cxn ang="0">
                  <a:pos x="162" y="228"/>
                </a:cxn>
                <a:cxn ang="0">
                  <a:pos x="211" y="200"/>
                </a:cxn>
                <a:cxn ang="0">
                  <a:pos x="255" y="166"/>
                </a:cxn>
                <a:cxn ang="0">
                  <a:pos x="296" y="125"/>
                </a:cxn>
                <a:cxn ang="0">
                  <a:pos x="333" y="82"/>
                </a:cxn>
                <a:cxn ang="0">
                  <a:pos x="364" y="38"/>
                </a:cxn>
                <a:cxn ang="0">
                  <a:pos x="368" y="18"/>
                </a:cxn>
                <a:cxn ang="0">
                  <a:pos x="381" y="0"/>
                </a:cxn>
                <a:cxn ang="0">
                  <a:pos x="405" y="61"/>
                </a:cxn>
                <a:cxn ang="0">
                  <a:pos x="430" y="126"/>
                </a:cxn>
                <a:cxn ang="0">
                  <a:pos x="454" y="191"/>
                </a:cxn>
                <a:cxn ang="0">
                  <a:pos x="485" y="253"/>
                </a:cxn>
              </a:cxnLst>
              <a:rect l="0" t="0" r="r" b="b"/>
              <a:pathLst>
                <a:path w="598" h="777">
                  <a:moveTo>
                    <a:pt x="485" y="253"/>
                  </a:moveTo>
                  <a:lnTo>
                    <a:pt x="475" y="255"/>
                  </a:lnTo>
                  <a:lnTo>
                    <a:pt x="465" y="256"/>
                  </a:lnTo>
                  <a:lnTo>
                    <a:pt x="456" y="258"/>
                  </a:lnTo>
                  <a:lnTo>
                    <a:pt x="446" y="260"/>
                  </a:lnTo>
                  <a:lnTo>
                    <a:pt x="436" y="261"/>
                  </a:lnTo>
                  <a:lnTo>
                    <a:pt x="426" y="265"/>
                  </a:lnTo>
                  <a:lnTo>
                    <a:pt x="418" y="271"/>
                  </a:lnTo>
                  <a:lnTo>
                    <a:pt x="412" y="279"/>
                  </a:lnTo>
                  <a:lnTo>
                    <a:pt x="418" y="284"/>
                  </a:lnTo>
                  <a:lnTo>
                    <a:pt x="405" y="289"/>
                  </a:lnTo>
                  <a:lnTo>
                    <a:pt x="394" y="288"/>
                  </a:lnTo>
                  <a:lnTo>
                    <a:pt x="382" y="283"/>
                  </a:lnTo>
                  <a:lnTo>
                    <a:pt x="372" y="276"/>
                  </a:lnTo>
                  <a:lnTo>
                    <a:pt x="363" y="269"/>
                  </a:lnTo>
                  <a:lnTo>
                    <a:pt x="353" y="268"/>
                  </a:lnTo>
                  <a:lnTo>
                    <a:pt x="345" y="273"/>
                  </a:lnTo>
                  <a:lnTo>
                    <a:pt x="337" y="284"/>
                  </a:lnTo>
                  <a:lnTo>
                    <a:pt x="337" y="327"/>
                  </a:lnTo>
                  <a:lnTo>
                    <a:pt x="348" y="368"/>
                  </a:lnTo>
                  <a:lnTo>
                    <a:pt x="366" y="408"/>
                  </a:lnTo>
                  <a:lnTo>
                    <a:pt x="389" y="447"/>
                  </a:lnTo>
                  <a:lnTo>
                    <a:pt x="415" y="485"/>
                  </a:lnTo>
                  <a:lnTo>
                    <a:pt x="443" y="523"/>
                  </a:lnTo>
                  <a:lnTo>
                    <a:pt x="469" y="562"/>
                  </a:lnTo>
                  <a:lnTo>
                    <a:pt x="490" y="602"/>
                  </a:lnTo>
                  <a:lnTo>
                    <a:pt x="505" y="623"/>
                  </a:lnTo>
                  <a:lnTo>
                    <a:pt x="518" y="644"/>
                  </a:lnTo>
                  <a:lnTo>
                    <a:pt x="532" y="666"/>
                  </a:lnTo>
                  <a:lnTo>
                    <a:pt x="547" y="687"/>
                  </a:lnTo>
                  <a:lnTo>
                    <a:pt x="560" y="708"/>
                  </a:lnTo>
                  <a:lnTo>
                    <a:pt x="573" y="731"/>
                  </a:lnTo>
                  <a:lnTo>
                    <a:pt x="586" y="754"/>
                  </a:lnTo>
                  <a:lnTo>
                    <a:pt x="598" y="777"/>
                  </a:lnTo>
                  <a:lnTo>
                    <a:pt x="559" y="774"/>
                  </a:lnTo>
                  <a:lnTo>
                    <a:pt x="528" y="756"/>
                  </a:lnTo>
                  <a:lnTo>
                    <a:pt x="503" y="730"/>
                  </a:lnTo>
                  <a:lnTo>
                    <a:pt x="482" y="700"/>
                  </a:lnTo>
                  <a:lnTo>
                    <a:pt x="459" y="676"/>
                  </a:lnTo>
                  <a:lnTo>
                    <a:pt x="433" y="659"/>
                  </a:lnTo>
                  <a:lnTo>
                    <a:pt x="400" y="661"/>
                  </a:lnTo>
                  <a:lnTo>
                    <a:pt x="358" y="684"/>
                  </a:lnTo>
                  <a:lnTo>
                    <a:pt x="348" y="690"/>
                  </a:lnTo>
                  <a:lnTo>
                    <a:pt x="338" y="697"/>
                  </a:lnTo>
                  <a:lnTo>
                    <a:pt x="328" y="702"/>
                  </a:lnTo>
                  <a:lnTo>
                    <a:pt x="317" y="707"/>
                  </a:lnTo>
                  <a:lnTo>
                    <a:pt x="307" y="710"/>
                  </a:lnTo>
                  <a:lnTo>
                    <a:pt x="296" y="713"/>
                  </a:lnTo>
                  <a:lnTo>
                    <a:pt x="284" y="713"/>
                  </a:lnTo>
                  <a:lnTo>
                    <a:pt x="271" y="712"/>
                  </a:lnTo>
                  <a:lnTo>
                    <a:pt x="252" y="684"/>
                  </a:lnTo>
                  <a:lnTo>
                    <a:pt x="232" y="656"/>
                  </a:lnTo>
                  <a:lnTo>
                    <a:pt x="214" y="628"/>
                  </a:lnTo>
                  <a:lnTo>
                    <a:pt x="194" y="600"/>
                  </a:lnTo>
                  <a:lnTo>
                    <a:pt x="177" y="572"/>
                  </a:lnTo>
                  <a:lnTo>
                    <a:pt x="160" y="542"/>
                  </a:lnTo>
                  <a:lnTo>
                    <a:pt x="142" y="514"/>
                  </a:lnTo>
                  <a:lnTo>
                    <a:pt x="126" y="485"/>
                  </a:lnTo>
                  <a:lnTo>
                    <a:pt x="108" y="455"/>
                  </a:lnTo>
                  <a:lnTo>
                    <a:pt x="92" y="426"/>
                  </a:lnTo>
                  <a:lnTo>
                    <a:pt x="77" y="396"/>
                  </a:lnTo>
                  <a:lnTo>
                    <a:pt x="61" y="366"/>
                  </a:lnTo>
                  <a:lnTo>
                    <a:pt x="46" y="337"/>
                  </a:lnTo>
                  <a:lnTo>
                    <a:pt x="30" y="307"/>
                  </a:lnTo>
                  <a:lnTo>
                    <a:pt x="15" y="276"/>
                  </a:lnTo>
                  <a:lnTo>
                    <a:pt x="0" y="246"/>
                  </a:lnTo>
                  <a:lnTo>
                    <a:pt x="28" y="251"/>
                  </a:lnTo>
                  <a:lnTo>
                    <a:pt x="56" y="253"/>
                  </a:lnTo>
                  <a:lnTo>
                    <a:pt x="83" y="251"/>
                  </a:lnTo>
                  <a:lnTo>
                    <a:pt x="110" y="246"/>
                  </a:lnTo>
                  <a:lnTo>
                    <a:pt x="136" y="238"/>
                  </a:lnTo>
                  <a:lnTo>
                    <a:pt x="162" y="228"/>
                  </a:lnTo>
                  <a:lnTo>
                    <a:pt x="186" y="215"/>
                  </a:lnTo>
                  <a:lnTo>
                    <a:pt x="211" y="200"/>
                  </a:lnTo>
                  <a:lnTo>
                    <a:pt x="234" y="184"/>
                  </a:lnTo>
                  <a:lnTo>
                    <a:pt x="255" y="166"/>
                  </a:lnTo>
                  <a:lnTo>
                    <a:pt x="276" y="146"/>
                  </a:lnTo>
                  <a:lnTo>
                    <a:pt x="296" y="125"/>
                  </a:lnTo>
                  <a:lnTo>
                    <a:pt x="315" y="103"/>
                  </a:lnTo>
                  <a:lnTo>
                    <a:pt x="333" y="82"/>
                  </a:lnTo>
                  <a:lnTo>
                    <a:pt x="350" y="61"/>
                  </a:lnTo>
                  <a:lnTo>
                    <a:pt x="364" y="38"/>
                  </a:lnTo>
                  <a:lnTo>
                    <a:pt x="364" y="28"/>
                  </a:lnTo>
                  <a:lnTo>
                    <a:pt x="368" y="18"/>
                  </a:lnTo>
                  <a:lnTo>
                    <a:pt x="372" y="8"/>
                  </a:lnTo>
                  <a:lnTo>
                    <a:pt x="381" y="0"/>
                  </a:lnTo>
                  <a:lnTo>
                    <a:pt x="394" y="29"/>
                  </a:lnTo>
                  <a:lnTo>
                    <a:pt x="405" y="61"/>
                  </a:lnTo>
                  <a:lnTo>
                    <a:pt x="418" y="94"/>
                  </a:lnTo>
                  <a:lnTo>
                    <a:pt x="430" y="126"/>
                  </a:lnTo>
                  <a:lnTo>
                    <a:pt x="441" y="158"/>
                  </a:lnTo>
                  <a:lnTo>
                    <a:pt x="454" y="191"/>
                  </a:lnTo>
                  <a:lnTo>
                    <a:pt x="469" y="222"/>
                  </a:lnTo>
                  <a:lnTo>
                    <a:pt x="485" y="253"/>
                  </a:lnTo>
                  <a:close/>
                </a:path>
              </a:pathLst>
            </a:custGeom>
            <a:solidFill>
              <a:srgbClr val="BF7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74" name="Freeform 30"/>
            <p:cNvSpPr>
              <a:spLocks/>
            </p:cNvSpPr>
            <p:nvPr/>
          </p:nvSpPr>
          <p:spPr bwMode="auto">
            <a:xfrm>
              <a:off x="293" y="1035"/>
              <a:ext cx="637" cy="151"/>
            </a:xfrm>
            <a:custGeom>
              <a:avLst/>
              <a:gdLst/>
              <a:ahLst/>
              <a:cxnLst>
                <a:cxn ang="0">
                  <a:pos x="1252" y="24"/>
                </a:cxn>
                <a:cxn ang="0">
                  <a:pos x="1252" y="44"/>
                </a:cxn>
                <a:cxn ang="0">
                  <a:pos x="1187" y="65"/>
                </a:cxn>
                <a:cxn ang="0">
                  <a:pos x="1118" y="90"/>
                </a:cxn>
                <a:cxn ang="0">
                  <a:pos x="1048" y="118"/>
                </a:cxn>
                <a:cxn ang="0">
                  <a:pos x="976" y="144"/>
                </a:cxn>
                <a:cxn ang="0">
                  <a:pos x="905" y="164"/>
                </a:cxn>
                <a:cxn ang="0">
                  <a:pos x="859" y="189"/>
                </a:cxn>
                <a:cxn ang="0">
                  <a:pos x="812" y="207"/>
                </a:cxn>
                <a:cxn ang="0">
                  <a:pos x="761" y="220"/>
                </a:cxn>
                <a:cxn ang="0">
                  <a:pos x="710" y="230"/>
                </a:cxn>
                <a:cxn ang="0">
                  <a:pos x="660" y="236"/>
                </a:cxn>
                <a:cxn ang="0">
                  <a:pos x="622" y="248"/>
                </a:cxn>
                <a:cxn ang="0">
                  <a:pos x="616" y="276"/>
                </a:cxn>
                <a:cxn ang="0">
                  <a:pos x="593" y="269"/>
                </a:cxn>
                <a:cxn ang="0">
                  <a:pos x="537" y="269"/>
                </a:cxn>
                <a:cxn ang="0">
                  <a:pos x="487" y="279"/>
                </a:cxn>
                <a:cxn ang="0">
                  <a:pos x="454" y="287"/>
                </a:cxn>
                <a:cxn ang="0">
                  <a:pos x="446" y="253"/>
                </a:cxn>
                <a:cxn ang="0">
                  <a:pos x="410" y="230"/>
                </a:cxn>
                <a:cxn ang="0">
                  <a:pos x="348" y="205"/>
                </a:cxn>
                <a:cxn ang="0">
                  <a:pos x="274" y="184"/>
                </a:cxn>
                <a:cxn ang="0">
                  <a:pos x="199" y="162"/>
                </a:cxn>
                <a:cxn ang="0">
                  <a:pos x="126" y="141"/>
                </a:cxn>
                <a:cxn ang="0">
                  <a:pos x="51" y="121"/>
                </a:cxn>
                <a:cxn ang="0">
                  <a:pos x="0" y="100"/>
                </a:cxn>
                <a:cxn ang="0">
                  <a:pos x="36" y="98"/>
                </a:cxn>
                <a:cxn ang="0">
                  <a:pos x="69" y="92"/>
                </a:cxn>
                <a:cxn ang="0">
                  <a:pos x="78" y="69"/>
                </a:cxn>
                <a:cxn ang="0">
                  <a:pos x="65" y="62"/>
                </a:cxn>
                <a:cxn ang="0">
                  <a:pos x="127" y="54"/>
                </a:cxn>
                <a:cxn ang="0">
                  <a:pos x="188" y="52"/>
                </a:cxn>
                <a:cxn ang="0">
                  <a:pos x="248" y="57"/>
                </a:cxn>
                <a:cxn ang="0">
                  <a:pos x="309" y="67"/>
                </a:cxn>
                <a:cxn ang="0">
                  <a:pos x="367" y="82"/>
                </a:cxn>
                <a:cxn ang="0">
                  <a:pos x="412" y="95"/>
                </a:cxn>
                <a:cxn ang="0">
                  <a:pos x="443" y="118"/>
                </a:cxn>
                <a:cxn ang="0">
                  <a:pos x="474" y="138"/>
                </a:cxn>
                <a:cxn ang="0">
                  <a:pos x="495" y="166"/>
                </a:cxn>
                <a:cxn ang="0">
                  <a:pos x="516" y="192"/>
                </a:cxn>
                <a:cxn ang="0">
                  <a:pos x="545" y="218"/>
                </a:cxn>
                <a:cxn ang="0">
                  <a:pos x="594" y="200"/>
                </a:cxn>
                <a:cxn ang="0">
                  <a:pos x="638" y="164"/>
                </a:cxn>
                <a:cxn ang="0">
                  <a:pos x="697" y="134"/>
                </a:cxn>
                <a:cxn ang="0">
                  <a:pos x="764" y="103"/>
                </a:cxn>
                <a:cxn ang="0">
                  <a:pos x="834" y="77"/>
                </a:cxn>
                <a:cxn ang="0">
                  <a:pos x="905" y="54"/>
                </a:cxn>
                <a:cxn ang="0">
                  <a:pos x="976" y="36"/>
                </a:cxn>
                <a:cxn ang="0">
                  <a:pos x="1053" y="24"/>
                </a:cxn>
                <a:cxn ang="0">
                  <a:pos x="1135" y="11"/>
                </a:cxn>
                <a:cxn ang="0">
                  <a:pos x="1218" y="1"/>
                </a:cxn>
              </a:cxnLst>
              <a:rect l="0" t="0" r="r" b="b"/>
              <a:pathLst>
                <a:path w="1274" h="302">
                  <a:moveTo>
                    <a:pt x="1251" y="0"/>
                  </a:moveTo>
                  <a:lnTo>
                    <a:pt x="1244" y="13"/>
                  </a:lnTo>
                  <a:lnTo>
                    <a:pt x="1252" y="24"/>
                  </a:lnTo>
                  <a:lnTo>
                    <a:pt x="1264" y="32"/>
                  </a:lnTo>
                  <a:lnTo>
                    <a:pt x="1274" y="39"/>
                  </a:lnTo>
                  <a:lnTo>
                    <a:pt x="1252" y="44"/>
                  </a:lnTo>
                  <a:lnTo>
                    <a:pt x="1231" y="51"/>
                  </a:lnTo>
                  <a:lnTo>
                    <a:pt x="1208" y="57"/>
                  </a:lnTo>
                  <a:lnTo>
                    <a:pt x="1187" y="65"/>
                  </a:lnTo>
                  <a:lnTo>
                    <a:pt x="1164" y="74"/>
                  </a:lnTo>
                  <a:lnTo>
                    <a:pt x="1141" y="82"/>
                  </a:lnTo>
                  <a:lnTo>
                    <a:pt x="1118" y="90"/>
                  </a:lnTo>
                  <a:lnTo>
                    <a:pt x="1094" y="100"/>
                  </a:lnTo>
                  <a:lnTo>
                    <a:pt x="1071" y="108"/>
                  </a:lnTo>
                  <a:lnTo>
                    <a:pt x="1048" y="118"/>
                  </a:lnTo>
                  <a:lnTo>
                    <a:pt x="1024" y="126"/>
                  </a:lnTo>
                  <a:lnTo>
                    <a:pt x="1001" y="136"/>
                  </a:lnTo>
                  <a:lnTo>
                    <a:pt x="976" y="144"/>
                  </a:lnTo>
                  <a:lnTo>
                    <a:pt x="952" y="151"/>
                  </a:lnTo>
                  <a:lnTo>
                    <a:pt x="929" y="157"/>
                  </a:lnTo>
                  <a:lnTo>
                    <a:pt x="905" y="164"/>
                  </a:lnTo>
                  <a:lnTo>
                    <a:pt x="890" y="172"/>
                  </a:lnTo>
                  <a:lnTo>
                    <a:pt x="875" y="180"/>
                  </a:lnTo>
                  <a:lnTo>
                    <a:pt x="859" y="189"/>
                  </a:lnTo>
                  <a:lnTo>
                    <a:pt x="844" y="195"/>
                  </a:lnTo>
                  <a:lnTo>
                    <a:pt x="828" y="200"/>
                  </a:lnTo>
                  <a:lnTo>
                    <a:pt x="812" y="207"/>
                  </a:lnTo>
                  <a:lnTo>
                    <a:pt x="795" y="212"/>
                  </a:lnTo>
                  <a:lnTo>
                    <a:pt x="777" y="217"/>
                  </a:lnTo>
                  <a:lnTo>
                    <a:pt x="761" y="220"/>
                  </a:lnTo>
                  <a:lnTo>
                    <a:pt x="745" y="225"/>
                  </a:lnTo>
                  <a:lnTo>
                    <a:pt x="727" y="228"/>
                  </a:lnTo>
                  <a:lnTo>
                    <a:pt x="710" y="230"/>
                  </a:lnTo>
                  <a:lnTo>
                    <a:pt x="692" y="233"/>
                  </a:lnTo>
                  <a:lnTo>
                    <a:pt x="676" y="235"/>
                  </a:lnTo>
                  <a:lnTo>
                    <a:pt x="660" y="236"/>
                  </a:lnTo>
                  <a:lnTo>
                    <a:pt x="643" y="238"/>
                  </a:lnTo>
                  <a:lnTo>
                    <a:pt x="630" y="241"/>
                  </a:lnTo>
                  <a:lnTo>
                    <a:pt x="622" y="248"/>
                  </a:lnTo>
                  <a:lnTo>
                    <a:pt x="619" y="258"/>
                  </a:lnTo>
                  <a:lnTo>
                    <a:pt x="617" y="268"/>
                  </a:lnTo>
                  <a:lnTo>
                    <a:pt x="616" y="276"/>
                  </a:lnTo>
                  <a:lnTo>
                    <a:pt x="612" y="279"/>
                  </a:lnTo>
                  <a:lnTo>
                    <a:pt x="606" y="277"/>
                  </a:lnTo>
                  <a:lnTo>
                    <a:pt x="593" y="269"/>
                  </a:lnTo>
                  <a:lnTo>
                    <a:pt x="575" y="269"/>
                  </a:lnTo>
                  <a:lnTo>
                    <a:pt x="555" y="269"/>
                  </a:lnTo>
                  <a:lnTo>
                    <a:pt x="537" y="269"/>
                  </a:lnTo>
                  <a:lnTo>
                    <a:pt x="519" y="271"/>
                  </a:lnTo>
                  <a:lnTo>
                    <a:pt x="503" y="272"/>
                  </a:lnTo>
                  <a:lnTo>
                    <a:pt x="487" y="279"/>
                  </a:lnTo>
                  <a:lnTo>
                    <a:pt x="470" y="287"/>
                  </a:lnTo>
                  <a:lnTo>
                    <a:pt x="457" y="302"/>
                  </a:lnTo>
                  <a:lnTo>
                    <a:pt x="454" y="287"/>
                  </a:lnTo>
                  <a:lnTo>
                    <a:pt x="461" y="271"/>
                  </a:lnTo>
                  <a:lnTo>
                    <a:pt x="462" y="258"/>
                  </a:lnTo>
                  <a:lnTo>
                    <a:pt x="446" y="253"/>
                  </a:lnTo>
                  <a:lnTo>
                    <a:pt x="438" y="240"/>
                  </a:lnTo>
                  <a:lnTo>
                    <a:pt x="425" y="233"/>
                  </a:lnTo>
                  <a:lnTo>
                    <a:pt x="410" y="230"/>
                  </a:lnTo>
                  <a:lnTo>
                    <a:pt x="398" y="220"/>
                  </a:lnTo>
                  <a:lnTo>
                    <a:pt x="374" y="213"/>
                  </a:lnTo>
                  <a:lnTo>
                    <a:pt x="348" y="205"/>
                  </a:lnTo>
                  <a:lnTo>
                    <a:pt x="323" y="198"/>
                  </a:lnTo>
                  <a:lnTo>
                    <a:pt x="299" y="190"/>
                  </a:lnTo>
                  <a:lnTo>
                    <a:pt x="274" y="184"/>
                  </a:lnTo>
                  <a:lnTo>
                    <a:pt x="250" y="175"/>
                  </a:lnTo>
                  <a:lnTo>
                    <a:pt x="225" y="169"/>
                  </a:lnTo>
                  <a:lnTo>
                    <a:pt x="199" y="162"/>
                  </a:lnTo>
                  <a:lnTo>
                    <a:pt x="175" y="154"/>
                  </a:lnTo>
                  <a:lnTo>
                    <a:pt x="150" y="148"/>
                  </a:lnTo>
                  <a:lnTo>
                    <a:pt x="126" y="141"/>
                  </a:lnTo>
                  <a:lnTo>
                    <a:pt x="101" y="134"/>
                  </a:lnTo>
                  <a:lnTo>
                    <a:pt x="75" y="128"/>
                  </a:lnTo>
                  <a:lnTo>
                    <a:pt x="51" y="121"/>
                  </a:lnTo>
                  <a:lnTo>
                    <a:pt x="26" y="115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12" y="98"/>
                  </a:lnTo>
                  <a:lnTo>
                    <a:pt x="23" y="98"/>
                  </a:lnTo>
                  <a:lnTo>
                    <a:pt x="36" y="98"/>
                  </a:lnTo>
                  <a:lnTo>
                    <a:pt x="47" y="98"/>
                  </a:lnTo>
                  <a:lnTo>
                    <a:pt x="59" y="97"/>
                  </a:lnTo>
                  <a:lnTo>
                    <a:pt x="69" y="92"/>
                  </a:lnTo>
                  <a:lnTo>
                    <a:pt x="77" y="85"/>
                  </a:lnTo>
                  <a:lnTo>
                    <a:pt x="82" y="74"/>
                  </a:lnTo>
                  <a:lnTo>
                    <a:pt x="78" y="69"/>
                  </a:lnTo>
                  <a:lnTo>
                    <a:pt x="75" y="65"/>
                  </a:lnTo>
                  <a:lnTo>
                    <a:pt x="70" y="62"/>
                  </a:lnTo>
                  <a:lnTo>
                    <a:pt x="65" y="62"/>
                  </a:lnTo>
                  <a:lnTo>
                    <a:pt x="87" y="59"/>
                  </a:lnTo>
                  <a:lnTo>
                    <a:pt x="106" y="55"/>
                  </a:lnTo>
                  <a:lnTo>
                    <a:pt x="127" y="54"/>
                  </a:lnTo>
                  <a:lnTo>
                    <a:pt x="147" y="52"/>
                  </a:lnTo>
                  <a:lnTo>
                    <a:pt x="167" y="51"/>
                  </a:lnTo>
                  <a:lnTo>
                    <a:pt x="188" y="52"/>
                  </a:lnTo>
                  <a:lnTo>
                    <a:pt x="207" y="52"/>
                  </a:lnTo>
                  <a:lnTo>
                    <a:pt x="229" y="54"/>
                  </a:lnTo>
                  <a:lnTo>
                    <a:pt x="248" y="57"/>
                  </a:lnTo>
                  <a:lnTo>
                    <a:pt x="268" y="59"/>
                  </a:lnTo>
                  <a:lnTo>
                    <a:pt x="287" y="64"/>
                  </a:lnTo>
                  <a:lnTo>
                    <a:pt x="309" y="67"/>
                  </a:lnTo>
                  <a:lnTo>
                    <a:pt x="328" y="72"/>
                  </a:lnTo>
                  <a:lnTo>
                    <a:pt x="348" y="77"/>
                  </a:lnTo>
                  <a:lnTo>
                    <a:pt x="367" y="82"/>
                  </a:lnTo>
                  <a:lnTo>
                    <a:pt x="387" y="88"/>
                  </a:lnTo>
                  <a:lnTo>
                    <a:pt x="400" y="90"/>
                  </a:lnTo>
                  <a:lnTo>
                    <a:pt x="412" y="95"/>
                  </a:lnTo>
                  <a:lnTo>
                    <a:pt x="423" y="102"/>
                  </a:lnTo>
                  <a:lnTo>
                    <a:pt x="433" y="110"/>
                  </a:lnTo>
                  <a:lnTo>
                    <a:pt x="443" y="118"/>
                  </a:lnTo>
                  <a:lnTo>
                    <a:pt x="454" y="126"/>
                  </a:lnTo>
                  <a:lnTo>
                    <a:pt x="464" y="133"/>
                  </a:lnTo>
                  <a:lnTo>
                    <a:pt x="474" y="138"/>
                  </a:lnTo>
                  <a:lnTo>
                    <a:pt x="480" y="148"/>
                  </a:lnTo>
                  <a:lnTo>
                    <a:pt x="488" y="156"/>
                  </a:lnTo>
                  <a:lnTo>
                    <a:pt x="495" y="166"/>
                  </a:lnTo>
                  <a:lnTo>
                    <a:pt x="503" y="174"/>
                  </a:lnTo>
                  <a:lnTo>
                    <a:pt x="510" y="184"/>
                  </a:lnTo>
                  <a:lnTo>
                    <a:pt x="516" y="192"/>
                  </a:lnTo>
                  <a:lnTo>
                    <a:pt x="523" y="203"/>
                  </a:lnTo>
                  <a:lnTo>
                    <a:pt x="527" y="215"/>
                  </a:lnTo>
                  <a:lnTo>
                    <a:pt x="545" y="218"/>
                  </a:lnTo>
                  <a:lnTo>
                    <a:pt x="563" y="217"/>
                  </a:lnTo>
                  <a:lnTo>
                    <a:pt x="580" y="210"/>
                  </a:lnTo>
                  <a:lnTo>
                    <a:pt x="594" y="200"/>
                  </a:lnTo>
                  <a:lnTo>
                    <a:pt x="609" y="189"/>
                  </a:lnTo>
                  <a:lnTo>
                    <a:pt x="624" y="175"/>
                  </a:lnTo>
                  <a:lnTo>
                    <a:pt x="638" y="164"/>
                  </a:lnTo>
                  <a:lnTo>
                    <a:pt x="653" y="156"/>
                  </a:lnTo>
                  <a:lnTo>
                    <a:pt x="674" y="144"/>
                  </a:lnTo>
                  <a:lnTo>
                    <a:pt x="697" y="134"/>
                  </a:lnTo>
                  <a:lnTo>
                    <a:pt x="718" y="123"/>
                  </a:lnTo>
                  <a:lnTo>
                    <a:pt x="741" y="113"/>
                  </a:lnTo>
                  <a:lnTo>
                    <a:pt x="764" y="103"/>
                  </a:lnTo>
                  <a:lnTo>
                    <a:pt x="787" y="95"/>
                  </a:lnTo>
                  <a:lnTo>
                    <a:pt x="812" y="85"/>
                  </a:lnTo>
                  <a:lnTo>
                    <a:pt x="834" y="77"/>
                  </a:lnTo>
                  <a:lnTo>
                    <a:pt x="857" y="69"/>
                  </a:lnTo>
                  <a:lnTo>
                    <a:pt x="882" y="60"/>
                  </a:lnTo>
                  <a:lnTo>
                    <a:pt x="905" y="54"/>
                  </a:lnTo>
                  <a:lnTo>
                    <a:pt x="929" y="47"/>
                  </a:lnTo>
                  <a:lnTo>
                    <a:pt x="952" y="42"/>
                  </a:lnTo>
                  <a:lnTo>
                    <a:pt x="976" y="36"/>
                  </a:lnTo>
                  <a:lnTo>
                    <a:pt x="1001" y="31"/>
                  </a:lnTo>
                  <a:lnTo>
                    <a:pt x="1024" y="28"/>
                  </a:lnTo>
                  <a:lnTo>
                    <a:pt x="1053" y="24"/>
                  </a:lnTo>
                  <a:lnTo>
                    <a:pt x="1081" y="19"/>
                  </a:lnTo>
                  <a:lnTo>
                    <a:pt x="1107" y="16"/>
                  </a:lnTo>
                  <a:lnTo>
                    <a:pt x="1135" y="11"/>
                  </a:lnTo>
                  <a:lnTo>
                    <a:pt x="1161" y="8"/>
                  </a:lnTo>
                  <a:lnTo>
                    <a:pt x="1189" y="5"/>
                  </a:lnTo>
                  <a:lnTo>
                    <a:pt x="1218" y="1"/>
                  </a:lnTo>
                  <a:lnTo>
                    <a:pt x="125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73" name="Freeform 29"/>
            <p:cNvSpPr>
              <a:spLocks/>
            </p:cNvSpPr>
            <p:nvPr/>
          </p:nvSpPr>
          <p:spPr bwMode="auto">
            <a:xfrm>
              <a:off x="508" y="1049"/>
              <a:ext cx="11" cy="19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17" y="14"/>
                </a:cxn>
                <a:cxn ang="0">
                  <a:pos x="19" y="24"/>
                </a:cxn>
                <a:cxn ang="0">
                  <a:pos x="21" y="32"/>
                </a:cxn>
                <a:cxn ang="0">
                  <a:pos x="11" y="39"/>
                </a:cxn>
                <a:cxn ang="0">
                  <a:pos x="8" y="31"/>
                </a:cxn>
                <a:cxn ang="0">
                  <a:pos x="3" y="21"/>
                </a:cxn>
                <a:cxn ang="0">
                  <a:pos x="0" y="9"/>
                </a:cxn>
                <a:cxn ang="0">
                  <a:pos x="4" y="0"/>
                </a:cxn>
                <a:cxn ang="0">
                  <a:pos x="22" y="6"/>
                </a:cxn>
              </a:cxnLst>
              <a:rect l="0" t="0" r="r" b="b"/>
              <a:pathLst>
                <a:path w="22" h="39">
                  <a:moveTo>
                    <a:pt x="22" y="6"/>
                  </a:moveTo>
                  <a:lnTo>
                    <a:pt x="17" y="14"/>
                  </a:lnTo>
                  <a:lnTo>
                    <a:pt x="19" y="24"/>
                  </a:lnTo>
                  <a:lnTo>
                    <a:pt x="21" y="32"/>
                  </a:lnTo>
                  <a:lnTo>
                    <a:pt x="11" y="39"/>
                  </a:lnTo>
                  <a:lnTo>
                    <a:pt x="8" y="31"/>
                  </a:lnTo>
                  <a:lnTo>
                    <a:pt x="3" y="21"/>
                  </a:lnTo>
                  <a:lnTo>
                    <a:pt x="0" y="9"/>
                  </a:lnTo>
                  <a:lnTo>
                    <a:pt x="4" y="0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72" name="Freeform 28"/>
            <p:cNvSpPr>
              <a:spLocks/>
            </p:cNvSpPr>
            <p:nvPr/>
          </p:nvSpPr>
          <p:spPr bwMode="auto">
            <a:xfrm>
              <a:off x="244" y="1068"/>
              <a:ext cx="849" cy="442"/>
            </a:xfrm>
            <a:custGeom>
              <a:avLst/>
              <a:gdLst/>
              <a:ahLst/>
              <a:cxnLst>
                <a:cxn ang="0">
                  <a:pos x="1607" y="334"/>
                </a:cxn>
                <a:cxn ang="0">
                  <a:pos x="1679" y="658"/>
                </a:cxn>
                <a:cxn ang="0">
                  <a:pos x="1572" y="692"/>
                </a:cxn>
                <a:cxn ang="0">
                  <a:pos x="1461" y="707"/>
                </a:cxn>
                <a:cxn ang="0">
                  <a:pos x="1349" y="728"/>
                </a:cxn>
                <a:cxn ang="0">
                  <a:pos x="1295" y="699"/>
                </a:cxn>
                <a:cxn ang="0">
                  <a:pos x="1319" y="565"/>
                </a:cxn>
                <a:cxn ang="0">
                  <a:pos x="1328" y="478"/>
                </a:cxn>
                <a:cxn ang="0">
                  <a:pos x="1238" y="490"/>
                </a:cxn>
                <a:cxn ang="0">
                  <a:pos x="1172" y="557"/>
                </a:cxn>
                <a:cxn ang="0">
                  <a:pos x="1138" y="638"/>
                </a:cxn>
                <a:cxn ang="0">
                  <a:pos x="1107" y="695"/>
                </a:cxn>
                <a:cxn ang="0">
                  <a:pos x="1034" y="700"/>
                </a:cxn>
                <a:cxn ang="0">
                  <a:pos x="924" y="500"/>
                </a:cxn>
                <a:cxn ang="0">
                  <a:pos x="843" y="345"/>
                </a:cxn>
                <a:cxn ang="0">
                  <a:pos x="800" y="266"/>
                </a:cxn>
                <a:cxn ang="0">
                  <a:pos x="797" y="322"/>
                </a:cxn>
                <a:cxn ang="0">
                  <a:pos x="852" y="426"/>
                </a:cxn>
                <a:cxn ang="0">
                  <a:pos x="939" y="611"/>
                </a:cxn>
                <a:cxn ang="0">
                  <a:pos x="924" y="679"/>
                </a:cxn>
                <a:cxn ang="0">
                  <a:pos x="839" y="639"/>
                </a:cxn>
                <a:cxn ang="0">
                  <a:pos x="751" y="597"/>
                </a:cxn>
                <a:cxn ang="0">
                  <a:pos x="674" y="549"/>
                </a:cxn>
                <a:cxn ang="0">
                  <a:pos x="617" y="457"/>
                </a:cxn>
                <a:cxn ang="0">
                  <a:pos x="580" y="390"/>
                </a:cxn>
                <a:cxn ang="0">
                  <a:pos x="544" y="329"/>
                </a:cxn>
                <a:cxn ang="0">
                  <a:pos x="508" y="260"/>
                </a:cxn>
                <a:cxn ang="0">
                  <a:pos x="477" y="275"/>
                </a:cxn>
                <a:cxn ang="0">
                  <a:pos x="572" y="442"/>
                </a:cxn>
                <a:cxn ang="0">
                  <a:pos x="668" y="626"/>
                </a:cxn>
                <a:cxn ang="0">
                  <a:pos x="736" y="727"/>
                </a:cxn>
                <a:cxn ang="0">
                  <a:pos x="712" y="764"/>
                </a:cxn>
                <a:cxn ang="0">
                  <a:pos x="632" y="761"/>
                </a:cxn>
                <a:cxn ang="0">
                  <a:pos x="627" y="833"/>
                </a:cxn>
                <a:cxn ang="0">
                  <a:pos x="601" y="870"/>
                </a:cxn>
                <a:cxn ang="0">
                  <a:pos x="462" y="833"/>
                </a:cxn>
                <a:cxn ang="0">
                  <a:pos x="412" y="764"/>
                </a:cxn>
                <a:cxn ang="0">
                  <a:pos x="374" y="695"/>
                </a:cxn>
                <a:cxn ang="0">
                  <a:pos x="340" y="639"/>
                </a:cxn>
                <a:cxn ang="0">
                  <a:pos x="305" y="579"/>
                </a:cxn>
                <a:cxn ang="0">
                  <a:pos x="273" y="503"/>
                </a:cxn>
                <a:cxn ang="0">
                  <a:pos x="185" y="380"/>
                </a:cxn>
                <a:cxn ang="0">
                  <a:pos x="101" y="250"/>
                </a:cxn>
                <a:cxn ang="0">
                  <a:pos x="23" y="122"/>
                </a:cxn>
                <a:cxn ang="0">
                  <a:pos x="0" y="66"/>
                </a:cxn>
                <a:cxn ang="0">
                  <a:pos x="38" y="59"/>
                </a:cxn>
                <a:cxn ang="0">
                  <a:pos x="105" y="77"/>
                </a:cxn>
                <a:cxn ang="0">
                  <a:pos x="217" y="108"/>
                </a:cxn>
                <a:cxn ang="0">
                  <a:pos x="348" y="148"/>
                </a:cxn>
                <a:cxn ang="0">
                  <a:pos x="467" y="186"/>
                </a:cxn>
                <a:cxn ang="0">
                  <a:pos x="519" y="220"/>
                </a:cxn>
                <a:cxn ang="0">
                  <a:pos x="580" y="275"/>
                </a:cxn>
                <a:cxn ang="0">
                  <a:pos x="702" y="268"/>
                </a:cxn>
                <a:cxn ang="0">
                  <a:pos x="745" y="237"/>
                </a:cxn>
                <a:cxn ang="0">
                  <a:pos x="807" y="205"/>
                </a:cxn>
                <a:cxn ang="0">
                  <a:pos x="936" y="168"/>
                </a:cxn>
                <a:cxn ang="0">
                  <a:pos x="1063" y="118"/>
                </a:cxn>
                <a:cxn ang="0">
                  <a:pos x="1185" y="81"/>
                </a:cxn>
                <a:cxn ang="0">
                  <a:pos x="1293" y="39"/>
                </a:cxn>
                <a:cxn ang="0">
                  <a:pos x="1403" y="15"/>
                </a:cxn>
                <a:cxn ang="0">
                  <a:pos x="1507" y="0"/>
                </a:cxn>
              </a:cxnLst>
              <a:rect l="0" t="0" r="r" b="b"/>
              <a:pathLst>
                <a:path w="1698" h="883">
                  <a:moveTo>
                    <a:pt x="1530" y="11"/>
                  </a:moveTo>
                  <a:lnTo>
                    <a:pt x="1546" y="94"/>
                  </a:lnTo>
                  <a:lnTo>
                    <a:pt x="1564" y="174"/>
                  </a:lnTo>
                  <a:lnTo>
                    <a:pt x="1585" y="255"/>
                  </a:lnTo>
                  <a:lnTo>
                    <a:pt x="1607" y="334"/>
                  </a:lnTo>
                  <a:lnTo>
                    <a:pt x="1630" y="413"/>
                  </a:lnTo>
                  <a:lnTo>
                    <a:pt x="1654" y="491"/>
                  </a:lnTo>
                  <a:lnTo>
                    <a:pt x="1677" y="569"/>
                  </a:lnTo>
                  <a:lnTo>
                    <a:pt x="1698" y="646"/>
                  </a:lnTo>
                  <a:lnTo>
                    <a:pt x="1679" y="658"/>
                  </a:lnTo>
                  <a:lnTo>
                    <a:pt x="1657" y="667"/>
                  </a:lnTo>
                  <a:lnTo>
                    <a:pt x="1636" y="676"/>
                  </a:lnTo>
                  <a:lnTo>
                    <a:pt x="1616" y="682"/>
                  </a:lnTo>
                  <a:lnTo>
                    <a:pt x="1594" y="689"/>
                  </a:lnTo>
                  <a:lnTo>
                    <a:pt x="1572" y="692"/>
                  </a:lnTo>
                  <a:lnTo>
                    <a:pt x="1551" y="697"/>
                  </a:lnTo>
                  <a:lnTo>
                    <a:pt x="1528" y="699"/>
                  </a:lnTo>
                  <a:lnTo>
                    <a:pt x="1507" y="702"/>
                  </a:lnTo>
                  <a:lnTo>
                    <a:pt x="1484" y="705"/>
                  </a:lnTo>
                  <a:lnTo>
                    <a:pt x="1461" y="707"/>
                  </a:lnTo>
                  <a:lnTo>
                    <a:pt x="1440" y="710"/>
                  </a:lnTo>
                  <a:lnTo>
                    <a:pt x="1417" y="713"/>
                  </a:lnTo>
                  <a:lnTo>
                    <a:pt x="1394" y="718"/>
                  </a:lnTo>
                  <a:lnTo>
                    <a:pt x="1372" y="722"/>
                  </a:lnTo>
                  <a:lnTo>
                    <a:pt x="1349" y="728"/>
                  </a:lnTo>
                  <a:lnTo>
                    <a:pt x="1337" y="723"/>
                  </a:lnTo>
                  <a:lnTo>
                    <a:pt x="1324" y="722"/>
                  </a:lnTo>
                  <a:lnTo>
                    <a:pt x="1311" y="722"/>
                  </a:lnTo>
                  <a:lnTo>
                    <a:pt x="1301" y="723"/>
                  </a:lnTo>
                  <a:lnTo>
                    <a:pt x="1295" y="699"/>
                  </a:lnTo>
                  <a:lnTo>
                    <a:pt x="1293" y="672"/>
                  </a:lnTo>
                  <a:lnTo>
                    <a:pt x="1295" y="646"/>
                  </a:lnTo>
                  <a:lnTo>
                    <a:pt x="1300" y="618"/>
                  </a:lnTo>
                  <a:lnTo>
                    <a:pt x="1308" y="592"/>
                  </a:lnTo>
                  <a:lnTo>
                    <a:pt x="1319" y="565"/>
                  </a:lnTo>
                  <a:lnTo>
                    <a:pt x="1332" y="539"/>
                  </a:lnTo>
                  <a:lnTo>
                    <a:pt x="1349" y="515"/>
                  </a:lnTo>
                  <a:lnTo>
                    <a:pt x="1345" y="500"/>
                  </a:lnTo>
                  <a:lnTo>
                    <a:pt x="1339" y="488"/>
                  </a:lnTo>
                  <a:lnTo>
                    <a:pt x="1328" y="478"/>
                  </a:lnTo>
                  <a:lnTo>
                    <a:pt x="1313" y="477"/>
                  </a:lnTo>
                  <a:lnTo>
                    <a:pt x="1293" y="477"/>
                  </a:lnTo>
                  <a:lnTo>
                    <a:pt x="1274" y="478"/>
                  </a:lnTo>
                  <a:lnTo>
                    <a:pt x="1256" y="483"/>
                  </a:lnTo>
                  <a:lnTo>
                    <a:pt x="1238" y="490"/>
                  </a:lnTo>
                  <a:lnTo>
                    <a:pt x="1221" y="500"/>
                  </a:lnTo>
                  <a:lnTo>
                    <a:pt x="1207" y="511"/>
                  </a:lnTo>
                  <a:lnTo>
                    <a:pt x="1194" y="526"/>
                  </a:lnTo>
                  <a:lnTo>
                    <a:pt x="1181" y="542"/>
                  </a:lnTo>
                  <a:lnTo>
                    <a:pt x="1172" y="557"/>
                  </a:lnTo>
                  <a:lnTo>
                    <a:pt x="1164" y="574"/>
                  </a:lnTo>
                  <a:lnTo>
                    <a:pt x="1156" y="588"/>
                  </a:lnTo>
                  <a:lnTo>
                    <a:pt x="1148" y="605"/>
                  </a:lnTo>
                  <a:lnTo>
                    <a:pt x="1143" y="620"/>
                  </a:lnTo>
                  <a:lnTo>
                    <a:pt x="1138" y="638"/>
                  </a:lnTo>
                  <a:lnTo>
                    <a:pt x="1138" y="654"/>
                  </a:lnTo>
                  <a:lnTo>
                    <a:pt x="1143" y="672"/>
                  </a:lnTo>
                  <a:lnTo>
                    <a:pt x="1132" y="684"/>
                  </a:lnTo>
                  <a:lnTo>
                    <a:pt x="1120" y="690"/>
                  </a:lnTo>
                  <a:lnTo>
                    <a:pt x="1107" y="695"/>
                  </a:lnTo>
                  <a:lnTo>
                    <a:pt x="1094" y="699"/>
                  </a:lnTo>
                  <a:lnTo>
                    <a:pt x="1079" y="700"/>
                  </a:lnTo>
                  <a:lnTo>
                    <a:pt x="1065" y="702"/>
                  </a:lnTo>
                  <a:lnTo>
                    <a:pt x="1048" y="700"/>
                  </a:lnTo>
                  <a:lnTo>
                    <a:pt x="1034" y="700"/>
                  </a:lnTo>
                  <a:lnTo>
                    <a:pt x="1004" y="662"/>
                  </a:lnTo>
                  <a:lnTo>
                    <a:pt x="980" y="621"/>
                  </a:lnTo>
                  <a:lnTo>
                    <a:pt x="960" y="582"/>
                  </a:lnTo>
                  <a:lnTo>
                    <a:pt x="942" y="541"/>
                  </a:lnTo>
                  <a:lnTo>
                    <a:pt x="924" y="500"/>
                  </a:lnTo>
                  <a:lnTo>
                    <a:pt x="905" y="459"/>
                  </a:lnTo>
                  <a:lnTo>
                    <a:pt x="882" y="418"/>
                  </a:lnTo>
                  <a:lnTo>
                    <a:pt x="856" y="378"/>
                  </a:lnTo>
                  <a:lnTo>
                    <a:pt x="849" y="362"/>
                  </a:lnTo>
                  <a:lnTo>
                    <a:pt x="843" y="345"/>
                  </a:lnTo>
                  <a:lnTo>
                    <a:pt x="836" y="329"/>
                  </a:lnTo>
                  <a:lnTo>
                    <a:pt x="828" y="311"/>
                  </a:lnTo>
                  <a:lnTo>
                    <a:pt x="820" y="296"/>
                  </a:lnTo>
                  <a:lnTo>
                    <a:pt x="810" y="279"/>
                  </a:lnTo>
                  <a:lnTo>
                    <a:pt x="800" y="266"/>
                  </a:lnTo>
                  <a:lnTo>
                    <a:pt x="789" y="253"/>
                  </a:lnTo>
                  <a:lnTo>
                    <a:pt x="782" y="271"/>
                  </a:lnTo>
                  <a:lnTo>
                    <a:pt x="784" y="288"/>
                  </a:lnTo>
                  <a:lnTo>
                    <a:pt x="789" y="306"/>
                  </a:lnTo>
                  <a:lnTo>
                    <a:pt x="797" y="322"/>
                  </a:lnTo>
                  <a:lnTo>
                    <a:pt x="807" y="339"/>
                  </a:lnTo>
                  <a:lnTo>
                    <a:pt x="816" y="355"/>
                  </a:lnTo>
                  <a:lnTo>
                    <a:pt x="826" y="373"/>
                  </a:lnTo>
                  <a:lnTo>
                    <a:pt x="833" y="390"/>
                  </a:lnTo>
                  <a:lnTo>
                    <a:pt x="852" y="426"/>
                  </a:lnTo>
                  <a:lnTo>
                    <a:pt x="870" y="462"/>
                  </a:lnTo>
                  <a:lnTo>
                    <a:pt x="887" y="500"/>
                  </a:lnTo>
                  <a:lnTo>
                    <a:pt x="905" y="538"/>
                  </a:lnTo>
                  <a:lnTo>
                    <a:pt x="921" y="575"/>
                  </a:lnTo>
                  <a:lnTo>
                    <a:pt x="939" y="611"/>
                  </a:lnTo>
                  <a:lnTo>
                    <a:pt x="959" y="648"/>
                  </a:lnTo>
                  <a:lnTo>
                    <a:pt x="980" y="684"/>
                  </a:lnTo>
                  <a:lnTo>
                    <a:pt x="960" y="684"/>
                  </a:lnTo>
                  <a:lnTo>
                    <a:pt x="942" y="682"/>
                  </a:lnTo>
                  <a:lnTo>
                    <a:pt x="924" y="679"/>
                  </a:lnTo>
                  <a:lnTo>
                    <a:pt x="906" y="672"/>
                  </a:lnTo>
                  <a:lnTo>
                    <a:pt x="890" y="666"/>
                  </a:lnTo>
                  <a:lnTo>
                    <a:pt x="874" y="658"/>
                  </a:lnTo>
                  <a:lnTo>
                    <a:pt x="856" y="648"/>
                  </a:lnTo>
                  <a:lnTo>
                    <a:pt x="839" y="639"/>
                  </a:lnTo>
                  <a:lnTo>
                    <a:pt x="821" y="630"/>
                  </a:lnTo>
                  <a:lnTo>
                    <a:pt x="805" y="620"/>
                  </a:lnTo>
                  <a:lnTo>
                    <a:pt x="787" y="611"/>
                  </a:lnTo>
                  <a:lnTo>
                    <a:pt x="769" y="603"/>
                  </a:lnTo>
                  <a:lnTo>
                    <a:pt x="751" y="597"/>
                  </a:lnTo>
                  <a:lnTo>
                    <a:pt x="732" y="592"/>
                  </a:lnTo>
                  <a:lnTo>
                    <a:pt x="712" y="588"/>
                  </a:lnTo>
                  <a:lnTo>
                    <a:pt x="691" y="587"/>
                  </a:lnTo>
                  <a:lnTo>
                    <a:pt x="683" y="567"/>
                  </a:lnTo>
                  <a:lnTo>
                    <a:pt x="674" y="549"/>
                  </a:lnTo>
                  <a:lnTo>
                    <a:pt x="665" y="531"/>
                  </a:lnTo>
                  <a:lnTo>
                    <a:pt x="653" y="511"/>
                  </a:lnTo>
                  <a:lnTo>
                    <a:pt x="642" y="493"/>
                  </a:lnTo>
                  <a:lnTo>
                    <a:pt x="630" y="475"/>
                  </a:lnTo>
                  <a:lnTo>
                    <a:pt x="617" y="457"/>
                  </a:lnTo>
                  <a:lnTo>
                    <a:pt x="606" y="437"/>
                  </a:lnTo>
                  <a:lnTo>
                    <a:pt x="603" y="424"/>
                  </a:lnTo>
                  <a:lnTo>
                    <a:pt x="596" y="413"/>
                  </a:lnTo>
                  <a:lnTo>
                    <a:pt x="588" y="401"/>
                  </a:lnTo>
                  <a:lnTo>
                    <a:pt x="580" y="390"/>
                  </a:lnTo>
                  <a:lnTo>
                    <a:pt x="572" y="378"/>
                  </a:lnTo>
                  <a:lnTo>
                    <a:pt x="565" y="367"/>
                  </a:lnTo>
                  <a:lnTo>
                    <a:pt x="559" y="353"/>
                  </a:lnTo>
                  <a:lnTo>
                    <a:pt x="555" y="340"/>
                  </a:lnTo>
                  <a:lnTo>
                    <a:pt x="544" y="329"/>
                  </a:lnTo>
                  <a:lnTo>
                    <a:pt x="534" y="316"/>
                  </a:lnTo>
                  <a:lnTo>
                    <a:pt x="528" y="301"/>
                  </a:lnTo>
                  <a:lnTo>
                    <a:pt x="521" y="286"/>
                  </a:lnTo>
                  <a:lnTo>
                    <a:pt x="514" y="273"/>
                  </a:lnTo>
                  <a:lnTo>
                    <a:pt x="508" y="260"/>
                  </a:lnTo>
                  <a:lnTo>
                    <a:pt x="498" y="250"/>
                  </a:lnTo>
                  <a:lnTo>
                    <a:pt x="485" y="242"/>
                  </a:lnTo>
                  <a:lnTo>
                    <a:pt x="475" y="250"/>
                  </a:lnTo>
                  <a:lnTo>
                    <a:pt x="474" y="261"/>
                  </a:lnTo>
                  <a:lnTo>
                    <a:pt x="477" y="275"/>
                  </a:lnTo>
                  <a:lnTo>
                    <a:pt x="479" y="284"/>
                  </a:lnTo>
                  <a:lnTo>
                    <a:pt x="501" y="324"/>
                  </a:lnTo>
                  <a:lnTo>
                    <a:pt x="524" y="363"/>
                  </a:lnTo>
                  <a:lnTo>
                    <a:pt x="547" y="403"/>
                  </a:lnTo>
                  <a:lnTo>
                    <a:pt x="572" y="442"/>
                  </a:lnTo>
                  <a:lnTo>
                    <a:pt x="594" y="483"/>
                  </a:lnTo>
                  <a:lnTo>
                    <a:pt x="617" y="523"/>
                  </a:lnTo>
                  <a:lnTo>
                    <a:pt x="642" y="562"/>
                  </a:lnTo>
                  <a:lnTo>
                    <a:pt x="665" y="602"/>
                  </a:lnTo>
                  <a:lnTo>
                    <a:pt x="668" y="626"/>
                  </a:lnTo>
                  <a:lnTo>
                    <a:pt x="678" y="648"/>
                  </a:lnTo>
                  <a:lnTo>
                    <a:pt x="689" y="669"/>
                  </a:lnTo>
                  <a:lnTo>
                    <a:pt x="705" y="687"/>
                  </a:lnTo>
                  <a:lnTo>
                    <a:pt x="722" y="707"/>
                  </a:lnTo>
                  <a:lnTo>
                    <a:pt x="736" y="727"/>
                  </a:lnTo>
                  <a:lnTo>
                    <a:pt x="750" y="748"/>
                  </a:lnTo>
                  <a:lnTo>
                    <a:pt x="758" y="773"/>
                  </a:lnTo>
                  <a:lnTo>
                    <a:pt x="743" y="771"/>
                  </a:lnTo>
                  <a:lnTo>
                    <a:pt x="727" y="768"/>
                  </a:lnTo>
                  <a:lnTo>
                    <a:pt x="712" y="764"/>
                  </a:lnTo>
                  <a:lnTo>
                    <a:pt x="696" y="759"/>
                  </a:lnTo>
                  <a:lnTo>
                    <a:pt x="681" y="758"/>
                  </a:lnTo>
                  <a:lnTo>
                    <a:pt x="665" y="756"/>
                  </a:lnTo>
                  <a:lnTo>
                    <a:pt x="648" y="758"/>
                  </a:lnTo>
                  <a:lnTo>
                    <a:pt x="632" y="761"/>
                  </a:lnTo>
                  <a:lnTo>
                    <a:pt x="621" y="771"/>
                  </a:lnTo>
                  <a:lnTo>
                    <a:pt x="616" y="784"/>
                  </a:lnTo>
                  <a:lnTo>
                    <a:pt x="614" y="801"/>
                  </a:lnTo>
                  <a:lnTo>
                    <a:pt x="614" y="817"/>
                  </a:lnTo>
                  <a:lnTo>
                    <a:pt x="627" y="833"/>
                  </a:lnTo>
                  <a:lnTo>
                    <a:pt x="640" y="847"/>
                  </a:lnTo>
                  <a:lnTo>
                    <a:pt x="652" y="863"/>
                  </a:lnTo>
                  <a:lnTo>
                    <a:pt x="660" y="883"/>
                  </a:lnTo>
                  <a:lnTo>
                    <a:pt x="630" y="876"/>
                  </a:lnTo>
                  <a:lnTo>
                    <a:pt x="601" y="870"/>
                  </a:lnTo>
                  <a:lnTo>
                    <a:pt x="572" y="865"/>
                  </a:lnTo>
                  <a:lnTo>
                    <a:pt x="544" y="858"/>
                  </a:lnTo>
                  <a:lnTo>
                    <a:pt x="516" y="851"/>
                  </a:lnTo>
                  <a:lnTo>
                    <a:pt x="490" y="843"/>
                  </a:lnTo>
                  <a:lnTo>
                    <a:pt x="462" y="833"/>
                  </a:lnTo>
                  <a:lnTo>
                    <a:pt x="436" y="822"/>
                  </a:lnTo>
                  <a:lnTo>
                    <a:pt x="430" y="809"/>
                  </a:lnTo>
                  <a:lnTo>
                    <a:pt x="423" y="794"/>
                  </a:lnTo>
                  <a:lnTo>
                    <a:pt x="416" y="779"/>
                  </a:lnTo>
                  <a:lnTo>
                    <a:pt x="412" y="764"/>
                  </a:lnTo>
                  <a:lnTo>
                    <a:pt x="405" y="750"/>
                  </a:lnTo>
                  <a:lnTo>
                    <a:pt x="399" y="735"/>
                  </a:lnTo>
                  <a:lnTo>
                    <a:pt x="390" y="720"/>
                  </a:lnTo>
                  <a:lnTo>
                    <a:pt x="381" y="707"/>
                  </a:lnTo>
                  <a:lnTo>
                    <a:pt x="374" y="695"/>
                  </a:lnTo>
                  <a:lnTo>
                    <a:pt x="368" y="684"/>
                  </a:lnTo>
                  <a:lnTo>
                    <a:pt x="359" y="672"/>
                  </a:lnTo>
                  <a:lnTo>
                    <a:pt x="353" y="662"/>
                  </a:lnTo>
                  <a:lnTo>
                    <a:pt x="346" y="651"/>
                  </a:lnTo>
                  <a:lnTo>
                    <a:pt x="340" y="639"/>
                  </a:lnTo>
                  <a:lnTo>
                    <a:pt x="333" y="628"/>
                  </a:lnTo>
                  <a:lnTo>
                    <a:pt x="327" y="618"/>
                  </a:lnTo>
                  <a:lnTo>
                    <a:pt x="320" y="605"/>
                  </a:lnTo>
                  <a:lnTo>
                    <a:pt x="314" y="592"/>
                  </a:lnTo>
                  <a:lnTo>
                    <a:pt x="305" y="579"/>
                  </a:lnTo>
                  <a:lnTo>
                    <a:pt x="297" y="564"/>
                  </a:lnTo>
                  <a:lnTo>
                    <a:pt x="289" y="549"/>
                  </a:lnTo>
                  <a:lnTo>
                    <a:pt x="283" y="534"/>
                  </a:lnTo>
                  <a:lnTo>
                    <a:pt x="276" y="519"/>
                  </a:lnTo>
                  <a:lnTo>
                    <a:pt x="273" y="503"/>
                  </a:lnTo>
                  <a:lnTo>
                    <a:pt x="255" y="478"/>
                  </a:lnTo>
                  <a:lnTo>
                    <a:pt x="237" y="455"/>
                  </a:lnTo>
                  <a:lnTo>
                    <a:pt x="219" y="431"/>
                  </a:lnTo>
                  <a:lnTo>
                    <a:pt x="203" y="404"/>
                  </a:lnTo>
                  <a:lnTo>
                    <a:pt x="185" y="380"/>
                  </a:lnTo>
                  <a:lnTo>
                    <a:pt x="168" y="353"/>
                  </a:lnTo>
                  <a:lnTo>
                    <a:pt x="152" y="329"/>
                  </a:lnTo>
                  <a:lnTo>
                    <a:pt x="136" y="302"/>
                  </a:lnTo>
                  <a:lnTo>
                    <a:pt x="118" y="276"/>
                  </a:lnTo>
                  <a:lnTo>
                    <a:pt x="101" y="250"/>
                  </a:lnTo>
                  <a:lnTo>
                    <a:pt x="87" y="225"/>
                  </a:lnTo>
                  <a:lnTo>
                    <a:pt x="70" y="199"/>
                  </a:lnTo>
                  <a:lnTo>
                    <a:pt x="54" y="173"/>
                  </a:lnTo>
                  <a:lnTo>
                    <a:pt x="38" y="148"/>
                  </a:lnTo>
                  <a:lnTo>
                    <a:pt x="23" y="122"/>
                  </a:lnTo>
                  <a:lnTo>
                    <a:pt x="7" y="97"/>
                  </a:lnTo>
                  <a:lnTo>
                    <a:pt x="7" y="90"/>
                  </a:lnTo>
                  <a:lnTo>
                    <a:pt x="7" y="81"/>
                  </a:lnTo>
                  <a:lnTo>
                    <a:pt x="5" y="72"/>
                  </a:lnTo>
                  <a:lnTo>
                    <a:pt x="0" y="66"/>
                  </a:lnTo>
                  <a:lnTo>
                    <a:pt x="7" y="59"/>
                  </a:lnTo>
                  <a:lnTo>
                    <a:pt x="13" y="58"/>
                  </a:lnTo>
                  <a:lnTo>
                    <a:pt x="21" y="56"/>
                  </a:lnTo>
                  <a:lnTo>
                    <a:pt x="30" y="58"/>
                  </a:lnTo>
                  <a:lnTo>
                    <a:pt x="38" y="59"/>
                  </a:lnTo>
                  <a:lnTo>
                    <a:pt x="48" y="61"/>
                  </a:lnTo>
                  <a:lnTo>
                    <a:pt x="54" y="62"/>
                  </a:lnTo>
                  <a:lnTo>
                    <a:pt x="61" y="61"/>
                  </a:lnTo>
                  <a:lnTo>
                    <a:pt x="82" y="69"/>
                  </a:lnTo>
                  <a:lnTo>
                    <a:pt x="105" y="77"/>
                  </a:lnTo>
                  <a:lnTo>
                    <a:pt x="126" y="84"/>
                  </a:lnTo>
                  <a:lnTo>
                    <a:pt x="149" y="90"/>
                  </a:lnTo>
                  <a:lnTo>
                    <a:pt x="172" y="97"/>
                  </a:lnTo>
                  <a:lnTo>
                    <a:pt x="194" y="102"/>
                  </a:lnTo>
                  <a:lnTo>
                    <a:pt x="217" y="108"/>
                  </a:lnTo>
                  <a:lnTo>
                    <a:pt x="240" y="115"/>
                  </a:lnTo>
                  <a:lnTo>
                    <a:pt x="266" y="125"/>
                  </a:lnTo>
                  <a:lnTo>
                    <a:pt x="294" y="133"/>
                  </a:lnTo>
                  <a:lnTo>
                    <a:pt x="320" y="141"/>
                  </a:lnTo>
                  <a:lnTo>
                    <a:pt x="348" y="148"/>
                  </a:lnTo>
                  <a:lnTo>
                    <a:pt x="376" y="156"/>
                  </a:lnTo>
                  <a:lnTo>
                    <a:pt x="403" y="163"/>
                  </a:lnTo>
                  <a:lnTo>
                    <a:pt x="430" y="171"/>
                  </a:lnTo>
                  <a:lnTo>
                    <a:pt x="457" y="179"/>
                  </a:lnTo>
                  <a:lnTo>
                    <a:pt x="467" y="186"/>
                  </a:lnTo>
                  <a:lnTo>
                    <a:pt x="479" y="192"/>
                  </a:lnTo>
                  <a:lnTo>
                    <a:pt x="490" y="199"/>
                  </a:lnTo>
                  <a:lnTo>
                    <a:pt x="503" y="205"/>
                  </a:lnTo>
                  <a:lnTo>
                    <a:pt x="513" y="212"/>
                  </a:lnTo>
                  <a:lnTo>
                    <a:pt x="519" y="220"/>
                  </a:lnTo>
                  <a:lnTo>
                    <a:pt x="521" y="230"/>
                  </a:lnTo>
                  <a:lnTo>
                    <a:pt x="518" y="242"/>
                  </a:lnTo>
                  <a:lnTo>
                    <a:pt x="536" y="258"/>
                  </a:lnTo>
                  <a:lnTo>
                    <a:pt x="557" y="270"/>
                  </a:lnTo>
                  <a:lnTo>
                    <a:pt x="580" y="275"/>
                  </a:lnTo>
                  <a:lnTo>
                    <a:pt x="606" y="278"/>
                  </a:lnTo>
                  <a:lnTo>
                    <a:pt x="630" y="278"/>
                  </a:lnTo>
                  <a:lnTo>
                    <a:pt x="656" y="275"/>
                  </a:lnTo>
                  <a:lnTo>
                    <a:pt x="681" y="271"/>
                  </a:lnTo>
                  <a:lnTo>
                    <a:pt x="702" y="268"/>
                  </a:lnTo>
                  <a:lnTo>
                    <a:pt x="709" y="261"/>
                  </a:lnTo>
                  <a:lnTo>
                    <a:pt x="719" y="255"/>
                  </a:lnTo>
                  <a:lnTo>
                    <a:pt x="728" y="250"/>
                  </a:lnTo>
                  <a:lnTo>
                    <a:pt x="736" y="243"/>
                  </a:lnTo>
                  <a:lnTo>
                    <a:pt x="745" y="237"/>
                  </a:lnTo>
                  <a:lnTo>
                    <a:pt x="751" y="228"/>
                  </a:lnTo>
                  <a:lnTo>
                    <a:pt x="753" y="219"/>
                  </a:lnTo>
                  <a:lnTo>
                    <a:pt x="751" y="207"/>
                  </a:lnTo>
                  <a:lnTo>
                    <a:pt x="779" y="207"/>
                  </a:lnTo>
                  <a:lnTo>
                    <a:pt x="807" y="205"/>
                  </a:lnTo>
                  <a:lnTo>
                    <a:pt x="833" y="201"/>
                  </a:lnTo>
                  <a:lnTo>
                    <a:pt x="859" y="194"/>
                  </a:lnTo>
                  <a:lnTo>
                    <a:pt x="885" y="187"/>
                  </a:lnTo>
                  <a:lnTo>
                    <a:pt x="911" y="178"/>
                  </a:lnTo>
                  <a:lnTo>
                    <a:pt x="936" y="168"/>
                  </a:lnTo>
                  <a:lnTo>
                    <a:pt x="962" y="158"/>
                  </a:lnTo>
                  <a:lnTo>
                    <a:pt x="986" y="148"/>
                  </a:lnTo>
                  <a:lnTo>
                    <a:pt x="1012" y="138"/>
                  </a:lnTo>
                  <a:lnTo>
                    <a:pt x="1037" y="127"/>
                  </a:lnTo>
                  <a:lnTo>
                    <a:pt x="1063" y="118"/>
                  </a:lnTo>
                  <a:lnTo>
                    <a:pt x="1088" y="110"/>
                  </a:lnTo>
                  <a:lnTo>
                    <a:pt x="1114" y="102"/>
                  </a:lnTo>
                  <a:lnTo>
                    <a:pt x="1140" y="95"/>
                  </a:lnTo>
                  <a:lnTo>
                    <a:pt x="1166" y="92"/>
                  </a:lnTo>
                  <a:lnTo>
                    <a:pt x="1185" y="81"/>
                  </a:lnTo>
                  <a:lnTo>
                    <a:pt x="1207" y="71"/>
                  </a:lnTo>
                  <a:lnTo>
                    <a:pt x="1228" y="62"/>
                  </a:lnTo>
                  <a:lnTo>
                    <a:pt x="1249" y="54"/>
                  </a:lnTo>
                  <a:lnTo>
                    <a:pt x="1270" y="46"/>
                  </a:lnTo>
                  <a:lnTo>
                    <a:pt x="1293" y="39"/>
                  </a:lnTo>
                  <a:lnTo>
                    <a:pt x="1314" y="33"/>
                  </a:lnTo>
                  <a:lnTo>
                    <a:pt x="1337" y="28"/>
                  </a:lnTo>
                  <a:lnTo>
                    <a:pt x="1359" y="23"/>
                  </a:lnTo>
                  <a:lnTo>
                    <a:pt x="1380" y="18"/>
                  </a:lnTo>
                  <a:lnTo>
                    <a:pt x="1403" y="15"/>
                  </a:lnTo>
                  <a:lnTo>
                    <a:pt x="1424" y="10"/>
                  </a:lnTo>
                  <a:lnTo>
                    <a:pt x="1445" y="8"/>
                  </a:lnTo>
                  <a:lnTo>
                    <a:pt x="1466" y="5"/>
                  </a:lnTo>
                  <a:lnTo>
                    <a:pt x="1488" y="2"/>
                  </a:lnTo>
                  <a:lnTo>
                    <a:pt x="1507" y="0"/>
                  </a:lnTo>
                  <a:lnTo>
                    <a:pt x="1530" y="11"/>
                  </a:lnTo>
                  <a:close/>
                </a:path>
              </a:pathLst>
            </a:custGeom>
            <a:solidFill>
              <a:srgbClr val="DD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71" name="Freeform 27"/>
            <p:cNvSpPr>
              <a:spLocks/>
            </p:cNvSpPr>
            <p:nvPr/>
          </p:nvSpPr>
          <p:spPr bwMode="auto">
            <a:xfrm>
              <a:off x="269" y="1117"/>
              <a:ext cx="204" cy="55"/>
            </a:xfrm>
            <a:custGeom>
              <a:avLst/>
              <a:gdLst/>
              <a:ahLst/>
              <a:cxnLst>
                <a:cxn ang="0">
                  <a:pos x="343" y="89"/>
                </a:cxn>
                <a:cxn ang="0">
                  <a:pos x="350" y="94"/>
                </a:cxn>
                <a:cxn ang="0">
                  <a:pos x="358" y="97"/>
                </a:cxn>
                <a:cxn ang="0">
                  <a:pos x="366" y="100"/>
                </a:cxn>
                <a:cxn ang="0">
                  <a:pos x="374" y="102"/>
                </a:cxn>
                <a:cxn ang="0">
                  <a:pos x="384" y="105"/>
                </a:cxn>
                <a:cxn ang="0">
                  <a:pos x="392" y="107"/>
                </a:cxn>
                <a:cxn ang="0">
                  <a:pos x="400" y="108"/>
                </a:cxn>
                <a:cxn ang="0">
                  <a:pos x="408" y="110"/>
                </a:cxn>
                <a:cxn ang="0">
                  <a:pos x="382" y="108"/>
                </a:cxn>
                <a:cxn ang="0">
                  <a:pos x="358" y="105"/>
                </a:cxn>
                <a:cxn ang="0">
                  <a:pos x="332" y="102"/>
                </a:cxn>
                <a:cxn ang="0">
                  <a:pos x="305" y="97"/>
                </a:cxn>
                <a:cxn ang="0">
                  <a:pos x="281" y="90"/>
                </a:cxn>
                <a:cxn ang="0">
                  <a:pos x="255" y="85"/>
                </a:cxn>
                <a:cxn ang="0">
                  <a:pos x="229" y="77"/>
                </a:cxn>
                <a:cxn ang="0">
                  <a:pos x="204" y="71"/>
                </a:cxn>
                <a:cxn ang="0">
                  <a:pos x="178" y="62"/>
                </a:cxn>
                <a:cxn ang="0">
                  <a:pos x="152" y="54"/>
                </a:cxn>
                <a:cxn ang="0">
                  <a:pos x="127" y="46"/>
                </a:cxn>
                <a:cxn ang="0">
                  <a:pos x="101" y="38"/>
                </a:cxn>
                <a:cxn ang="0">
                  <a:pos x="75" y="30"/>
                </a:cxn>
                <a:cxn ang="0">
                  <a:pos x="51" y="21"/>
                </a:cxn>
                <a:cxn ang="0">
                  <a:pos x="25" y="15"/>
                </a:cxn>
                <a:cxn ang="0">
                  <a:pos x="0" y="7"/>
                </a:cxn>
                <a:cxn ang="0">
                  <a:pos x="7" y="3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31" y="0"/>
                </a:cxn>
                <a:cxn ang="0">
                  <a:pos x="38" y="2"/>
                </a:cxn>
                <a:cxn ang="0">
                  <a:pos x="43" y="3"/>
                </a:cxn>
                <a:cxn ang="0">
                  <a:pos x="49" y="7"/>
                </a:cxn>
                <a:cxn ang="0">
                  <a:pos x="69" y="13"/>
                </a:cxn>
                <a:cxn ang="0">
                  <a:pos x="87" y="20"/>
                </a:cxn>
                <a:cxn ang="0">
                  <a:pos x="105" y="25"/>
                </a:cxn>
                <a:cxn ang="0">
                  <a:pos x="124" y="31"/>
                </a:cxn>
                <a:cxn ang="0">
                  <a:pos x="142" y="36"/>
                </a:cxn>
                <a:cxn ang="0">
                  <a:pos x="160" y="43"/>
                </a:cxn>
                <a:cxn ang="0">
                  <a:pos x="178" y="48"/>
                </a:cxn>
                <a:cxn ang="0">
                  <a:pos x="196" y="53"/>
                </a:cxn>
                <a:cxn ang="0">
                  <a:pos x="214" y="58"/>
                </a:cxn>
                <a:cxn ang="0">
                  <a:pos x="234" y="62"/>
                </a:cxn>
                <a:cxn ang="0">
                  <a:pos x="252" y="67"/>
                </a:cxn>
                <a:cxn ang="0">
                  <a:pos x="270" y="72"/>
                </a:cxn>
                <a:cxn ang="0">
                  <a:pos x="287" y="77"/>
                </a:cxn>
                <a:cxn ang="0">
                  <a:pos x="305" y="81"/>
                </a:cxn>
                <a:cxn ang="0">
                  <a:pos x="325" y="85"/>
                </a:cxn>
                <a:cxn ang="0">
                  <a:pos x="343" y="89"/>
                </a:cxn>
              </a:cxnLst>
              <a:rect l="0" t="0" r="r" b="b"/>
              <a:pathLst>
                <a:path w="408" h="110">
                  <a:moveTo>
                    <a:pt x="343" y="89"/>
                  </a:moveTo>
                  <a:lnTo>
                    <a:pt x="350" y="94"/>
                  </a:lnTo>
                  <a:lnTo>
                    <a:pt x="358" y="97"/>
                  </a:lnTo>
                  <a:lnTo>
                    <a:pt x="366" y="100"/>
                  </a:lnTo>
                  <a:lnTo>
                    <a:pt x="374" y="102"/>
                  </a:lnTo>
                  <a:lnTo>
                    <a:pt x="384" y="105"/>
                  </a:lnTo>
                  <a:lnTo>
                    <a:pt x="392" y="107"/>
                  </a:lnTo>
                  <a:lnTo>
                    <a:pt x="400" y="108"/>
                  </a:lnTo>
                  <a:lnTo>
                    <a:pt x="408" y="110"/>
                  </a:lnTo>
                  <a:lnTo>
                    <a:pt x="382" y="108"/>
                  </a:lnTo>
                  <a:lnTo>
                    <a:pt x="358" y="105"/>
                  </a:lnTo>
                  <a:lnTo>
                    <a:pt x="332" y="102"/>
                  </a:lnTo>
                  <a:lnTo>
                    <a:pt x="305" y="97"/>
                  </a:lnTo>
                  <a:lnTo>
                    <a:pt x="281" y="90"/>
                  </a:lnTo>
                  <a:lnTo>
                    <a:pt x="255" y="85"/>
                  </a:lnTo>
                  <a:lnTo>
                    <a:pt x="229" y="77"/>
                  </a:lnTo>
                  <a:lnTo>
                    <a:pt x="204" y="71"/>
                  </a:lnTo>
                  <a:lnTo>
                    <a:pt x="178" y="62"/>
                  </a:lnTo>
                  <a:lnTo>
                    <a:pt x="152" y="54"/>
                  </a:lnTo>
                  <a:lnTo>
                    <a:pt x="127" y="46"/>
                  </a:lnTo>
                  <a:lnTo>
                    <a:pt x="101" y="38"/>
                  </a:lnTo>
                  <a:lnTo>
                    <a:pt x="75" y="30"/>
                  </a:lnTo>
                  <a:lnTo>
                    <a:pt x="51" y="21"/>
                  </a:lnTo>
                  <a:lnTo>
                    <a:pt x="25" y="15"/>
                  </a:lnTo>
                  <a:lnTo>
                    <a:pt x="0" y="7"/>
                  </a:lnTo>
                  <a:lnTo>
                    <a:pt x="7" y="3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8" y="2"/>
                  </a:lnTo>
                  <a:lnTo>
                    <a:pt x="43" y="3"/>
                  </a:lnTo>
                  <a:lnTo>
                    <a:pt x="49" y="7"/>
                  </a:lnTo>
                  <a:lnTo>
                    <a:pt x="69" y="13"/>
                  </a:lnTo>
                  <a:lnTo>
                    <a:pt x="87" y="20"/>
                  </a:lnTo>
                  <a:lnTo>
                    <a:pt x="105" y="25"/>
                  </a:lnTo>
                  <a:lnTo>
                    <a:pt x="124" y="31"/>
                  </a:lnTo>
                  <a:lnTo>
                    <a:pt x="142" y="36"/>
                  </a:lnTo>
                  <a:lnTo>
                    <a:pt x="160" y="43"/>
                  </a:lnTo>
                  <a:lnTo>
                    <a:pt x="178" y="48"/>
                  </a:lnTo>
                  <a:lnTo>
                    <a:pt x="196" y="53"/>
                  </a:lnTo>
                  <a:lnTo>
                    <a:pt x="214" y="58"/>
                  </a:lnTo>
                  <a:lnTo>
                    <a:pt x="234" y="62"/>
                  </a:lnTo>
                  <a:lnTo>
                    <a:pt x="252" y="67"/>
                  </a:lnTo>
                  <a:lnTo>
                    <a:pt x="270" y="72"/>
                  </a:lnTo>
                  <a:lnTo>
                    <a:pt x="287" y="77"/>
                  </a:lnTo>
                  <a:lnTo>
                    <a:pt x="305" y="81"/>
                  </a:lnTo>
                  <a:lnTo>
                    <a:pt x="325" y="85"/>
                  </a:lnTo>
                  <a:lnTo>
                    <a:pt x="343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70" name="Freeform 26"/>
            <p:cNvSpPr>
              <a:spLocks/>
            </p:cNvSpPr>
            <p:nvPr/>
          </p:nvSpPr>
          <p:spPr bwMode="auto">
            <a:xfrm>
              <a:off x="207" y="1290"/>
              <a:ext cx="173" cy="115"/>
            </a:xfrm>
            <a:custGeom>
              <a:avLst/>
              <a:gdLst/>
              <a:ahLst/>
              <a:cxnLst>
                <a:cxn ang="0">
                  <a:pos x="273" y="115"/>
                </a:cxn>
                <a:cxn ang="0">
                  <a:pos x="284" y="112"/>
                </a:cxn>
                <a:cxn ang="0">
                  <a:pos x="297" y="110"/>
                </a:cxn>
                <a:cxn ang="0">
                  <a:pos x="309" y="110"/>
                </a:cxn>
                <a:cxn ang="0">
                  <a:pos x="318" y="113"/>
                </a:cxn>
                <a:cxn ang="0">
                  <a:pos x="328" y="117"/>
                </a:cxn>
                <a:cxn ang="0">
                  <a:pos x="336" y="125"/>
                </a:cxn>
                <a:cxn ang="0">
                  <a:pos x="343" y="135"/>
                </a:cxn>
                <a:cxn ang="0">
                  <a:pos x="348" y="146"/>
                </a:cxn>
                <a:cxn ang="0">
                  <a:pos x="341" y="159"/>
                </a:cxn>
                <a:cxn ang="0">
                  <a:pos x="331" y="171"/>
                </a:cxn>
                <a:cxn ang="0">
                  <a:pos x="320" y="181"/>
                </a:cxn>
                <a:cxn ang="0">
                  <a:pos x="307" y="187"/>
                </a:cxn>
                <a:cxn ang="0">
                  <a:pos x="294" y="195"/>
                </a:cxn>
                <a:cxn ang="0">
                  <a:pos x="281" y="202"/>
                </a:cxn>
                <a:cxn ang="0">
                  <a:pos x="268" y="210"/>
                </a:cxn>
                <a:cxn ang="0">
                  <a:pos x="255" y="220"/>
                </a:cxn>
                <a:cxn ang="0">
                  <a:pos x="214" y="228"/>
                </a:cxn>
                <a:cxn ang="0">
                  <a:pos x="176" y="223"/>
                </a:cxn>
                <a:cxn ang="0">
                  <a:pos x="144" y="207"/>
                </a:cxn>
                <a:cxn ang="0">
                  <a:pos x="113" y="182"/>
                </a:cxn>
                <a:cxn ang="0">
                  <a:pos x="83" y="153"/>
                </a:cxn>
                <a:cxn ang="0">
                  <a:pos x="56" y="120"/>
                </a:cxn>
                <a:cxn ang="0">
                  <a:pos x="28" y="87"/>
                </a:cxn>
                <a:cxn ang="0">
                  <a:pos x="0" y="56"/>
                </a:cxn>
                <a:cxn ang="0">
                  <a:pos x="20" y="49"/>
                </a:cxn>
                <a:cxn ang="0">
                  <a:pos x="38" y="41"/>
                </a:cxn>
                <a:cxn ang="0">
                  <a:pos x="54" y="29"/>
                </a:cxn>
                <a:cxn ang="0">
                  <a:pos x="72" y="18"/>
                </a:cxn>
                <a:cxn ang="0">
                  <a:pos x="90" y="8"/>
                </a:cxn>
                <a:cxn ang="0">
                  <a:pos x="108" y="1"/>
                </a:cxn>
                <a:cxn ang="0">
                  <a:pos x="129" y="0"/>
                </a:cxn>
                <a:cxn ang="0">
                  <a:pos x="152" y="5"/>
                </a:cxn>
                <a:cxn ang="0">
                  <a:pos x="163" y="23"/>
                </a:cxn>
                <a:cxn ang="0">
                  <a:pos x="175" y="41"/>
                </a:cxn>
                <a:cxn ang="0">
                  <a:pos x="186" y="57"/>
                </a:cxn>
                <a:cxn ang="0">
                  <a:pos x="201" y="74"/>
                </a:cxn>
                <a:cxn ang="0">
                  <a:pos x="216" y="89"/>
                </a:cxn>
                <a:cxn ang="0">
                  <a:pos x="232" y="100"/>
                </a:cxn>
                <a:cxn ang="0">
                  <a:pos x="251" y="110"/>
                </a:cxn>
                <a:cxn ang="0">
                  <a:pos x="273" y="115"/>
                </a:cxn>
              </a:cxnLst>
              <a:rect l="0" t="0" r="r" b="b"/>
              <a:pathLst>
                <a:path w="348" h="228">
                  <a:moveTo>
                    <a:pt x="273" y="115"/>
                  </a:moveTo>
                  <a:lnTo>
                    <a:pt x="284" y="11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18" y="113"/>
                  </a:lnTo>
                  <a:lnTo>
                    <a:pt x="328" y="117"/>
                  </a:lnTo>
                  <a:lnTo>
                    <a:pt x="336" y="125"/>
                  </a:lnTo>
                  <a:lnTo>
                    <a:pt x="343" y="135"/>
                  </a:lnTo>
                  <a:lnTo>
                    <a:pt x="348" y="146"/>
                  </a:lnTo>
                  <a:lnTo>
                    <a:pt x="341" y="159"/>
                  </a:lnTo>
                  <a:lnTo>
                    <a:pt x="331" y="171"/>
                  </a:lnTo>
                  <a:lnTo>
                    <a:pt x="320" y="181"/>
                  </a:lnTo>
                  <a:lnTo>
                    <a:pt x="307" y="187"/>
                  </a:lnTo>
                  <a:lnTo>
                    <a:pt x="294" y="195"/>
                  </a:lnTo>
                  <a:lnTo>
                    <a:pt x="281" y="202"/>
                  </a:lnTo>
                  <a:lnTo>
                    <a:pt x="268" y="210"/>
                  </a:lnTo>
                  <a:lnTo>
                    <a:pt x="255" y="220"/>
                  </a:lnTo>
                  <a:lnTo>
                    <a:pt x="214" y="228"/>
                  </a:lnTo>
                  <a:lnTo>
                    <a:pt x="176" y="223"/>
                  </a:lnTo>
                  <a:lnTo>
                    <a:pt x="144" y="207"/>
                  </a:lnTo>
                  <a:lnTo>
                    <a:pt x="113" y="182"/>
                  </a:lnTo>
                  <a:lnTo>
                    <a:pt x="83" y="153"/>
                  </a:lnTo>
                  <a:lnTo>
                    <a:pt x="56" y="120"/>
                  </a:lnTo>
                  <a:lnTo>
                    <a:pt x="28" y="87"/>
                  </a:lnTo>
                  <a:lnTo>
                    <a:pt x="0" y="56"/>
                  </a:lnTo>
                  <a:lnTo>
                    <a:pt x="20" y="49"/>
                  </a:lnTo>
                  <a:lnTo>
                    <a:pt x="38" y="41"/>
                  </a:lnTo>
                  <a:lnTo>
                    <a:pt x="54" y="29"/>
                  </a:lnTo>
                  <a:lnTo>
                    <a:pt x="72" y="18"/>
                  </a:lnTo>
                  <a:lnTo>
                    <a:pt x="90" y="8"/>
                  </a:lnTo>
                  <a:lnTo>
                    <a:pt x="108" y="1"/>
                  </a:lnTo>
                  <a:lnTo>
                    <a:pt x="129" y="0"/>
                  </a:lnTo>
                  <a:lnTo>
                    <a:pt x="152" y="5"/>
                  </a:lnTo>
                  <a:lnTo>
                    <a:pt x="163" y="23"/>
                  </a:lnTo>
                  <a:lnTo>
                    <a:pt x="175" y="41"/>
                  </a:lnTo>
                  <a:lnTo>
                    <a:pt x="186" y="57"/>
                  </a:lnTo>
                  <a:lnTo>
                    <a:pt x="201" y="74"/>
                  </a:lnTo>
                  <a:lnTo>
                    <a:pt x="216" y="89"/>
                  </a:lnTo>
                  <a:lnTo>
                    <a:pt x="232" y="100"/>
                  </a:lnTo>
                  <a:lnTo>
                    <a:pt x="251" y="110"/>
                  </a:lnTo>
                  <a:lnTo>
                    <a:pt x="273" y="115"/>
                  </a:lnTo>
                  <a:close/>
                </a:path>
              </a:pathLst>
            </a:custGeom>
            <a:solidFill>
              <a:srgbClr val="AFAF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69" name="Freeform 25"/>
            <p:cNvSpPr>
              <a:spLocks/>
            </p:cNvSpPr>
            <p:nvPr/>
          </p:nvSpPr>
          <p:spPr bwMode="auto">
            <a:xfrm>
              <a:off x="571" y="1324"/>
              <a:ext cx="340" cy="278"/>
            </a:xfrm>
            <a:custGeom>
              <a:avLst/>
              <a:gdLst/>
              <a:ahLst/>
              <a:cxnLst>
                <a:cxn ang="0">
                  <a:pos x="611" y="71"/>
                </a:cxn>
                <a:cxn ang="0">
                  <a:pos x="606" y="191"/>
                </a:cxn>
                <a:cxn ang="0">
                  <a:pos x="583" y="306"/>
                </a:cxn>
                <a:cxn ang="0">
                  <a:pos x="640" y="319"/>
                </a:cxn>
                <a:cxn ang="0">
                  <a:pos x="670" y="387"/>
                </a:cxn>
                <a:cxn ang="0">
                  <a:pos x="681" y="460"/>
                </a:cxn>
                <a:cxn ang="0">
                  <a:pos x="640" y="495"/>
                </a:cxn>
                <a:cxn ang="0">
                  <a:pos x="580" y="505"/>
                </a:cxn>
                <a:cxn ang="0">
                  <a:pos x="524" y="530"/>
                </a:cxn>
                <a:cxn ang="0">
                  <a:pos x="464" y="543"/>
                </a:cxn>
                <a:cxn ang="0">
                  <a:pos x="397" y="553"/>
                </a:cxn>
                <a:cxn ang="0">
                  <a:pos x="332" y="556"/>
                </a:cxn>
                <a:cxn ang="0">
                  <a:pos x="270" y="543"/>
                </a:cxn>
                <a:cxn ang="0">
                  <a:pos x="214" y="508"/>
                </a:cxn>
                <a:cxn ang="0">
                  <a:pos x="181" y="487"/>
                </a:cxn>
                <a:cxn ang="0">
                  <a:pos x="160" y="475"/>
                </a:cxn>
                <a:cxn ang="0">
                  <a:pos x="147" y="459"/>
                </a:cxn>
                <a:cxn ang="0">
                  <a:pos x="191" y="472"/>
                </a:cxn>
                <a:cxn ang="0">
                  <a:pos x="242" y="477"/>
                </a:cxn>
                <a:cxn ang="0">
                  <a:pos x="257" y="447"/>
                </a:cxn>
                <a:cxn ang="0">
                  <a:pos x="208" y="434"/>
                </a:cxn>
                <a:cxn ang="0">
                  <a:pos x="144" y="408"/>
                </a:cxn>
                <a:cxn ang="0">
                  <a:pos x="82" y="372"/>
                </a:cxn>
                <a:cxn ang="0">
                  <a:pos x="150" y="388"/>
                </a:cxn>
                <a:cxn ang="0">
                  <a:pos x="222" y="395"/>
                </a:cxn>
                <a:cxn ang="0">
                  <a:pos x="278" y="405"/>
                </a:cxn>
                <a:cxn ang="0">
                  <a:pos x="294" y="382"/>
                </a:cxn>
                <a:cxn ang="0">
                  <a:pos x="212" y="357"/>
                </a:cxn>
                <a:cxn ang="0">
                  <a:pos x="129" y="339"/>
                </a:cxn>
                <a:cxn ang="0">
                  <a:pos x="61" y="322"/>
                </a:cxn>
                <a:cxn ang="0">
                  <a:pos x="30" y="313"/>
                </a:cxn>
                <a:cxn ang="0">
                  <a:pos x="5" y="298"/>
                </a:cxn>
                <a:cxn ang="0">
                  <a:pos x="43" y="288"/>
                </a:cxn>
                <a:cxn ang="0">
                  <a:pos x="100" y="299"/>
                </a:cxn>
                <a:cxn ang="0">
                  <a:pos x="159" y="317"/>
                </a:cxn>
                <a:cxn ang="0">
                  <a:pos x="217" y="329"/>
                </a:cxn>
                <a:cxn ang="0">
                  <a:pos x="271" y="326"/>
                </a:cxn>
                <a:cxn ang="0">
                  <a:pos x="299" y="280"/>
                </a:cxn>
                <a:cxn ang="0">
                  <a:pos x="266" y="242"/>
                </a:cxn>
                <a:cxn ang="0">
                  <a:pos x="212" y="212"/>
                </a:cxn>
                <a:cxn ang="0">
                  <a:pos x="155" y="194"/>
                </a:cxn>
                <a:cxn ang="0">
                  <a:pos x="106" y="166"/>
                </a:cxn>
                <a:cxn ang="0">
                  <a:pos x="61" y="130"/>
                </a:cxn>
                <a:cxn ang="0">
                  <a:pos x="115" y="133"/>
                </a:cxn>
                <a:cxn ang="0">
                  <a:pos x="193" y="168"/>
                </a:cxn>
                <a:cxn ang="0">
                  <a:pos x="271" y="197"/>
                </a:cxn>
                <a:cxn ang="0">
                  <a:pos x="350" y="219"/>
                </a:cxn>
                <a:cxn ang="0">
                  <a:pos x="433" y="220"/>
                </a:cxn>
                <a:cxn ang="0">
                  <a:pos x="506" y="204"/>
                </a:cxn>
                <a:cxn ang="0">
                  <a:pos x="526" y="178"/>
                </a:cxn>
                <a:cxn ang="0">
                  <a:pos x="526" y="138"/>
                </a:cxn>
                <a:cxn ang="0">
                  <a:pos x="547" y="81"/>
                </a:cxn>
                <a:cxn ang="0">
                  <a:pos x="588" y="20"/>
                </a:cxn>
                <a:cxn ang="0">
                  <a:pos x="653" y="4"/>
                </a:cxn>
              </a:cxnLst>
              <a:rect l="0" t="0" r="r" b="b"/>
              <a:pathLst>
                <a:path w="681" h="556">
                  <a:moveTo>
                    <a:pt x="653" y="4"/>
                  </a:moveTo>
                  <a:lnTo>
                    <a:pt x="626" y="35"/>
                  </a:lnTo>
                  <a:lnTo>
                    <a:pt x="611" y="71"/>
                  </a:lnTo>
                  <a:lnTo>
                    <a:pt x="604" y="109"/>
                  </a:lnTo>
                  <a:lnTo>
                    <a:pt x="604" y="150"/>
                  </a:lnTo>
                  <a:lnTo>
                    <a:pt x="606" y="191"/>
                  </a:lnTo>
                  <a:lnTo>
                    <a:pt x="604" y="232"/>
                  </a:lnTo>
                  <a:lnTo>
                    <a:pt x="599" y="270"/>
                  </a:lnTo>
                  <a:lnTo>
                    <a:pt x="583" y="306"/>
                  </a:lnTo>
                  <a:lnTo>
                    <a:pt x="599" y="322"/>
                  </a:lnTo>
                  <a:lnTo>
                    <a:pt x="626" y="299"/>
                  </a:lnTo>
                  <a:lnTo>
                    <a:pt x="640" y="319"/>
                  </a:lnTo>
                  <a:lnTo>
                    <a:pt x="653" y="340"/>
                  </a:lnTo>
                  <a:lnTo>
                    <a:pt x="663" y="364"/>
                  </a:lnTo>
                  <a:lnTo>
                    <a:pt x="670" y="387"/>
                  </a:lnTo>
                  <a:lnTo>
                    <a:pt x="675" y="411"/>
                  </a:lnTo>
                  <a:lnTo>
                    <a:pt x="678" y="436"/>
                  </a:lnTo>
                  <a:lnTo>
                    <a:pt x="681" y="460"/>
                  </a:lnTo>
                  <a:lnTo>
                    <a:pt x="681" y="487"/>
                  </a:lnTo>
                  <a:lnTo>
                    <a:pt x="661" y="492"/>
                  </a:lnTo>
                  <a:lnTo>
                    <a:pt x="640" y="495"/>
                  </a:lnTo>
                  <a:lnTo>
                    <a:pt x="621" y="498"/>
                  </a:lnTo>
                  <a:lnTo>
                    <a:pt x="599" y="502"/>
                  </a:lnTo>
                  <a:lnTo>
                    <a:pt x="580" y="505"/>
                  </a:lnTo>
                  <a:lnTo>
                    <a:pt x="560" y="511"/>
                  </a:lnTo>
                  <a:lnTo>
                    <a:pt x="542" y="520"/>
                  </a:lnTo>
                  <a:lnTo>
                    <a:pt x="524" y="530"/>
                  </a:lnTo>
                  <a:lnTo>
                    <a:pt x="505" y="533"/>
                  </a:lnTo>
                  <a:lnTo>
                    <a:pt x="483" y="538"/>
                  </a:lnTo>
                  <a:lnTo>
                    <a:pt x="464" y="543"/>
                  </a:lnTo>
                  <a:lnTo>
                    <a:pt x="441" y="546"/>
                  </a:lnTo>
                  <a:lnTo>
                    <a:pt x="420" y="549"/>
                  </a:lnTo>
                  <a:lnTo>
                    <a:pt x="397" y="553"/>
                  </a:lnTo>
                  <a:lnTo>
                    <a:pt x="376" y="556"/>
                  </a:lnTo>
                  <a:lnTo>
                    <a:pt x="355" y="556"/>
                  </a:lnTo>
                  <a:lnTo>
                    <a:pt x="332" y="556"/>
                  </a:lnTo>
                  <a:lnTo>
                    <a:pt x="310" y="553"/>
                  </a:lnTo>
                  <a:lnTo>
                    <a:pt x="289" y="549"/>
                  </a:lnTo>
                  <a:lnTo>
                    <a:pt x="270" y="543"/>
                  </a:lnTo>
                  <a:lnTo>
                    <a:pt x="250" y="534"/>
                  </a:lnTo>
                  <a:lnTo>
                    <a:pt x="232" y="523"/>
                  </a:lnTo>
                  <a:lnTo>
                    <a:pt x="214" y="508"/>
                  </a:lnTo>
                  <a:lnTo>
                    <a:pt x="198" y="490"/>
                  </a:lnTo>
                  <a:lnTo>
                    <a:pt x="190" y="490"/>
                  </a:lnTo>
                  <a:lnTo>
                    <a:pt x="181" y="487"/>
                  </a:lnTo>
                  <a:lnTo>
                    <a:pt x="173" y="485"/>
                  </a:lnTo>
                  <a:lnTo>
                    <a:pt x="167" y="480"/>
                  </a:lnTo>
                  <a:lnTo>
                    <a:pt x="160" y="475"/>
                  </a:lnTo>
                  <a:lnTo>
                    <a:pt x="155" y="470"/>
                  </a:lnTo>
                  <a:lnTo>
                    <a:pt x="150" y="465"/>
                  </a:lnTo>
                  <a:lnTo>
                    <a:pt x="147" y="459"/>
                  </a:lnTo>
                  <a:lnTo>
                    <a:pt x="160" y="462"/>
                  </a:lnTo>
                  <a:lnTo>
                    <a:pt x="175" y="467"/>
                  </a:lnTo>
                  <a:lnTo>
                    <a:pt x="191" y="472"/>
                  </a:lnTo>
                  <a:lnTo>
                    <a:pt x="209" y="475"/>
                  </a:lnTo>
                  <a:lnTo>
                    <a:pt x="226" y="479"/>
                  </a:lnTo>
                  <a:lnTo>
                    <a:pt x="242" y="477"/>
                  </a:lnTo>
                  <a:lnTo>
                    <a:pt x="257" y="470"/>
                  </a:lnTo>
                  <a:lnTo>
                    <a:pt x="268" y="459"/>
                  </a:lnTo>
                  <a:lnTo>
                    <a:pt x="257" y="447"/>
                  </a:lnTo>
                  <a:lnTo>
                    <a:pt x="252" y="454"/>
                  </a:lnTo>
                  <a:lnTo>
                    <a:pt x="230" y="444"/>
                  </a:lnTo>
                  <a:lnTo>
                    <a:pt x="208" y="434"/>
                  </a:lnTo>
                  <a:lnTo>
                    <a:pt x="186" y="426"/>
                  </a:lnTo>
                  <a:lnTo>
                    <a:pt x="165" y="418"/>
                  </a:lnTo>
                  <a:lnTo>
                    <a:pt x="144" y="408"/>
                  </a:lnTo>
                  <a:lnTo>
                    <a:pt x="123" y="398"/>
                  </a:lnTo>
                  <a:lnTo>
                    <a:pt x="101" y="385"/>
                  </a:lnTo>
                  <a:lnTo>
                    <a:pt x="82" y="372"/>
                  </a:lnTo>
                  <a:lnTo>
                    <a:pt x="103" y="380"/>
                  </a:lnTo>
                  <a:lnTo>
                    <a:pt x="126" y="385"/>
                  </a:lnTo>
                  <a:lnTo>
                    <a:pt x="150" y="388"/>
                  </a:lnTo>
                  <a:lnTo>
                    <a:pt x="175" y="390"/>
                  </a:lnTo>
                  <a:lnTo>
                    <a:pt x="199" y="391"/>
                  </a:lnTo>
                  <a:lnTo>
                    <a:pt x="222" y="395"/>
                  </a:lnTo>
                  <a:lnTo>
                    <a:pt x="247" y="400"/>
                  </a:lnTo>
                  <a:lnTo>
                    <a:pt x="268" y="408"/>
                  </a:lnTo>
                  <a:lnTo>
                    <a:pt x="278" y="405"/>
                  </a:lnTo>
                  <a:lnTo>
                    <a:pt x="289" y="401"/>
                  </a:lnTo>
                  <a:lnTo>
                    <a:pt x="296" y="395"/>
                  </a:lnTo>
                  <a:lnTo>
                    <a:pt x="294" y="382"/>
                  </a:lnTo>
                  <a:lnTo>
                    <a:pt x="266" y="372"/>
                  </a:lnTo>
                  <a:lnTo>
                    <a:pt x="240" y="364"/>
                  </a:lnTo>
                  <a:lnTo>
                    <a:pt x="212" y="357"/>
                  </a:lnTo>
                  <a:lnTo>
                    <a:pt x="185" y="350"/>
                  </a:lnTo>
                  <a:lnTo>
                    <a:pt x="157" y="344"/>
                  </a:lnTo>
                  <a:lnTo>
                    <a:pt x="129" y="339"/>
                  </a:lnTo>
                  <a:lnTo>
                    <a:pt x="100" y="332"/>
                  </a:lnTo>
                  <a:lnTo>
                    <a:pt x="70" y="326"/>
                  </a:lnTo>
                  <a:lnTo>
                    <a:pt x="61" y="322"/>
                  </a:lnTo>
                  <a:lnTo>
                    <a:pt x="51" y="319"/>
                  </a:lnTo>
                  <a:lnTo>
                    <a:pt x="41" y="316"/>
                  </a:lnTo>
                  <a:lnTo>
                    <a:pt x="30" y="313"/>
                  </a:lnTo>
                  <a:lnTo>
                    <a:pt x="20" y="308"/>
                  </a:lnTo>
                  <a:lnTo>
                    <a:pt x="12" y="303"/>
                  </a:lnTo>
                  <a:lnTo>
                    <a:pt x="5" y="298"/>
                  </a:lnTo>
                  <a:lnTo>
                    <a:pt x="0" y="290"/>
                  </a:lnTo>
                  <a:lnTo>
                    <a:pt x="21" y="288"/>
                  </a:lnTo>
                  <a:lnTo>
                    <a:pt x="43" y="288"/>
                  </a:lnTo>
                  <a:lnTo>
                    <a:pt x="62" y="291"/>
                  </a:lnTo>
                  <a:lnTo>
                    <a:pt x="80" y="294"/>
                  </a:lnTo>
                  <a:lnTo>
                    <a:pt x="100" y="299"/>
                  </a:lnTo>
                  <a:lnTo>
                    <a:pt x="118" y="306"/>
                  </a:lnTo>
                  <a:lnTo>
                    <a:pt x="137" y="311"/>
                  </a:lnTo>
                  <a:lnTo>
                    <a:pt x="159" y="317"/>
                  </a:lnTo>
                  <a:lnTo>
                    <a:pt x="178" y="321"/>
                  </a:lnTo>
                  <a:lnTo>
                    <a:pt x="198" y="326"/>
                  </a:lnTo>
                  <a:lnTo>
                    <a:pt x="217" y="329"/>
                  </a:lnTo>
                  <a:lnTo>
                    <a:pt x="237" y="331"/>
                  </a:lnTo>
                  <a:lnTo>
                    <a:pt x="255" y="331"/>
                  </a:lnTo>
                  <a:lnTo>
                    <a:pt x="271" y="326"/>
                  </a:lnTo>
                  <a:lnTo>
                    <a:pt x="286" y="316"/>
                  </a:lnTo>
                  <a:lnTo>
                    <a:pt x="299" y="299"/>
                  </a:lnTo>
                  <a:lnTo>
                    <a:pt x="299" y="280"/>
                  </a:lnTo>
                  <a:lnTo>
                    <a:pt x="292" y="265"/>
                  </a:lnTo>
                  <a:lnTo>
                    <a:pt x="281" y="252"/>
                  </a:lnTo>
                  <a:lnTo>
                    <a:pt x="266" y="242"/>
                  </a:lnTo>
                  <a:lnTo>
                    <a:pt x="248" y="232"/>
                  </a:lnTo>
                  <a:lnTo>
                    <a:pt x="230" y="222"/>
                  </a:lnTo>
                  <a:lnTo>
                    <a:pt x="212" y="212"/>
                  </a:lnTo>
                  <a:lnTo>
                    <a:pt x="198" y="201"/>
                  </a:lnTo>
                  <a:lnTo>
                    <a:pt x="177" y="199"/>
                  </a:lnTo>
                  <a:lnTo>
                    <a:pt x="155" y="194"/>
                  </a:lnTo>
                  <a:lnTo>
                    <a:pt x="137" y="188"/>
                  </a:lnTo>
                  <a:lnTo>
                    <a:pt x="121" y="178"/>
                  </a:lnTo>
                  <a:lnTo>
                    <a:pt x="106" y="166"/>
                  </a:lnTo>
                  <a:lnTo>
                    <a:pt x="90" y="155"/>
                  </a:lnTo>
                  <a:lnTo>
                    <a:pt x="75" y="142"/>
                  </a:lnTo>
                  <a:lnTo>
                    <a:pt x="61" y="130"/>
                  </a:lnTo>
                  <a:lnTo>
                    <a:pt x="61" y="114"/>
                  </a:lnTo>
                  <a:lnTo>
                    <a:pt x="87" y="124"/>
                  </a:lnTo>
                  <a:lnTo>
                    <a:pt x="115" y="133"/>
                  </a:lnTo>
                  <a:lnTo>
                    <a:pt x="141" y="145"/>
                  </a:lnTo>
                  <a:lnTo>
                    <a:pt x="167" y="156"/>
                  </a:lnTo>
                  <a:lnTo>
                    <a:pt x="193" y="168"/>
                  </a:lnTo>
                  <a:lnTo>
                    <a:pt x="219" y="178"/>
                  </a:lnTo>
                  <a:lnTo>
                    <a:pt x="245" y="189"/>
                  </a:lnTo>
                  <a:lnTo>
                    <a:pt x="271" y="197"/>
                  </a:lnTo>
                  <a:lnTo>
                    <a:pt x="297" y="206"/>
                  </a:lnTo>
                  <a:lnTo>
                    <a:pt x="323" y="214"/>
                  </a:lnTo>
                  <a:lnTo>
                    <a:pt x="350" y="219"/>
                  </a:lnTo>
                  <a:lnTo>
                    <a:pt x="377" y="222"/>
                  </a:lnTo>
                  <a:lnTo>
                    <a:pt x="405" y="222"/>
                  </a:lnTo>
                  <a:lnTo>
                    <a:pt x="433" y="220"/>
                  </a:lnTo>
                  <a:lnTo>
                    <a:pt x="461" y="216"/>
                  </a:lnTo>
                  <a:lnTo>
                    <a:pt x="490" y="207"/>
                  </a:lnTo>
                  <a:lnTo>
                    <a:pt x="506" y="204"/>
                  </a:lnTo>
                  <a:lnTo>
                    <a:pt x="518" y="197"/>
                  </a:lnTo>
                  <a:lnTo>
                    <a:pt x="523" y="188"/>
                  </a:lnTo>
                  <a:lnTo>
                    <a:pt x="526" y="178"/>
                  </a:lnTo>
                  <a:lnTo>
                    <a:pt x="526" y="165"/>
                  </a:lnTo>
                  <a:lnTo>
                    <a:pt x="526" y="151"/>
                  </a:lnTo>
                  <a:lnTo>
                    <a:pt x="526" y="138"/>
                  </a:lnTo>
                  <a:lnTo>
                    <a:pt x="528" y="125"/>
                  </a:lnTo>
                  <a:lnTo>
                    <a:pt x="537" y="104"/>
                  </a:lnTo>
                  <a:lnTo>
                    <a:pt x="547" y="81"/>
                  </a:lnTo>
                  <a:lnTo>
                    <a:pt x="559" y="58"/>
                  </a:lnTo>
                  <a:lnTo>
                    <a:pt x="572" y="36"/>
                  </a:lnTo>
                  <a:lnTo>
                    <a:pt x="588" y="20"/>
                  </a:lnTo>
                  <a:lnTo>
                    <a:pt x="606" y="7"/>
                  </a:lnTo>
                  <a:lnTo>
                    <a:pt x="627" y="0"/>
                  </a:lnTo>
                  <a:lnTo>
                    <a:pt x="653" y="4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68" name="Freeform 24"/>
            <p:cNvSpPr>
              <a:spLocks/>
            </p:cNvSpPr>
            <p:nvPr/>
          </p:nvSpPr>
          <p:spPr bwMode="auto">
            <a:xfrm>
              <a:off x="1126" y="1332"/>
              <a:ext cx="27" cy="32"/>
            </a:xfrm>
            <a:custGeom>
              <a:avLst/>
              <a:gdLst/>
              <a:ahLst/>
              <a:cxnLst>
                <a:cxn ang="0">
                  <a:pos x="56" y="64"/>
                </a:cxn>
                <a:cxn ang="0">
                  <a:pos x="45" y="64"/>
                </a:cxn>
                <a:cxn ang="0">
                  <a:pos x="36" y="61"/>
                </a:cxn>
                <a:cxn ang="0">
                  <a:pos x="30" y="54"/>
                </a:cxn>
                <a:cxn ang="0">
                  <a:pos x="25" y="46"/>
                </a:cxn>
                <a:cxn ang="0">
                  <a:pos x="20" y="36"/>
                </a:cxn>
                <a:cxn ang="0">
                  <a:pos x="15" y="26"/>
                </a:cxn>
                <a:cxn ang="0">
                  <a:pos x="9" y="18"/>
                </a:cxn>
                <a:cxn ang="0">
                  <a:pos x="0" y="10"/>
                </a:cxn>
                <a:cxn ang="0">
                  <a:pos x="2" y="3"/>
                </a:cxn>
                <a:cxn ang="0">
                  <a:pos x="9" y="0"/>
                </a:cxn>
                <a:cxn ang="0">
                  <a:pos x="15" y="0"/>
                </a:cxn>
                <a:cxn ang="0">
                  <a:pos x="22" y="0"/>
                </a:cxn>
                <a:cxn ang="0">
                  <a:pos x="30" y="16"/>
                </a:cxn>
                <a:cxn ang="0">
                  <a:pos x="41" y="31"/>
                </a:cxn>
                <a:cxn ang="0">
                  <a:pos x="51" y="46"/>
                </a:cxn>
                <a:cxn ang="0">
                  <a:pos x="56" y="64"/>
                </a:cxn>
              </a:cxnLst>
              <a:rect l="0" t="0" r="r" b="b"/>
              <a:pathLst>
                <a:path w="56" h="64">
                  <a:moveTo>
                    <a:pt x="56" y="64"/>
                  </a:moveTo>
                  <a:lnTo>
                    <a:pt x="45" y="64"/>
                  </a:lnTo>
                  <a:lnTo>
                    <a:pt x="36" y="61"/>
                  </a:lnTo>
                  <a:lnTo>
                    <a:pt x="30" y="54"/>
                  </a:lnTo>
                  <a:lnTo>
                    <a:pt x="25" y="46"/>
                  </a:lnTo>
                  <a:lnTo>
                    <a:pt x="20" y="36"/>
                  </a:lnTo>
                  <a:lnTo>
                    <a:pt x="15" y="26"/>
                  </a:lnTo>
                  <a:lnTo>
                    <a:pt x="9" y="18"/>
                  </a:lnTo>
                  <a:lnTo>
                    <a:pt x="0" y="10"/>
                  </a:lnTo>
                  <a:lnTo>
                    <a:pt x="2" y="3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30" y="16"/>
                  </a:lnTo>
                  <a:lnTo>
                    <a:pt x="41" y="31"/>
                  </a:lnTo>
                  <a:lnTo>
                    <a:pt x="51" y="46"/>
                  </a:lnTo>
                  <a:lnTo>
                    <a:pt x="56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67" name="Freeform 23"/>
            <p:cNvSpPr>
              <a:spLocks/>
            </p:cNvSpPr>
            <p:nvPr/>
          </p:nvSpPr>
          <p:spPr bwMode="auto">
            <a:xfrm>
              <a:off x="1229" y="1351"/>
              <a:ext cx="88" cy="51"/>
            </a:xfrm>
            <a:custGeom>
              <a:avLst/>
              <a:gdLst/>
              <a:ahLst/>
              <a:cxnLst>
                <a:cxn ang="0">
                  <a:pos x="174" y="102"/>
                </a:cxn>
                <a:cxn ang="0">
                  <a:pos x="161" y="96"/>
                </a:cxn>
                <a:cxn ang="0">
                  <a:pos x="150" y="89"/>
                </a:cxn>
                <a:cxn ang="0">
                  <a:pos x="140" y="81"/>
                </a:cxn>
                <a:cxn ang="0">
                  <a:pos x="130" y="71"/>
                </a:cxn>
                <a:cxn ang="0">
                  <a:pos x="121" y="63"/>
                </a:cxn>
                <a:cxn ang="0">
                  <a:pos x="111" y="53"/>
                </a:cxn>
                <a:cxn ang="0">
                  <a:pos x="99" y="45"/>
                </a:cxn>
                <a:cxn ang="0">
                  <a:pos x="86" y="37"/>
                </a:cxn>
                <a:cxn ang="0">
                  <a:pos x="81" y="43"/>
                </a:cxn>
                <a:cxn ang="0">
                  <a:pos x="73" y="35"/>
                </a:cxn>
                <a:cxn ang="0">
                  <a:pos x="62" y="28"/>
                </a:cxn>
                <a:cxn ang="0">
                  <a:pos x="52" y="25"/>
                </a:cxn>
                <a:cxn ang="0">
                  <a:pos x="41" y="23"/>
                </a:cxn>
                <a:cxn ang="0">
                  <a:pos x="29" y="22"/>
                </a:cxn>
                <a:cxn ang="0">
                  <a:pos x="18" y="20"/>
                </a:cxn>
                <a:cxn ang="0">
                  <a:pos x="8" y="19"/>
                </a:cxn>
                <a:cxn ang="0">
                  <a:pos x="0" y="17"/>
                </a:cxn>
                <a:cxn ang="0">
                  <a:pos x="11" y="5"/>
                </a:cxn>
                <a:cxn ang="0">
                  <a:pos x="24" y="0"/>
                </a:cxn>
                <a:cxn ang="0">
                  <a:pos x="37" y="0"/>
                </a:cxn>
                <a:cxn ang="0">
                  <a:pos x="50" y="4"/>
                </a:cxn>
                <a:cxn ang="0">
                  <a:pos x="65" y="9"/>
                </a:cxn>
                <a:cxn ang="0">
                  <a:pos x="78" y="14"/>
                </a:cxn>
                <a:cxn ang="0">
                  <a:pos x="91" y="19"/>
                </a:cxn>
                <a:cxn ang="0">
                  <a:pos x="104" y="22"/>
                </a:cxn>
                <a:cxn ang="0">
                  <a:pos x="114" y="30"/>
                </a:cxn>
                <a:cxn ang="0">
                  <a:pos x="125" y="38"/>
                </a:cxn>
                <a:cxn ang="0">
                  <a:pos x="135" y="48"/>
                </a:cxn>
                <a:cxn ang="0">
                  <a:pos x="145" y="58"/>
                </a:cxn>
                <a:cxn ang="0">
                  <a:pos x="155" y="68"/>
                </a:cxn>
                <a:cxn ang="0">
                  <a:pos x="163" y="79"/>
                </a:cxn>
                <a:cxn ang="0">
                  <a:pos x="170" y="91"/>
                </a:cxn>
                <a:cxn ang="0">
                  <a:pos x="174" y="102"/>
                </a:cxn>
              </a:cxnLst>
              <a:rect l="0" t="0" r="r" b="b"/>
              <a:pathLst>
                <a:path w="174" h="102">
                  <a:moveTo>
                    <a:pt x="174" y="102"/>
                  </a:moveTo>
                  <a:lnTo>
                    <a:pt x="161" y="96"/>
                  </a:lnTo>
                  <a:lnTo>
                    <a:pt x="150" y="89"/>
                  </a:lnTo>
                  <a:lnTo>
                    <a:pt x="140" y="81"/>
                  </a:lnTo>
                  <a:lnTo>
                    <a:pt x="130" y="71"/>
                  </a:lnTo>
                  <a:lnTo>
                    <a:pt x="121" y="63"/>
                  </a:lnTo>
                  <a:lnTo>
                    <a:pt x="111" y="53"/>
                  </a:lnTo>
                  <a:lnTo>
                    <a:pt x="99" y="45"/>
                  </a:lnTo>
                  <a:lnTo>
                    <a:pt x="86" y="37"/>
                  </a:lnTo>
                  <a:lnTo>
                    <a:pt x="81" y="43"/>
                  </a:lnTo>
                  <a:lnTo>
                    <a:pt x="73" y="35"/>
                  </a:lnTo>
                  <a:lnTo>
                    <a:pt x="62" y="28"/>
                  </a:lnTo>
                  <a:lnTo>
                    <a:pt x="52" y="25"/>
                  </a:lnTo>
                  <a:lnTo>
                    <a:pt x="41" y="23"/>
                  </a:lnTo>
                  <a:lnTo>
                    <a:pt x="29" y="22"/>
                  </a:lnTo>
                  <a:lnTo>
                    <a:pt x="18" y="20"/>
                  </a:lnTo>
                  <a:lnTo>
                    <a:pt x="8" y="19"/>
                  </a:lnTo>
                  <a:lnTo>
                    <a:pt x="0" y="17"/>
                  </a:lnTo>
                  <a:lnTo>
                    <a:pt x="11" y="5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0" y="4"/>
                  </a:lnTo>
                  <a:lnTo>
                    <a:pt x="65" y="9"/>
                  </a:lnTo>
                  <a:lnTo>
                    <a:pt x="78" y="14"/>
                  </a:lnTo>
                  <a:lnTo>
                    <a:pt x="91" y="19"/>
                  </a:lnTo>
                  <a:lnTo>
                    <a:pt x="104" y="22"/>
                  </a:lnTo>
                  <a:lnTo>
                    <a:pt x="114" y="30"/>
                  </a:lnTo>
                  <a:lnTo>
                    <a:pt x="125" y="38"/>
                  </a:lnTo>
                  <a:lnTo>
                    <a:pt x="135" y="48"/>
                  </a:lnTo>
                  <a:lnTo>
                    <a:pt x="145" y="58"/>
                  </a:lnTo>
                  <a:lnTo>
                    <a:pt x="155" y="68"/>
                  </a:lnTo>
                  <a:lnTo>
                    <a:pt x="163" y="79"/>
                  </a:lnTo>
                  <a:lnTo>
                    <a:pt x="170" y="91"/>
                  </a:lnTo>
                  <a:lnTo>
                    <a:pt x="174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66" name="Freeform 22"/>
            <p:cNvSpPr>
              <a:spLocks/>
            </p:cNvSpPr>
            <p:nvPr/>
          </p:nvSpPr>
          <p:spPr bwMode="auto">
            <a:xfrm>
              <a:off x="1313" y="1383"/>
              <a:ext cx="99" cy="162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78" y="28"/>
                </a:cxn>
                <a:cxn ang="0">
                  <a:pos x="186" y="57"/>
                </a:cxn>
                <a:cxn ang="0">
                  <a:pos x="193" y="87"/>
                </a:cxn>
                <a:cxn ang="0">
                  <a:pos x="197" y="118"/>
                </a:cxn>
                <a:cxn ang="0">
                  <a:pos x="197" y="148"/>
                </a:cxn>
                <a:cxn ang="0">
                  <a:pos x="193" y="177"/>
                </a:cxn>
                <a:cxn ang="0">
                  <a:pos x="183" y="205"/>
                </a:cxn>
                <a:cxn ang="0">
                  <a:pos x="163" y="230"/>
                </a:cxn>
                <a:cxn ang="0">
                  <a:pos x="147" y="248"/>
                </a:cxn>
                <a:cxn ang="0">
                  <a:pos x="129" y="264"/>
                </a:cxn>
                <a:cxn ang="0">
                  <a:pos x="109" y="279"/>
                </a:cxn>
                <a:cxn ang="0">
                  <a:pos x="90" y="292"/>
                </a:cxn>
                <a:cxn ang="0">
                  <a:pos x="69" y="304"/>
                </a:cxn>
                <a:cxn ang="0">
                  <a:pos x="46" y="312"/>
                </a:cxn>
                <a:cxn ang="0">
                  <a:pos x="23" y="318"/>
                </a:cxn>
                <a:cxn ang="0">
                  <a:pos x="0" y="323"/>
                </a:cxn>
                <a:cxn ang="0">
                  <a:pos x="6" y="304"/>
                </a:cxn>
                <a:cxn ang="0">
                  <a:pos x="18" y="284"/>
                </a:cxn>
                <a:cxn ang="0">
                  <a:pos x="26" y="264"/>
                </a:cxn>
                <a:cxn ang="0">
                  <a:pos x="26" y="241"/>
                </a:cxn>
                <a:cxn ang="0">
                  <a:pos x="11" y="225"/>
                </a:cxn>
                <a:cxn ang="0">
                  <a:pos x="20" y="220"/>
                </a:cxn>
                <a:cxn ang="0">
                  <a:pos x="31" y="217"/>
                </a:cxn>
                <a:cxn ang="0">
                  <a:pos x="42" y="212"/>
                </a:cxn>
                <a:cxn ang="0">
                  <a:pos x="55" y="205"/>
                </a:cxn>
                <a:cxn ang="0">
                  <a:pos x="70" y="200"/>
                </a:cxn>
                <a:cxn ang="0">
                  <a:pos x="83" y="194"/>
                </a:cxn>
                <a:cxn ang="0">
                  <a:pos x="96" y="187"/>
                </a:cxn>
                <a:cxn ang="0">
                  <a:pos x="108" y="180"/>
                </a:cxn>
                <a:cxn ang="0">
                  <a:pos x="126" y="166"/>
                </a:cxn>
                <a:cxn ang="0">
                  <a:pos x="139" y="149"/>
                </a:cxn>
                <a:cxn ang="0">
                  <a:pos x="150" y="129"/>
                </a:cxn>
                <a:cxn ang="0">
                  <a:pos x="157" y="111"/>
                </a:cxn>
                <a:cxn ang="0">
                  <a:pos x="162" y="90"/>
                </a:cxn>
                <a:cxn ang="0">
                  <a:pos x="163" y="70"/>
                </a:cxn>
                <a:cxn ang="0">
                  <a:pos x="162" y="49"/>
                </a:cxn>
                <a:cxn ang="0">
                  <a:pos x="158" y="28"/>
                </a:cxn>
                <a:cxn ang="0">
                  <a:pos x="149" y="19"/>
                </a:cxn>
                <a:cxn ang="0">
                  <a:pos x="150" y="8"/>
                </a:cxn>
                <a:cxn ang="0">
                  <a:pos x="158" y="1"/>
                </a:cxn>
                <a:cxn ang="0">
                  <a:pos x="170" y="0"/>
                </a:cxn>
              </a:cxnLst>
              <a:rect l="0" t="0" r="r" b="b"/>
              <a:pathLst>
                <a:path w="197" h="323">
                  <a:moveTo>
                    <a:pt x="170" y="0"/>
                  </a:moveTo>
                  <a:lnTo>
                    <a:pt x="178" y="28"/>
                  </a:lnTo>
                  <a:lnTo>
                    <a:pt x="186" y="57"/>
                  </a:lnTo>
                  <a:lnTo>
                    <a:pt x="193" y="87"/>
                  </a:lnTo>
                  <a:lnTo>
                    <a:pt x="197" y="118"/>
                  </a:lnTo>
                  <a:lnTo>
                    <a:pt x="197" y="148"/>
                  </a:lnTo>
                  <a:lnTo>
                    <a:pt x="193" y="177"/>
                  </a:lnTo>
                  <a:lnTo>
                    <a:pt x="183" y="205"/>
                  </a:lnTo>
                  <a:lnTo>
                    <a:pt x="163" y="230"/>
                  </a:lnTo>
                  <a:lnTo>
                    <a:pt x="147" y="248"/>
                  </a:lnTo>
                  <a:lnTo>
                    <a:pt x="129" y="264"/>
                  </a:lnTo>
                  <a:lnTo>
                    <a:pt x="109" y="279"/>
                  </a:lnTo>
                  <a:lnTo>
                    <a:pt x="90" y="292"/>
                  </a:lnTo>
                  <a:lnTo>
                    <a:pt x="69" y="304"/>
                  </a:lnTo>
                  <a:lnTo>
                    <a:pt x="46" y="312"/>
                  </a:lnTo>
                  <a:lnTo>
                    <a:pt x="23" y="318"/>
                  </a:lnTo>
                  <a:lnTo>
                    <a:pt x="0" y="323"/>
                  </a:lnTo>
                  <a:lnTo>
                    <a:pt x="6" y="304"/>
                  </a:lnTo>
                  <a:lnTo>
                    <a:pt x="18" y="284"/>
                  </a:lnTo>
                  <a:lnTo>
                    <a:pt x="26" y="264"/>
                  </a:lnTo>
                  <a:lnTo>
                    <a:pt x="26" y="241"/>
                  </a:lnTo>
                  <a:lnTo>
                    <a:pt x="11" y="225"/>
                  </a:lnTo>
                  <a:lnTo>
                    <a:pt x="20" y="220"/>
                  </a:lnTo>
                  <a:lnTo>
                    <a:pt x="31" y="217"/>
                  </a:lnTo>
                  <a:lnTo>
                    <a:pt x="42" y="212"/>
                  </a:lnTo>
                  <a:lnTo>
                    <a:pt x="55" y="205"/>
                  </a:lnTo>
                  <a:lnTo>
                    <a:pt x="70" y="200"/>
                  </a:lnTo>
                  <a:lnTo>
                    <a:pt x="83" y="194"/>
                  </a:lnTo>
                  <a:lnTo>
                    <a:pt x="96" y="187"/>
                  </a:lnTo>
                  <a:lnTo>
                    <a:pt x="108" y="180"/>
                  </a:lnTo>
                  <a:lnTo>
                    <a:pt x="126" y="166"/>
                  </a:lnTo>
                  <a:lnTo>
                    <a:pt x="139" y="149"/>
                  </a:lnTo>
                  <a:lnTo>
                    <a:pt x="150" y="129"/>
                  </a:lnTo>
                  <a:lnTo>
                    <a:pt x="157" y="111"/>
                  </a:lnTo>
                  <a:lnTo>
                    <a:pt x="162" y="90"/>
                  </a:lnTo>
                  <a:lnTo>
                    <a:pt x="163" y="70"/>
                  </a:lnTo>
                  <a:lnTo>
                    <a:pt x="162" y="49"/>
                  </a:lnTo>
                  <a:lnTo>
                    <a:pt x="158" y="28"/>
                  </a:lnTo>
                  <a:lnTo>
                    <a:pt x="149" y="19"/>
                  </a:lnTo>
                  <a:lnTo>
                    <a:pt x="150" y="8"/>
                  </a:lnTo>
                  <a:lnTo>
                    <a:pt x="158" y="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AFAF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65" name="Freeform 21"/>
            <p:cNvSpPr>
              <a:spLocks/>
            </p:cNvSpPr>
            <p:nvPr/>
          </p:nvSpPr>
          <p:spPr bwMode="auto">
            <a:xfrm>
              <a:off x="633" y="1438"/>
              <a:ext cx="68" cy="33"/>
            </a:xfrm>
            <a:custGeom>
              <a:avLst/>
              <a:gdLst/>
              <a:ahLst/>
              <a:cxnLst>
                <a:cxn ang="0">
                  <a:pos x="137" y="61"/>
                </a:cxn>
                <a:cxn ang="0">
                  <a:pos x="124" y="65"/>
                </a:cxn>
                <a:cxn ang="0">
                  <a:pos x="111" y="65"/>
                </a:cxn>
                <a:cxn ang="0">
                  <a:pos x="98" y="64"/>
                </a:cxn>
                <a:cxn ang="0">
                  <a:pos x="85" y="61"/>
                </a:cxn>
                <a:cxn ang="0">
                  <a:pos x="71" y="56"/>
                </a:cxn>
                <a:cxn ang="0">
                  <a:pos x="57" y="51"/>
                </a:cxn>
                <a:cxn ang="0">
                  <a:pos x="43" y="46"/>
                </a:cxn>
                <a:cxn ang="0">
                  <a:pos x="28" y="42"/>
                </a:cxn>
                <a:cxn ang="0">
                  <a:pos x="0" y="0"/>
                </a:cxn>
                <a:cxn ang="0">
                  <a:pos x="20" y="1"/>
                </a:cxn>
                <a:cxn ang="0">
                  <a:pos x="38" y="6"/>
                </a:cxn>
                <a:cxn ang="0">
                  <a:pos x="57" y="13"/>
                </a:cxn>
                <a:cxn ang="0">
                  <a:pos x="74" y="19"/>
                </a:cxn>
                <a:cxn ang="0">
                  <a:pos x="92" y="29"/>
                </a:cxn>
                <a:cxn ang="0">
                  <a:pos x="108" y="39"/>
                </a:cxn>
                <a:cxn ang="0">
                  <a:pos x="123" y="49"/>
                </a:cxn>
                <a:cxn ang="0">
                  <a:pos x="137" y="61"/>
                </a:cxn>
              </a:cxnLst>
              <a:rect l="0" t="0" r="r" b="b"/>
              <a:pathLst>
                <a:path w="137" h="65">
                  <a:moveTo>
                    <a:pt x="137" y="61"/>
                  </a:moveTo>
                  <a:lnTo>
                    <a:pt x="124" y="65"/>
                  </a:lnTo>
                  <a:lnTo>
                    <a:pt x="111" y="65"/>
                  </a:lnTo>
                  <a:lnTo>
                    <a:pt x="98" y="64"/>
                  </a:lnTo>
                  <a:lnTo>
                    <a:pt x="85" y="61"/>
                  </a:lnTo>
                  <a:lnTo>
                    <a:pt x="71" y="56"/>
                  </a:lnTo>
                  <a:lnTo>
                    <a:pt x="57" y="51"/>
                  </a:lnTo>
                  <a:lnTo>
                    <a:pt x="43" y="46"/>
                  </a:lnTo>
                  <a:lnTo>
                    <a:pt x="28" y="42"/>
                  </a:lnTo>
                  <a:lnTo>
                    <a:pt x="0" y="0"/>
                  </a:lnTo>
                  <a:lnTo>
                    <a:pt x="20" y="1"/>
                  </a:lnTo>
                  <a:lnTo>
                    <a:pt x="38" y="6"/>
                  </a:lnTo>
                  <a:lnTo>
                    <a:pt x="57" y="13"/>
                  </a:lnTo>
                  <a:lnTo>
                    <a:pt x="74" y="19"/>
                  </a:lnTo>
                  <a:lnTo>
                    <a:pt x="92" y="29"/>
                  </a:lnTo>
                  <a:lnTo>
                    <a:pt x="108" y="39"/>
                  </a:lnTo>
                  <a:lnTo>
                    <a:pt x="123" y="49"/>
                  </a:lnTo>
                  <a:lnTo>
                    <a:pt x="137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64" name="Freeform 20"/>
            <p:cNvSpPr>
              <a:spLocks/>
            </p:cNvSpPr>
            <p:nvPr/>
          </p:nvSpPr>
          <p:spPr bwMode="auto">
            <a:xfrm>
              <a:off x="891" y="1446"/>
              <a:ext cx="80" cy="160"/>
            </a:xfrm>
            <a:custGeom>
              <a:avLst/>
              <a:gdLst/>
              <a:ahLst/>
              <a:cxnLst>
                <a:cxn ang="0">
                  <a:pos x="158" y="258"/>
                </a:cxn>
                <a:cxn ang="0">
                  <a:pos x="153" y="309"/>
                </a:cxn>
                <a:cxn ang="0">
                  <a:pos x="145" y="304"/>
                </a:cxn>
                <a:cxn ang="0">
                  <a:pos x="135" y="304"/>
                </a:cxn>
                <a:cxn ang="0">
                  <a:pos x="127" y="305"/>
                </a:cxn>
                <a:cxn ang="0">
                  <a:pos x="119" y="309"/>
                </a:cxn>
                <a:cxn ang="0">
                  <a:pos x="109" y="312"/>
                </a:cxn>
                <a:cxn ang="0">
                  <a:pos x="101" y="315"/>
                </a:cxn>
                <a:cxn ang="0">
                  <a:pos x="91" y="318"/>
                </a:cxn>
                <a:cxn ang="0">
                  <a:pos x="81" y="320"/>
                </a:cxn>
                <a:cxn ang="0">
                  <a:pos x="85" y="274"/>
                </a:cxn>
                <a:cxn ang="0">
                  <a:pos x="85" y="230"/>
                </a:cxn>
                <a:cxn ang="0">
                  <a:pos x="80" y="189"/>
                </a:cxn>
                <a:cxn ang="0">
                  <a:pos x="73" y="147"/>
                </a:cxn>
                <a:cxn ang="0">
                  <a:pos x="62" y="108"/>
                </a:cxn>
                <a:cxn ang="0">
                  <a:pos x="46" y="70"/>
                </a:cxn>
                <a:cxn ang="0">
                  <a:pos x="26" y="34"/>
                </a:cxn>
                <a:cxn ang="0">
                  <a:pos x="0" y="0"/>
                </a:cxn>
                <a:cxn ang="0">
                  <a:pos x="39" y="16"/>
                </a:cxn>
                <a:cxn ang="0">
                  <a:pos x="70" y="41"/>
                </a:cxn>
                <a:cxn ang="0">
                  <a:pos x="95" y="72"/>
                </a:cxn>
                <a:cxn ang="0">
                  <a:pos x="113" y="108"/>
                </a:cxn>
                <a:cxn ang="0">
                  <a:pos x="126" y="146"/>
                </a:cxn>
                <a:cxn ang="0">
                  <a:pos x="137" y="184"/>
                </a:cxn>
                <a:cxn ang="0">
                  <a:pos x="148" y="223"/>
                </a:cxn>
                <a:cxn ang="0">
                  <a:pos x="158" y="258"/>
                </a:cxn>
              </a:cxnLst>
              <a:rect l="0" t="0" r="r" b="b"/>
              <a:pathLst>
                <a:path w="158" h="320">
                  <a:moveTo>
                    <a:pt x="158" y="258"/>
                  </a:moveTo>
                  <a:lnTo>
                    <a:pt x="153" y="309"/>
                  </a:lnTo>
                  <a:lnTo>
                    <a:pt x="145" y="304"/>
                  </a:lnTo>
                  <a:lnTo>
                    <a:pt x="135" y="304"/>
                  </a:lnTo>
                  <a:lnTo>
                    <a:pt x="127" y="305"/>
                  </a:lnTo>
                  <a:lnTo>
                    <a:pt x="119" y="309"/>
                  </a:lnTo>
                  <a:lnTo>
                    <a:pt x="109" y="312"/>
                  </a:lnTo>
                  <a:lnTo>
                    <a:pt x="101" y="315"/>
                  </a:lnTo>
                  <a:lnTo>
                    <a:pt x="91" y="318"/>
                  </a:lnTo>
                  <a:lnTo>
                    <a:pt x="81" y="320"/>
                  </a:lnTo>
                  <a:lnTo>
                    <a:pt x="85" y="274"/>
                  </a:lnTo>
                  <a:lnTo>
                    <a:pt x="85" y="230"/>
                  </a:lnTo>
                  <a:lnTo>
                    <a:pt x="80" y="189"/>
                  </a:lnTo>
                  <a:lnTo>
                    <a:pt x="73" y="147"/>
                  </a:lnTo>
                  <a:lnTo>
                    <a:pt x="62" y="108"/>
                  </a:lnTo>
                  <a:lnTo>
                    <a:pt x="46" y="70"/>
                  </a:lnTo>
                  <a:lnTo>
                    <a:pt x="26" y="34"/>
                  </a:lnTo>
                  <a:lnTo>
                    <a:pt x="0" y="0"/>
                  </a:lnTo>
                  <a:lnTo>
                    <a:pt x="39" y="16"/>
                  </a:lnTo>
                  <a:lnTo>
                    <a:pt x="70" y="41"/>
                  </a:lnTo>
                  <a:lnTo>
                    <a:pt x="95" y="72"/>
                  </a:lnTo>
                  <a:lnTo>
                    <a:pt x="113" y="108"/>
                  </a:lnTo>
                  <a:lnTo>
                    <a:pt x="126" y="146"/>
                  </a:lnTo>
                  <a:lnTo>
                    <a:pt x="137" y="184"/>
                  </a:lnTo>
                  <a:lnTo>
                    <a:pt x="148" y="223"/>
                  </a:lnTo>
                  <a:lnTo>
                    <a:pt x="158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63" name="Freeform 19"/>
            <p:cNvSpPr>
              <a:spLocks/>
            </p:cNvSpPr>
            <p:nvPr/>
          </p:nvSpPr>
          <p:spPr bwMode="auto">
            <a:xfrm>
              <a:off x="1074" y="1539"/>
              <a:ext cx="20" cy="20"/>
            </a:xfrm>
            <a:custGeom>
              <a:avLst/>
              <a:gdLst/>
              <a:ahLst/>
              <a:cxnLst>
                <a:cxn ang="0">
                  <a:pos x="37" y="7"/>
                </a:cxn>
                <a:cxn ang="0">
                  <a:pos x="39" y="23"/>
                </a:cxn>
                <a:cxn ang="0">
                  <a:pos x="29" y="30"/>
                </a:cxn>
                <a:cxn ang="0">
                  <a:pos x="16" y="33"/>
                </a:cxn>
                <a:cxn ang="0">
                  <a:pos x="6" y="41"/>
                </a:cxn>
                <a:cxn ang="0">
                  <a:pos x="1" y="35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0" y="13"/>
                </a:cxn>
                <a:cxn ang="0">
                  <a:pos x="8" y="4"/>
                </a:cxn>
                <a:cxn ang="0">
                  <a:pos x="18" y="0"/>
                </a:cxn>
                <a:cxn ang="0">
                  <a:pos x="29" y="2"/>
                </a:cxn>
                <a:cxn ang="0">
                  <a:pos x="37" y="7"/>
                </a:cxn>
              </a:cxnLst>
              <a:rect l="0" t="0" r="r" b="b"/>
              <a:pathLst>
                <a:path w="39" h="41">
                  <a:moveTo>
                    <a:pt x="37" y="7"/>
                  </a:moveTo>
                  <a:lnTo>
                    <a:pt x="39" y="23"/>
                  </a:lnTo>
                  <a:lnTo>
                    <a:pt x="29" y="30"/>
                  </a:lnTo>
                  <a:lnTo>
                    <a:pt x="16" y="33"/>
                  </a:lnTo>
                  <a:lnTo>
                    <a:pt x="6" y="41"/>
                  </a:lnTo>
                  <a:lnTo>
                    <a:pt x="1" y="35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8" y="4"/>
                  </a:lnTo>
                  <a:lnTo>
                    <a:pt x="18" y="0"/>
                  </a:lnTo>
                  <a:lnTo>
                    <a:pt x="29" y="2"/>
                  </a:lnTo>
                  <a:lnTo>
                    <a:pt x="3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62" name="Freeform 18"/>
            <p:cNvSpPr>
              <a:spLocks/>
            </p:cNvSpPr>
            <p:nvPr/>
          </p:nvSpPr>
          <p:spPr bwMode="auto">
            <a:xfrm>
              <a:off x="551" y="1551"/>
              <a:ext cx="244" cy="494"/>
            </a:xfrm>
            <a:custGeom>
              <a:avLst/>
              <a:gdLst/>
              <a:ahLst/>
              <a:cxnLst>
                <a:cxn ang="0">
                  <a:pos x="488" y="233"/>
                </a:cxn>
                <a:cxn ang="0">
                  <a:pos x="485" y="437"/>
                </a:cxn>
                <a:cxn ang="0">
                  <a:pos x="472" y="643"/>
                </a:cxn>
                <a:cxn ang="0">
                  <a:pos x="472" y="848"/>
                </a:cxn>
                <a:cxn ang="0">
                  <a:pos x="456" y="963"/>
                </a:cxn>
                <a:cxn ang="0">
                  <a:pos x="395" y="981"/>
                </a:cxn>
                <a:cxn ang="0">
                  <a:pos x="327" y="988"/>
                </a:cxn>
                <a:cxn ang="0">
                  <a:pos x="261" y="978"/>
                </a:cxn>
                <a:cxn ang="0">
                  <a:pos x="207" y="962"/>
                </a:cxn>
                <a:cxn ang="0">
                  <a:pos x="163" y="950"/>
                </a:cxn>
                <a:cxn ang="0">
                  <a:pos x="119" y="929"/>
                </a:cxn>
                <a:cxn ang="0">
                  <a:pos x="74" y="911"/>
                </a:cxn>
                <a:cxn ang="0">
                  <a:pos x="44" y="893"/>
                </a:cxn>
                <a:cxn ang="0">
                  <a:pos x="33" y="874"/>
                </a:cxn>
                <a:cxn ang="0">
                  <a:pos x="18" y="856"/>
                </a:cxn>
                <a:cxn ang="0">
                  <a:pos x="7" y="838"/>
                </a:cxn>
                <a:cxn ang="0">
                  <a:pos x="3" y="787"/>
                </a:cxn>
                <a:cxn ang="0">
                  <a:pos x="15" y="705"/>
                </a:cxn>
                <a:cxn ang="0">
                  <a:pos x="36" y="626"/>
                </a:cxn>
                <a:cxn ang="0">
                  <a:pos x="54" y="537"/>
                </a:cxn>
                <a:cxn ang="0">
                  <a:pos x="70" y="485"/>
                </a:cxn>
                <a:cxn ang="0">
                  <a:pos x="72" y="445"/>
                </a:cxn>
                <a:cxn ang="0">
                  <a:pos x="95" y="434"/>
                </a:cxn>
                <a:cxn ang="0">
                  <a:pos x="136" y="445"/>
                </a:cxn>
                <a:cxn ang="0">
                  <a:pos x="178" y="449"/>
                </a:cxn>
                <a:cxn ang="0">
                  <a:pos x="219" y="442"/>
                </a:cxn>
                <a:cxn ang="0">
                  <a:pos x="230" y="409"/>
                </a:cxn>
                <a:cxn ang="0">
                  <a:pos x="230" y="362"/>
                </a:cxn>
                <a:cxn ang="0">
                  <a:pos x="227" y="319"/>
                </a:cxn>
                <a:cxn ang="0">
                  <a:pos x="206" y="283"/>
                </a:cxn>
                <a:cxn ang="0">
                  <a:pos x="105" y="268"/>
                </a:cxn>
                <a:cxn ang="0">
                  <a:pos x="119" y="131"/>
                </a:cxn>
                <a:cxn ang="0">
                  <a:pos x="127" y="0"/>
                </a:cxn>
                <a:cxn ang="0">
                  <a:pos x="163" y="34"/>
                </a:cxn>
                <a:cxn ang="0">
                  <a:pos x="202" y="67"/>
                </a:cxn>
                <a:cxn ang="0">
                  <a:pos x="245" y="97"/>
                </a:cxn>
                <a:cxn ang="0">
                  <a:pos x="289" y="120"/>
                </a:cxn>
                <a:cxn ang="0">
                  <a:pos x="335" y="138"/>
                </a:cxn>
                <a:cxn ang="0">
                  <a:pos x="382" y="146"/>
                </a:cxn>
                <a:cxn ang="0">
                  <a:pos x="431" y="145"/>
                </a:cxn>
                <a:cxn ang="0">
                  <a:pos x="482" y="130"/>
                </a:cxn>
              </a:cxnLst>
              <a:rect l="0" t="0" r="r" b="b"/>
              <a:pathLst>
                <a:path w="488" h="988">
                  <a:moveTo>
                    <a:pt x="482" y="130"/>
                  </a:moveTo>
                  <a:lnTo>
                    <a:pt x="488" y="233"/>
                  </a:lnTo>
                  <a:lnTo>
                    <a:pt x="488" y="335"/>
                  </a:lnTo>
                  <a:lnTo>
                    <a:pt x="485" y="437"/>
                  </a:lnTo>
                  <a:lnTo>
                    <a:pt x="478" y="541"/>
                  </a:lnTo>
                  <a:lnTo>
                    <a:pt x="472" y="643"/>
                  </a:lnTo>
                  <a:lnTo>
                    <a:pt x="469" y="745"/>
                  </a:lnTo>
                  <a:lnTo>
                    <a:pt x="472" y="848"/>
                  </a:lnTo>
                  <a:lnTo>
                    <a:pt x="482" y="952"/>
                  </a:lnTo>
                  <a:lnTo>
                    <a:pt x="456" y="963"/>
                  </a:lnTo>
                  <a:lnTo>
                    <a:pt x="426" y="973"/>
                  </a:lnTo>
                  <a:lnTo>
                    <a:pt x="395" y="981"/>
                  </a:lnTo>
                  <a:lnTo>
                    <a:pt x="361" y="986"/>
                  </a:lnTo>
                  <a:lnTo>
                    <a:pt x="327" y="988"/>
                  </a:lnTo>
                  <a:lnTo>
                    <a:pt x="292" y="986"/>
                  </a:lnTo>
                  <a:lnTo>
                    <a:pt x="261" y="978"/>
                  </a:lnTo>
                  <a:lnTo>
                    <a:pt x="230" y="963"/>
                  </a:lnTo>
                  <a:lnTo>
                    <a:pt x="207" y="962"/>
                  </a:lnTo>
                  <a:lnTo>
                    <a:pt x="185" y="957"/>
                  </a:lnTo>
                  <a:lnTo>
                    <a:pt x="163" y="950"/>
                  </a:lnTo>
                  <a:lnTo>
                    <a:pt x="140" y="940"/>
                  </a:lnTo>
                  <a:lnTo>
                    <a:pt x="119" y="929"/>
                  </a:lnTo>
                  <a:lnTo>
                    <a:pt x="96" y="919"/>
                  </a:lnTo>
                  <a:lnTo>
                    <a:pt x="74" y="911"/>
                  </a:lnTo>
                  <a:lnTo>
                    <a:pt x="51" y="904"/>
                  </a:lnTo>
                  <a:lnTo>
                    <a:pt x="44" y="893"/>
                  </a:lnTo>
                  <a:lnTo>
                    <a:pt x="39" y="883"/>
                  </a:lnTo>
                  <a:lnTo>
                    <a:pt x="33" y="874"/>
                  </a:lnTo>
                  <a:lnTo>
                    <a:pt x="26" y="865"/>
                  </a:lnTo>
                  <a:lnTo>
                    <a:pt x="18" y="856"/>
                  </a:lnTo>
                  <a:lnTo>
                    <a:pt x="11" y="848"/>
                  </a:lnTo>
                  <a:lnTo>
                    <a:pt x="7" y="838"/>
                  </a:lnTo>
                  <a:lnTo>
                    <a:pt x="0" y="827"/>
                  </a:lnTo>
                  <a:lnTo>
                    <a:pt x="3" y="787"/>
                  </a:lnTo>
                  <a:lnTo>
                    <a:pt x="7" y="746"/>
                  </a:lnTo>
                  <a:lnTo>
                    <a:pt x="15" y="705"/>
                  </a:lnTo>
                  <a:lnTo>
                    <a:pt x="28" y="667"/>
                  </a:lnTo>
                  <a:lnTo>
                    <a:pt x="36" y="626"/>
                  </a:lnTo>
                  <a:lnTo>
                    <a:pt x="46" y="582"/>
                  </a:lnTo>
                  <a:lnTo>
                    <a:pt x="54" y="537"/>
                  </a:lnTo>
                  <a:lnTo>
                    <a:pt x="62" y="493"/>
                  </a:lnTo>
                  <a:lnTo>
                    <a:pt x="70" y="485"/>
                  </a:lnTo>
                  <a:lnTo>
                    <a:pt x="72" y="467"/>
                  </a:lnTo>
                  <a:lnTo>
                    <a:pt x="72" y="445"/>
                  </a:lnTo>
                  <a:lnTo>
                    <a:pt x="77" y="427"/>
                  </a:lnTo>
                  <a:lnTo>
                    <a:pt x="95" y="434"/>
                  </a:lnTo>
                  <a:lnTo>
                    <a:pt x="114" y="440"/>
                  </a:lnTo>
                  <a:lnTo>
                    <a:pt x="136" y="445"/>
                  </a:lnTo>
                  <a:lnTo>
                    <a:pt x="157" y="449"/>
                  </a:lnTo>
                  <a:lnTo>
                    <a:pt x="178" y="449"/>
                  </a:lnTo>
                  <a:lnTo>
                    <a:pt x="198" y="447"/>
                  </a:lnTo>
                  <a:lnTo>
                    <a:pt x="219" y="442"/>
                  </a:lnTo>
                  <a:lnTo>
                    <a:pt x="237" y="432"/>
                  </a:lnTo>
                  <a:lnTo>
                    <a:pt x="230" y="409"/>
                  </a:lnTo>
                  <a:lnTo>
                    <a:pt x="230" y="386"/>
                  </a:lnTo>
                  <a:lnTo>
                    <a:pt x="230" y="362"/>
                  </a:lnTo>
                  <a:lnTo>
                    <a:pt x="230" y="340"/>
                  </a:lnTo>
                  <a:lnTo>
                    <a:pt x="227" y="319"/>
                  </a:lnTo>
                  <a:lnTo>
                    <a:pt x="220" y="299"/>
                  </a:lnTo>
                  <a:lnTo>
                    <a:pt x="206" y="283"/>
                  </a:lnTo>
                  <a:lnTo>
                    <a:pt x="181" y="268"/>
                  </a:lnTo>
                  <a:lnTo>
                    <a:pt x="105" y="268"/>
                  </a:lnTo>
                  <a:lnTo>
                    <a:pt x="114" y="202"/>
                  </a:lnTo>
                  <a:lnTo>
                    <a:pt x="119" y="131"/>
                  </a:lnTo>
                  <a:lnTo>
                    <a:pt x="124" y="62"/>
                  </a:lnTo>
                  <a:lnTo>
                    <a:pt x="127" y="0"/>
                  </a:lnTo>
                  <a:lnTo>
                    <a:pt x="145" y="16"/>
                  </a:lnTo>
                  <a:lnTo>
                    <a:pt x="163" y="34"/>
                  </a:lnTo>
                  <a:lnTo>
                    <a:pt x="183" y="51"/>
                  </a:lnTo>
                  <a:lnTo>
                    <a:pt x="202" y="67"/>
                  </a:lnTo>
                  <a:lnTo>
                    <a:pt x="224" y="82"/>
                  </a:lnTo>
                  <a:lnTo>
                    <a:pt x="245" y="97"/>
                  </a:lnTo>
                  <a:lnTo>
                    <a:pt x="266" y="108"/>
                  </a:lnTo>
                  <a:lnTo>
                    <a:pt x="289" y="120"/>
                  </a:lnTo>
                  <a:lnTo>
                    <a:pt x="312" y="130"/>
                  </a:lnTo>
                  <a:lnTo>
                    <a:pt x="335" y="138"/>
                  </a:lnTo>
                  <a:lnTo>
                    <a:pt x="359" y="143"/>
                  </a:lnTo>
                  <a:lnTo>
                    <a:pt x="382" y="146"/>
                  </a:lnTo>
                  <a:lnTo>
                    <a:pt x="407" y="146"/>
                  </a:lnTo>
                  <a:lnTo>
                    <a:pt x="431" y="145"/>
                  </a:lnTo>
                  <a:lnTo>
                    <a:pt x="457" y="138"/>
                  </a:lnTo>
                  <a:lnTo>
                    <a:pt x="482" y="130"/>
                  </a:lnTo>
                  <a:close/>
                </a:path>
              </a:pathLst>
            </a:custGeom>
            <a:solidFill>
              <a:srgbClr val="BF7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61" name="Freeform 17"/>
            <p:cNvSpPr>
              <a:spLocks/>
            </p:cNvSpPr>
            <p:nvPr/>
          </p:nvSpPr>
          <p:spPr bwMode="auto">
            <a:xfrm>
              <a:off x="1020" y="1551"/>
              <a:ext cx="21" cy="21"/>
            </a:xfrm>
            <a:custGeom>
              <a:avLst/>
              <a:gdLst/>
              <a:ahLst/>
              <a:cxnLst>
                <a:cxn ang="0">
                  <a:pos x="43" y="16"/>
                </a:cxn>
                <a:cxn ang="0">
                  <a:pos x="33" y="20"/>
                </a:cxn>
                <a:cxn ang="0">
                  <a:pos x="28" y="30"/>
                </a:cxn>
                <a:cxn ang="0">
                  <a:pos x="21" y="38"/>
                </a:cxn>
                <a:cxn ang="0">
                  <a:pos x="12" y="43"/>
                </a:cxn>
                <a:cxn ang="0">
                  <a:pos x="2" y="34"/>
                </a:cxn>
                <a:cxn ang="0">
                  <a:pos x="0" y="21"/>
                </a:cxn>
                <a:cxn ang="0">
                  <a:pos x="5" y="10"/>
                </a:cxn>
                <a:cxn ang="0">
                  <a:pos x="12" y="0"/>
                </a:cxn>
                <a:cxn ang="0">
                  <a:pos x="21" y="0"/>
                </a:cxn>
                <a:cxn ang="0">
                  <a:pos x="33" y="2"/>
                </a:cxn>
                <a:cxn ang="0">
                  <a:pos x="39" y="6"/>
                </a:cxn>
                <a:cxn ang="0">
                  <a:pos x="43" y="16"/>
                </a:cxn>
              </a:cxnLst>
              <a:rect l="0" t="0" r="r" b="b"/>
              <a:pathLst>
                <a:path w="43" h="43">
                  <a:moveTo>
                    <a:pt x="43" y="16"/>
                  </a:moveTo>
                  <a:lnTo>
                    <a:pt x="33" y="20"/>
                  </a:lnTo>
                  <a:lnTo>
                    <a:pt x="28" y="30"/>
                  </a:lnTo>
                  <a:lnTo>
                    <a:pt x="21" y="38"/>
                  </a:lnTo>
                  <a:lnTo>
                    <a:pt x="12" y="43"/>
                  </a:lnTo>
                  <a:lnTo>
                    <a:pt x="2" y="34"/>
                  </a:lnTo>
                  <a:lnTo>
                    <a:pt x="0" y="21"/>
                  </a:lnTo>
                  <a:lnTo>
                    <a:pt x="5" y="1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3" y="2"/>
                  </a:lnTo>
                  <a:lnTo>
                    <a:pt x="39" y="6"/>
                  </a:lnTo>
                  <a:lnTo>
                    <a:pt x="4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60" name="Freeform 16"/>
            <p:cNvSpPr>
              <a:spLocks/>
            </p:cNvSpPr>
            <p:nvPr/>
          </p:nvSpPr>
          <p:spPr bwMode="auto">
            <a:xfrm>
              <a:off x="804" y="1578"/>
              <a:ext cx="464" cy="505"/>
            </a:xfrm>
            <a:custGeom>
              <a:avLst/>
              <a:gdLst/>
              <a:ahLst/>
              <a:cxnLst>
                <a:cxn ang="0">
                  <a:pos x="913" y="237"/>
                </a:cxn>
                <a:cxn ang="0">
                  <a:pos x="928" y="654"/>
                </a:cxn>
                <a:cxn ang="0">
                  <a:pos x="918" y="853"/>
                </a:cxn>
                <a:cxn ang="0">
                  <a:pos x="903" y="876"/>
                </a:cxn>
                <a:cxn ang="0">
                  <a:pos x="883" y="901"/>
                </a:cxn>
                <a:cxn ang="0">
                  <a:pos x="841" y="919"/>
                </a:cxn>
                <a:cxn ang="0">
                  <a:pos x="799" y="937"/>
                </a:cxn>
                <a:cxn ang="0">
                  <a:pos x="758" y="954"/>
                </a:cxn>
                <a:cxn ang="0">
                  <a:pos x="696" y="973"/>
                </a:cxn>
                <a:cxn ang="0">
                  <a:pos x="616" y="993"/>
                </a:cxn>
                <a:cxn ang="0">
                  <a:pos x="534" y="1006"/>
                </a:cxn>
                <a:cxn ang="0">
                  <a:pos x="452" y="1009"/>
                </a:cxn>
                <a:cxn ang="0">
                  <a:pos x="369" y="1008"/>
                </a:cxn>
                <a:cxn ang="0">
                  <a:pos x="288" y="1001"/>
                </a:cxn>
                <a:cxn ang="0">
                  <a:pos x="204" y="990"/>
                </a:cxn>
                <a:cxn ang="0">
                  <a:pos x="119" y="973"/>
                </a:cxn>
                <a:cxn ang="0">
                  <a:pos x="65" y="962"/>
                </a:cxn>
                <a:cxn ang="0">
                  <a:pos x="46" y="952"/>
                </a:cxn>
                <a:cxn ang="0">
                  <a:pos x="30" y="939"/>
                </a:cxn>
                <a:cxn ang="0">
                  <a:pos x="16" y="921"/>
                </a:cxn>
                <a:cxn ang="0">
                  <a:pos x="3" y="730"/>
                </a:cxn>
                <a:cxn ang="0">
                  <a:pos x="2" y="385"/>
                </a:cxn>
                <a:cxn ang="0">
                  <a:pos x="5" y="169"/>
                </a:cxn>
                <a:cxn ang="0">
                  <a:pos x="13" y="97"/>
                </a:cxn>
                <a:cxn ang="0">
                  <a:pos x="41" y="61"/>
                </a:cxn>
                <a:cxn ang="0">
                  <a:pos x="82" y="49"/>
                </a:cxn>
                <a:cxn ang="0">
                  <a:pos x="119" y="36"/>
                </a:cxn>
                <a:cxn ang="0">
                  <a:pos x="160" y="22"/>
                </a:cxn>
                <a:cxn ang="0">
                  <a:pos x="183" y="31"/>
                </a:cxn>
                <a:cxn ang="0">
                  <a:pos x="194" y="59"/>
                </a:cxn>
                <a:cxn ang="0">
                  <a:pos x="196" y="77"/>
                </a:cxn>
                <a:cxn ang="0">
                  <a:pos x="193" y="91"/>
                </a:cxn>
                <a:cxn ang="0">
                  <a:pos x="206" y="107"/>
                </a:cxn>
                <a:cxn ang="0">
                  <a:pos x="237" y="100"/>
                </a:cxn>
                <a:cxn ang="0">
                  <a:pos x="263" y="87"/>
                </a:cxn>
                <a:cxn ang="0">
                  <a:pos x="278" y="96"/>
                </a:cxn>
                <a:cxn ang="0">
                  <a:pos x="283" y="122"/>
                </a:cxn>
                <a:cxn ang="0">
                  <a:pos x="292" y="142"/>
                </a:cxn>
                <a:cxn ang="0">
                  <a:pos x="305" y="163"/>
                </a:cxn>
                <a:cxn ang="0">
                  <a:pos x="322" y="179"/>
                </a:cxn>
                <a:cxn ang="0">
                  <a:pos x="343" y="181"/>
                </a:cxn>
                <a:cxn ang="0">
                  <a:pos x="363" y="166"/>
                </a:cxn>
                <a:cxn ang="0">
                  <a:pos x="381" y="150"/>
                </a:cxn>
                <a:cxn ang="0">
                  <a:pos x="400" y="137"/>
                </a:cxn>
                <a:cxn ang="0">
                  <a:pos x="426" y="123"/>
                </a:cxn>
                <a:cxn ang="0">
                  <a:pos x="461" y="110"/>
                </a:cxn>
                <a:cxn ang="0">
                  <a:pos x="495" y="97"/>
                </a:cxn>
                <a:cxn ang="0">
                  <a:pos x="529" y="87"/>
                </a:cxn>
                <a:cxn ang="0">
                  <a:pos x="563" y="76"/>
                </a:cxn>
                <a:cxn ang="0">
                  <a:pos x="598" y="64"/>
                </a:cxn>
                <a:cxn ang="0">
                  <a:pos x="632" y="51"/>
                </a:cxn>
                <a:cxn ang="0">
                  <a:pos x="666" y="36"/>
                </a:cxn>
                <a:cxn ang="0">
                  <a:pos x="710" y="25"/>
                </a:cxn>
                <a:cxn ang="0">
                  <a:pos x="764" y="15"/>
                </a:cxn>
                <a:cxn ang="0">
                  <a:pos x="816" y="5"/>
                </a:cxn>
                <a:cxn ang="0">
                  <a:pos x="865" y="0"/>
                </a:cxn>
                <a:cxn ang="0">
                  <a:pos x="900" y="38"/>
                </a:cxn>
              </a:cxnLst>
              <a:rect l="0" t="0" r="r" b="b"/>
              <a:pathLst>
                <a:path w="928" h="1009">
                  <a:moveTo>
                    <a:pt x="900" y="38"/>
                  </a:moveTo>
                  <a:lnTo>
                    <a:pt x="913" y="237"/>
                  </a:lnTo>
                  <a:lnTo>
                    <a:pt x="923" y="447"/>
                  </a:lnTo>
                  <a:lnTo>
                    <a:pt x="928" y="654"/>
                  </a:lnTo>
                  <a:lnTo>
                    <a:pt x="921" y="839"/>
                  </a:lnTo>
                  <a:lnTo>
                    <a:pt x="918" y="853"/>
                  </a:lnTo>
                  <a:lnTo>
                    <a:pt x="910" y="865"/>
                  </a:lnTo>
                  <a:lnTo>
                    <a:pt x="903" y="876"/>
                  </a:lnTo>
                  <a:lnTo>
                    <a:pt x="905" y="893"/>
                  </a:lnTo>
                  <a:lnTo>
                    <a:pt x="883" y="901"/>
                  </a:lnTo>
                  <a:lnTo>
                    <a:pt x="862" y="911"/>
                  </a:lnTo>
                  <a:lnTo>
                    <a:pt x="841" y="919"/>
                  </a:lnTo>
                  <a:lnTo>
                    <a:pt x="820" y="929"/>
                  </a:lnTo>
                  <a:lnTo>
                    <a:pt x="799" y="937"/>
                  </a:lnTo>
                  <a:lnTo>
                    <a:pt x="779" y="947"/>
                  </a:lnTo>
                  <a:lnTo>
                    <a:pt x="758" y="954"/>
                  </a:lnTo>
                  <a:lnTo>
                    <a:pt x="736" y="960"/>
                  </a:lnTo>
                  <a:lnTo>
                    <a:pt x="696" y="973"/>
                  </a:lnTo>
                  <a:lnTo>
                    <a:pt x="655" y="985"/>
                  </a:lnTo>
                  <a:lnTo>
                    <a:pt x="616" y="993"/>
                  </a:lnTo>
                  <a:lnTo>
                    <a:pt x="575" y="1001"/>
                  </a:lnTo>
                  <a:lnTo>
                    <a:pt x="534" y="1006"/>
                  </a:lnTo>
                  <a:lnTo>
                    <a:pt x="493" y="1009"/>
                  </a:lnTo>
                  <a:lnTo>
                    <a:pt x="452" y="1009"/>
                  </a:lnTo>
                  <a:lnTo>
                    <a:pt x="412" y="1009"/>
                  </a:lnTo>
                  <a:lnTo>
                    <a:pt x="369" y="1008"/>
                  </a:lnTo>
                  <a:lnTo>
                    <a:pt x="328" y="1006"/>
                  </a:lnTo>
                  <a:lnTo>
                    <a:pt x="288" y="1001"/>
                  </a:lnTo>
                  <a:lnTo>
                    <a:pt x="245" y="996"/>
                  </a:lnTo>
                  <a:lnTo>
                    <a:pt x="204" y="990"/>
                  </a:lnTo>
                  <a:lnTo>
                    <a:pt x="162" y="982"/>
                  </a:lnTo>
                  <a:lnTo>
                    <a:pt x="119" y="973"/>
                  </a:lnTo>
                  <a:lnTo>
                    <a:pt x="77" y="965"/>
                  </a:lnTo>
                  <a:lnTo>
                    <a:pt x="65" y="962"/>
                  </a:lnTo>
                  <a:lnTo>
                    <a:pt x="56" y="957"/>
                  </a:lnTo>
                  <a:lnTo>
                    <a:pt x="46" y="952"/>
                  </a:lnTo>
                  <a:lnTo>
                    <a:pt x="38" y="945"/>
                  </a:lnTo>
                  <a:lnTo>
                    <a:pt x="30" y="939"/>
                  </a:lnTo>
                  <a:lnTo>
                    <a:pt x="23" y="931"/>
                  </a:lnTo>
                  <a:lnTo>
                    <a:pt x="16" y="921"/>
                  </a:lnTo>
                  <a:lnTo>
                    <a:pt x="12" y="909"/>
                  </a:lnTo>
                  <a:lnTo>
                    <a:pt x="3" y="730"/>
                  </a:lnTo>
                  <a:lnTo>
                    <a:pt x="0" y="557"/>
                  </a:lnTo>
                  <a:lnTo>
                    <a:pt x="2" y="385"/>
                  </a:lnTo>
                  <a:lnTo>
                    <a:pt x="7" y="202"/>
                  </a:lnTo>
                  <a:lnTo>
                    <a:pt x="5" y="169"/>
                  </a:lnTo>
                  <a:lnTo>
                    <a:pt x="8" y="133"/>
                  </a:lnTo>
                  <a:lnTo>
                    <a:pt x="13" y="97"/>
                  </a:lnTo>
                  <a:lnTo>
                    <a:pt x="18" y="64"/>
                  </a:lnTo>
                  <a:lnTo>
                    <a:pt x="41" y="61"/>
                  </a:lnTo>
                  <a:lnTo>
                    <a:pt x="61" y="56"/>
                  </a:lnTo>
                  <a:lnTo>
                    <a:pt x="82" y="49"/>
                  </a:lnTo>
                  <a:lnTo>
                    <a:pt x="100" y="43"/>
                  </a:lnTo>
                  <a:lnTo>
                    <a:pt x="119" y="36"/>
                  </a:lnTo>
                  <a:lnTo>
                    <a:pt x="139" y="28"/>
                  </a:lnTo>
                  <a:lnTo>
                    <a:pt x="160" y="22"/>
                  </a:lnTo>
                  <a:lnTo>
                    <a:pt x="181" y="17"/>
                  </a:lnTo>
                  <a:lnTo>
                    <a:pt x="183" y="31"/>
                  </a:lnTo>
                  <a:lnTo>
                    <a:pt x="188" y="46"/>
                  </a:lnTo>
                  <a:lnTo>
                    <a:pt x="194" y="59"/>
                  </a:lnTo>
                  <a:lnTo>
                    <a:pt x="203" y="71"/>
                  </a:lnTo>
                  <a:lnTo>
                    <a:pt x="196" y="77"/>
                  </a:lnTo>
                  <a:lnTo>
                    <a:pt x="193" y="84"/>
                  </a:lnTo>
                  <a:lnTo>
                    <a:pt x="193" y="91"/>
                  </a:lnTo>
                  <a:lnTo>
                    <a:pt x="193" y="99"/>
                  </a:lnTo>
                  <a:lnTo>
                    <a:pt x="206" y="107"/>
                  </a:lnTo>
                  <a:lnTo>
                    <a:pt x="222" y="105"/>
                  </a:lnTo>
                  <a:lnTo>
                    <a:pt x="237" y="100"/>
                  </a:lnTo>
                  <a:lnTo>
                    <a:pt x="252" y="94"/>
                  </a:lnTo>
                  <a:lnTo>
                    <a:pt x="263" y="87"/>
                  </a:lnTo>
                  <a:lnTo>
                    <a:pt x="273" y="87"/>
                  </a:lnTo>
                  <a:lnTo>
                    <a:pt x="278" y="96"/>
                  </a:lnTo>
                  <a:lnTo>
                    <a:pt x="279" y="115"/>
                  </a:lnTo>
                  <a:lnTo>
                    <a:pt x="283" y="122"/>
                  </a:lnTo>
                  <a:lnTo>
                    <a:pt x="288" y="132"/>
                  </a:lnTo>
                  <a:lnTo>
                    <a:pt x="292" y="142"/>
                  </a:lnTo>
                  <a:lnTo>
                    <a:pt x="297" y="151"/>
                  </a:lnTo>
                  <a:lnTo>
                    <a:pt x="305" y="163"/>
                  </a:lnTo>
                  <a:lnTo>
                    <a:pt x="314" y="171"/>
                  </a:lnTo>
                  <a:lnTo>
                    <a:pt x="322" y="179"/>
                  </a:lnTo>
                  <a:lnTo>
                    <a:pt x="333" y="186"/>
                  </a:lnTo>
                  <a:lnTo>
                    <a:pt x="343" y="181"/>
                  </a:lnTo>
                  <a:lnTo>
                    <a:pt x="353" y="174"/>
                  </a:lnTo>
                  <a:lnTo>
                    <a:pt x="363" y="166"/>
                  </a:lnTo>
                  <a:lnTo>
                    <a:pt x="372" y="158"/>
                  </a:lnTo>
                  <a:lnTo>
                    <a:pt x="381" y="150"/>
                  </a:lnTo>
                  <a:lnTo>
                    <a:pt x="390" y="142"/>
                  </a:lnTo>
                  <a:lnTo>
                    <a:pt x="400" y="137"/>
                  </a:lnTo>
                  <a:lnTo>
                    <a:pt x="410" y="132"/>
                  </a:lnTo>
                  <a:lnTo>
                    <a:pt x="426" y="123"/>
                  </a:lnTo>
                  <a:lnTo>
                    <a:pt x="443" y="117"/>
                  </a:lnTo>
                  <a:lnTo>
                    <a:pt x="461" y="110"/>
                  </a:lnTo>
                  <a:lnTo>
                    <a:pt x="477" y="104"/>
                  </a:lnTo>
                  <a:lnTo>
                    <a:pt x="495" y="97"/>
                  </a:lnTo>
                  <a:lnTo>
                    <a:pt x="511" y="92"/>
                  </a:lnTo>
                  <a:lnTo>
                    <a:pt x="529" y="87"/>
                  </a:lnTo>
                  <a:lnTo>
                    <a:pt x="547" y="81"/>
                  </a:lnTo>
                  <a:lnTo>
                    <a:pt x="563" y="76"/>
                  </a:lnTo>
                  <a:lnTo>
                    <a:pt x="581" y="71"/>
                  </a:lnTo>
                  <a:lnTo>
                    <a:pt x="598" y="64"/>
                  </a:lnTo>
                  <a:lnTo>
                    <a:pt x="616" y="58"/>
                  </a:lnTo>
                  <a:lnTo>
                    <a:pt x="632" y="51"/>
                  </a:lnTo>
                  <a:lnTo>
                    <a:pt x="650" y="45"/>
                  </a:lnTo>
                  <a:lnTo>
                    <a:pt x="666" y="36"/>
                  </a:lnTo>
                  <a:lnTo>
                    <a:pt x="683" y="28"/>
                  </a:lnTo>
                  <a:lnTo>
                    <a:pt x="710" y="25"/>
                  </a:lnTo>
                  <a:lnTo>
                    <a:pt x="738" y="20"/>
                  </a:lnTo>
                  <a:lnTo>
                    <a:pt x="764" y="15"/>
                  </a:lnTo>
                  <a:lnTo>
                    <a:pt x="790" y="10"/>
                  </a:lnTo>
                  <a:lnTo>
                    <a:pt x="816" y="5"/>
                  </a:lnTo>
                  <a:lnTo>
                    <a:pt x="841" y="2"/>
                  </a:lnTo>
                  <a:lnTo>
                    <a:pt x="865" y="0"/>
                  </a:lnTo>
                  <a:lnTo>
                    <a:pt x="888" y="0"/>
                  </a:lnTo>
                  <a:lnTo>
                    <a:pt x="900" y="38"/>
                  </a:lnTo>
                  <a:close/>
                </a:path>
              </a:pathLst>
            </a:custGeom>
            <a:solidFill>
              <a:srgbClr val="BF7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59" name="Freeform 15"/>
            <p:cNvSpPr>
              <a:spLocks/>
            </p:cNvSpPr>
            <p:nvPr/>
          </p:nvSpPr>
          <p:spPr bwMode="auto">
            <a:xfrm>
              <a:off x="820" y="1662"/>
              <a:ext cx="40" cy="47"/>
            </a:xfrm>
            <a:custGeom>
              <a:avLst/>
              <a:gdLst/>
              <a:ahLst/>
              <a:cxnLst>
                <a:cxn ang="0">
                  <a:pos x="74" y="18"/>
                </a:cxn>
                <a:cxn ang="0">
                  <a:pos x="80" y="31"/>
                </a:cxn>
                <a:cxn ang="0">
                  <a:pos x="82" y="46"/>
                </a:cxn>
                <a:cxn ang="0">
                  <a:pos x="79" y="62"/>
                </a:cxn>
                <a:cxn ang="0">
                  <a:pos x="74" y="79"/>
                </a:cxn>
                <a:cxn ang="0">
                  <a:pos x="69" y="84"/>
                </a:cxn>
                <a:cxn ang="0">
                  <a:pos x="62" y="87"/>
                </a:cxn>
                <a:cxn ang="0">
                  <a:pos x="56" y="90"/>
                </a:cxn>
                <a:cxn ang="0">
                  <a:pos x="49" y="94"/>
                </a:cxn>
                <a:cxn ang="0">
                  <a:pos x="41" y="94"/>
                </a:cxn>
                <a:cxn ang="0">
                  <a:pos x="34" y="94"/>
                </a:cxn>
                <a:cxn ang="0">
                  <a:pos x="26" y="92"/>
                </a:cxn>
                <a:cxn ang="0">
                  <a:pos x="20" y="89"/>
                </a:cxn>
                <a:cxn ang="0">
                  <a:pos x="7" y="69"/>
                </a:cxn>
                <a:cxn ang="0">
                  <a:pos x="0" y="48"/>
                </a:cxn>
                <a:cxn ang="0">
                  <a:pos x="0" y="24"/>
                </a:cxn>
                <a:cxn ang="0">
                  <a:pos x="8" y="1"/>
                </a:cxn>
                <a:cxn ang="0">
                  <a:pos x="17" y="3"/>
                </a:cxn>
                <a:cxn ang="0">
                  <a:pos x="26" y="1"/>
                </a:cxn>
                <a:cxn ang="0">
                  <a:pos x="36" y="1"/>
                </a:cxn>
                <a:cxn ang="0">
                  <a:pos x="44" y="0"/>
                </a:cxn>
                <a:cxn ang="0">
                  <a:pos x="54" y="1"/>
                </a:cxn>
                <a:cxn ang="0">
                  <a:pos x="62" y="3"/>
                </a:cxn>
                <a:cxn ang="0">
                  <a:pos x="69" y="10"/>
                </a:cxn>
                <a:cxn ang="0">
                  <a:pos x="74" y="18"/>
                </a:cxn>
              </a:cxnLst>
              <a:rect l="0" t="0" r="r" b="b"/>
              <a:pathLst>
                <a:path w="82" h="94">
                  <a:moveTo>
                    <a:pt x="74" y="18"/>
                  </a:moveTo>
                  <a:lnTo>
                    <a:pt x="80" y="31"/>
                  </a:lnTo>
                  <a:lnTo>
                    <a:pt x="82" y="46"/>
                  </a:lnTo>
                  <a:lnTo>
                    <a:pt x="79" y="62"/>
                  </a:lnTo>
                  <a:lnTo>
                    <a:pt x="74" y="79"/>
                  </a:lnTo>
                  <a:lnTo>
                    <a:pt x="69" y="84"/>
                  </a:lnTo>
                  <a:lnTo>
                    <a:pt x="62" y="87"/>
                  </a:lnTo>
                  <a:lnTo>
                    <a:pt x="56" y="90"/>
                  </a:lnTo>
                  <a:lnTo>
                    <a:pt x="49" y="94"/>
                  </a:lnTo>
                  <a:lnTo>
                    <a:pt x="41" y="94"/>
                  </a:lnTo>
                  <a:lnTo>
                    <a:pt x="34" y="94"/>
                  </a:lnTo>
                  <a:lnTo>
                    <a:pt x="26" y="92"/>
                  </a:lnTo>
                  <a:lnTo>
                    <a:pt x="20" y="89"/>
                  </a:lnTo>
                  <a:lnTo>
                    <a:pt x="7" y="69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8" y="1"/>
                  </a:lnTo>
                  <a:lnTo>
                    <a:pt x="17" y="3"/>
                  </a:lnTo>
                  <a:lnTo>
                    <a:pt x="26" y="1"/>
                  </a:lnTo>
                  <a:lnTo>
                    <a:pt x="36" y="1"/>
                  </a:lnTo>
                  <a:lnTo>
                    <a:pt x="44" y="0"/>
                  </a:lnTo>
                  <a:lnTo>
                    <a:pt x="54" y="1"/>
                  </a:lnTo>
                  <a:lnTo>
                    <a:pt x="62" y="3"/>
                  </a:lnTo>
                  <a:lnTo>
                    <a:pt x="69" y="10"/>
                  </a:lnTo>
                  <a:lnTo>
                    <a:pt x="74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58" name="Freeform 14"/>
            <p:cNvSpPr>
              <a:spLocks/>
            </p:cNvSpPr>
            <p:nvPr/>
          </p:nvSpPr>
          <p:spPr bwMode="auto">
            <a:xfrm>
              <a:off x="595" y="1703"/>
              <a:ext cx="52" cy="58"/>
            </a:xfrm>
            <a:custGeom>
              <a:avLst/>
              <a:gdLst/>
              <a:ahLst/>
              <a:cxnLst>
                <a:cxn ang="0">
                  <a:pos x="103" y="46"/>
                </a:cxn>
                <a:cxn ang="0">
                  <a:pos x="103" y="59"/>
                </a:cxn>
                <a:cxn ang="0">
                  <a:pos x="101" y="74"/>
                </a:cxn>
                <a:cxn ang="0">
                  <a:pos x="98" y="87"/>
                </a:cxn>
                <a:cxn ang="0">
                  <a:pos x="92" y="100"/>
                </a:cxn>
                <a:cxn ang="0">
                  <a:pos x="85" y="109"/>
                </a:cxn>
                <a:cxn ang="0">
                  <a:pos x="74" y="115"/>
                </a:cxn>
                <a:cxn ang="0">
                  <a:pos x="61" y="113"/>
                </a:cxn>
                <a:cxn ang="0">
                  <a:pos x="44" y="107"/>
                </a:cxn>
                <a:cxn ang="0">
                  <a:pos x="30" y="104"/>
                </a:cxn>
                <a:cxn ang="0">
                  <a:pos x="21" y="92"/>
                </a:cxn>
                <a:cxn ang="0">
                  <a:pos x="13" y="81"/>
                </a:cxn>
                <a:cxn ang="0">
                  <a:pos x="0" y="72"/>
                </a:cxn>
                <a:cxn ang="0">
                  <a:pos x="5" y="53"/>
                </a:cxn>
                <a:cxn ang="0">
                  <a:pos x="10" y="35"/>
                </a:cxn>
                <a:cxn ang="0">
                  <a:pos x="13" y="16"/>
                </a:cxn>
                <a:cxn ang="0">
                  <a:pos x="17" y="2"/>
                </a:cxn>
                <a:cxn ang="0">
                  <a:pos x="30" y="3"/>
                </a:cxn>
                <a:cxn ang="0">
                  <a:pos x="46" y="2"/>
                </a:cxn>
                <a:cxn ang="0">
                  <a:pos x="61" y="0"/>
                </a:cxn>
                <a:cxn ang="0">
                  <a:pos x="77" y="2"/>
                </a:cxn>
                <a:cxn ang="0">
                  <a:pos x="90" y="3"/>
                </a:cxn>
                <a:cxn ang="0">
                  <a:pos x="98" y="12"/>
                </a:cxn>
                <a:cxn ang="0">
                  <a:pos x="105" y="25"/>
                </a:cxn>
                <a:cxn ang="0">
                  <a:pos x="103" y="46"/>
                </a:cxn>
              </a:cxnLst>
              <a:rect l="0" t="0" r="r" b="b"/>
              <a:pathLst>
                <a:path w="105" h="115">
                  <a:moveTo>
                    <a:pt x="103" y="46"/>
                  </a:moveTo>
                  <a:lnTo>
                    <a:pt x="103" y="59"/>
                  </a:lnTo>
                  <a:lnTo>
                    <a:pt x="101" y="74"/>
                  </a:lnTo>
                  <a:lnTo>
                    <a:pt x="98" y="87"/>
                  </a:lnTo>
                  <a:lnTo>
                    <a:pt x="92" y="100"/>
                  </a:lnTo>
                  <a:lnTo>
                    <a:pt x="85" y="109"/>
                  </a:lnTo>
                  <a:lnTo>
                    <a:pt x="74" y="115"/>
                  </a:lnTo>
                  <a:lnTo>
                    <a:pt x="61" y="113"/>
                  </a:lnTo>
                  <a:lnTo>
                    <a:pt x="44" y="107"/>
                  </a:lnTo>
                  <a:lnTo>
                    <a:pt x="30" y="104"/>
                  </a:lnTo>
                  <a:lnTo>
                    <a:pt x="21" y="92"/>
                  </a:lnTo>
                  <a:lnTo>
                    <a:pt x="13" y="81"/>
                  </a:lnTo>
                  <a:lnTo>
                    <a:pt x="0" y="72"/>
                  </a:lnTo>
                  <a:lnTo>
                    <a:pt x="5" y="53"/>
                  </a:lnTo>
                  <a:lnTo>
                    <a:pt x="10" y="35"/>
                  </a:lnTo>
                  <a:lnTo>
                    <a:pt x="13" y="16"/>
                  </a:lnTo>
                  <a:lnTo>
                    <a:pt x="17" y="2"/>
                  </a:lnTo>
                  <a:lnTo>
                    <a:pt x="30" y="3"/>
                  </a:lnTo>
                  <a:lnTo>
                    <a:pt x="46" y="2"/>
                  </a:lnTo>
                  <a:lnTo>
                    <a:pt x="61" y="0"/>
                  </a:lnTo>
                  <a:lnTo>
                    <a:pt x="77" y="2"/>
                  </a:lnTo>
                  <a:lnTo>
                    <a:pt x="90" y="3"/>
                  </a:lnTo>
                  <a:lnTo>
                    <a:pt x="98" y="12"/>
                  </a:lnTo>
                  <a:lnTo>
                    <a:pt x="105" y="25"/>
                  </a:lnTo>
                  <a:lnTo>
                    <a:pt x="103" y="46"/>
                  </a:lnTo>
                  <a:close/>
                </a:path>
              </a:pathLst>
            </a:custGeom>
            <a:solidFill>
              <a:srgbClr val="BF7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57" name="Freeform 13"/>
            <p:cNvSpPr>
              <a:spLocks/>
            </p:cNvSpPr>
            <p:nvPr/>
          </p:nvSpPr>
          <p:spPr bwMode="auto">
            <a:xfrm>
              <a:off x="1031" y="1780"/>
              <a:ext cx="207" cy="100"/>
            </a:xfrm>
            <a:custGeom>
              <a:avLst/>
              <a:gdLst/>
              <a:ahLst/>
              <a:cxnLst>
                <a:cxn ang="0">
                  <a:pos x="413" y="121"/>
                </a:cxn>
                <a:cxn ang="0">
                  <a:pos x="398" y="131"/>
                </a:cxn>
                <a:cxn ang="0">
                  <a:pos x="382" y="139"/>
                </a:cxn>
                <a:cxn ang="0">
                  <a:pos x="367" y="146"/>
                </a:cxn>
                <a:cxn ang="0">
                  <a:pos x="351" y="152"/>
                </a:cxn>
                <a:cxn ang="0">
                  <a:pos x="335" y="157"/>
                </a:cxn>
                <a:cxn ang="0">
                  <a:pos x="317" y="162"/>
                </a:cxn>
                <a:cxn ang="0">
                  <a:pos x="300" y="166"/>
                </a:cxn>
                <a:cxn ang="0">
                  <a:pos x="284" y="169"/>
                </a:cxn>
                <a:cxn ang="0">
                  <a:pos x="266" y="172"/>
                </a:cxn>
                <a:cxn ang="0">
                  <a:pos x="248" y="175"/>
                </a:cxn>
                <a:cxn ang="0">
                  <a:pos x="230" y="179"/>
                </a:cxn>
                <a:cxn ang="0">
                  <a:pos x="214" y="182"/>
                </a:cxn>
                <a:cxn ang="0">
                  <a:pos x="194" y="185"/>
                </a:cxn>
                <a:cxn ang="0">
                  <a:pos x="176" y="189"/>
                </a:cxn>
                <a:cxn ang="0">
                  <a:pos x="158" y="194"/>
                </a:cxn>
                <a:cxn ang="0">
                  <a:pos x="140" y="198"/>
                </a:cxn>
                <a:cxn ang="0">
                  <a:pos x="126" y="198"/>
                </a:cxn>
                <a:cxn ang="0">
                  <a:pos x="109" y="195"/>
                </a:cxn>
                <a:cxn ang="0">
                  <a:pos x="93" y="192"/>
                </a:cxn>
                <a:cxn ang="0">
                  <a:pos x="78" y="187"/>
                </a:cxn>
                <a:cxn ang="0">
                  <a:pos x="62" y="180"/>
                </a:cxn>
                <a:cxn ang="0">
                  <a:pos x="46" y="174"/>
                </a:cxn>
                <a:cxn ang="0">
                  <a:pos x="29" y="167"/>
                </a:cxn>
                <a:cxn ang="0">
                  <a:pos x="15" y="159"/>
                </a:cxn>
                <a:cxn ang="0">
                  <a:pos x="8" y="126"/>
                </a:cxn>
                <a:cxn ang="0">
                  <a:pos x="0" y="92"/>
                </a:cxn>
                <a:cxn ang="0">
                  <a:pos x="0" y="60"/>
                </a:cxn>
                <a:cxn ang="0">
                  <a:pos x="15" y="34"/>
                </a:cxn>
                <a:cxn ang="0">
                  <a:pos x="36" y="34"/>
                </a:cxn>
                <a:cxn ang="0">
                  <a:pos x="59" y="36"/>
                </a:cxn>
                <a:cxn ang="0">
                  <a:pos x="80" y="36"/>
                </a:cxn>
                <a:cxn ang="0">
                  <a:pos x="103" y="34"/>
                </a:cxn>
                <a:cxn ang="0">
                  <a:pos x="126" y="34"/>
                </a:cxn>
                <a:cxn ang="0">
                  <a:pos x="147" y="32"/>
                </a:cxn>
                <a:cxn ang="0">
                  <a:pos x="170" y="31"/>
                </a:cxn>
                <a:cxn ang="0">
                  <a:pos x="191" y="29"/>
                </a:cxn>
                <a:cxn ang="0">
                  <a:pos x="214" y="27"/>
                </a:cxn>
                <a:cxn ang="0">
                  <a:pos x="235" y="24"/>
                </a:cxn>
                <a:cxn ang="0">
                  <a:pos x="256" y="21"/>
                </a:cxn>
                <a:cxn ang="0">
                  <a:pos x="276" y="18"/>
                </a:cxn>
                <a:cxn ang="0">
                  <a:pos x="297" y="14"/>
                </a:cxn>
                <a:cxn ang="0">
                  <a:pos x="317" y="9"/>
                </a:cxn>
                <a:cxn ang="0">
                  <a:pos x="335" y="4"/>
                </a:cxn>
                <a:cxn ang="0">
                  <a:pos x="353" y="0"/>
                </a:cxn>
                <a:cxn ang="0">
                  <a:pos x="369" y="4"/>
                </a:cxn>
                <a:cxn ang="0">
                  <a:pos x="380" y="16"/>
                </a:cxn>
                <a:cxn ang="0">
                  <a:pos x="387" y="31"/>
                </a:cxn>
                <a:cxn ang="0">
                  <a:pos x="392" y="49"/>
                </a:cxn>
                <a:cxn ang="0">
                  <a:pos x="395" y="69"/>
                </a:cxn>
                <a:cxn ang="0">
                  <a:pos x="400" y="88"/>
                </a:cxn>
                <a:cxn ang="0">
                  <a:pos x="405" y="106"/>
                </a:cxn>
                <a:cxn ang="0">
                  <a:pos x="413" y="121"/>
                </a:cxn>
              </a:cxnLst>
              <a:rect l="0" t="0" r="r" b="b"/>
              <a:pathLst>
                <a:path w="413" h="198">
                  <a:moveTo>
                    <a:pt x="413" y="121"/>
                  </a:moveTo>
                  <a:lnTo>
                    <a:pt x="398" y="131"/>
                  </a:lnTo>
                  <a:lnTo>
                    <a:pt x="382" y="139"/>
                  </a:lnTo>
                  <a:lnTo>
                    <a:pt x="367" y="146"/>
                  </a:lnTo>
                  <a:lnTo>
                    <a:pt x="351" y="152"/>
                  </a:lnTo>
                  <a:lnTo>
                    <a:pt x="335" y="157"/>
                  </a:lnTo>
                  <a:lnTo>
                    <a:pt x="317" y="162"/>
                  </a:lnTo>
                  <a:lnTo>
                    <a:pt x="300" y="166"/>
                  </a:lnTo>
                  <a:lnTo>
                    <a:pt x="284" y="169"/>
                  </a:lnTo>
                  <a:lnTo>
                    <a:pt x="266" y="172"/>
                  </a:lnTo>
                  <a:lnTo>
                    <a:pt x="248" y="175"/>
                  </a:lnTo>
                  <a:lnTo>
                    <a:pt x="230" y="179"/>
                  </a:lnTo>
                  <a:lnTo>
                    <a:pt x="214" y="182"/>
                  </a:lnTo>
                  <a:lnTo>
                    <a:pt x="194" y="185"/>
                  </a:lnTo>
                  <a:lnTo>
                    <a:pt x="176" y="189"/>
                  </a:lnTo>
                  <a:lnTo>
                    <a:pt x="158" y="194"/>
                  </a:lnTo>
                  <a:lnTo>
                    <a:pt x="140" y="198"/>
                  </a:lnTo>
                  <a:lnTo>
                    <a:pt x="126" y="198"/>
                  </a:lnTo>
                  <a:lnTo>
                    <a:pt x="109" y="195"/>
                  </a:lnTo>
                  <a:lnTo>
                    <a:pt x="93" y="192"/>
                  </a:lnTo>
                  <a:lnTo>
                    <a:pt x="78" y="187"/>
                  </a:lnTo>
                  <a:lnTo>
                    <a:pt x="62" y="180"/>
                  </a:lnTo>
                  <a:lnTo>
                    <a:pt x="46" y="174"/>
                  </a:lnTo>
                  <a:lnTo>
                    <a:pt x="29" y="167"/>
                  </a:lnTo>
                  <a:lnTo>
                    <a:pt x="15" y="159"/>
                  </a:lnTo>
                  <a:lnTo>
                    <a:pt x="8" y="126"/>
                  </a:lnTo>
                  <a:lnTo>
                    <a:pt x="0" y="92"/>
                  </a:lnTo>
                  <a:lnTo>
                    <a:pt x="0" y="60"/>
                  </a:lnTo>
                  <a:lnTo>
                    <a:pt x="15" y="34"/>
                  </a:lnTo>
                  <a:lnTo>
                    <a:pt x="36" y="34"/>
                  </a:lnTo>
                  <a:lnTo>
                    <a:pt x="59" y="36"/>
                  </a:lnTo>
                  <a:lnTo>
                    <a:pt x="80" y="36"/>
                  </a:lnTo>
                  <a:lnTo>
                    <a:pt x="103" y="34"/>
                  </a:lnTo>
                  <a:lnTo>
                    <a:pt x="126" y="34"/>
                  </a:lnTo>
                  <a:lnTo>
                    <a:pt x="147" y="32"/>
                  </a:lnTo>
                  <a:lnTo>
                    <a:pt x="170" y="31"/>
                  </a:lnTo>
                  <a:lnTo>
                    <a:pt x="191" y="29"/>
                  </a:lnTo>
                  <a:lnTo>
                    <a:pt x="214" y="27"/>
                  </a:lnTo>
                  <a:lnTo>
                    <a:pt x="235" y="24"/>
                  </a:lnTo>
                  <a:lnTo>
                    <a:pt x="256" y="21"/>
                  </a:lnTo>
                  <a:lnTo>
                    <a:pt x="276" y="18"/>
                  </a:lnTo>
                  <a:lnTo>
                    <a:pt x="297" y="14"/>
                  </a:lnTo>
                  <a:lnTo>
                    <a:pt x="317" y="9"/>
                  </a:lnTo>
                  <a:lnTo>
                    <a:pt x="335" y="4"/>
                  </a:lnTo>
                  <a:lnTo>
                    <a:pt x="353" y="0"/>
                  </a:lnTo>
                  <a:lnTo>
                    <a:pt x="369" y="4"/>
                  </a:lnTo>
                  <a:lnTo>
                    <a:pt x="380" y="16"/>
                  </a:lnTo>
                  <a:lnTo>
                    <a:pt x="387" y="31"/>
                  </a:lnTo>
                  <a:lnTo>
                    <a:pt x="392" y="49"/>
                  </a:lnTo>
                  <a:lnTo>
                    <a:pt x="395" y="69"/>
                  </a:lnTo>
                  <a:lnTo>
                    <a:pt x="400" y="88"/>
                  </a:lnTo>
                  <a:lnTo>
                    <a:pt x="405" y="106"/>
                  </a:lnTo>
                  <a:lnTo>
                    <a:pt x="413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56" name="Freeform 12"/>
            <p:cNvSpPr>
              <a:spLocks/>
            </p:cNvSpPr>
            <p:nvPr/>
          </p:nvSpPr>
          <p:spPr bwMode="auto">
            <a:xfrm>
              <a:off x="1044" y="1799"/>
              <a:ext cx="172" cy="64"/>
            </a:xfrm>
            <a:custGeom>
              <a:avLst/>
              <a:gdLst/>
              <a:ahLst/>
              <a:cxnLst>
                <a:cxn ang="0">
                  <a:pos x="343" y="45"/>
                </a:cxn>
                <a:cxn ang="0">
                  <a:pos x="345" y="60"/>
                </a:cxn>
                <a:cxn ang="0">
                  <a:pos x="338" y="76"/>
                </a:cxn>
                <a:cxn ang="0">
                  <a:pos x="327" y="89"/>
                </a:cxn>
                <a:cxn ang="0">
                  <a:pos x="312" y="96"/>
                </a:cxn>
                <a:cxn ang="0">
                  <a:pos x="291" y="94"/>
                </a:cxn>
                <a:cxn ang="0">
                  <a:pos x="271" y="94"/>
                </a:cxn>
                <a:cxn ang="0">
                  <a:pos x="252" y="96"/>
                </a:cxn>
                <a:cxn ang="0">
                  <a:pos x="234" y="99"/>
                </a:cxn>
                <a:cxn ang="0">
                  <a:pos x="216" y="104"/>
                </a:cxn>
                <a:cxn ang="0">
                  <a:pos x="198" y="109"/>
                </a:cxn>
                <a:cxn ang="0">
                  <a:pos x="180" y="114"/>
                </a:cxn>
                <a:cxn ang="0">
                  <a:pos x="162" y="119"/>
                </a:cxn>
                <a:cxn ang="0">
                  <a:pos x="144" y="124"/>
                </a:cxn>
                <a:cxn ang="0">
                  <a:pos x="128" y="127"/>
                </a:cxn>
                <a:cxn ang="0">
                  <a:pos x="110" y="129"/>
                </a:cxn>
                <a:cxn ang="0">
                  <a:pos x="93" y="129"/>
                </a:cxn>
                <a:cxn ang="0">
                  <a:pos x="75" y="127"/>
                </a:cxn>
                <a:cxn ang="0">
                  <a:pos x="57" y="124"/>
                </a:cxn>
                <a:cxn ang="0">
                  <a:pos x="39" y="117"/>
                </a:cxn>
                <a:cxn ang="0">
                  <a:pos x="21" y="107"/>
                </a:cxn>
                <a:cxn ang="0">
                  <a:pos x="12" y="87"/>
                </a:cxn>
                <a:cxn ang="0">
                  <a:pos x="3" y="68"/>
                </a:cxn>
                <a:cxn ang="0">
                  <a:pos x="0" y="48"/>
                </a:cxn>
                <a:cxn ang="0">
                  <a:pos x="5" y="28"/>
                </a:cxn>
                <a:cxn ang="0">
                  <a:pos x="25" y="28"/>
                </a:cxn>
                <a:cxn ang="0">
                  <a:pos x="44" y="28"/>
                </a:cxn>
                <a:cxn ang="0">
                  <a:pos x="62" y="28"/>
                </a:cxn>
                <a:cxn ang="0">
                  <a:pos x="80" y="27"/>
                </a:cxn>
                <a:cxn ang="0">
                  <a:pos x="96" y="25"/>
                </a:cxn>
                <a:cxn ang="0">
                  <a:pos x="113" y="23"/>
                </a:cxn>
                <a:cxn ang="0">
                  <a:pos x="129" y="22"/>
                </a:cxn>
                <a:cxn ang="0">
                  <a:pos x="145" y="20"/>
                </a:cxn>
                <a:cxn ang="0">
                  <a:pos x="162" y="18"/>
                </a:cxn>
                <a:cxn ang="0">
                  <a:pos x="178" y="17"/>
                </a:cxn>
                <a:cxn ang="0">
                  <a:pos x="194" y="15"/>
                </a:cxn>
                <a:cxn ang="0">
                  <a:pos x="211" y="14"/>
                </a:cxn>
                <a:cxn ang="0">
                  <a:pos x="229" y="14"/>
                </a:cxn>
                <a:cxn ang="0">
                  <a:pos x="247" y="12"/>
                </a:cxn>
                <a:cxn ang="0">
                  <a:pos x="265" y="12"/>
                </a:cxn>
                <a:cxn ang="0">
                  <a:pos x="284" y="14"/>
                </a:cxn>
                <a:cxn ang="0">
                  <a:pos x="296" y="4"/>
                </a:cxn>
                <a:cxn ang="0">
                  <a:pos x="307" y="0"/>
                </a:cxn>
                <a:cxn ang="0">
                  <a:pos x="317" y="0"/>
                </a:cxn>
                <a:cxn ang="0">
                  <a:pos x="323" y="5"/>
                </a:cxn>
                <a:cxn ang="0">
                  <a:pos x="330" y="12"/>
                </a:cxn>
                <a:cxn ang="0">
                  <a:pos x="336" y="22"/>
                </a:cxn>
                <a:cxn ang="0">
                  <a:pos x="340" y="33"/>
                </a:cxn>
                <a:cxn ang="0">
                  <a:pos x="343" y="45"/>
                </a:cxn>
              </a:cxnLst>
              <a:rect l="0" t="0" r="r" b="b"/>
              <a:pathLst>
                <a:path w="345" h="129">
                  <a:moveTo>
                    <a:pt x="343" y="45"/>
                  </a:moveTo>
                  <a:lnTo>
                    <a:pt x="345" y="60"/>
                  </a:lnTo>
                  <a:lnTo>
                    <a:pt x="338" y="76"/>
                  </a:lnTo>
                  <a:lnTo>
                    <a:pt x="327" y="89"/>
                  </a:lnTo>
                  <a:lnTo>
                    <a:pt x="312" y="96"/>
                  </a:lnTo>
                  <a:lnTo>
                    <a:pt x="291" y="94"/>
                  </a:lnTo>
                  <a:lnTo>
                    <a:pt x="271" y="94"/>
                  </a:lnTo>
                  <a:lnTo>
                    <a:pt x="252" y="96"/>
                  </a:lnTo>
                  <a:lnTo>
                    <a:pt x="234" y="99"/>
                  </a:lnTo>
                  <a:lnTo>
                    <a:pt x="216" y="104"/>
                  </a:lnTo>
                  <a:lnTo>
                    <a:pt x="198" y="109"/>
                  </a:lnTo>
                  <a:lnTo>
                    <a:pt x="180" y="114"/>
                  </a:lnTo>
                  <a:lnTo>
                    <a:pt x="162" y="119"/>
                  </a:lnTo>
                  <a:lnTo>
                    <a:pt x="144" y="124"/>
                  </a:lnTo>
                  <a:lnTo>
                    <a:pt x="128" y="127"/>
                  </a:lnTo>
                  <a:lnTo>
                    <a:pt x="110" y="129"/>
                  </a:lnTo>
                  <a:lnTo>
                    <a:pt x="93" y="129"/>
                  </a:lnTo>
                  <a:lnTo>
                    <a:pt x="75" y="127"/>
                  </a:lnTo>
                  <a:lnTo>
                    <a:pt x="57" y="124"/>
                  </a:lnTo>
                  <a:lnTo>
                    <a:pt x="39" y="117"/>
                  </a:lnTo>
                  <a:lnTo>
                    <a:pt x="21" y="107"/>
                  </a:lnTo>
                  <a:lnTo>
                    <a:pt x="12" y="87"/>
                  </a:lnTo>
                  <a:lnTo>
                    <a:pt x="3" y="68"/>
                  </a:lnTo>
                  <a:lnTo>
                    <a:pt x="0" y="48"/>
                  </a:lnTo>
                  <a:lnTo>
                    <a:pt x="5" y="28"/>
                  </a:lnTo>
                  <a:lnTo>
                    <a:pt x="25" y="28"/>
                  </a:lnTo>
                  <a:lnTo>
                    <a:pt x="44" y="28"/>
                  </a:lnTo>
                  <a:lnTo>
                    <a:pt x="62" y="28"/>
                  </a:lnTo>
                  <a:lnTo>
                    <a:pt x="80" y="27"/>
                  </a:lnTo>
                  <a:lnTo>
                    <a:pt x="96" y="25"/>
                  </a:lnTo>
                  <a:lnTo>
                    <a:pt x="113" y="23"/>
                  </a:lnTo>
                  <a:lnTo>
                    <a:pt x="129" y="22"/>
                  </a:lnTo>
                  <a:lnTo>
                    <a:pt x="145" y="20"/>
                  </a:lnTo>
                  <a:lnTo>
                    <a:pt x="162" y="18"/>
                  </a:lnTo>
                  <a:lnTo>
                    <a:pt x="178" y="17"/>
                  </a:lnTo>
                  <a:lnTo>
                    <a:pt x="194" y="15"/>
                  </a:lnTo>
                  <a:lnTo>
                    <a:pt x="211" y="14"/>
                  </a:lnTo>
                  <a:lnTo>
                    <a:pt x="229" y="14"/>
                  </a:lnTo>
                  <a:lnTo>
                    <a:pt x="247" y="12"/>
                  </a:lnTo>
                  <a:lnTo>
                    <a:pt x="265" y="12"/>
                  </a:lnTo>
                  <a:lnTo>
                    <a:pt x="284" y="14"/>
                  </a:lnTo>
                  <a:lnTo>
                    <a:pt x="296" y="4"/>
                  </a:lnTo>
                  <a:lnTo>
                    <a:pt x="307" y="0"/>
                  </a:lnTo>
                  <a:lnTo>
                    <a:pt x="317" y="0"/>
                  </a:lnTo>
                  <a:lnTo>
                    <a:pt x="323" y="5"/>
                  </a:lnTo>
                  <a:lnTo>
                    <a:pt x="330" y="12"/>
                  </a:lnTo>
                  <a:lnTo>
                    <a:pt x="336" y="22"/>
                  </a:lnTo>
                  <a:lnTo>
                    <a:pt x="340" y="33"/>
                  </a:lnTo>
                  <a:lnTo>
                    <a:pt x="343" y="45"/>
                  </a:lnTo>
                  <a:close/>
                </a:path>
              </a:pathLst>
            </a:custGeom>
            <a:solidFill>
              <a:srgbClr val="BF7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55" name="Freeform 11"/>
            <p:cNvSpPr>
              <a:spLocks/>
            </p:cNvSpPr>
            <p:nvPr/>
          </p:nvSpPr>
          <p:spPr bwMode="auto">
            <a:xfrm>
              <a:off x="816" y="1918"/>
              <a:ext cx="38" cy="36"/>
            </a:xfrm>
            <a:custGeom>
              <a:avLst/>
              <a:gdLst/>
              <a:ahLst/>
              <a:cxnLst>
                <a:cxn ang="0">
                  <a:pos x="77" y="35"/>
                </a:cxn>
                <a:cxn ang="0">
                  <a:pos x="77" y="44"/>
                </a:cxn>
                <a:cxn ang="0">
                  <a:pos x="73" y="54"/>
                </a:cxn>
                <a:cxn ang="0">
                  <a:pos x="69" y="63"/>
                </a:cxn>
                <a:cxn ang="0">
                  <a:pos x="60" y="71"/>
                </a:cxn>
                <a:cxn ang="0">
                  <a:pos x="51" y="72"/>
                </a:cxn>
                <a:cxn ang="0">
                  <a:pos x="42" y="72"/>
                </a:cxn>
                <a:cxn ang="0">
                  <a:pos x="33" y="71"/>
                </a:cxn>
                <a:cxn ang="0">
                  <a:pos x="25" y="69"/>
                </a:cxn>
                <a:cxn ang="0">
                  <a:pos x="16" y="66"/>
                </a:cxn>
                <a:cxn ang="0">
                  <a:pos x="10" y="59"/>
                </a:cxn>
                <a:cxn ang="0">
                  <a:pos x="3" y="53"/>
                </a:cxn>
                <a:cxn ang="0">
                  <a:pos x="0" y="43"/>
                </a:cxn>
                <a:cxn ang="0">
                  <a:pos x="0" y="31"/>
                </a:cxn>
                <a:cxn ang="0">
                  <a:pos x="2" y="20"/>
                </a:cxn>
                <a:cxn ang="0">
                  <a:pos x="8" y="10"/>
                </a:cxn>
                <a:cxn ang="0">
                  <a:pos x="16" y="0"/>
                </a:cxn>
                <a:cxn ang="0">
                  <a:pos x="26" y="2"/>
                </a:cxn>
                <a:cxn ang="0">
                  <a:pos x="36" y="3"/>
                </a:cxn>
                <a:cxn ang="0">
                  <a:pos x="46" y="5"/>
                </a:cxn>
                <a:cxn ang="0">
                  <a:pos x="56" y="7"/>
                </a:cxn>
                <a:cxn ang="0">
                  <a:pos x="64" y="10"/>
                </a:cxn>
                <a:cxn ang="0">
                  <a:pos x="70" y="15"/>
                </a:cxn>
                <a:cxn ang="0">
                  <a:pos x="75" y="23"/>
                </a:cxn>
                <a:cxn ang="0">
                  <a:pos x="77" y="35"/>
                </a:cxn>
              </a:cxnLst>
              <a:rect l="0" t="0" r="r" b="b"/>
              <a:pathLst>
                <a:path w="77" h="72">
                  <a:moveTo>
                    <a:pt x="77" y="35"/>
                  </a:moveTo>
                  <a:lnTo>
                    <a:pt x="77" y="44"/>
                  </a:lnTo>
                  <a:lnTo>
                    <a:pt x="73" y="54"/>
                  </a:lnTo>
                  <a:lnTo>
                    <a:pt x="69" y="63"/>
                  </a:lnTo>
                  <a:lnTo>
                    <a:pt x="60" y="71"/>
                  </a:lnTo>
                  <a:lnTo>
                    <a:pt x="51" y="72"/>
                  </a:lnTo>
                  <a:lnTo>
                    <a:pt x="42" y="72"/>
                  </a:lnTo>
                  <a:lnTo>
                    <a:pt x="33" y="71"/>
                  </a:lnTo>
                  <a:lnTo>
                    <a:pt x="25" y="69"/>
                  </a:lnTo>
                  <a:lnTo>
                    <a:pt x="16" y="66"/>
                  </a:lnTo>
                  <a:lnTo>
                    <a:pt x="10" y="59"/>
                  </a:lnTo>
                  <a:lnTo>
                    <a:pt x="3" y="53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2" y="20"/>
                  </a:lnTo>
                  <a:lnTo>
                    <a:pt x="8" y="10"/>
                  </a:lnTo>
                  <a:lnTo>
                    <a:pt x="16" y="0"/>
                  </a:lnTo>
                  <a:lnTo>
                    <a:pt x="26" y="2"/>
                  </a:lnTo>
                  <a:lnTo>
                    <a:pt x="36" y="3"/>
                  </a:lnTo>
                  <a:lnTo>
                    <a:pt x="46" y="5"/>
                  </a:lnTo>
                  <a:lnTo>
                    <a:pt x="56" y="7"/>
                  </a:lnTo>
                  <a:lnTo>
                    <a:pt x="64" y="10"/>
                  </a:lnTo>
                  <a:lnTo>
                    <a:pt x="70" y="15"/>
                  </a:lnTo>
                  <a:lnTo>
                    <a:pt x="75" y="23"/>
                  </a:lnTo>
                  <a:lnTo>
                    <a:pt x="77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54" name="Freeform 10"/>
            <p:cNvSpPr>
              <a:spLocks/>
            </p:cNvSpPr>
            <p:nvPr/>
          </p:nvSpPr>
          <p:spPr bwMode="auto">
            <a:xfrm>
              <a:off x="623" y="2044"/>
              <a:ext cx="547" cy="1002"/>
            </a:xfrm>
            <a:custGeom>
              <a:avLst/>
              <a:gdLst/>
              <a:ahLst/>
              <a:cxnLst>
                <a:cxn ang="0">
                  <a:pos x="307" y="22"/>
                </a:cxn>
                <a:cxn ang="0">
                  <a:pos x="336" y="12"/>
                </a:cxn>
                <a:cxn ang="0">
                  <a:pos x="357" y="35"/>
                </a:cxn>
                <a:cxn ang="0">
                  <a:pos x="427" y="66"/>
                </a:cxn>
                <a:cxn ang="0">
                  <a:pos x="604" y="107"/>
                </a:cxn>
                <a:cxn ang="0">
                  <a:pos x="803" y="124"/>
                </a:cxn>
                <a:cxn ang="0">
                  <a:pos x="1004" y="99"/>
                </a:cxn>
                <a:cxn ang="0">
                  <a:pos x="1092" y="267"/>
                </a:cxn>
                <a:cxn ang="0">
                  <a:pos x="1054" y="564"/>
                </a:cxn>
                <a:cxn ang="0">
                  <a:pos x="1010" y="947"/>
                </a:cxn>
                <a:cxn ang="0">
                  <a:pos x="966" y="1264"/>
                </a:cxn>
                <a:cxn ang="0">
                  <a:pos x="940" y="1463"/>
                </a:cxn>
                <a:cxn ang="0">
                  <a:pos x="906" y="1721"/>
                </a:cxn>
                <a:cxn ang="0">
                  <a:pos x="881" y="1680"/>
                </a:cxn>
                <a:cxn ang="0">
                  <a:pos x="890" y="1790"/>
                </a:cxn>
                <a:cxn ang="0">
                  <a:pos x="862" y="1889"/>
                </a:cxn>
                <a:cxn ang="0">
                  <a:pos x="744" y="1904"/>
                </a:cxn>
                <a:cxn ang="0">
                  <a:pos x="632" y="1945"/>
                </a:cxn>
                <a:cxn ang="0">
                  <a:pos x="553" y="1794"/>
                </a:cxn>
                <a:cxn ang="0">
                  <a:pos x="503" y="1075"/>
                </a:cxn>
                <a:cxn ang="0">
                  <a:pos x="450" y="725"/>
                </a:cxn>
                <a:cxn ang="0">
                  <a:pos x="392" y="294"/>
                </a:cxn>
                <a:cxn ang="0">
                  <a:pos x="359" y="186"/>
                </a:cxn>
                <a:cxn ang="0">
                  <a:pos x="320" y="122"/>
                </a:cxn>
                <a:cxn ang="0">
                  <a:pos x="334" y="245"/>
                </a:cxn>
                <a:cxn ang="0">
                  <a:pos x="369" y="416"/>
                </a:cxn>
                <a:cxn ang="0">
                  <a:pos x="426" y="848"/>
                </a:cxn>
                <a:cxn ang="0">
                  <a:pos x="494" y="1276"/>
                </a:cxn>
                <a:cxn ang="0">
                  <a:pos x="458" y="1338"/>
                </a:cxn>
                <a:cxn ang="0">
                  <a:pos x="365" y="1006"/>
                </a:cxn>
                <a:cxn ang="0">
                  <a:pos x="390" y="1189"/>
                </a:cxn>
                <a:cxn ang="0">
                  <a:pos x="509" y="1555"/>
                </a:cxn>
                <a:cxn ang="0">
                  <a:pos x="509" y="1757"/>
                </a:cxn>
                <a:cxn ang="0">
                  <a:pos x="416" y="1504"/>
                </a:cxn>
                <a:cxn ang="0">
                  <a:pos x="356" y="1370"/>
                </a:cxn>
                <a:cxn ang="0">
                  <a:pos x="400" y="1552"/>
                </a:cxn>
                <a:cxn ang="0">
                  <a:pos x="449" y="1687"/>
                </a:cxn>
                <a:cxn ang="0">
                  <a:pos x="490" y="1797"/>
                </a:cxn>
                <a:cxn ang="0">
                  <a:pos x="509" y="1869"/>
                </a:cxn>
                <a:cxn ang="0">
                  <a:pos x="476" y="1854"/>
                </a:cxn>
                <a:cxn ang="0">
                  <a:pos x="411" y="1833"/>
                </a:cxn>
                <a:cxn ang="0">
                  <a:pos x="328" y="1813"/>
                </a:cxn>
                <a:cxn ang="0">
                  <a:pos x="238" y="1807"/>
                </a:cxn>
                <a:cxn ang="0">
                  <a:pos x="236" y="1646"/>
                </a:cxn>
                <a:cxn ang="0">
                  <a:pos x="233" y="1208"/>
                </a:cxn>
                <a:cxn ang="0">
                  <a:pos x="199" y="939"/>
                </a:cxn>
                <a:cxn ang="0">
                  <a:pos x="148" y="696"/>
                </a:cxn>
                <a:cxn ang="0">
                  <a:pos x="103" y="437"/>
                </a:cxn>
                <a:cxn ang="0">
                  <a:pos x="39" y="211"/>
                </a:cxn>
                <a:cxn ang="0">
                  <a:pos x="0" y="0"/>
                </a:cxn>
                <a:cxn ang="0">
                  <a:pos x="88" y="20"/>
                </a:cxn>
                <a:cxn ang="0">
                  <a:pos x="174" y="48"/>
                </a:cxn>
                <a:cxn ang="0">
                  <a:pos x="259" y="38"/>
                </a:cxn>
              </a:cxnLst>
              <a:rect l="0" t="0" r="r" b="b"/>
              <a:pathLst>
                <a:path w="1094" h="2004">
                  <a:moveTo>
                    <a:pt x="276" y="28"/>
                  </a:moveTo>
                  <a:lnTo>
                    <a:pt x="284" y="27"/>
                  </a:lnTo>
                  <a:lnTo>
                    <a:pt x="292" y="25"/>
                  </a:lnTo>
                  <a:lnTo>
                    <a:pt x="298" y="23"/>
                  </a:lnTo>
                  <a:lnTo>
                    <a:pt x="307" y="22"/>
                  </a:lnTo>
                  <a:lnTo>
                    <a:pt x="315" y="22"/>
                  </a:lnTo>
                  <a:lnTo>
                    <a:pt x="321" y="20"/>
                  </a:lnTo>
                  <a:lnTo>
                    <a:pt x="330" y="18"/>
                  </a:lnTo>
                  <a:lnTo>
                    <a:pt x="338" y="17"/>
                  </a:lnTo>
                  <a:lnTo>
                    <a:pt x="336" y="12"/>
                  </a:lnTo>
                  <a:lnTo>
                    <a:pt x="338" y="8"/>
                  </a:lnTo>
                  <a:lnTo>
                    <a:pt x="339" y="7"/>
                  </a:lnTo>
                  <a:lnTo>
                    <a:pt x="341" y="5"/>
                  </a:lnTo>
                  <a:lnTo>
                    <a:pt x="347" y="22"/>
                  </a:lnTo>
                  <a:lnTo>
                    <a:pt x="357" y="35"/>
                  </a:lnTo>
                  <a:lnTo>
                    <a:pt x="369" y="43"/>
                  </a:lnTo>
                  <a:lnTo>
                    <a:pt x="383" y="50"/>
                  </a:lnTo>
                  <a:lnTo>
                    <a:pt x="398" y="54"/>
                  </a:lnTo>
                  <a:lnTo>
                    <a:pt x="413" y="59"/>
                  </a:lnTo>
                  <a:lnTo>
                    <a:pt x="427" y="66"/>
                  </a:lnTo>
                  <a:lnTo>
                    <a:pt x="439" y="76"/>
                  </a:lnTo>
                  <a:lnTo>
                    <a:pt x="481" y="84"/>
                  </a:lnTo>
                  <a:lnTo>
                    <a:pt x="522" y="92"/>
                  </a:lnTo>
                  <a:lnTo>
                    <a:pt x="563" y="100"/>
                  </a:lnTo>
                  <a:lnTo>
                    <a:pt x="604" y="107"/>
                  </a:lnTo>
                  <a:lnTo>
                    <a:pt x="643" y="114"/>
                  </a:lnTo>
                  <a:lnTo>
                    <a:pt x="684" y="117"/>
                  </a:lnTo>
                  <a:lnTo>
                    <a:pt x="723" y="120"/>
                  </a:lnTo>
                  <a:lnTo>
                    <a:pt x="764" y="122"/>
                  </a:lnTo>
                  <a:lnTo>
                    <a:pt x="803" y="124"/>
                  </a:lnTo>
                  <a:lnTo>
                    <a:pt x="842" y="122"/>
                  </a:lnTo>
                  <a:lnTo>
                    <a:pt x="883" y="119"/>
                  </a:lnTo>
                  <a:lnTo>
                    <a:pt x="922" y="115"/>
                  </a:lnTo>
                  <a:lnTo>
                    <a:pt x="963" y="109"/>
                  </a:lnTo>
                  <a:lnTo>
                    <a:pt x="1004" y="99"/>
                  </a:lnTo>
                  <a:lnTo>
                    <a:pt x="1045" y="89"/>
                  </a:lnTo>
                  <a:lnTo>
                    <a:pt x="1087" y="76"/>
                  </a:lnTo>
                  <a:lnTo>
                    <a:pt x="1092" y="142"/>
                  </a:lnTo>
                  <a:lnTo>
                    <a:pt x="1094" y="206"/>
                  </a:lnTo>
                  <a:lnTo>
                    <a:pt x="1092" y="267"/>
                  </a:lnTo>
                  <a:lnTo>
                    <a:pt x="1089" y="326"/>
                  </a:lnTo>
                  <a:lnTo>
                    <a:pt x="1082" y="385"/>
                  </a:lnTo>
                  <a:lnTo>
                    <a:pt x="1076" y="444"/>
                  </a:lnTo>
                  <a:lnTo>
                    <a:pt x="1066" y="503"/>
                  </a:lnTo>
                  <a:lnTo>
                    <a:pt x="1054" y="564"/>
                  </a:lnTo>
                  <a:lnTo>
                    <a:pt x="1053" y="643"/>
                  </a:lnTo>
                  <a:lnTo>
                    <a:pt x="1045" y="720"/>
                  </a:lnTo>
                  <a:lnTo>
                    <a:pt x="1035" y="796"/>
                  </a:lnTo>
                  <a:lnTo>
                    <a:pt x="1022" y="871"/>
                  </a:lnTo>
                  <a:lnTo>
                    <a:pt x="1010" y="947"/>
                  </a:lnTo>
                  <a:lnTo>
                    <a:pt x="999" y="1024"/>
                  </a:lnTo>
                  <a:lnTo>
                    <a:pt x="989" y="1103"/>
                  </a:lnTo>
                  <a:lnTo>
                    <a:pt x="984" y="1187"/>
                  </a:lnTo>
                  <a:lnTo>
                    <a:pt x="973" y="1225"/>
                  </a:lnTo>
                  <a:lnTo>
                    <a:pt x="966" y="1264"/>
                  </a:lnTo>
                  <a:lnTo>
                    <a:pt x="961" y="1304"/>
                  </a:lnTo>
                  <a:lnTo>
                    <a:pt x="956" y="1345"/>
                  </a:lnTo>
                  <a:lnTo>
                    <a:pt x="952" y="1384"/>
                  </a:lnTo>
                  <a:lnTo>
                    <a:pt x="947" y="1425"/>
                  </a:lnTo>
                  <a:lnTo>
                    <a:pt x="940" y="1463"/>
                  </a:lnTo>
                  <a:lnTo>
                    <a:pt x="929" y="1501"/>
                  </a:lnTo>
                  <a:lnTo>
                    <a:pt x="917" y="1790"/>
                  </a:lnTo>
                  <a:lnTo>
                    <a:pt x="909" y="1766"/>
                  </a:lnTo>
                  <a:lnTo>
                    <a:pt x="907" y="1743"/>
                  </a:lnTo>
                  <a:lnTo>
                    <a:pt x="906" y="1721"/>
                  </a:lnTo>
                  <a:lnTo>
                    <a:pt x="903" y="1698"/>
                  </a:lnTo>
                  <a:lnTo>
                    <a:pt x="898" y="1693"/>
                  </a:lnTo>
                  <a:lnTo>
                    <a:pt x="893" y="1687"/>
                  </a:lnTo>
                  <a:lnTo>
                    <a:pt x="888" y="1682"/>
                  </a:lnTo>
                  <a:lnTo>
                    <a:pt x="881" y="1680"/>
                  </a:lnTo>
                  <a:lnTo>
                    <a:pt x="873" y="1700"/>
                  </a:lnTo>
                  <a:lnTo>
                    <a:pt x="873" y="1718"/>
                  </a:lnTo>
                  <a:lnTo>
                    <a:pt x="876" y="1736"/>
                  </a:lnTo>
                  <a:lnTo>
                    <a:pt x="881" y="1757"/>
                  </a:lnTo>
                  <a:lnTo>
                    <a:pt x="890" y="1790"/>
                  </a:lnTo>
                  <a:lnTo>
                    <a:pt x="898" y="1823"/>
                  </a:lnTo>
                  <a:lnTo>
                    <a:pt x="904" y="1856"/>
                  </a:lnTo>
                  <a:lnTo>
                    <a:pt x="909" y="1891"/>
                  </a:lnTo>
                  <a:lnTo>
                    <a:pt x="886" y="1889"/>
                  </a:lnTo>
                  <a:lnTo>
                    <a:pt x="862" y="1889"/>
                  </a:lnTo>
                  <a:lnTo>
                    <a:pt x="839" y="1891"/>
                  </a:lnTo>
                  <a:lnTo>
                    <a:pt x="814" y="1892"/>
                  </a:lnTo>
                  <a:lnTo>
                    <a:pt x="792" y="1896"/>
                  </a:lnTo>
                  <a:lnTo>
                    <a:pt x="767" y="1899"/>
                  </a:lnTo>
                  <a:lnTo>
                    <a:pt x="744" y="1904"/>
                  </a:lnTo>
                  <a:lnTo>
                    <a:pt x="721" y="1909"/>
                  </a:lnTo>
                  <a:lnTo>
                    <a:pt x="698" y="1917"/>
                  </a:lnTo>
                  <a:lnTo>
                    <a:pt x="676" y="1925"/>
                  </a:lnTo>
                  <a:lnTo>
                    <a:pt x="653" y="1933"/>
                  </a:lnTo>
                  <a:lnTo>
                    <a:pt x="632" y="1945"/>
                  </a:lnTo>
                  <a:lnTo>
                    <a:pt x="612" y="1958"/>
                  </a:lnTo>
                  <a:lnTo>
                    <a:pt x="592" y="1971"/>
                  </a:lnTo>
                  <a:lnTo>
                    <a:pt x="573" y="1988"/>
                  </a:lnTo>
                  <a:lnTo>
                    <a:pt x="555" y="2004"/>
                  </a:lnTo>
                  <a:lnTo>
                    <a:pt x="553" y="1794"/>
                  </a:lnTo>
                  <a:lnTo>
                    <a:pt x="553" y="1593"/>
                  </a:lnTo>
                  <a:lnTo>
                    <a:pt x="543" y="1393"/>
                  </a:lnTo>
                  <a:lnTo>
                    <a:pt x="521" y="1179"/>
                  </a:lnTo>
                  <a:lnTo>
                    <a:pt x="507" y="1130"/>
                  </a:lnTo>
                  <a:lnTo>
                    <a:pt x="503" y="1075"/>
                  </a:lnTo>
                  <a:lnTo>
                    <a:pt x="498" y="1023"/>
                  </a:lnTo>
                  <a:lnTo>
                    <a:pt x="483" y="975"/>
                  </a:lnTo>
                  <a:lnTo>
                    <a:pt x="472" y="893"/>
                  </a:lnTo>
                  <a:lnTo>
                    <a:pt x="462" y="809"/>
                  </a:lnTo>
                  <a:lnTo>
                    <a:pt x="450" y="725"/>
                  </a:lnTo>
                  <a:lnTo>
                    <a:pt x="439" y="640"/>
                  </a:lnTo>
                  <a:lnTo>
                    <a:pt x="427" y="554"/>
                  </a:lnTo>
                  <a:lnTo>
                    <a:pt x="416" y="469"/>
                  </a:lnTo>
                  <a:lnTo>
                    <a:pt x="405" y="382"/>
                  </a:lnTo>
                  <a:lnTo>
                    <a:pt x="392" y="294"/>
                  </a:lnTo>
                  <a:lnTo>
                    <a:pt x="377" y="276"/>
                  </a:lnTo>
                  <a:lnTo>
                    <a:pt x="375" y="252"/>
                  </a:lnTo>
                  <a:lnTo>
                    <a:pt x="374" y="227"/>
                  </a:lnTo>
                  <a:lnTo>
                    <a:pt x="357" y="207"/>
                  </a:lnTo>
                  <a:lnTo>
                    <a:pt x="359" y="186"/>
                  </a:lnTo>
                  <a:lnTo>
                    <a:pt x="357" y="160"/>
                  </a:lnTo>
                  <a:lnTo>
                    <a:pt x="351" y="135"/>
                  </a:lnTo>
                  <a:lnTo>
                    <a:pt x="338" y="114"/>
                  </a:lnTo>
                  <a:lnTo>
                    <a:pt x="326" y="115"/>
                  </a:lnTo>
                  <a:lnTo>
                    <a:pt x="320" y="122"/>
                  </a:lnTo>
                  <a:lnTo>
                    <a:pt x="313" y="132"/>
                  </a:lnTo>
                  <a:lnTo>
                    <a:pt x="310" y="142"/>
                  </a:lnTo>
                  <a:lnTo>
                    <a:pt x="318" y="178"/>
                  </a:lnTo>
                  <a:lnTo>
                    <a:pt x="326" y="212"/>
                  </a:lnTo>
                  <a:lnTo>
                    <a:pt x="334" y="245"/>
                  </a:lnTo>
                  <a:lnTo>
                    <a:pt x="343" y="278"/>
                  </a:lnTo>
                  <a:lnTo>
                    <a:pt x="351" y="311"/>
                  </a:lnTo>
                  <a:lnTo>
                    <a:pt x="357" y="345"/>
                  </a:lnTo>
                  <a:lnTo>
                    <a:pt x="364" y="380"/>
                  </a:lnTo>
                  <a:lnTo>
                    <a:pt x="369" y="416"/>
                  </a:lnTo>
                  <a:lnTo>
                    <a:pt x="382" y="502"/>
                  </a:lnTo>
                  <a:lnTo>
                    <a:pt x="395" y="587"/>
                  </a:lnTo>
                  <a:lnTo>
                    <a:pt x="405" y="674"/>
                  </a:lnTo>
                  <a:lnTo>
                    <a:pt x="416" y="761"/>
                  </a:lnTo>
                  <a:lnTo>
                    <a:pt x="426" y="848"/>
                  </a:lnTo>
                  <a:lnTo>
                    <a:pt x="437" y="934"/>
                  </a:lnTo>
                  <a:lnTo>
                    <a:pt x="450" y="1018"/>
                  </a:lnTo>
                  <a:lnTo>
                    <a:pt x="467" y="1100"/>
                  </a:lnTo>
                  <a:lnTo>
                    <a:pt x="481" y="1189"/>
                  </a:lnTo>
                  <a:lnTo>
                    <a:pt x="494" y="1276"/>
                  </a:lnTo>
                  <a:lnTo>
                    <a:pt x="503" y="1363"/>
                  </a:lnTo>
                  <a:lnTo>
                    <a:pt x="506" y="1457"/>
                  </a:lnTo>
                  <a:lnTo>
                    <a:pt x="506" y="1473"/>
                  </a:lnTo>
                  <a:lnTo>
                    <a:pt x="480" y="1406"/>
                  </a:lnTo>
                  <a:lnTo>
                    <a:pt x="458" y="1338"/>
                  </a:lnTo>
                  <a:lnTo>
                    <a:pt x="437" y="1271"/>
                  </a:lnTo>
                  <a:lnTo>
                    <a:pt x="419" y="1204"/>
                  </a:lnTo>
                  <a:lnTo>
                    <a:pt x="400" y="1138"/>
                  </a:lnTo>
                  <a:lnTo>
                    <a:pt x="383" y="1072"/>
                  </a:lnTo>
                  <a:lnTo>
                    <a:pt x="365" y="1006"/>
                  </a:lnTo>
                  <a:lnTo>
                    <a:pt x="346" y="940"/>
                  </a:lnTo>
                  <a:lnTo>
                    <a:pt x="338" y="959"/>
                  </a:lnTo>
                  <a:lnTo>
                    <a:pt x="354" y="1036"/>
                  </a:lnTo>
                  <a:lnTo>
                    <a:pt x="370" y="1113"/>
                  </a:lnTo>
                  <a:lnTo>
                    <a:pt x="390" y="1189"/>
                  </a:lnTo>
                  <a:lnTo>
                    <a:pt x="411" y="1264"/>
                  </a:lnTo>
                  <a:lnTo>
                    <a:pt x="432" y="1338"/>
                  </a:lnTo>
                  <a:lnTo>
                    <a:pt x="457" y="1412"/>
                  </a:lnTo>
                  <a:lnTo>
                    <a:pt x="481" y="1485"/>
                  </a:lnTo>
                  <a:lnTo>
                    <a:pt x="509" y="1555"/>
                  </a:lnTo>
                  <a:lnTo>
                    <a:pt x="509" y="1601"/>
                  </a:lnTo>
                  <a:lnTo>
                    <a:pt x="512" y="1651"/>
                  </a:lnTo>
                  <a:lnTo>
                    <a:pt x="517" y="1705"/>
                  </a:lnTo>
                  <a:lnTo>
                    <a:pt x="516" y="1757"/>
                  </a:lnTo>
                  <a:lnTo>
                    <a:pt x="509" y="1757"/>
                  </a:lnTo>
                  <a:lnTo>
                    <a:pt x="488" y="1710"/>
                  </a:lnTo>
                  <a:lnTo>
                    <a:pt x="468" y="1660"/>
                  </a:lnTo>
                  <a:lnTo>
                    <a:pt x="450" y="1610"/>
                  </a:lnTo>
                  <a:lnTo>
                    <a:pt x="432" y="1557"/>
                  </a:lnTo>
                  <a:lnTo>
                    <a:pt x="416" y="1504"/>
                  </a:lnTo>
                  <a:lnTo>
                    <a:pt x="400" y="1452"/>
                  </a:lnTo>
                  <a:lnTo>
                    <a:pt x="383" y="1399"/>
                  </a:lnTo>
                  <a:lnTo>
                    <a:pt x="369" y="1347"/>
                  </a:lnTo>
                  <a:lnTo>
                    <a:pt x="357" y="1332"/>
                  </a:lnTo>
                  <a:lnTo>
                    <a:pt x="356" y="1370"/>
                  </a:lnTo>
                  <a:lnTo>
                    <a:pt x="359" y="1407"/>
                  </a:lnTo>
                  <a:lnTo>
                    <a:pt x="365" y="1444"/>
                  </a:lnTo>
                  <a:lnTo>
                    <a:pt x="375" y="1481"/>
                  </a:lnTo>
                  <a:lnTo>
                    <a:pt x="387" y="1516"/>
                  </a:lnTo>
                  <a:lnTo>
                    <a:pt x="400" y="1552"/>
                  </a:lnTo>
                  <a:lnTo>
                    <a:pt x="413" y="1587"/>
                  </a:lnTo>
                  <a:lnTo>
                    <a:pt x="427" y="1621"/>
                  </a:lnTo>
                  <a:lnTo>
                    <a:pt x="431" y="1642"/>
                  </a:lnTo>
                  <a:lnTo>
                    <a:pt x="439" y="1665"/>
                  </a:lnTo>
                  <a:lnTo>
                    <a:pt x="449" y="1687"/>
                  </a:lnTo>
                  <a:lnTo>
                    <a:pt x="460" y="1708"/>
                  </a:lnTo>
                  <a:lnTo>
                    <a:pt x="472" y="1730"/>
                  </a:lnTo>
                  <a:lnTo>
                    <a:pt x="480" y="1753"/>
                  </a:lnTo>
                  <a:lnTo>
                    <a:pt x="486" y="1774"/>
                  </a:lnTo>
                  <a:lnTo>
                    <a:pt x="490" y="1797"/>
                  </a:lnTo>
                  <a:lnTo>
                    <a:pt x="512" y="1807"/>
                  </a:lnTo>
                  <a:lnTo>
                    <a:pt x="517" y="1825"/>
                  </a:lnTo>
                  <a:lnTo>
                    <a:pt x="516" y="1848"/>
                  </a:lnTo>
                  <a:lnTo>
                    <a:pt x="516" y="1868"/>
                  </a:lnTo>
                  <a:lnTo>
                    <a:pt x="509" y="1869"/>
                  </a:lnTo>
                  <a:lnTo>
                    <a:pt x="503" y="1869"/>
                  </a:lnTo>
                  <a:lnTo>
                    <a:pt x="496" y="1866"/>
                  </a:lnTo>
                  <a:lnTo>
                    <a:pt x="490" y="1863"/>
                  </a:lnTo>
                  <a:lnTo>
                    <a:pt x="483" y="1858"/>
                  </a:lnTo>
                  <a:lnTo>
                    <a:pt x="476" y="1854"/>
                  </a:lnTo>
                  <a:lnTo>
                    <a:pt x="470" y="1851"/>
                  </a:lnTo>
                  <a:lnTo>
                    <a:pt x="462" y="1851"/>
                  </a:lnTo>
                  <a:lnTo>
                    <a:pt x="445" y="1845"/>
                  </a:lnTo>
                  <a:lnTo>
                    <a:pt x="427" y="1838"/>
                  </a:lnTo>
                  <a:lnTo>
                    <a:pt x="411" y="1833"/>
                  </a:lnTo>
                  <a:lnTo>
                    <a:pt x="395" y="1828"/>
                  </a:lnTo>
                  <a:lnTo>
                    <a:pt x="378" y="1823"/>
                  </a:lnTo>
                  <a:lnTo>
                    <a:pt x="361" y="1820"/>
                  </a:lnTo>
                  <a:lnTo>
                    <a:pt x="344" y="1817"/>
                  </a:lnTo>
                  <a:lnTo>
                    <a:pt x="328" y="1813"/>
                  </a:lnTo>
                  <a:lnTo>
                    <a:pt x="310" y="1810"/>
                  </a:lnTo>
                  <a:lnTo>
                    <a:pt x="292" y="1808"/>
                  </a:lnTo>
                  <a:lnTo>
                    <a:pt x="274" y="1808"/>
                  </a:lnTo>
                  <a:lnTo>
                    <a:pt x="258" y="1807"/>
                  </a:lnTo>
                  <a:lnTo>
                    <a:pt x="238" y="1807"/>
                  </a:lnTo>
                  <a:lnTo>
                    <a:pt x="220" y="1807"/>
                  </a:lnTo>
                  <a:lnTo>
                    <a:pt x="202" y="1807"/>
                  </a:lnTo>
                  <a:lnTo>
                    <a:pt x="183" y="1808"/>
                  </a:lnTo>
                  <a:lnTo>
                    <a:pt x="215" y="1730"/>
                  </a:lnTo>
                  <a:lnTo>
                    <a:pt x="236" y="1646"/>
                  </a:lnTo>
                  <a:lnTo>
                    <a:pt x="246" y="1559"/>
                  </a:lnTo>
                  <a:lnTo>
                    <a:pt x="250" y="1470"/>
                  </a:lnTo>
                  <a:lnTo>
                    <a:pt x="246" y="1383"/>
                  </a:lnTo>
                  <a:lnTo>
                    <a:pt x="240" y="1294"/>
                  </a:lnTo>
                  <a:lnTo>
                    <a:pt x="233" y="1208"/>
                  </a:lnTo>
                  <a:lnTo>
                    <a:pt x="228" y="1128"/>
                  </a:lnTo>
                  <a:lnTo>
                    <a:pt x="223" y="1082"/>
                  </a:lnTo>
                  <a:lnTo>
                    <a:pt x="217" y="1034"/>
                  </a:lnTo>
                  <a:lnTo>
                    <a:pt x="209" y="987"/>
                  </a:lnTo>
                  <a:lnTo>
                    <a:pt x="199" y="939"/>
                  </a:lnTo>
                  <a:lnTo>
                    <a:pt x="187" y="890"/>
                  </a:lnTo>
                  <a:lnTo>
                    <a:pt x="178" y="840"/>
                  </a:lnTo>
                  <a:lnTo>
                    <a:pt x="170" y="793"/>
                  </a:lnTo>
                  <a:lnTo>
                    <a:pt x="163" y="745"/>
                  </a:lnTo>
                  <a:lnTo>
                    <a:pt x="148" y="696"/>
                  </a:lnTo>
                  <a:lnTo>
                    <a:pt x="137" y="645"/>
                  </a:lnTo>
                  <a:lnTo>
                    <a:pt x="127" y="594"/>
                  </a:lnTo>
                  <a:lnTo>
                    <a:pt x="121" y="541"/>
                  </a:lnTo>
                  <a:lnTo>
                    <a:pt x="112" y="488"/>
                  </a:lnTo>
                  <a:lnTo>
                    <a:pt x="103" y="437"/>
                  </a:lnTo>
                  <a:lnTo>
                    <a:pt x="88" y="387"/>
                  </a:lnTo>
                  <a:lnTo>
                    <a:pt x="70" y="339"/>
                  </a:lnTo>
                  <a:lnTo>
                    <a:pt x="58" y="296"/>
                  </a:lnTo>
                  <a:lnTo>
                    <a:pt x="49" y="253"/>
                  </a:lnTo>
                  <a:lnTo>
                    <a:pt x="39" y="211"/>
                  </a:lnTo>
                  <a:lnTo>
                    <a:pt x="31" y="168"/>
                  </a:lnTo>
                  <a:lnTo>
                    <a:pt x="23" y="127"/>
                  </a:lnTo>
                  <a:lnTo>
                    <a:pt x="14" y="84"/>
                  </a:lnTo>
                  <a:lnTo>
                    <a:pt x="6" y="43"/>
                  </a:lnTo>
                  <a:lnTo>
                    <a:pt x="0" y="0"/>
                  </a:lnTo>
                  <a:lnTo>
                    <a:pt x="18" y="2"/>
                  </a:lnTo>
                  <a:lnTo>
                    <a:pt x="36" y="4"/>
                  </a:lnTo>
                  <a:lnTo>
                    <a:pt x="54" y="8"/>
                  </a:lnTo>
                  <a:lnTo>
                    <a:pt x="70" y="13"/>
                  </a:lnTo>
                  <a:lnTo>
                    <a:pt x="88" y="20"/>
                  </a:lnTo>
                  <a:lnTo>
                    <a:pt x="106" y="27"/>
                  </a:lnTo>
                  <a:lnTo>
                    <a:pt x="122" y="33"/>
                  </a:lnTo>
                  <a:lnTo>
                    <a:pt x="140" y="38"/>
                  </a:lnTo>
                  <a:lnTo>
                    <a:pt x="158" y="43"/>
                  </a:lnTo>
                  <a:lnTo>
                    <a:pt x="174" y="48"/>
                  </a:lnTo>
                  <a:lnTo>
                    <a:pt x="192" y="50"/>
                  </a:lnTo>
                  <a:lnTo>
                    <a:pt x="209" y="51"/>
                  </a:lnTo>
                  <a:lnTo>
                    <a:pt x="225" y="50"/>
                  </a:lnTo>
                  <a:lnTo>
                    <a:pt x="243" y="45"/>
                  </a:lnTo>
                  <a:lnTo>
                    <a:pt x="259" y="38"/>
                  </a:lnTo>
                  <a:lnTo>
                    <a:pt x="276" y="28"/>
                  </a:lnTo>
                  <a:close/>
                </a:path>
              </a:pathLst>
            </a:custGeom>
            <a:solidFill>
              <a:srgbClr val="BF7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53" name="Freeform 9"/>
            <p:cNvSpPr>
              <a:spLocks/>
            </p:cNvSpPr>
            <p:nvPr/>
          </p:nvSpPr>
          <p:spPr bwMode="auto">
            <a:xfrm>
              <a:off x="1042" y="2350"/>
              <a:ext cx="16" cy="516"/>
            </a:xfrm>
            <a:custGeom>
              <a:avLst/>
              <a:gdLst/>
              <a:ahLst/>
              <a:cxnLst>
                <a:cxn ang="0">
                  <a:pos x="26" y="18"/>
                </a:cxn>
                <a:cxn ang="0">
                  <a:pos x="23" y="182"/>
                </a:cxn>
                <a:cxn ang="0">
                  <a:pos x="18" y="335"/>
                </a:cxn>
                <a:cxn ang="0">
                  <a:pos x="13" y="488"/>
                </a:cxn>
                <a:cxn ang="0">
                  <a:pos x="5" y="654"/>
                </a:cxn>
                <a:cxn ang="0">
                  <a:pos x="10" y="693"/>
                </a:cxn>
                <a:cxn ang="0">
                  <a:pos x="15" y="735"/>
                </a:cxn>
                <a:cxn ang="0">
                  <a:pos x="17" y="777"/>
                </a:cxn>
                <a:cxn ang="0">
                  <a:pos x="17" y="822"/>
                </a:cxn>
                <a:cxn ang="0">
                  <a:pos x="20" y="876"/>
                </a:cxn>
                <a:cxn ang="0">
                  <a:pos x="28" y="930"/>
                </a:cxn>
                <a:cxn ang="0">
                  <a:pos x="33" y="983"/>
                </a:cxn>
                <a:cxn ang="0">
                  <a:pos x="26" y="1032"/>
                </a:cxn>
                <a:cxn ang="0">
                  <a:pos x="18" y="979"/>
                </a:cxn>
                <a:cxn ang="0">
                  <a:pos x="12" y="922"/>
                </a:cxn>
                <a:cxn ang="0">
                  <a:pos x="7" y="863"/>
                </a:cxn>
                <a:cxn ang="0">
                  <a:pos x="5" y="807"/>
                </a:cxn>
                <a:cxn ang="0">
                  <a:pos x="0" y="608"/>
                </a:cxn>
                <a:cxn ang="0">
                  <a:pos x="2" y="404"/>
                </a:cxn>
                <a:cxn ang="0">
                  <a:pos x="7" y="200"/>
                </a:cxn>
                <a:cxn ang="0">
                  <a:pos x="10" y="0"/>
                </a:cxn>
                <a:cxn ang="0">
                  <a:pos x="26" y="18"/>
                </a:cxn>
              </a:cxnLst>
              <a:rect l="0" t="0" r="r" b="b"/>
              <a:pathLst>
                <a:path w="33" h="1032">
                  <a:moveTo>
                    <a:pt x="26" y="18"/>
                  </a:moveTo>
                  <a:lnTo>
                    <a:pt x="23" y="182"/>
                  </a:lnTo>
                  <a:lnTo>
                    <a:pt x="18" y="335"/>
                  </a:lnTo>
                  <a:lnTo>
                    <a:pt x="13" y="488"/>
                  </a:lnTo>
                  <a:lnTo>
                    <a:pt x="5" y="654"/>
                  </a:lnTo>
                  <a:lnTo>
                    <a:pt x="10" y="693"/>
                  </a:lnTo>
                  <a:lnTo>
                    <a:pt x="15" y="735"/>
                  </a:lnTo>
                  <a:lnTo>
                    <a:pt x="17" y="777"/>
                  </a:lnTo>
                  <a:lnTo>
                    <a:pt x="17" y="822"/>
                  </a:lnTo>
                  <a:lnTo>
                    <a:pt x="20" y="876"/>
                  </a:lnTo>
                  <a:lnTo>
                    <a:pt x="28" y="930"/>
                  </a:lnTo>
                  <a:lnTo>
                    <a:pt x="33" y="983"/>
                  </a:lnTo>
                  <a:lnTo>
                    <a:pt x="26" y="1032"/>
                  </a:lnTo>
                  <a:lnTo>
                    <a:pt x="18" y="979"/>
                  </a:lnTo>
                  <a:lnTo>
                    <a:pt x="12" y="922"/>
                  </a:lnTo>
                  <a:lnTo>
                    <a:pt x="7" y="863"/>
                  </a:lnTo>
                  <a:lnTo>
                    <a:pt x="5" y="807"/>
                  </a:lnTo>
                  <a:lnTo>
                    <a:pt x="0" y="608"/>
                  </a:lnTo>
                  <a:lnTo>
                    <a:pt x="2" y="404"/>
                  </a:lnTo>
                  <a:lnTo>
                    <a:pt x="7" y="200"/>
                  </a:lnTo>
                  <a:lnTo>
                    <a:pt x="10" y="0"/>
                  </a:lnTo>
                  <a:lnTo>
                    <a:pt x="26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52" name="Freeform 8"/>
            <p:cNvSpPr>
              <a:spLocks/>
            </p:cNvSpPr>
            <p:nvPr/>
          </p:nvSpPr>
          <p:spPr bwMode="auto">
            <a:xfrm>
              <a:off x="941" y="2710"/>
              <a:ext cx="62" cy="293"/>
            </a:xfrm>
            <a:custGeom>
              <a:avLst/>
              <a:gdLst/>
              <a:ahLst/>
              <a:cxnLst>
                <a:cxn ang="0">
                  <a:pos x="17" y="568"/>
                </a:cxn>
                <a:cxn ang="0">
                  <a:pos x="0" y="587"/>
                </a:cxn>
                <a:cxn ang="0">
                  <a:pos x="2" y="560"/>
                </a:cxn>
                <a:cxn ang="0">
                  <a:pos x="14" y="534"/>
                </a:cxn>
                <a:cxn ang="0">
                  <a:pos x="25" y="506"/>
                </a:cxn>
                <a:cxn ang="0">
                  <a:pos x="31" y="476"/>
                </a:cxn>
                <a:cxn ang="0">
                  <a:pos x="53" y="421"/>
                </a:cxn>
                <a:cxn ang="0">
                  <a:pos x="71" y="363"/>
                </a:cxn>
                <a:cxn ang="0">
                  <a:pos x="85" y="304"/>
                </a:cxn>
                <a:cxn ang="0">
                  <a:pos x="97" y="243"/>
                </a:cxn>
                <a:cxn ang="0">
                  <a:pos x="107" y="182"/>
                </a:cxn>
                <a:cxn ang="0">
                  <a:pos x="113" y="121"/>
                </a:cxn>
                <a:cxn ang="0">
                  <a:pos x="116" y="61"/>
                </a:cxn>
                <a:cxn ang="0">
                  <a:pos x="118" y="0"/>
                </a:cxn>
                <a:cxn ang="0">
                  <a:pos x="125" y="72"/>
                </a:cxn>
                <a:cxn ang="0">
                  <a:pos x="125" y="144"/>
                </a:cxn>
                <a:cxn ang="0">
                  <a:pos x="118" y="217"/>
                </a:cxn>
                <a:cxn ang="0">
                  <a:pos x="105" y="289"/>
                </a:cxn>
                <a:cxn ang="0">
                  <a:pos x="89" y="360"/>
                </a:cxn>
                <a:cxn ang="0">
                  <a:pos x="67" y="430"/>
                </a:cxn>
                <a:cxn ang="0">
                  <a:pos x="45" y="501"/>
                </a:cxn>
                <a:cxn ang="0">
                  <a:pos x="17" y="568"/>
                </a:cxn>
              </a:cxnLst>
              <a:rect l="0" t="0" r="r" b="b"/>
              <a:pathLst>
                <a:path w="125" h="587">
                  <a:moveTo>
                    <a:pt x="17" y="568"/>
                  </a:moveTo>
                  <a:lnTo>
                    <a:pt x="0" y="587"/>
                  </a:lnTo>
                  <a:lnTo>
                    <a:pt x="2" y="560"/>
                  </a:lnTo>
                  <a:lnTo>
                    <a:pt x="14" y="534"/>
                  </a:lnTo>
                  <a:lnTo>
                    <a:pt x="25" y="506"/>
                  </a:lnTo>
                  <a:lnTo>
                    <a:pt x="31" y="476"/>
                  </a:lnTo>
                  <a:lnTo>
                    <a:pt x="53" y="421"/>
                  </a:lnTo>
                  <a:lnTo>
                    <a:pt x="71" y="363"/>
                  </a:lnTo>
                  <a:lnTo>
                    <a:pt x="85" y="304"/>
                  </a:lnTo>
                  <a:lnTo>
                    <a:pt x="97" y="243"/>
                  </a:lnTo>
                  <a:lnTo>
                    <a:pt x="107" y="182"/>
                  </a:lnTo>
                  <a:lnTo>
                    <a:pt x="113" y="121"/>
                  </a:lnTo>
                  <a:lnTo>
                    <a:pt x="116" y="61"/>
                  </a:lnTo>
                  <a:lnTo>
                    <a:pt x="118" y="0"/>
                  </a:lnTo>
                  <a:lnTo>
                    <a:pt x="125" y="72"/>
                  </a:lnTo>
                  <a:lnTo>
                    <a:pt x="125" y="144"/>
                  </a:lnTo>
                  <a:lnTo>
                    <a:pt x="118" y="217"/>
                  </a:lnTo>
                  <a:lnTo>
                    <a:pt x="105" y="289"/>
                  </a:lnTo>
                  <a:lnTo>
                    <a:pt x="89" y="360"/>
                  </a:lnTo>
                  <a:lnTo>
                    <a:pt x="67" y="430"/>
                  </a:lnTo>
                  <a:lnTo>
                    <a:pt x="45" y="501"/>
                  </a:lnTo>
                  <a:lnTo>
                    <a:pt x="17" y="5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51" name="Freeform 7"/>
            <p:cNvSpPr>
              <a:spLocks/>
            </p:cNvSpPr>
            <p:nvPr/>
          </p:nvSpPr>
          <p:spPr bwMode="auto">
            <a:xfrm>
              <a:off x="467" y="2967"/>
              <a:ext cx="411" cy="143"/>
            </a:xfrm>
            <a:custGeom>
              <a:avLst/>
              <a:gdLst/>
              <a:ahLst/>
              <a:cxnLst>
                <a:cxn ang="0">
                  <a:pos x="802" y="64"/>
                </a:cxn>
                <a:cxn ang="0">
                  <a:pos x="818" y="78"/>
                </a:cxn>
                <a:cxn ang="0">
                  <a:pos x="821" y="97"/>
                </a:cxn>
                <a:cxn ang="0">
                  <a:pos x="823" y="125"/>
                </a:cxn>
                <a:cxn ang="0">
                  <a:pos x="821" y="153"/>
                </a:cxn>
                <a:cxn ang="0">
                  <a:pos x="805" y="170"/>
                </a:cxn>
                <a:cxn ang="0">
                  <a:pos x="767" y="178"/>
                </a:cxn>
                <a:cxn ang="0">
                  <a:pos x="720" y="193"/>
                </a:cxn>
                <a:cxn ang="0">
                  <a:pos x="671" y="204"/>
                </a:cxn>
                <a:cxn ang="0">
                  <a:pos x="619" y="214"/>
                </a:cxn>
                <a:cxn ang="0">
                  <a:pos x="568" y="222"/>
                </a:cxn>
                <a:cxn ang="0">
                  <a:pos x="516" y="232"/>
                </a:cxn>
                <a:cxn ang="0">
                  <a:pos x="465" y="244"/>
                </a:cxn>
                <a:cxn ang="0">
                  <a:pos x="416" y="258"/>
                </a:cxn>
                <a:cxn ang="0">
                  <a:pos x="369" y="271"/>
                </a:cxn>
                <a:cxn ang="0">
                  <a:pos x="317" y="278"/>
                </a:cxn>
                <a:cxn ang="0">
                  <a:pos x="264" y="285"/>
                </a:cxn>
                <a:cxn ang="0">
                  <a:pos x="212" y="286"/>
                </a:cxn>
                <a:cxn ang="0">
                  <a:pos x="160" y="286"/>
                </a:cxn>
                <a:cxn ang="0">
                  <a:pos x="109" y="278"/>
                </a:cxn>
                <a:cxn ang="0">
                  <a:pos x="64" y="263"/>
                </a:cxn>
                <a:cxn ang="0">
                  <a:pos x="19" y="240"/>
                </a:cxn>
                <a:cxn ang="0">
                  <a:pos x="28" y="204"/>
                </a:cxn>
                <a:cxn ang="0">
                  <a:pos x="88" y="171"/>
                </a:cxn>
                <a:cxn ang="0">
                  <a:pos x="150" y="147"/>
                </a:cxn>
                <a:cxn ang="0">
                  <a:pos x="214" y="125"/>
                </a:cxn>
                <a:cxn ang="0">
                  <a:pos x="258" y="130"/>
                </a:cxn>
                <a:cxn ang="0">
                  <a:pos x="286" y="147"/>
                </a:cxn>
                <a:cxn ang="0">
                  <a:pos x="318" y="153"/>
                </a:cxn>
                <a:cxn ang="0">
                  <a:pos x="349" y="158"/>
                </a:cxn>
                <a:cxn ang="0">
                  <a:pos x="382" y="181"/>
                </a:cxn>
                <a:cxn ang="0">
                  <a:pos x="392" y="165"/>
                </a:cxn>
                <a:cxn ang="0">
                  <a:pos x="393" y="148"/>
                </a:cxn>
                <a:cxn ang="0">
                  <a:pos x="366" y="140"/>
                </a:cxn>
                <a:cxn ang="0">
                  <a:pos x="338" y="132"/>
                </a:cxn>
                <a:cxn ang="0">
                  <a:pos x="310" y="122"/>
                </a:cxn>
                <a:cxn ang="0">
                  <a:pos x="284" y="109"/>
                </a:cxn>
                <a:cxn ang="0">
                  <a:pos x="325" y="101"/>
                </a:cxn>
                <a:cxn ang="0">
                  <a:pos x="369" y="115"/>
                </a:cxn>
                <a:cxn ang="0">
                  <a:pos x="413" y="130"/>
                </a:cxn>
                <a:cxn ang="0">
                  <a:pos x="459" y="127"/>
                </a:cxn>
                <a:cxn ang="0">
                  <a:pos x="447" y="114"/>
                </a:cxn>
                <a:cxn ang="0">
                  <a:pos x="431" y="104"/>
                </a:cxn>
                <a:cxn ang="0">
                  <a:pos x="415" y="96"/>
                </a:cxn>
                <a:cxn ang="0">
                  <a:pos x="398" y="87"/>
                </a:cxn>
                <a:cxn ang="0">
                  <a:pos x="382" y="84"/>
                </a:cxn>
                <a:cxn ang="0">
                  <a:pos x="364" y="78"/>
                </a:cxn>
                <a:cxn ang="0">
                  <a:pos x="351" y="68"/>
                </a:cxn>
                <a:cxn ang="0">
                  <a:pos x="349" y="54"/>
                </a:cxn>
                <a:cxn ang="0">
                  <a:pos x="398" y="30"/>
                </a:cxn>
                <a:cxn ang="0">
                  <a:pos x="452" y="12"/>
                </a:cxn>
                <a:cxn ang="0">
                  <a:pos x="511" y="2"/>
                </a:cxn>
                <a:cxn ang="0">
                  <a:pos x="570" y="0"/>
                </a:cxn>
                <a:cxn ang="0">
                  <a:pos x="630" y="7"/>
                </a:cxn>
                <a:cxn ang="0">
                  <a:pos x="689" y="20"/>
                </a:cxn>
                <a:cxn ang="0">
                  <a:pos x="743" y="40"/>
                </a:cxn>
                <a:cxn ang="0">
                  <a:pos x="790" y="66"/>
                </a:cxn>
              </a:cxnLst>
              <a:rect l="0" t="0" r="r" b="b"/>
              <a:pathLst>
                <a:path w="823" h="286">
                  <a:moveTo>
                    <a:pt x="790" y="66"/>
                  </a:moveTo>
                  <a:lnTo>
                    <a:pt x="802" y="64"/>
                  </a:lnTo>
                  <a:lnTo>
                    <a:pt x="811" y="69"/>
                  </a:lnTo>
                  <a:lnTo>
                    <a:pt x="818" y="78"/>
                  </a:lnTo>
                  <a:lnTo>
                    <a:pt x="821" y="87"/>
                  </a:lnTo>
                  <a:lnTo>
                    <a:pt x="821" y="97"/>
                  </a:lnTo>
                  <a:lnTo>
                    <a:pt x="821" y="110"/>
                  </a:lnTo>
                  <a:lnTo>
                    <a:pt x="823" y="125"/>
                  </a:lnTo>
                  <a:lnTo>
                    <a:pt x="823" y="140"/>
                  </a:lnTo>
                  <a:lnTo>
                    <a:pt x="821" y="153"/>
                  </a:lnTo>
                  <a:lnTo>
                    <a:pt x="815" y="163"/>
                  </a:lnTo>
                  <a:lnTo>
                    <a:pt x="805" y="170"/>
                  </a:lnTo>
                  <a:lnTo>
                    <a:pt x="790" y="170"/>
                  </a:lnTo>
                  <a:lnTo>
                    <a:pt x="767" y="178"/>
                  </a:lnTo>
                  <a:lnTo>
                    <a:pt x="744" y="186"/>
                  </a:lnTo>
                  <a:lnTo>
                    <a:pt x="720" y="193"/>
                  </a:lnTo>
                  <a:lnTo>
                    <a:pt x="695" y="199"/>
                  </a:lnTo>
                  <a:lnTo>
                    <a:pt x="671" y="204"/>
                  </a:lnTo>
                  <a:lnTo>
                    <a:pt x="645" y="209"/>
                  </a:lnTo>
                  <a:lnTo>
                    <a:pt x="619" y="214"/>
                  </a:lnTo>
                  <a:lnTo>
                    <a:pt x="594" y="219"/>
                  </a:lnTo>
                  <a:lnTo>
                    <a:pt x="568" y="222"/>
                  </a:lnTo>
                  <a:lnTo>
                    <a:pt x="542" y="227"/>
                  </a:lnTo>
                  <a:lnTo>
                    <a:pt x="516" y="232"/>
                  </a:lnTo>
                  <a:lnTo>
                    <a:pt x="490" y="237"/>
                  </a:lnTo>
                  <a:lnTo>
                    <a:pt x="465" y="244"/>
                  </a:lnTo>
                  <a:lnTo>
                    <a:pt x="441" y="252"/>
                  </a:lnTo>
                  <a:lnTo>
                    <a:pt x="416" y="258"/>
                  </a:lnTo>
                  <a:lnTo>
                    <a:pt x="393" y="268"/>
                  </a:lnTo>
                  <a:lnTo>
                    <a:pt x="369" y="271"/>
                  </a:lnTo>
                  <a:lnTo>
                    <a:pt x="343" y="275"/>
                  </a:lnTo>
                  <a:lnTo>
                    <a:pt x="317" y="278"/>
                  </a:lnTo>
                  <a:lnTo>
                    <a:pt x="290" y="281"/>
                  </a:lnTo>
                  <a:lnTo>
                    <a:pt x="264" y="285"/>
                  </a:lnTo>
                  <a:lnTo>
                    <a:pt x="238" y="286"/>
                  </a:lnTo>
                  <a:lnTo>
                    <a:pt x="212" y="286"/>
                  </a:lnTo>
                  <a:lnTo>
                    <a:pt x="186" y="286"/>
                  </a:lnTo>
                  <a:lnTo>
                    <a:pt x="160" y="286"/>
                  </a:lnTo>
                  <a:lnTo>
                    <a:pt x="135" y="283"/>
                  </a:lnTo>
                  <a:lnTo>
                    <a:pt x="109" y="278"/>
                  </a:lnTo>
                  <a:lnTo>
                    <a:pt x="86" y="271"/>
                  </a:lnTo>
                  <a:lnTo>
                    <a:pt x="64" y="263"/>
                  </a:lnTo>
                  <a:lnTo>
                    <a:pt x="41" y="253"/>
                  </a:lnTo>
                  <a:lnTo>
                    <a:pt x="19" y="240"/>
                  </a:lnTo>
                  <a:lnTo>
                    <a:pt x="0" y="225"/>
                  </a:lnTo>
                  <a:lnTo>
                    <a:pt x="28" y="204"/>
                  </a:lnTo>
                  <a:lnTo>
                    <a:pt x="57" y="186"/>
                  </a:lnTo>
                  <a:lnTo>
                    <a:pt x="88" y="171"/>
                  </a:lnTo>
                  <a:lnTo>
                    <a:pt x="119" y="158"/>
                  </a:lnTo>
                  <a:lnTo>
                    <a:pt x="150" y="147"/>
                  </a:lnTo>
                  <a:lnTo>
                    <a:pt x="181" y="135"/>
                  </a:lnTo>
                  <a:lnTo>
                    <a:pt x="214" y="125"/>
                  </a:lnTo>
                  <a:lnTo>
                    <a:pt x="245" y="115"/>
                  </a:lnTo>
                  <a:lnTo>
                    <a:pt x="258" y="130"/>
                  </a:lnTo>
                  <a:lnTo>
                    <a:pt x="271" y="140"/>
                  </a:lnTo>
                  <a:lnTo>
                    <a:pt x="286" y="147"/>
                  </a:lnTo>
                  <a:lnTo>
                    <a:pt x="302" y="151"/>
                  </a:lnTo>
                  <a:lnTo>
                    <a:pt x="318" y="153"/>
                  </a:lnTo>
                  <a:lnTo>
                    <a:pt x="335" y="156"/>
                  </a:lnTo>
                  <a:lnTo>
                    <a:pt x="349" y="158"/>
                  </a:lnTo>
                  <a:lnTo>
                    <a:pt x="366" y="163"/>
                  </a:lnTo>
                  <a:lnTo>
                    <a:pt x="382" y="181"/>
                  </a:lnTo>
                  <a:lnTo>
                    <a:pt x="387" y="173"/>
                  </a:lnTo>
                  <a:lnTo>
                    <a:pt x="392" y="165"/>
                  </a:lnTo>
                  <a:lnTo>
                    <a:pt x="395" y="158"/>
                  </a:lnTo>
                  <a:lnTo>
                    <a:pt x="393" y="148"/>
                  </a:lnTo>
                  <a:lnTo>
                    <a:pt x="380" y="143"/>
                  </a:lnTo>
                  <a:lnTo>
                    <a:pt x="366" y="140"/>
                  </a:lnTo>
                  <a:lnTo>
                    <a:pt x="353" y="135"/>
                  </a:lnTo>
                  <a:lnTo>
                    <a:pt x="338" y="132"/>
                  </a:lnTo>
                  <a:lnTo>
                    <a:pt x="325" y="127"/>
                  </a:lnTo>
                  <a:lnTo>
                    <a:pt x="310" y="122"/>
                  </a:lnTo>
                  <a:lnTo>
                    <a:pt x="297" y="115"/>
                  </a:lnTo>
                  <a:lnTo>
                    <a:pt x="284" y="109"/>
                  </a:lnTo>
                  <a:lnTo>
                    <a:pt x="304" y="101"/>
                  </a:lnTo>
                  <a:lnTo>
                    <a:pt x="325" y="101"/>
                  </a:lnTo>
                  <a:lnTo>
                    <a:pt x="346" y="107"/>
                  </a:lnTo>
                  <a:lnTo>
                    <a:pt x="369" y="115"/>
                  </a:lnTo>
                  <a:lnTo>
                    <a:pt x="390" y="124"/>
                  </a:lnTo>
                  <a:lnTo>
                    <a:pt x="413" y="130"/>
                  </a:lnTo>
                  <a:lnTo>
                    <a:pt x="436" y="133"/>
                  </a:lnTo>
                  <a:lnTo>
                    <a:pt x="459" y="127"/>
                  </a:lnTo>
                  <a:lnTo>
                    <a:pt x="454" y="120"/>
                  </a:lnTo>
                  <a:lnTo>
                    <a:pt x="447" y="114"/>
                  </a:lnTo>
                  <a:lnTo>
                    <a:pt x="439" y="109"/>
                  </a:lnTo>
                  <a:lnTo>
                    <a:pt x="431" y="104"/>
                  </a:lnTo>
                  <a:lnTo>
                    <a:pt x="423" y="101"/>
                  </a:lnTo>
                  <a:lnTo>
                    <a:pt x="415" y="96"/>
                  </a:lnTo>
                  <a:lnTo>
                    <a:pt x="406" y="92"/>
                  </a:lnTo>
                  <a:lnTo>
                    <a:pt x="398" y="87"/>
                  </a:lnTo>
                  <a:lnTo>
                    <a:pt x="390" y="86"/>
                  </a:lnTo>
                  <a:lnTo>
                    <a:pt x="382" y="84"/>
                  </a:lnTo>
                  <a:lnTo>
                    <a:pt x="372" y="81"/>
                  </a:lnTo>
                  <a:lnTo>
                    <a:pt x="364" y="78"/>
                  </a:lnTo>
                  <a:lnTo>
                    <a:pt x="356" y="73"/>
                  </a:lnTo>
                  <a:lnTo>
                    <a:pt x="351" y="68"/>
                  </a:lnTo>
                  <a:lnTo>
                    <a:pt x="348" y="61"/>
                  </a:lnTo>
                  <a:lnTo>
                    <a:pt x="349" y="54"/>
                  </a:lnTo>
                  <a:lnTo>
                    <a:pt x="372" y="41"/>
                  </a:lnTo>
                  <a:lnTo>
                    <a:pt x="398" y="30"/>
                  </a:lnTo>
                  <a:lnTo>
                    <a:pt x="424" y="20"/>
                  </a:lnTo>
                  <a:lnTo>
                    <a:pt x="452" y="12"/>
                  </a:lnTo>
                  <a:lnTo>
                    <a:pt x="480" y="7"/>
                  </a:lnTo>
                  <a:lnTo>
                    <a:pt x="511" y="2"/>
                  </a:lnTo>
                  <a:lnTo>
                    <a:pt x="540" y="0"/>
                  </a:lnTo>
                  <a:lnTo>
                    <a:pt x="570" y="0"/>
                  </a:lnTo>
                  <a:lnTo>
                    <a:pt x="601" y="4"/>
                  </a:lnTo>
                  <a:lnTo>
                    <a:pt x="630" y="7"/>
                  </a:lnTo>
                  <a:lnTo>
                    <a:pt x="659" y="12"/>
                  </a:lnTo>
                  <a:lnTo>
                    <a:pt x="689" y="20"/>
                  </a:lnTo>
                  <a:lnTo>
                    <a:pt x="717" y="28"/>
                  </a:lnTo>
                  <a:lnTo>
                    <a:pt x="743" y="40"/>
                  </a:lnTo>
                  <a:lnTo>
                    <a:pt x="767" y="51"/>
                  </a:lnTo>
                  <a:lnTo>
                    <a:pt x="790" y="66"/>
                  </a:lnTo>
                  <a:close/>
                </a:path>
              </a:pathLst>
            </a:custGeom>
            <a:solidFill>
              <a:srgbClr val="00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50" name="Freeform 6"/>
            <p:cNvSpPr>
              <a:spLocks/>
            </p:cNvSpPr>
            <p:nvPr/>
          </p:nvSpPr>
          <p:spPr bwMode="auto">
            <a:xfrm>
              <a:off x="894" y="3008"/>
              <a:ext cx="275" cy="154"/>
            </a:xfrm>
            <a:custGeom>
              <a:avLst/>
              <a:gdLst/>
              <a:ahLst/>
              <a:cxnLst>
                <a:cxn ang="0">
                  <a:pos x="530" y="163"/>
                </a:cxn>
                <a:cxn ang="0">
                  <a:pos x="539" y="180"/>
                </a:cxn>
                <a:cxn ang="0">
                  <a:pos x="543" y="199"/>
                </a:cxn>
                <a:cxn ang="0">
                  <a:pos x="547" y="221"/>
                </a:cxn>
                <a:cxn ang="0">
                  <a:pos x="550" y="242"/>
                </a:cxn>
                <a:cxn ang="0">
                  <a:pos x="539" y="263"/>
                </a:cxn>
                <a:cxn ang="0">
                  <a:pos x="511" y="262"/>
                </a:cxn>
                <a:cxn ang="0">
                  <a:pos x="481" y="262"/>
                </a:cxn>
                <a:cxn ang="0">
                  <a:pos x="454" y="263"/>
                </a:cxn>
                <a:cxn ang="0">
                  <a:pos x="426" y="265"/>
                </a:cxn>
                <a:cxn ang="0">
                  <a:pos x="398" y="267"/>
                </a:cxn>
                <a:cxn ang="0">
                  <a:pos x="372" y="270"/>
                </a:cxn>
                <a:cxn ang="0">
                  <a:pos x="344" y="275"/>
                </a:cxn>
                <a:cxn ang="0">
                  <a:pos x="316" y="278"/>
                </a:cxn>
                <a:cxn ang="0">
                  <a:pos x="289" y="283"/>
                </a:cxn>
                <a:cxn ang="0">
                  <a:pos x="261" y="288"/>
                </a:cxn>
                <a:cxn ang="0">
                  <a:pos x="235" y="293"/>
                </a:cxn>
                <a:cxn ang="0">
                  <a:pos x="207" y="296"/>
                </a:cxn>
                <a:cxn ang="0">
                  <a:pos x="179" y="300"/>
                </a:cxn>
                <a:cxn ang="0">
                  <a:pos x="152" y="303"/>
                </a:cxn>
                <a:cxn ang="0">
                  <a:pos x="122" y="306"/>
                </a:cxn>
                <a:cxn ang="0">
                  <a:pos x="94" y="308"/>
                </a:cxn>
                <a:cxn ang="0">
                  <a:pos x="6" y="301"/>
                </a:cxn>
                <a:cxn ang="0">
                  <a:pos x="0" y="263"/>
                </a:cxn>
                <a:cxn ang="0">
                  <a:pos x="6" y="232"/>
                </a:cxn>
                <a:cxn ang="0">
                  <a:pos x="16" y="203"/>
                </a:cxn>
                <a:cxn ang="0">
                  <a:pos x="29" y="170"/>
                </a:cxn>
                <a:cxn ang="0">
                  <a:pos x="32" y="152"/>
                </a:cxn>
                <a:cxn ang="0">
                  <a:pos x="41" y="135"/>
                </a:cxn>
                <a:cxn ang="0">
                  <a:pos x="47" y="119"/>
                </a:cxn>
                <a:cxn ang="0">
                  <a:pos x="45" y="99"/>
                </a:cxn>
                <a:cxn ang="0">
                  <a:pos x="60" y="89"/>
                </a:cxn>
                <a:cxn ang="0">
                  <a:pos x="73" y="78"/>
                </a:cxn>
                <a:cxn ang="0">
                  <a:pos x="88" y="68"/>
                </a:cxn>
                <a:cxn ang="0">
                  <a:pos x="101" y="56"/>
                </a:cxn>
                <a:cxn ang="0">
                  <a:pos x="116" y="46"/>
                </a:cxn>
                <a:cxn ang="0">
                  <a:pos x="132" y="37"/>
                </a:cxn>
                <a:cxn ang="0">
                  <a:pos x="147" y="30"/>
                </a:cxn>
                <a:cxn ang="0">
                  <a:pos x="165" y="27"/>
                </a:cxn>
                <a:cxn ang="0">
                  <a:pos x="186" y="17"/>
                </a:cxn>
                <a:cxn ang="0">
                  <a:pos x="209" y="10"/>
                </a:cxn>
                <a:cxn ang="0">
                  <a:pos x="233" y="5"/>
                </a:cxn>
                <a:cxn ang="0">
                  <a:pos x="258" y="2"/>
                </a:cxn>
                <a:cxn ang="0">
                  <a:pos x="284" y="0"/>
                </a:cxn>
                <a:cxn ang="0">
                  <a:pos x="307" y="0"/>
                </a:cxn>
                <a:cxn ang="0">
                  <a:pos x="330" y="2"/>
                </a:cxn>
                <a:cxn ang="0">
                  <a:pos x="349" y="5"/>
                </a:cxn>
                <a:cxn ang="0">
                  <a:pos x="372" y="25"/>
                </a:cxn>
                <a:cxn ang="0">
                  <a:pos x="396" y="43"/>
                </a:cxn>
                <a:cxn ang="0">
                  <a:pos x="421" y="61"/>
                </a:cxn>
                <a:cxn ang="0">
                  <a:pos x="445" y="79"/>
                </a:cxn>
                <a:cxn ang="0">
                  <a:pos x="468" y="97"/>
                </a:cxn>
                <a:cxn ang="0">
                  <a:pos x="491" y="117"/>
                </a:cxn>
                <a:cxn ang="0">
                  <a:pos x="511" y="139"/>
                </a:cxn>
                <a:cxn ang="0">
                  <a:pos x="530" y="163"/>
                </a:cxn>
              </a:cxnLst>
              <a:rect l="0" t="0" r="r" b="b"/>
              <a:pathLst>
                <a:path w="550" h="308">
                  <a:moveTo>
                    <a:pt x="530" y="163"/>
                  </a:moveTo>
                  <a:lnTo>
                    <a:pt x="539" y="180"/>
                  </a:lnTo>
                  <a:lnTo>
                    <a:pt x="543" y="199"/>
                  </a:lnTo>
                  <a:lnTo>
                    <a:pt x="547" y="221"/>
                  </a:lnTo>
                  <a:lnTo>
                    <a:pt x="550" y="242"/>
                  </a:lnTo>
                  <a:lnTo>
                    <a:pt x="539" y="263"/>
                  </a:lnTo>
                  <a:lnTo>
                    <a:pt x="511" y="262"/>
                  </a:lnTo>
                  <a:lnTo>
                    <a:pt x="481" y="262"/>
                  </a:lnTo>
                  <a:lnTo>
                    <a:pt x="454" y="263"/>
                  </a:lnTo>
                  <a:lnTo>
                    <a:pt x="426" y="265"/>
                  </a:lnTo>
                  <a:lnTo>
                    <a:pt x="398" y="267"/>
                  </a:lnTo>
                  <a:lnTo>
                    <a:pt x="372" y="270"/>
                  </a:lnTo>
                  <a:lnTo>
                    <a:pt x="344" y="275"/>
                  </a:lnTo>
                  <a:lnTo>
                    <a:pt x="316" y="278"/>
                  </a:lnTo>
                  <a:lnTo>
                    <a:pt x="289" y="283"/>
                  </a:lnTo>
                  <a:lnTo>
                    <a:pt x="261" y="288"/>
                  </a:lnTo>
                  <a:lnTo>
                    <a:pt x="235" y="293"/>
                  </a:lnTo>
                  <a:lnTo>
                    <a:pt x="207" y="296"/>
                  </a:lnTo>
                  <a:lnTo>
                    <a:pt x="179" y="300"/>
                  </a:lnTo>
                  <a:lnTo>
                    <a:pt x="152" y="303"/>
                  </a:lnTo>
                  <a:lnTo>
                    <a:pt x="122" y="306"/>
                  </a:lnTo>
                  <a:lnTo>
                    <a:pt x="94" y="308"/>
                  </a:lnTo>
                  <a:lnTo>
                    <a:pt x="6" y="301"/>
                  </a:lnTo>
                  <a:lnTo>
                    <a:pt x="0" y="263"/>
                  </a:lnTo>
                  <a:lnTo>
                    <a:pt x="6" y="232"/>
                  </a:lnTo>
                  <a:lnTo>
                    <a:pt x="16" y="203"/>
                  </a:lnTo>
                  <a:lnTo>
                    <a:pt x="29" y="170"/>
                  </a:lnTo>
                  <a:lnTo>
                    <a:pt x="32" y="152"/>
                  </a:lnTo>
                  <a:lnTo>
                    <a:pt x="41" y="135"/>
                  </a:lnTo>
                  <a:lnTo>
                    <a:pt x="47" y="119"/>
                  </a:lnTo>
                  <a:lnTo>
                    <a:pt x="45" y="99"/>
                  </a:lnTo>
                  <a:lnTo>
                    <a:pt x="60" y="89"/>
                  </a:lnTo>
                  <a:lnTo>
                    <a:pt x="73" y="78"/>
                  </a:lnTo>
                  <a:lnTo>
                    <a:pt x="88" y="68"/>
                  </a:lnTo>
                  <a:lnTo>
                    <a:pt x="101" y="56"/>
                  </a:lnTo>
                  <a:lnTo>
                    <a:pt x="116" y="46"/>
                  </a:lnTo>
                  <a:lnTo>
                    <a:pt x="132" y="37"/>
                  </a:lnTo>
                  <a:lnTo>
                    <a:pt x="147" y="30"/>
                  </a:lnTo>
                  <a:lnTo>
                    <a:pt x="165" y="27"/>
                  </a:lnTo>
                  <a:lnTo>
                    <a:pt x="186" y="17"/>
                  </a:lnTo>
                  <a:lnTo>
                    <a:pt x="209" y="10"/>
                  </a:lnTo>
                  <a:lnTo>
                    <a:pt x="233" y="5"/>
                  </a:lnTo>
                  <a:lnTo>
                    <a:pt x="258" y="2"/>
                  </a:lnTo>
                  <a:lnTo>
                    <a:pt x="284" y="0"/>
                  </a:lnTo>
                  <a:lnTo>
                    <a:pt x="307" y="0"/>
                  </a:lnTo>
                  <a:lnTo>
                    <a:pt x="330" y="2"/>
                  </a:lnTo>
                  <a:lnTo>
                    <a:pt x="349" y="5"/>
                  </a:lnTo>
                  <a:lnTo>
                    <a:pt x="372" y="25"/>
                  </a:lnTo>
                  <a:lnTo>
                    <a:pt x="396" y="43"/>
                  </a:lnTo>
                  <a:lnTo>
                    <a:pt x="421" y="61"/>
                  </a:lnTo>
                  <a:lnTo>
                    <a:pt x="445" y="79"/>
                  </a:lnTo>
                  <a:lnTo>
                    <a:pt x="468" y="97"/>
                  </a:lnTo>
                  <a:lnTo>
                    <a:pt x="491" y="117"/>
                  </a:lnTo>
                  <a:lnTo>
                    <a:pt x="511" y="139"/>
                  </a:lnTo>
                  <a:lnTo>
                    <a:pt x="530" y="163"/>
                  </a:lnTo>
                  <a:close/>
                </a:path>
              </a:pathLst>
            </a:custGeom>
            <a:solidFill>
              <a:srgbClr val="00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49" name="Freeform 5"/>
            <p:cNvSpPr>
              <a:spLocks/>
            </p:cNvSpPr>
            <p:nvPr/>
          </p:nvSpPr>
          <p:spPr bwMode="auto">
            <a:xfrm>
              <a:off x="924" y="3030"/>
              <a:ext cx="167" cy="46"/>
            </a:xfrm>
            <a:custGeom>
              <a:avLst/>
              <a:gdLst/>
              <a:ahLst/>
              <a:cxnLst>
                <a:cxn ang="0">
                  <a:pos x="333" y="28"/>
                </a:cxn>
                <a:cxn ang="0">
                  <a:pos x="310" y="24"/>
                </a:cxn>
                <a:cxn ang="0">
                  <a:pos x="289" y="24"/>
                </a:cxn>
                <a:cxn ang="0">
                  <a:pos x="268" y="23"/>
                </a:cxn>
                <a:cxn ang="0">
                  <a:pos x="247" y="24"/>
                </a:cxn>
                <a:cxn ang="0">
                  <a:pos x="225" y="26"/>
                </a:cxn>
                <a:cxn ang="0">
                  <a:pos x="204" y="28"/>
                </a:cxn>
                <a:cxn ang="0">
                  <a:pos x="183" y="31"/>
                </a:cxn>
                <a:cxn ang="0">
                  <a:pos x="162" y="34"/>
                </a:cxn>
                <a:cxn ang="0">
                  <a:pos x="142" y="39"/>
                </a:cxn>
                <a:cxn ang="0">
                  <a:pos x="121" y="46"/>
                </a:cxn>
                <a:cxn ang="0">
                  <a:pos x="101" y="52"/>
                </a:cxn>
                <a:cxn ang="0">
                  <a:pos x="80" y="59"/>
                </a:cxn>
                <a:cxn ang="0">
                  <a:pos x="61" y="66"/>
                </a:cxn>
                <a:cxn ang="0">
                  <a:pos x="41" y="74"/>
                </a:cxn>
                <a:cxn ang="0">
                  <a:pos x="20" y="84"/>
                </a:cxn>
                <a:cxn ang="0">
                  <a:pos x="0" y="92"/>
                </a:cxn>
                <a:cxn ang="0">
                  <a:pos x="21" y="75"/>
                </a:cxn>
                <a:cxn ang="0">
                  <a:pos x="43" y="62"/>
                </a:cxn>
                <a:cxn ang="0">
                  <a:pos x="67" y="49"/>
                </a:cxn>
                <a:cxn ang="0">
                  <a:pos x="92" y="38"/>
                </a:cxn>
                <a:cxn ang="0">
                  <a:pos x="118" y="28"/>
                </a:cxn>
                <a:cxn ang="0">
                  <a:pos x="142" y="20"/>
                </a:cxn>
                <a:cxn ang="0">
                  <a:pos x="167" y="11"/>
                </a:cxn>
                <a:cxn ang="0">
                  <a:pos x="191" y="5"/>
                </a:cxn>
                <a:cxn ang="0">
                  <a:pos x="208" y="1"/>
                </a:cxn>
                <a:cxn ang="0">
                  <a:pos x="225" y="0"/>
                </a:cxn>
                <a:cxn ang="0">
                  <a:pos x="245" y="0"/>
                </a:cxn>
                <a:cxn ang="0">
                  <a:pos x="265" y="0"/>
                </a:cxn>
                <a:cxn ang="0">
                  <a:pos x="284" y="3"/>
                </a:cxn>
                <a:cxn ang="0">
                  <a:pos x="302" y="10"/>
                </a:cxn>
                <a:cxn ang="0">
                  <a:pos x="320" y="16"/>
                </a:cxn>
                <a:cxn ang="0">
                  <a:pos x="333" y="28"/>
                </a:cxn>
              </a:cxnLst>
              <a:rect l="0" t="0" r="r" b="b"/>
              <a:pathLst>
                <a:path w="333" h="92">
                  <a:moveTo>
                    <a:pt x="333" y="28"/>
                  </a:moveTo>
                  <a:lnTo>
                    <a:pt x="310" y="24"/>
                  </a:lnTo>
                  <a:lnTo>
                    <a:pt x="289" y="24"/>
                  </a:lnTo>
                  <a:lnTo>
                    <a:pt x="268" y="23"/>
                  </a:lnTo>
                  <a:lnTo>
                    <a:pt x="247" y="24"/>
                  </a:lnTo>
                  <a:lnTo>
                    <a:pt x="225" y="26"/>
                  </a:lnTo>
                  <a:lnTo>
                    <a:pt x="204" y="28"/>
                  </a:lnTo>
                  <a:lnTo>
                    <a:pt x="183" y="31"/>
                  </a:lnTo>
                  <a:lnTo>
                    <a:pt x="162" y="34"/>
                  </a:lnTo>
                  <a:lnTo>
                    <a:pt x="142" y="39"/>
                  </a:lnTo>
                  <a:lnTo>
                    <a:pt x="121" y="46"/>
                  </a:lnTo>
                  <a:lnTo>
                    <a:pt x="101" y="52"/>
                  </a:lnTo>
                  <a:lnTo>
                    <a:pt x="80" y="59"/>
                  </a:lnTo>
                  <a:lnTo>
                    <a:pt x="61" y="66"/>
                  </a:lnTo>
                  <a:lnTo>
                    <a:pt x="41" y="74"/>
                  </a:lnTo>
                  <a:lnTo>
                    <a:pt x="20" y="84"/>
                  </a:lnTo>
                  <a:lnTo>
                    <a:pt x="0" y="92"/>
                  </a:lnTo>
                  <a:lnTo>
                    <a:pt x="21" y="75"/>
                  </a:lnTo>
                  <a:lnTo>
                    <a:pt x="43" y="62"/>
                  </a:lnTo>
                  <a:lnTo>
                    <a:pt x="67" y="49"/>
                  </a:lnTo>
                  <a:lnTo>
                    <a:pt x="92" y="38"/>
                  </a:lnTo>
                  <a:lnTo>
                    <a:pt x="118" y="28"/>
                  </a:lnTo>
                  <a:lnTo>
                    <a:pt x="142" y="20"/>
                  </a:lnTo>
                  <a:lnTo>
                    <a:pt x="167" y="11"/>
                  </a:lnTo>
                  <a:lnTo>
                    <a:pt x="191" y="5"/>
                  </a:lnTo>
                  <a:lnTo>
                    <a:pt x="208" y="1"/>
                  </a:lnTo>
                  <a:lnTo>
                    <a:pt x="225" y="0"/>
                  </a:lnTo>
                  <a:lnTo>
                    <a:pt x="245" y="0"/>
                  </a:lnTo>
                  <a:lnTo>
                    <a:pt x="265" y="0"/>
                  </a:lnTo>
                  <a:lnTo>
                    <a:pt x="284" y="3"/>
                  </a:lnTo>
                  <a:lnTo>
                    <a:pt x="302" y="10"/>
                  </a:lnTo>
                  <a:lnTo>
                    <a:pt x="320" y="16"/>
                  </a:lnTo>
                  <a:lnTo>
                    <a:pt x="33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48" name="Freeform 4"/>
            <p:cNvSpPr>
              <a:spLocks/>
            </p:cNvSpPr>
            <p:nvPr/>
          </p:nvSpPr>
          <p:spPr bwMode="auto">
            <a:xfrm>
              <a:off x="851" y="3066"/>
              <a:ext cx="40" cy="16"/>
            </a:xfrm>
            <a:custGeom>
              <a:avLst/>
              <a:gdLst/>
              <a:ahLst/>
              <a:cxnLst>
                <a:cxn ang="0">
                  <a:pos x="82" y="21"/>
                </a:cxn>
                <a:cxn ang="0">
                  <a:pos x="70" y="21"/>
                </a:cxn>
                <a:cxn ang="0">
                  <a:pos x="61" y="21"/>
                </a:cxn>
                <a:cxn ang="0">
                  <a:pos x="51" y="23"/>
                </a:cxn>
                <a:cxn ang="0">
                  <a:pos x="41" y="24"/>
                </a:cxn>
                <a:cxn ang="0">
                  <a:pos x="31" y="26"/>
                </a:cxn>
                <a:cxn ang="0">
                  <a:pos x="20" y="27"/>
                </a:cxn>
                <a:cxn ang="0">
                  <a:pos x="10" y="31"/>
                </a:cxn>
                <a:cxn ang="0">
                  <a:pos x="0" y="32"/>
                </a:cxn>
                <a:cxn ang="0">
                  <a:pos x="10" y="29"/>
                </a:cxn>
                <a:cxn ang="0">
                  <a:pos x="23" y="21"/>
                </a:cxn>
                <a:cxn ang="0">
                  <a:pos x="36" y="13"/>
                </a:cxn>
                <a:cxn ang="0">
                  <a:pos x="49" y="4"/>
                </a:cxn>
                <a:cxn ang="0">
                  <a:pos x="61" y="0"/>
                </a:cxn>
                <a:cxn ang="0">
                  <a:pos x="72" y="0"/>
                </a:cxn>
                <a:cxn ang="0">
                  <a:pos x="79" y="6"/>
                </a:cxn>
                <a:cxn ang="0">
                  <a:pos x="82" y="21"/>
                </a:cxn>
              </a:cxnLst>
              <a:rect l="0" t="0" r="r" b="b"/>
              <a:pathLst>
                <a:path w="82" h="32">
                  <a:moveTo>
                    <a:pt x="82" y="21"/>
                  </a:moveTo>
                  <a:lnTo>
                    <a:pt x="70" y="21"/>
                  </a:lnTo>
                  <a:lnTo>
                    <a:pt x="61" y="21"/>
                  </a:lnTo>
                  <a:lnTo>
                    <a:pt x="51" y="23"/>
                  </a:lnTo>
                  <a:lnTo>
                    <a:pt x="41" y="24"/>
                  </a:lnTo>
                  <a:lnTo>
                    <a:pt x="31" y="26"/>
                  </a:lnTo>
                  <a:lnTo>
                    <a:pt x="20" y="27"/>
                  </a:lnTo>
                  <a:lnTo>
                    <a:pt x="10" y="31"/>
                  </a:lnTo>
                  <a:lnTo>
                    <a:pt x="0" y="32"/>
                  </a:lnTo>
                  <a:lnTo>
                    <a:pt x="10" y="29"/>
                  </a:lnTo>
                  <a:lnTo>
                    <a:pt x="23" y="21"/>
                  </a:lnTo>
                  <a:lnTo>
                    <a:pt x="36" y="13"/>
                  </a:lnTo>
                  <a:lnTo>
                    <a:pt x="49" y="4"/>
                  </a:lnTo>
                  <a:lnTo>
                    <a:pt x="61" y="0"/>
                  </a:lnTo>
                  <a:lnTo>
                    <a:pt x="72" y="0"/>
                  </a:lnTo>
                  <a:lnTo>
                    <a:pt x="79" y="6"/>
                  </a:lnTo>
                  <a:lnTo>
                    <a:pt x="82" y="21"/>
                  </a:lnTo>
                  <a:close/>
                </a:path>
              </a:pathLst>
            </a:custGeom>
            <a:solidFill>
              <a:srgbClr val="00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47" name="Freeform 3"/>
            <p:cNvSpPr>
              <a:spLocks/>
            </p:cNvSpPr>
            <p:nvPr/>
          </p:nvSpPr>
          <p:spPr bwMode="auto">
            <a:xfrm>
              <a:off x="957" y="3068"/>
              <a:ext cx="147" cy="39"/>
            </a:xfrm>
            <a:custGeom>
              <a:avLst/>
              <a:gdLst/>
              <a:ahLst/>
              <a:cxnLst>
                <a:cxn ang="0">
                  <a:pos x="289" y="17"/>
                </a:cxn>
                <a:cxn ang="0">
                  <a:pos x="296" y="17"/>
                </a:cxn>
                <a:cxn ang="0">
                  <a:pos x="296" y="28"/>
                </a:cxn>
                <a:cxn ang="0">
                  <a:pos x="289" y="28"/>
                </a:cxn>
                <a:cxn ang="0">
                  <a:pos x="289" y="25"/>
                </a:cxn>
                <a:cxn ang="0">
                  <a:pos x="288" y="22"/>
                </a:cxn>
                <a:cxn ang="0">
                  <a:pos x="286" y="20"/>
                </a:cxn>
                <a:cxn ang="0">
                  <a:pos x="285" y="17"/>
                </a:cxn>
                <a:cxn ang="0">
                  <a:pos x="278" y="25"/>
                </a:cxn>
                <a:cxn ang="0">
                  <a:pos x="271" y="25"/>
                </a:cxn>
                <a:cxn ang="0">
                  <a:pos x="265" y="20"/>
                </a:cxn>
                <a:cxn ang="0">
                  <a:pos x="257" y="17"/>
                </a:cxn>
                <a:cxn ang="0">
                  <a:pos x="224" y="19"/>
                </a:cxn>
                <a:cxn ang="0">
                  <a:pos x="191" y="20"/>
                </a:cxn>
                <a:cxn ang="0">
                  <a:pos x="159" y="25"/>
                </a:cxn>
                <a:cxn ang="0">
                  <a:pos x="128" y="32"/>
                </a:cxn>
                <a:cxn ang="0">
                  <a:pos x="95" y="40"/>
                </a:cxn>
                <a:cxn ang="0">
                  <a:pos x="64" y="50"/>
                </a:cxn>
                <a:cxn ang="0">
                  <a:pos x="31" y="63"/>
                </a:cxn>
                <a:cxn ang="0">
                  <a:pos x="0" y="78"/>
                </a:cxn>
                <a:cxn ang="0">
                  <a:pos x="15" y="65"/>
                </a:cxn>
                <a:cxn ang="0">
                  <a:pos x="31" y="53"/>
                </a:cxn>
                <a:cxn ang="0">
                  <a:pos x="48" y="43"/>
                </a:cxn>
                <a:cxn ang="0">
                  <a:pos x="66" y="33"/>
                </a:cxn>
                <a:cxn ang="0">
                  <a:pos x="84" y="25"/>
                </a:cxn>
                <a:cxn ang="0">
                  <a:pos x="102" y="17"/>
                </a:cxn>
                <a:cxn ang="0">
                  <a:pos x="121" y="12"/>
                </a:cxn>
                <a:cxn ang="0">
                  <a:pos x="139" y="7"/>
                </a:cxn>
                <a:cxn ang="0">
                  <a:pos x="159" y="4"/>
                </a:cxn>
                <a:cxn ang="0">
                  <a:pos x="178" y="0"/>
                </a:cxn>
                <a:cxn ang="0">
                  <a:pos x="196" y="0"/>
                </a:cxn>
                <a:cxn ang="0">
                  <a:pos x="216" y="0"/>
                </a:cxn>
                <a:cxn ang="0">
                  <a:pos x="236" y="2"/>
                </a:cxn>
                <a:cxn ang="0">
                  <a:pos x="254" y="5"/>
                </a:cxn>
                <a:cxn ang="0">
                  <a:pos x="271" y="10"/>
                </a:cxn>
                <a:cxn ang="0">
                  <a:pos x="289" y="17"/>
                </a:cxn>
              </a:cxnLst>
              <a:rect l="0" t="0" r="r" b="b"/>
              <a:pathLst>
                <a:path w="296" h="78">
                  <a:moveTo>
                    <a:pt x="289" y="17"/>
                  </a:moveTo>
                  <a:lnTo>
                    <a:pt x="296" y="17"/>
                  </a:lnTo>
                  <a:lnTo>
                    <a:pt x="296" y="28"/>
                  </a:lnTo>
                  <a:lnTo>
                    <a:pt x="289" y="28"/>
                  </a:lnTo>
                  <a:lnTo>
                    <a:pt x="289" y="25"/>
                  </a:lnTo>
                  <a:lnTo>
                    <a:pt x="288" y="22"/>
                  </a:lnTo>
                  <a:lnTo>
                    <a:pt x="286" y="20"/>
                  </a:lnTo>
                  <a:lnTo>
                    <a:pt x="285" y="17"/>
                  </a:lnTo>
                  <a:lnTo>
                    <a:pt x="278" y="25"/>
                  </a:lnTo>
                  <a:lnTo>
                    <a:pt x="271" y="25"/>
                  </a:lnTo>
                  <a:lnTo>
                    <a:pt x="265" y="20"/>
                  </a:lnTo>
                  <a:lnTo>
                    <a:pt x="257" y="17"/>
                  </a:lnTo>
                  <a:lnTo>
                    <a:pt x="224" y="19"/>
                  </a:lnTo>
                  <a:lnTo>
                    <a:pt x="191" y="20"/>
                  </a:lnTo>
                  <a:lnTo>
                    <a:pt x="159" y="25"/>
                  </a:lnTo>
                  <a:lnTo>
                    <a:pt x="128" y="32"/>
                  </a:lnTo>
                  <a:lnTo>
                    <a:pt x="95" y="40"/>
                  </a:lnTo>
                  <a:lnTo>
                    <a:pt x="64" y="50"/>
                  </a:lnTo>
                  <a:lnTo>
                    <a:pt x="31" y="63"/>
                  </a:lnTo>
                  <a:lnTo>
                    <a:pt x="0" y="78"/>
                  </a:lnTo>
                  <a:lnTo>
                    <a:pt x="15" y="65"/>
                  </a:lnTo>
                  <a:lnTo>
                    <a:pt x="31" y="53"/>
                  </a:lnTo>
                  <a:lnTo>
                    <a:pt x="48" y="43"/>
                  </a:lnTo>
                  <a:lnTo>
                    <a:pt x="66" y="33"/>
                  </a:lnTo>
                  <a:lnTo>
                    <a:pt x="84" y="25"/>
                  </a:lnTo>
                  <a:lnTo>
                    <a:pt x="102" y="17"/>
                  </a:lnTo>
                  <a:lnTo>
                    <a:pt x="121" y="12"/>
                  </a:lnTo>
                  <a:lnTo>
                    <a:pt x="139" y="7"/>
                  </a:lnTo>
                  <a:lnTo>
                    <a:pt x="159" y="4"/>
                  </a:lnTo>
                  <a:lnTo>
                    <a:pt x="178" y="0"/>
                  </a:lnTo>
                  <a:lnTo>
                    <a:pt x="196" y="0"/>
                  </a:lnTo>
                  <a:lnTo>
                    <a:pt x="216" y="0"/>
                  </a:lnTo>
                  <a:lnTo>
                    <a:pt x="236" y="2"/>
                  </a:lnTo>
                  <a:lnTo>
                    <a:pt x="254" y="5"/>
                  </a:lnTo>
                  <a:lnTo>
                    <a:pt x="271" y="10"/>
                  </a:lnTo>
                  <a:lnTo>
                    <a:pt x="28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46" name="Freeform 2"/>
            <p:cNvSpPr>
              <a:spLocks/>
            </p:cNvSpPr>
            <p:nvPr/>
          </p:nvSpPr>
          <p:spPr bwMode="auto">
            <a:xfrm>
              <a:off x="822" y="3082"/>
              <a:ext cx="24" cy="8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4" y="9"/>
                </a:cxn>
                <a:cxn ang="0">
                  <a:pos x="36" y="10"/>
                </a:cxn>
                <a:cxn ang="0">
                  <a:pos x="26" y="10"/>
                </a:cxn>
                <a:cxn ang="0">
                  <a:pos x="21" y="15"/>
                </a:cxn>
                <a:cxn ang="0">
                  <a:pos x="3" y="12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7" y="10"/>
                </a:cxn>
                <a:cxn ang="0">
                  <a:pos x="15" y="9"/>
                </a:cxn>
                <a:cxn ang="0">
                  <a:pos x="23" y="5"/>
                </a:cxn>
                <a:cxn ang="0">
                  <a:pos x="33" y="4"/>
                </a:cxn>
                <a:cxn ang="0">
                  <a:pos x="41" y="2"/>
                </a:cxn>
                <a:cxn ang="0">
                  <a:pos x="47" y="0"/>
                </a:cxn>
              </a:cxnLst>
              <a:rect l="0" t="0" r="r" b="b"/>
              <a:pathLst>
                <a:path w="47" h="15">
                  <a:moveTo>
                    <a:pt x="47" y="0"/>
                  </a:moveTo>
                  <a:lnTo>
                    <a:pt x="44" y="9"/>
                  </a:lnTo>
                  <a:lnTo>
                    <a:pt x="36" y="10"/>
                  </a:lnTo>
                  <a:lnTo>
                    <a:pt x="26" y="10"/>
                  </a:lnTo>
                  <a:lnTo>
                    <a:pt x="21" y="15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7" y="10"/>
                  </a:lnTo>
                  <a:lnTo>
                    <a:pt x="15" y="9"/>
                  </a:lnTo>
                  <a:lnTo>
                    <a:pt x="23" y="5"/>
                  </a:lnTo>
                  <a:lnTo>
                    <a:pt x="33" y="4"/>
                  </a:lnTo>
                  <a:lnTo>
                    <a:pt x="41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85415" name="Picture 71" descr="j02121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00240"/>
            <a:ext cx="214314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65" y="641339"/>
            <a:ext cx="5575310" cy="1216025"/>
          </a:xfrm>
        </p:spPr>
        <p:txBody>
          <a:bodyPr/>
          <a:lstStyle/>
          <a:p>
            <a:pPr algn="ctr"/>
            <a:r>
              <a:rPr lang="en-US" b="1" noProof="1" smtClean="0">
                <a:latin typeface="Comic Sans MS" pitchFamily="66" charset="0"/>
              </a:rPr>
              <a:t>Teori Perencanaan</a:t>
            </a:r>
            <a:endParaRPr lang="en-US" b="1" noProof="1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0562" y="2285992"/>
            <a:ext cx="4433890" cy="3624258"/>
          </a:xfrm>
        </p:spPr>
        <p:txBody>
          <a:bodyPr/>
          <a:lstStyle/>
          <a:p>
            <a:r>
              <a:rPr lang="en-US" noProof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Teori Sinoptik,</a:t>
            </a:r>
          </a:p>
          <a:p>
            <a:r>
              <a:rPr lang="en-US" noProof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Teori Inkremental,</a:t>
            </a:r>
          </a:p>
          <a:p>
            <a:r>
              <a:rPr lang="en-US" noProof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Teori Transaktif,</a:t>
            </a:r>
          </a:p>
          <a:p>
            <a:r>
              <a:rPr lang="en-US" noProof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Teori Advokasi,</a:t>
            </a:r>
          </a:p>
          <a:p>
            <a:r>
              <a:rPr lang="en-US" noProof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Teori Radikal,</a:t>
            </a:r>
          </a:p>
          <a:p>
            <a:r>
              <a:rPr lang="en-US" noProof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Teori SITAR.</a:t>
            </a:r>
            <a:endParaRPr lang="en-US" noProof="1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785786" y="2000240"/>
            <a:ext cx="3071834" cy="3857652"/>
            <a:chOff x="5442" y="9120"/>
            <a:chExt cx="3067" cy="2875"/>
          </a:xfrm>
        </p:grpSpPr>
        <p:sp>
          <p:nvSpPr>
            <p:cNvPr id="203779" name="AutoShape 3"/>
            <p:cNvSpPr>
              <a:spLocks noChangeAspect="1" noChangeArrowheads="1"/>
            </p:cNvSpPr>
            <p:nvPr/>
          </p:nvSpPr>
          <p:spPr bwMode="auto">
            <a:xfrm>
              <a:off x="5442" y="9120"/>
              <a:ext cx="3067" cy="287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6072" y="9750"/>
              <a:ext cx="881" cy="1748"/>
              <a:chOff x="1305" y="6138"/>
              <a:chExt cx="881" cy="1748"/>
            </a:xfrm>
          </p:grpSpPr>
          <p:grpSp>
            <p:nvGrpSpPr>
              <p:cNvPr id="6" name="Group 5"/>
              <p:cNvGrpSpPr>
                <a:grpSpLocks/>
              </p:cNvGrpSpPr>
              <p:nvPr/>
            </p:nvGrpSpPr>
            <p:grpSpPr bwMode="auto">
              <a:xfrm>
                <a:off x="1395" y="7238"/>
                <a:ext cx="578" cy="647"/>
                <a:chOff x="1395" y="7238"/>
                <a:chExt cx="578" cy="647"/>
              </a:xfrm>
            </p:grpSpPr>
            <p:grpSp>
              <p:nvGrpSpPr>
                <p:cNvPr id="7" name="Group 6"/>
                <p:cNvGrpSpPr>
                  <a:grpSpLocks/>
                </p:cNvGrpSpPr>
                <p:nvPr/>
              </p:nvGrpSpPr>
              <p:grpSpPr bwMode="auto">
                <a:xfrm>
                  <a:off x="1486" y="7436"/>
                  <a:ext cx="374" cy="449"/>
                  <a:chOff x="1486" y="7436"/>
                  <a:chExt cx="374" cy="449"/>
                </a:xfrm>
              </p:grpSpPr>
              <p:sp>
                <p:nvSpPr>
                  <p:cNvPr id="203783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486" y="7680"/>
                    <a:ext cx="374" cy="205"/>
                  </a:xfrm>
                  <a:prstGeom prst="ellipse">
                    <a:avLst/>
                  </a:pr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2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78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1622" y="7436"/>
                    <a:ext cx="94" cy="290"/>
                  </a:xfrm>
                  <a:prstGeom prst="rect">
                    <a:avLst/>
                  </a:pr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2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" name="Group 9"/>
                <p:cNvGrpSpPr>
                  <a:grpSpLocks/>
                </p:cNvGrpSpPr>
                <p:nvPr/>
              </p:nvGrpSpPr>
              <p:grpSpPr bwMode="auto">
                <a:xfrm>
                  <a:off x="1395" y="7238"/>
                  <a:ext cx="578" cy="224"/>
                  <a:chOff x="1395" y="7238"/>
                  <a:chExt cx="578" cy="224"/>
                </a:xfrm>
              </p:grpSpPr>
              <p:sp>
                <p:nvSpPr>
                  <p:cNvPr id="203786" name="Freeform 10"/>
                  <p:cNvSpPr>
                    <a:spLocks/>
                  </p:cNvSpPr>
                  <p:nvPr/>
                </p:nvSpPr>
                <p:spPr bwMode="auto">
                  <a:xfrm>
                    <a:off x="1395" y="7238"/>
                    <a:ext cx="578" cy="224"/>
                  </a:xfrm>
                  <a:custGeom>
                    <a:avLst/>
                    <a:gdLst/>
                    <a:ahLst/>
                    <a:cxnLst>
                      <a:cxn ang="0">
                        <a:pos x="1157" y="235"/>
                      </a:cxn>
                      <a:cxn ang="0">
                        <a:pos x="1151" y="373"/>
                      </a:cxn>
                      <a:cxn ang="0">
                        <a:pos x="770" y="448"/>
                      </a:cxn>
                      <a:cxn ang="0">
                        <a:pos x="350" y="448"/>
                      </a:cxn>
                      <a:cxn ang="0">
                        <a:pos x="19" y="335"/>
                      </a:cxn>
                      <a:cxn ang="0">
                        <a:pos x="0" y="12"/>
                      </a:cxn>
                      <a:cxn ang="0">
                        <a:pos x="653" y="0"/>
                      </a:cxn>
                      <a:cxn ang="0">
                        <a:pos x="1157" y="235"/>
                      </a:cxn>
                    </a:cxnLst>
                    <a:rect l="0" t="0" r="r" b="b"/>
                    <a:pathLst>
                      <a:path w="1157" h="448">
                        <a:moveTo>
                          <a:pt x="1157" y="235"/>
                        </a:moveTo>
                        <a:lnTo>
                          <a:pt x="1151" y="373"/>
                        </a:lnTo>
                        <a:lnTo>
                          <a:pt x="770" y="448"/>
                        </a:lnTo>
                        <a:lnTo>
                          <a:pt x="350" y="448"/>
                        </a:lnTo>
                        <a:lnTo>
                          <a:pt x="19" y="335"/>
                        </a:lnTo>
                        <a:lnTo>
                          <a:pt x="0" y="12"/>
                        </a:lnTo>
                        <a:lnTo>
                          <a:pt x="653" y="0"/>
                        </a:lnTo>
                        <a:lnTo>
                          <a:pt x="1157" y="235"/>
                        </a:lnTo>
                        <a:close/>
                      </a:path>
                    </a:pathLst>
                  </a:cu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 w="2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787" name="Freeform 11"/>
                  <p:cNvSpPr>
                    <a:spLocks/>
                  </p:cNvSpPr>
                  <p:nvPr/>
                </p:nvSpPr>
                <p:spPr bwMode="auto">
                  <a:xfrm>
                    <a:off x="1407" y="7324"/>
                    <a:ext cx="553" cy="129"/>
                  </a:xfrm>
                  <a:custGeom>
                    <a:avLst/>
                    <a:gdLst/>
                    <a:ahLst/>
                    <a:cxnLst>
                      <a:cxn ang="0">
                        <a:pos x="1106" y="87"/>
                      </a:cxn>
                      <a:cxn ang="0">
                        <a:pos x="1099" y="187"/>
                      </a:cxn>
                      <a:cxn ang="0">
                        <a:pos x="757" y="259"/>
                      </a:cxn>
                      <a:cxn ang="0">
                        <a:pos x="311" y="259"/>
                      </a:cxn>
                      <a:cxn ang="0">
                        <a:pos x="0" y="138"/>
                      </a:cxn>
                      <a:cxn ang="0">
                        <a:pos x="0" y="0"/>
                      </a:cxn>
                      <a:cxn ang="0">
                        <a:pos x="298" y="138"/>
                      </a:cxn>
                      <a:cxn ang="0">
                        <a:pos x="751" y="145"/>
                      </a:cxn>
                      <a:cxn ang="0">
                        <a:pos x="1106" y="87"/>
                      </a:cxn>
                    </a:cxnLst>
                    <a:rect l="0" t="0" r="r" b="b"/>
                    <a:pathLst>
                      <a:path w="1106" h="259">
                        <a:moveTo>
                          <a:pt x="1106" y="87"/>
                        </a:moveTo>
                        <a:lnTo>
                          <a:pt x="1099" y="187"/>
                        </a:lnTo>
                        <a:lnTo>
                          <a:pt x="757" y="259"/>
                        </a:lnTo>
                        <a:lnTo>
                          <a:pt x="311" y="259"/>
                        </a:lnTo>
                        <a:lnTo>
                          <a:pt x="0" y="138"/>
                        </a:lnTo>
                        <a:lnTo>
                          <a:pt x="0" y="0"/>
                        </a:lnTo>
                        <a:lnTo>
                          <a:pt x="298" y="138"/>
                        </a:lnTo>
                        <a:lnTo>
                          <a:pt x="751" y="145"/>
                        </a:lnTo>
                        <a:lnTo>
                          <a:pt x="1106" y="87"/>
                        </a:lnTo>
                        <a:close/>
                      </a:path>
                    </a:pathLst>
                  </a:cu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" name="Group 12"/>
              <p:cNvGrpSpPr>
                <a:grpSpLocks/>
              </p:cNvGrpSpPr>
              <p:nvPr/>
            </p:nvGrpSpPr>
            <p:grpSpPr bwMode="auto">
              <a:xfrm>
                <a:off x="1467" y="6138"/>
                <a:ext cx="719" cy="1748"/>
                <a:chOff x="1467" y="6138"/>
                <a:chExt cx="719" cy="1748"/>
              </a:xfrm>
            </p:grpSpPr>
            <p:grpSp>
              <p:nvGrpSpPr>
                <p:cNvPr id="10" name="Group 13"/>
                <p:cNvGrpSpPr>
                  <a:grpSpLocks/>
                </p:cNvGrpSpPr>
                <p:nvPr/>
              </p:nvGrpSpPr>
              <p:grpSpPr bwMode="auto">
                <a:xfrm>
                  <a:off x="1951" y="7467"/>
                  <a:ext cx="235" cy="419"/>
                  <a:chOff x="1951" y="7467"/>
                  <a:chExt cx="235" cy="419"/>
                </a:xfrm>
              </p:grpSpPr>
              <p:grpSp>
                <p:nvGrpSpPr>
                  <p:cNvPr id="11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1951" y="7467"/>
                    <a:ext cx="222" cy="390"/>
                    <a:chOff x="1951" y="7467"/>
                    <a:chExt cx="222" cy="390"/>
                  </a:xfrm>
                </p:grpSpPr>
                <p:sp>
                  <p:nvSpPr>
                    <p:cNvPr id="203791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1965" y="7467"/>
                      <a:ext cx="145" cy="366"/>
                    </a:xfrm>
                    <a:custGeom>
                      <a:avLst/>
                      <a:gdLst/>
                      <a:ahLst/>
                      <a:cxnLst>
                        <a:cxn ang="0">
                          <a:pos x="274" y="0"/>
                        </a:cxn>
                        <a:cxn ang="0">
                          <a:pos x="254" y="143"/>
                        </a:cxn>
                        <a:cxn ang="0">
                          <a:pos x="219" y="257"/>
                        </a:cxn>
                        <a:cxn ang="0">
                          <a:pos x="181" y="371"/>
                        </a:cxn>
                        <a:cxn ang="0">
                          <a:pos x="159" y="438"/>
                        </a:cxn>
                        <a:cxn ang="0">
                          <a:pos x="154" y="488"/>
                        </a:cxn>
                        <a:cxn ang="0">
                          <a:pos x="154" y="534"/>
                        </a:cxn>
                        <a:cxn ang="0">
                          <a:pos x="211" y="593"/>
                        </a:cxn>
                        <a:cxn ang="0">
                          <a:pos x="290" y="671"/>
                        </a:cxn>
                        <a:cxn ang="0">
                          <a:pos x="216" y="732"/>
                        </a:cxn>
                        <a:cxn ang="0">
                          <a:pos x="123" y="681"/>
                        </a:cxn>
                        <a:cxn ang="0">
                          <a:pos x="41" y="634"/>
                        </a:cxn>
                        <a:cxn ang="0">
                          <a:pos x="0" y="600"/>
                        </a:cxn>
                        <a:cxn ang="0">
                          <a:pos x="0" y="537"/>
                        </a:cxn>
                        <a:cxn ang="0">
                          <a:pos x="27" y="495"/>
                        </a:cxn>
                        <a:cxn ang="0">
                          <a:pos x="49" y="438"/>
                        </a:cxn>
                        <a:cxn ang="0">
                          <a:pos x="52" y="354"/>
                        </a:cxn>
                        <a:cxn ang="0">
                          <a:pos x="57" y="273"/>
                        </a:cxn>
                        <a:cxn ang="0">
                          <a:pos x="46" y="185"/>
                        </a:cxn>
                        <a:cxn ang="0">
                          <a:pos x="38" y="129"/>
                        </a:cxn>
                        <a:cxn ang="0">
                          <a:pos x="38" y="17"/>
                        </a:cxn>
                        <a:cxn ang="0">
                          <a:pos x="274" y="0"/>
                        </a:cxn>
                      </a:cxnLst>
                      <a:rect l="0" t="0" r="r" b="b"/>
                      <a:pathLst>
                        <a:path w="290" h="732">
                          <a:moveTo>
                            <a:pt x="274" y="0"/>
                          </a:moveTo>
                          <a:lnTo>
                            <a:pt x="254" y="143"/>
                          </a:lnTo>
                          <a:lnTo>
                            <a:pt x="219" y="257"/>
                          </a:lnTo>
                          <a:lnTo>
                            <a:pt x="181" y="371"/>
                          </a:lnTo>
                          <a:lnTo>
                            <a:pt x="159" y="438"/>
                          </a:lnTo>
                          <a:lnTo>
                            <a:pt x="154" y="488"/>
                          </a:lnTo>
                          <a:lnTo>
                            <a:pt x="154" y="534"/>
                          </a:lnTo>
                          <a:lnTo>
                            <a:pt x="211" y="593"/>
                          </a:lnTo>
                          <a:lnTo>
                            <a:pt x="290" y="671"/>
                          </a:lnTo>
                          <a:lnTo>
                            <a:pt x="216" y="732"/>
                          </a:lnTo>
                          <a:lnTo>
                            <a:pt x="123" y="681"/>
                          </a:lnTo>
                          <a:lnTo>
                            <a:pt x="41" y="634"/>
                          </a:lnTo>
                          <a:lnTo>
                            <a:pt x="0" y="600"/>
                          </a:lnTo>
                          <a:lnTo>
                            <a:pt x="0" y="537"/>
                          </a:lnTo>
                          <a:lnTo>
                            <a:pt x="27" y="495"/>
                          </a:lnTo>
                          <a:lnTo>
                            <a:pt x="49" y="438"/>
                          </a:lnTo>
                          <a:lnTo>
                            <a:pt x="52" y="354"/>
                          </a:lnTo>
                          <a:lnTo>
                            <a:pt x="57" y="273"/>
                          </a:lnTo>
                          <a:lnTo>
                            <a:pt x="46" y="185"/>
                          </a:lnTo>
                          <a:lnTo>
                            <a:pt x="38" y="129"/>
                          </a:lnTo>
                          <a:lnTo>
                            <a:pt x="38" y="17"/>
                          </a:lnTo>
                          <a:lnTo>
                            <a:pt x="274" y="0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 w="2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792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951" y="7727"/>
                      <a:ext cx="222" cy="130"/>
                    </a:xfrm>
                    <a:custGeom>
                      <a:avLst/>
                      <a:gdLst/>
                      <a:ahLst/>
                      <a:cxnLst>
                        <a:cxn ang="0">
                          <a:pos x="319" y="149"/>
                        </a:cxn>
                        <a:cxn ang="0">
                          <a:pos x="271" y="177"/>
                        </a:cxn>
                        <a:cxn ang="0">
                          <a:pos x="204" y="166"/>
                        </a:cxn>
                        <a:cxn ang="0">
                          <a:pos x="123" y="119"/>
                        </a:cxn>
                        <a:cxn ang="0">
                          <a:pos x="73" y="73"/>
                        </a:cxn>
                        <a:cxn ang="0">
                          <a:pos x="36" y="0"/>
                        </a:cxn>
                        <a:cxn ang="0">
                          <a:pos x="22" y="21"/>
                        </a:cxn>
                        <a:cxn ang="0">
                          <a:pos x="0" y="79"/>
                        </a:cxn>
                        <a:cxn ang="0">
                          <a:pos x="10" y="109"/>
                        </a:cxn>
                        <a:cxn ang="0">
                          <a:pos x="74" y="142"/>
                        </a:cxn>
                        <a:cxn ang="0">
                          <a:pos x="148" y="173"/>
                        </a:cxn>
                        <a:cxn ang="0">
                          <a:pos x="232" y="242"/>
                        </a:cxn>
                        <a:cxn ang="0">
                          <a:pos x="319" y="259"/>
                        </a:cxn>
                        <a:cxn ang="0">
                          <a:pos x="377" y="256"/>
                        </a:cxn>
                        <a:cxn ang="0">
                          <a:pos x="413" y="250"/>
                        </a:cxn>
                        <a:cxn ang="0">
                          <a:pos x="443" y="229"/>
                        </a:cxn>
                        <a:cxn ang="0">
                          <a:pos x="432" y="203"/>
                        </a:cxn>
                        <a:cxn ang="0">
                          <a:pos x="416" y="189"/>
                        </a:cxn>
                        <a:cxn ang="0">
                          <a:pos x="319" y="149"/>
                        </a:cxn>
                      </a:cxnLst>
                      <a:rect l="0" t="0" r="r" b="b"/>
                      <a:pathLst>
                        <a:path w="443" h="259">
                          <a:moveTo>
                            <a:pt x="319" y="149"/>
                          </a:moveTo>
                          <a:lnTo>
                            <a:pt x="271" y="177"/>
                          </a:lnTo>
                          <a:lnTo>
                            <a:pt x="204" y="166"/>
                          </a:lnTo>
                          <a:lnTo>
                            <a:pt x="123" y="119"/>
                          </a:lnTo>
                          <a:lnTo>
                            <a:pt x="73" y="73"/>
                          </a:lnTo>
                          <a:lnTo>
                            <a:pt x="36" y="0"/>
                          </a:lnTo>
                          <a:lnTo>
                            <a:pt x="22" y="21"/>
                          </a:lnTo>
                          <a:lnTo>
                            <a:pt x="0" y="79"/>
                          </a:lnTo>
                          <a:lnTo>
                            <a:pt x="10" y="109"/>
                          </a:lnTo>
                          <a:lnTo>
                            <a:pt x="74" y="142"/>
                          </a:lnTo>
                          <a:lnTo>
                            <a:pt x="148" y="173"/>
                          </a:lnTo>
                          <a:lnTo>
                            <a:pt x="232" y="242"/>
                          </a:lnTo>
                          <a:lnTo>
                            <a:pt x="319" y="259"/>
                          </a:lnTo>
                          <a:lnTo>
                            <a:pt x="377" y="256"/>
                          </a:lnTo>
                          <a:lnTo>
                            <a:pt x="413" y="250"/>
                          </a:lnTo>
                          <a:lnTo>
                            <a:pt x="443" y="229"/>
                          </a:lnTo>
                          <a:lnTo>
                            <a:pt x="432" y="203"/>
                          </a:lnTo>
                          <a:lnTo>
                            <a:pt x="416" y="189"/>
                          </a:lnTo>
                          <a:lnTo>
                            <a:pt x="319" y="149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2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793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957" y="7783"/>
                      <a:ext cx="30" cy="50"/>
                    </a:xfrm>
                    <a:custGeom>
                      <a:avLst/>
                      <a:gdLst/>
                      <a:ahLst/>
                      <a:cxnLst>
                        <a:cxn ang="0">
                          <a:pos x="62" y="32"/>
                        </a:cxn>
                        <a:cxn ang="0">
                          <a:pos x="54" y="98"/>
                        </a:cxn>
                        <a:cxn ang="0">
                          <a:pos x="21" y="100"/>
                        </a:cxn>
                        <a:cxn ang="0">
                          <a:pos x="0" y="0"/>
                        </a:cxn>
                        <a:cxn ang="0">
                          <a:pos x="62" y="32"/>
                        </a:cxn>
                      </a:cxnLst>
                      <a:rect l="0" t="0" r="r" b="b"/>
                      <a:pathLst>
                        <a:path w="62" h="100">
                          <a:moveTo>
                            <a:pt x="62" y="32"/>
                          </a:moveTo>
                          <a:lnTo>
                            <a:pt x="54" y="98"/>
                          </a:lnTo>
                          <a:lnTo>
                            <a:pt x="21" y="100"/>
                          </a:lnTo>
                          <a:lnTo>
                            <a:pt x="0" y="0"/>
                          </a:lnTo>
                          <a:lnTo>
                            <a:pt x="62" y="32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2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965" y="7497"/>
                    <a:ext cx="221" cy="389"/>
                    <a:chOff x="1965" y="7497"/>
                    <a:chExt cx="221" cy="389"/>
                  </a:xfrm>
                </p:grpSpPr>
                <p:sp>
                  <p:nvSpPr>
                    <p:cNvPr id="203795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978" y="7497"/>
                      <a:ext cx="145" cy="366"/>
                    </a:xfrm>
                    <a:custGeom>
                      <a:avLst/>
                      <a:gdLst/>
                      <a:ahLst/>
                      <a:cxnLst>
                        <a:cxn ang="0">
                          <a:pos x="274" y="0"/>
                        </a:cxn>
                        <a:cxn ang="0">
                          <a:pos x="254" y="142"/>
                        </a:cxn>
                        <a:cxn ang="0">
                          <a:pos x="219" y="256"/>
                        </a:cxn>
                        <a:cxn ang="0">
                          <a:pos x="181" y="370"/>
                        </a:cxn>
                        <a:cxn ang="0">
                          <a:pos x="159" y="438"/>
                        </a:cxn>
                        <a:cxn ang="0">
                          <a:pos x="154" y="489"/>
                        </a:cxn>
                        <a:cxn ang="0">
                          <a:pos x="153" y="534"/>
                        </a:cxn>
                        <a:cxn ang="0">
                          <a:pos x="211" y="594"/>
                        </a:cxn>
                        <a:cxn ang="0">
                          <a:pos x="290" y="671"/>
                        </a:cxn>
                        <a:cxn ang="0">
                          <a:pos x="216" y="732"/>
                        </a:cxn>
                        <a:cxn ang="0">
                          <a:pos x="123" y="682"/>
                        </a:cxn>
                        <a:cxn ang="0">
                          <a:pos x="41" y="633"/>
                        </a:cxn>
                        <a:cxn ang="0">
                          <a:pos x="0" y="601"/>
                        </a:cxn>
                        <a:cxn ang="0">
                          <a:pos x="0" y="538"/>
                        </a:cxn>
                        <a:cxn ang="0">
                          <a:pos x="27" y="494"/>
                        </a:cxn>
                        <a:cxn ang="0">
                          <a:pos x="49" y="438"/>
                        </a:cxn>
                        <a:cxn ang="0">
                          <a:pos x="52" y="354"/>
                        </a:cxn>
                        <a:cxn ang="0">
                          <a:pos x="57" y="274"/>
                        </a:cxn>
                        <a:cxn ang="0">
                          <a:pos x="44" y="184"/>
                        </a:cxn>
                        <a:cxn ang="0">
                          <a:pos x="38" y="130"/>
                        </a:cxn>
                        <a:cxn ang="0">
                          <a:pos x="38" y="18"/>
                        </a:cxn>
                        <a:cxn ang="0">
                          <a:pos x="274" y="0"/>
                        </a:cxn>
                      </a:cxnLst>
                      <a:rect l="0" t="0" r="r" b="b"/>
                      <a:pathLst>
                        <a:path w="290" h="732">
                          <a:moveTo>
                            <a:pt x="274" y="0"/>
                          </a:moveTo>
                          <a:lnTo>
                            <a:pt x="254" y="142"/>
                          </a:lnTo>
                          <a:lnTo>
                            <a:pt x="219" y="256"/>
                          </a:lnTo>
                          <a:lnTo>
                            <a:pt x="181" y="370"/>
                          </a:lnTo>
                          <a:lnTo>
                            <a:pt x="159" y="438"/>
                          </a:lnTo>
                          <a:lnTo>
                            <a:pt x="154" y="489"/>
                          </a:lnTo>
                          <a:lnTo>
                            <a:pt x="153" y="534"/>
                          </a:lnTo>
                          <a:lnTo>
                            <a:pt x="211" y="594"/>
                          </a:lnTo>
                          <a:lnTo>
                            <a:pt x="290" y="671"/>
                          </a:lnTo>
                          <a:lnTo>
                            <a:pt x="216" y="732"/>
                          </a:lnTo>
                          <a:lnTo>
                            <a:pt x="123" y="682"/>
                          </a:lnTo>
                          <a:lnTo>
                            <a:pt x="41" y="633"/>
                          </a:lnTo>
                          <a:lnTo>
                            <a:pt x="0" y="601"/>
                          </a:lnTo>
                          <a:lnTo>
                            <a:pt x="0" y="538"/>
                          </a:lnTo>
                          <a:lnTo>
                            <a:pt x="27" y="494"/>
                          </a:lnTo>
                          <a:lnTo>
                            <a:pt x="49" y="438"/>
                          </a:lnTo>
                          <a:lnTo>
                            <a:pt x="52" y="354"/>
                          </a:lnTo>
                          <a:lnTo>
                            <a:pt x="57" y="274"/>
                          </a:lnTo>
                          <a:lnTo>
                            <a:pt x="44" y="184"/>
                          </a:lnTo>
                          <a:lnTo>
                            <a:pt x="38" y="130"/>
                          </a:lnTo>
                          <a:lnTo>
                            <a:pt x="38" y="18"/>
                          </a:lnTo>
                          <a:lnTo>
                            <a:pt x="274" y="0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 w="2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796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1965" y="7756"/>
                      <a:ext cx="221" cy="130"/>
                    </a:xfrm>
                    <a:custGeom>
                      <a:avLst/>
                      <a:gdLst/>
                      <a:ahLst/>
                      <a:cxnLst>
                        <a:cxn ang="0">
                          <a:pos x="318" y="150"/>
                        </a:cxn>
                        <a:cxn ang="0">
                          <a:pos x="271" y="177"/>
                        </a:cxn>
                        <a:cxn ang="0">
                          <a:pos x="202" y="166"/>
                        </a:cxn>
                        <a:cxn ang="0">
                          <a:pos x="123" y="121"/>
                        </a:cxn>
                        <a:cxn ang="0">
                          <a:pos x="71" y="73"/>
                        </a:cxn>
                        <a:cxn ang="0">
                          <a:pos x="36" y="0"/>
                        </a:cxn>
                        <a:cxn ang="0">
                          <a:pos x="22" y="21"/>
                        </a:cxn>
                        <a:cxn ang="0">
                          <a:pos x="0" y="80"/>
                        </a:cxn>
                        <a:cxn ang="0">
                          <a:pos x="9" y="110"/>
                        </a:cxn>
                        <a:cxn ang="0">
                          <a:pos x="74" y="143"/>
                        </a:cxn>
                        <a:cxn ang="0">
                          <a:pos x="148" y="175"/>
                        </a:cxn>
                        <a:cxn ang="0">
                          <a:pos x="230" y="243"/>
                        </a:cxn>
                        <a:cxn ang="0">
                          <a:pos x="318" y="259"/>
                        </a:cxn>
                        <a:cxn ang="0">
                          <a:pos x="377" y="257"/>
                        </a:cxn>
                        <a:cxn ang="0">
                          <a:pos x="413" y="250"/>
                        </a:cxn>
                        <a:cxn ang="0">
                          <a:pos x="443" y="229"/>
                        </a:cxn>
                        <a:cxn ang="0">
                          <a:pos x="432" y="205"/>
                        </a:cxn>
                        <a:cxn ang="0">
                          <a:pos x="416" y="189"/>
                        </a:cxn>
                        <a:cxn ang="0">
                          <a:pos x="318" y="150"/>
                        </a:cxn>
                      </a:cxnLst>
                      <a:rect l="0" t="0" r="r" b="b"/>
                      <a:pathLst>
                        <a:path w="443" h="259">
                          <a:moveTo>
                            <a:pt x="318" y="150"/>
                          </a:moveTo>
                          <a:lnTo>
                            <a:pt x="271" y="177"/>
                          </a:lnTo>
                          <a:lnTo>
                            <a:pt x="202" y="166"/>
                          </a:lnTo>
                          <a:lnTo>
                            <a:pt x="123" y="121"/>
                          </a:lnTo>
                          <a:lnTo>
                            <a:pt x="71" y="73"/>
                          </a:lnTo>
                          <a:lnTo>
                            <a:pt x="36" y="0"/>
                          </a:lnTo>
                          <a:lnTo>
                            <a:pt x="22" y="21"/>
                          </a:lnTo>
                          <a:lnTo>
                            <a:pt x="0" y="80"/>
                          </a:lnTo>
                          <a:lnTo>
                            <a:pt x="9" y="110"/>
                          </a:lnTo>
                          <a:lnTo>
                            <a:pt x="74" y="143"/>
                          </a:lnTo>
                          <a:lnTo>
                            <a:pt x="148" y="175"/>
                          </a:lnTo>
                          <a:lnTo>
                            <a:pt x="230" y="243"/>
                          </a:lnTo>
                          <a:lnTo>
                            <a:pt x="318" y="259"/>
                          </a:lnTo>
                          <a:lnTo>
                            <a:pt x="377" y="257"/>
                          </a:lnTo>
                          <a:lnTo>
                            <a:pt x="413" y="250"/>
                          </a:lnTo>
                          <a:lnTo>
                            <a:pt x="443" y="229"/>
                          </a:lnTo>
                          <a:lnTo>
                            <a:pt x="432" y="205"/>
                          </a:lnTo>
                          <a:lnTo>
                            <a:pt x="416" y="189"/>
                          </a:lnTo>
                          <a:lnTo>
                            <a:pt x="318" y="150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2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797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1970" y="7812"/>
                      <a:ext cx="30" cy="50"/>
                    </a:xfrm>
                    <a:custGeom>
                      <a:avLst/>
                      <a:gdLst/>
                      <a:ahLst/>
                      <a:cxnLst>
                        <a:cxn ang="0">
                          <a:pos x="60" y="31"/>
                        </a:cxn>
                        <a:cxn ang="0">
                          <a:pos x="54" y="96"/>
                        </a:cxn>
                        <a:cxn ang="0">
                          <a:pos x="21" y="100"/>
                        </a:cxn>
                        <a:cxn ang="0">
                          <a:pos x="0" y="0"/>
                        </a:cxn>
                        <a:cxn ang="0">
                          <a:pos x="60" y="31"/>
                        </a:cxn>
                      </a:cxnLst>
                      <a:rect l="0" t="0" r="r" b="b"/>
                      <a:pathLst>
                        <a:path w="60" h="100">
                          <a:moveTo>
                            <a:pt x="60" y="31"/>
                          </a:moveTo>
                          <a:lnTo>
                            <a:pt x="54" y="96"/>
                          </a:lnTo>
                          <a:lnTo>
                            <a:pt x="21" y="100"/>
                          </a:lnTo>
                          <a:lnTo>
                            <a:pt x="0" y="0"/>
                          </a:lnTo>
                          <a:lnTo>
                            <a:pt x="60" y="31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2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" name="Group 22"/>
                <p:cNvGrpSpPr>
                  <a:grpSpLocks/>
                </p:cNvGrpSpPr>
                <p:nvPr/>
              </p:nvGrpSpPr>
              <p:grpSpPr bwMode="auto">
                <a:xfrm>
                  <a:off x="1531" y="6163"/>
                  <a:ext cx="253" cy="336"/>
                  <a:chOff x="1531" y="6163"/>
                  <a:chExt cx="253" cy="336"/>
                </a:xfrm>
              </p:grpSpPr>
              <p:sp>
                <p:nvSpPr>
                  <p:cNvPr id="203799" name="Freeform 23"/>
                  <p:cNvSpPr>
                    <a:spLocks/>
                  </p:cNvSpPr>
                  <p:nvPr/>
                </p:nvSpPr>
                <p:spPr bwMode="auto">
                  <a:xfrm>
                    <a:off x="1531" y="6163"/>
                    <a:ext cx="253" cy="336"/>
                  </a:xfrm>
                  <a:custGeom>
                    <a:avLst/>
                    <a:gdLst/>
                    <a:ahLst/>
                    <a:cxnLst>
                      <a:cxn ang="0">
                        <a:pos x="352" y="19"/>
                      </a:cxn>
                      <a:cxn ang="0">
                        <a:pos x="418" y="47"/>
                      </a:cxn>
                      <a:cxn ang="0">
                        <a:pos x="441" y="101"/>
                      </a:cxn>
                      <a:cxn ang="0">
                        <a:pos x="462" y="177"/>
                      </a:cxn>
                      <a:cxn ang="0">
                        <a:pos x="465" y="210"/>
                      </a:cxn>
                      <a:cxn ang="0">
                        <a:pos x="462" y="240"/>
                      </a:cxn>
                      <a:cxn ang="0">
                        <a:pos x="452" y="261"/>
                      </a:cxn>
                      <a:cxn ang="0">
                        <a:pos x="467" y="301"/>
                      </a:cxn>
                      <a:cxn ang="0">
                        <a:pos x="484" y="340"/>
                      </a:cxn>
                      <a:cxn ang="0">
                        <a:pos x="492" y="354"/>
                      </a:cxn>
                      <a:cxn ang="0">
                        <a:pos x="498" y="364"/>
                      </a:cxn>
                      <a:cxn ang="0">
                        <a:pos x="504" y="373"/>
                      </a:cxn>
                      <a:cxn ang="0">
                        <a:pos x="506" y="385"/>
                      </a:cxn>
                      <a:cxn ang="0">
                        <a:pos x="503" y="396"/>
                      </a:cxn>
                      <a:cxn ang="0">
                        <a:pos x="497" y="399"/>
                      </a:cxn>
                      <a:cxn ang="0">
                        <a:pos x="476" y="406"/>
                      </a:cxn>
                      <a:cxn ang="0">
                        <a:pos x="467" y="411"/>
                      </a:cxn>
                      <a:cxn ang="0">
                        <a:pos x="463" y="425"/>
                      </a:cxn>
                      <a:cxn ang="0">
                        <a:pos x="467" y="443"/>
                      </a:cxn>
                      <a:cxn ang="0">
                        <a:pos x="474" y="467"/>
                      </a:cxn>
                      <a:cxn ang="0">
                        <a:pos x="470" y="481"/>
                      </a:cxn>
                      <a:cxn ang="0">
                        <a:pos x="462" y="492"/>
                      </a:cxn>
                      <a:cxn ang="0">
                        <a:pos x="465" y="501"/>
                      </a:cxn>
                      <a:cxn ang="0">
                        <a:pos x="467" y="508"/>
                      </a:cxn>
                      <a:cxn ang="0">
                        <a:pos x="462" y="518"/>
                      </a:cxn>
                      <a:cxn ang="0">
                        <a:pos x="452" y="523"/>
                      </a:cxn>
                      <a:cxn ang="0">
                        <a:pos x="446" y="536"/>
                      </a:cxn>
                      <a:cxn ang="0">
                        <a:pos x="446" y="557"/>
                      </a:cxn>
                      <a:cxn ang="0">
                        <a:pos x="441" y="569"/>
                      </a:cxn>
                      <a:cxn ang="0">
                        <a:pos x="433" y="579"/>
                      </a:cxn>
                      <a:cxn ang="0">
                        <a:pos x="424" y="588"/>
                      </a:cxn>
                      <a:cxn ang="0">
                        <a:pos x="411" y="592"/>
                      </a:cxn>
                      <a:cxn ang="0">
                        <a:pos x="396" y="595"/>
                      </a:cxn>
                      <a:cxn ang="0">
                        <a:pos x="359" y="592"/>
                      </a:cxn>
                      <a:cxn ang="0">
                        <a:pos x="325" y="588"/>
                      </a:cxn>
                      <a:cxn ang="0">
                        <a:pos x="274" y="672"/>
                      </a:cxn>
                      <a:cxn ang="0">
                        <a:pos x="68" y="567"/>
                      </a:cxn>
                      <a:cxn ang="0">
                        <a:pos x="88" y="532"/>
                      </a:cxn>
                      <a:cxn ang="0">
                        <a:pos x="99" y="499"/>
                      </a:cxn>
                      <a:cxn ang="0">
                        <a:pos x="99" y="453"/>
                      </a:cxn>
                      <a:cxn ang="0">
                        <a:pos x="0" y="355"/>
                      </a:cxn>
                      <a:cxn ang="0">
                        <a:pos x="0" y="124"/>
                      </a:cxn>
                      <a:cxn ang="0">
                        <a:pos x="52" y="59"/>
                      </a:cxn>
                      <a:cxn ang="0">
                        <a:pos x="117" y="28"/>
                      </a:cxn>
                      <a:cxn ang="0">
                        <a:pos x="183" y="0"/>
                      </a:cxn>
                      <a:cxn ang="0">
                        <a:pos x="273" y="12"/>
                      </a:cxn>
                      <a:cxn ang="0">
                        <a:pos x="352" y="19"/>
                      </a:cxn>
                    </a:cxnLst>
                    <a:rect l="0" t="0" r="r" b="b"/>
                    <a:pathLst>
                      <a:path w="506" h="672">
                        <a:moveTo>
                          <a:pt x="352" y="19"/>
                        </a:moveTo>
                        <a:lnTo>
                          <a:pt x="418" y="47"/>
                        </a:lnTo>
                        <a:lnTo>
                          <a:pt x="441" y="101"/>
                        </a:lnTo>
                        <a:lnTo>
                          <a:pt x="462" y="177"/>
                        </a:lnTo>
                        <a:lnTo>
                          <a:pt x="465" y="210"/>
                        </a:lnTo>
                        <a:lnTo>
                          <a:pt x="462" y="240"/>
                        </a:lnTo>
                        <a:lnTo>
                          <a:pt x="452" y="261"/>
                        </a:lnTo>
                        <a:lnTo>
                          <a:pt x="467" y="301"/>
                        </a:lnTo>
                        <a:lnTo>
                          <a:pt x="484" y="340"/>
                        </a:lnTo>
                        <a:lnTo>
                          <a:pt x="492" y="354"/>
                        </a:lnTo>
                        <a:lnTo>
                          <a:pt x="498" y="364"/>
                        </a:lnTo>
                        <a:lnTo>
                          <a:pt x="504" y="373"/>
                        </a:lnTo>
                        <a:lnTo>
                          <a:pt x="506" y="385"/>
                        </a:lnTo>
                        <a:lnTo>
                          <a:pt x="503" y="396"/>
                        </a:lnTo>
                        <a:lnTo>
                          <a:pt x="497" y="399"/>
                        </a:lnTo>
                        <a:lnTo>
                          <a:pt x="476" y="406"/>
                        </a:lnTo>
                        <a:lnTo>
                          <a:pt x="467" y="411"/>
                        </a:lnTo>
                        <a:lnTo>
                          <a:pt x="463" y="425"/>
                        </a:lnTo>
                        <a:lnTo>
                          <a:pt x="467" y="443"/>
                        </a:lnTo>
                        <a:lnTo>
                          <a:pt x="474" y="467"/>
                        </a:lnTo>
                        <a:lnTo>
                          <a:pt x="470" y="481"/>
                        </a:lnTo>
                        <a:lnTo>
                          <a:pt x="462" y="492"/>
                        </a:lnTo>
                        <a:lnTo>
                          <a:pt x="465" y="501"/>
                        </a:lnTo>
                        <a:lnTo>
                          <a:pt x="467" y="508"/>
                        </a:lnTo>
                        <a:lnTo>
                          <a:pt x="462" y="518"/>
                        </a:lnTo>
                        <a:lnTo>
                          <a:pt x="452" y="523"/>
                        </a:lnTo>
                        <a:lnTo>
                          <a:pt x="446" y="536"/>
                        </a:lnTo>
                        <a:lnTo>
                          <a:pt x="446" y="557"/>
                        </a:lnTo>
                        <a:lnTo>
                          <a:pt x="441" y="569"/>
                        </a:lnTo>
                        <a:lnTo>
                          <a:pt x="433" y="579"/>
                        </a:lnTo>
                        <a:lnTo>
                          <a:pt x="424" y="588"/>
                        </a:lnTo>
                        <a:lnTo>
                          <a:pt x="411" y="592"/>
                        </a:lnTo>
                        <a:lnTo>
                          <a:pt x="396" y="595"/>
                        </a:lnTo>
                        <a:lnTo>
                          <a:pt x="359" y="592"/>
                        </a:lnTo>
                        <a:lnTo>
                          <a:pt x="325" y="588"/>
                        </a:lnTo>
                        <a:lnTo>
                          <a:pt x="274" y="672"/>
                        </a:lnTo>
                        <a:lnTo>
                          <a:pt x="68" y="567"/>
                        </a:lnTo>
                        <a:lnTo>
                          <a:pt x="88" y="532"/>
                        </a:lnTo>
                        <a:lnTo>
                          <a:pt x="99" y="499"/>
                        </a:lnTo>
                        <a:lnTo>
                          <a:pt x="99" y="453"/>
                        </a:lnTo>
                        <a:lnTo>
                          <a:pt x="0" y="355"/>
                        </a:lnTo>
                        <a:lnTo>
                          <a:pt x="0" y="124"/>
                        </a:lnTo>
                        <a:lnTo>
                          <a:pt x="52" y="59"/>
                        </a:lnTo>
                        <a:lnTo>
                          <a:pt x="117" y="28"/>
                        </a:lnTo>
                        <a:lnTo>
                          <a:pt x="183" y="0"/>
                        </a:lnTo>
                        <a:lnTo>
                          <a:pt x="273" y="12"/>
                        </a:lnTo>
                        <a:lnTo>
                          <a:pt x="352" y="19"/>
                        </a:lnTo>
                        <a:close/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 w="2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800" name="Freeform 24"/>
                  <p:cNvSpPr>
                    <a:spLocks/>
                  </p:cNvSpPr>
                  <p:nvPr/>
                </p:nvSpPr>
                <p:spPr bwMode="auto">
                  <a:xfrm>
                    <a:off x="1638" y="6374"/>
                    <a:ext cx="30" cy="5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" y="52"/>
                      </a:cxn>
                      <a:cxn ang="0">
                        <a:pos x="33" y="77"/>
                      </a:cxn>
                      <a:cxn ang="0">
                        <a:pos x="60" y="108"/>
                      </a:cxn>
                      <a:cxn ang="0">
                        <a:pos x="26" y="82"/>
                      </a:cxn>
                      <a:cxn ang="0">
                        <a:pos x="7" y="5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0" h="108">
                        <a:moveTo>
                          <a:pt x="0" y="0"/>
                        </a:moveTo>
                        <a:lnTo>
                          <a:pt x="19" y="52"/>
                        </a:lnTo>
                        <a:lnTo>
                          <a:pt x="33" y="77"/>
                        </a:lnTo>
                        <a:lnTo>
                          <a:pt x="60" y="108"/>
                        </a:lnTo>
                        <a:lnTo>
                          <a:pt x="26" y="82"/>
                        </a:lnTo>
                        <a:lnTo>
                          <a:pt x="7" y="5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3801" name="Freeform 25"/>
                <p:cNvSpPr>
                  <a:spLocks/>
                </p:cNvSpPr>
                <p:nvPr/>
              </p:nvSpPr>
              <p:spPr bwMode="auto">
                <a:xfrm>
                  <a:off x="1713" y="6296"/>
                  <a:ext cx="32" cy="22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54" y="5"/>
                    </a:cxn>
                    <a:cxn ang="0">
                      <a:pos x="63" y="10"/>
                    </a:cxn>
                    <a:cxn ang="0">
                      <a:pos x="49" y="9"/>
                    </a:cxn>
                    <a:cxn ang="0">
                      <a:pos x="46" y="23"/>
                    </a:cxn>
                    <a:cxn ang="0">
                      <a:pos x="52" y="30"/>
                    </a:cxn>
                    <a:cxn ang="0">
                      <a:pos x="46" y="30"/>
                    </a:cxn>
                    <a:cxn ang="0">
                      <a:pos x="51" y="44"/>
                    </a:cxn>
                    <a:cxn ang="0">
                      <a:pos x="43" y="28"/>
                    </a:cxn>
                    <a:cxn ang="0">
                      <a:pos x="30" y="28"/>
                    </a:cxn>
                    <a:cxn ang="0">
                      <a:pos x="19" y="23"/>
                    </a:cxn>
                    <a:cxn ang="0">
                      <a:pos x="0" y="23"/>
                    </a:cxn>
                    <a:cxn ang="0">
                      <a:pos x="19" y="9"/>
                    </a:cxn>
                    <a:cxn ang="0">
                      <a:pos x="57" y="0"/>
                    </a:cxn>
                  </a:cxnLst>
                  <a:rect l="0" t="0" r="r" b="b"/>
                  <a:pathLst>
                    <a:path w="63" h="44">
                      <a:moveTo>
                        <a:pt x="57" y="0"/>
                      </a:moveTo>
                      <a:lnTo>
                        <a:pt x="54" y="5"/>
                      </a:lnTo>
                      <a:lnTo>
                        <a:pt x="63" y="10"/>
                      </a:lnTo>
                      <a:lnTo>
                        <a:pt x="49" y="9"/>
                      </a:lnTo>
                      <a:lnTo>
                        <a:pt x="46" y="23"/>
                      </a:lnTo>
                      <a:lnTo>
                        <a:pt x="52" y="30"/>
                      </a:lnTo>
                      <a:lnTo>
                        <a:pt x="46" y="30"/>
                      </a:lnTo>
                      <a:lnTo>
                        <a:pt x="51" y="44"/>
                      </a:lnTo>
                      <a:lnTo>
                        <a:pt x="43" y="28"/>
                      </a:lnTo>
                      <a:lnTo>
                        <a:pt x="30" y="28"/>
                      </a:lnTo>
                      <a:lnTo>
                        <a:pt x="19" y="23"/>
                      </a:lnTo>
                      <a:lnTo>
                        <a:pt x="0" y="23"/>
                      </a:lnTo>
                      <a:lnTo>
                        <a:pt x="19" y="9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02" name="Freeform 26"/>
                <p:cNvSpPr>
                  <a:spLocks/>
                </p:cNvSpPr>
                <p:nvPr/>
              </p:nvSpPr>
              <p:spPr bwMode="auto">
                <a:xfrm>
                  <a:off x="1696" y="6272"/>
                  <a:ext cx="55" cy="14"/>
                </a:xfrm>
                <a:custGeom>
                  <a:avLst/>
                  <a:gdLst/>
                  <a:ahLst/>
                  <a:cxnLst>
                    <a:cxn ang="0">
                      <a:pos x="111" y="14"/>
                    </a:cxn>
                    <a:cxn ang="0">
                      <a:pos x="106" y="26"/>
                    </a:cxn>
                    <a:cxn ang="0">
                      <a:pos x="95" y="28"/>
                    </a:cxn>
                    <a:cxn ang="0">
                      <a:pos x="76" y="21"/>
                    </a:cxn>
                    <a:cxn ang="0">
                      <a:pos x="54" y="14"/>
                    </a:cxn>
                    <a:cxn ang="0">
                      <a:pos x="18" y="14"/>
                    </a:cxn>
                    <a:cxn ang="0">
                      <a:pos x="0" y="15"/>
                    </a:cxn>
                    <a:cxn ang="0">
                      <a:pos x="29" y="7"/>
                    </a:cxn>
                    <a:cxn ang="0">
                      <a:pos x="49" y="3"/>
                    </a:cxn>
                    <a:cxn ang="0">
                      <a:pos x="46" y="0"/>
                    </a:cxn>
                    <a:cxn ang="0">
                      <a:pos x="65" y="3"/>
                    </a:cxn>
                    <a:cxn ang="0">
                      <a:pos x="64" y="1"/>
                    </a:cxn>
                    <a:cxn ang="0">
                      <a:pos x="78" y="7"/>
                    </a:cxn>
                    <a:cxn ang="0">
                      <a:pos x="93" y="7"/>
                    </a:cxn>
                    <a:cxn ang="0">
                      <a:pos x="111" y="14"/>
                    </a:cxn>
                  </a:cxnLst>
                  <a:rect l="0" t="0" r="r" b="b"/>
                  <a:pathLst>
                    <a:path w="111" h="28">
                      <a:moveTo>
                        <a:pt x="111" y="14"/>
                      </a:moveTo>
                      <a:lnTo>
                        <a:pt x="106" y="26"/>
                      </a:lnTo>
                      <a:lnTo>
                        <a:pt x="95" y="28"/>
                      </a:lnTo>
                      <a:lnTo>
                        <a:pt x="76" y="21"/>
                      </a:lnTo>
                      <a:lnTo>
                        <a:pt x="54" y="14"/>
                      </a:lnTo>
                      <a:lnTo>
                        <a:pt x="18" y="14"/>
                      </a:lnTo>
                      <a:lnTo>
                        <a:pt x="0" y="15"/>
                      </a:lnTo>
                      <a:lnTo>
                        <a:pt x="29" y="7"/>
                      </a:lnTo>
                      <a:lnTo>
                        <a:pt x="49" y="3"/>
                      </a:lnTo>
                      <a:lnTo>
                        <a:pt x="46" y="0"/>
                      </a:lnTo>
                      <a:lnTo>
                        <a:pt x="65" y="3"/>
                      </a:lnTo>
                      <a:lnTo>
                        <a:pt x="64" y="1"/>
                      </a:lnTo>
                      <a:lnTo>
                        <a:pt x="78" y="7"/>
                      </a:lnTo>
                      <a:lnTo>
                        <a:pt x="93" y="7"/>
                      </a:lnTo>
                      <a:lnTo>
                        <a:pt x="111" y="14"/>
                      </a:lnTo>
                      <a:close/>
                    </a:path>
                  </a:pathLst>
                </a:custGeom>
                <a:blipFill dpi="0" rotWithShape="0">
                  <a:blip r:embed="rId6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03" name="Freeform 27"/>
                <p:cNvSpPr>
                  <a:spLocks/>
                </p:cNvSpPr>
                <p:nvPr/>
              </p:nvSpPr>
              <p:spPr bwMode="auto">
                <a:xfrm>
                  <a:off x="1742" y="6396"/>
                  <a:ext cx="25" cy="23"/>
                </a:xfrm>
                <a:custGeom>
                  <a:avLst/>
                  <a:gdLst/>
                  <a:ahLst/>
                  <a:cxnLst>
                    <a:cxn ang="0">
                      <a:pos x="51" y="5"/>
                    </a:cxn>
                    <a:cxn ang="0">
                      <a:pos x="43" y="1"/>
                    </a:cxn>
                    <a:cxn ang="0">
                      <a:pos x="35" y="0"/>
                    </a:cxn>
                    <a:cxn ang="0">
                      <a:pos x="30" y="5"/>
                    </a:cxn>
                    <a:cxn ang="0">
                      <a:pos x="23" y="12"/>
                    </a:cxn>
                    <a:cxn ang="0">
                      <a:pos x="13" y="15"/>
                    </a:cxn>
                    <a:cxn ang="0">
                      <a:pos x="5" y="19"/>
                    </a:cxn>
                    <a:cxn ang="0">
                      <a:pos x="5" y="14"/>
                    </a:cxn>
                    <a:cxn ang="0">
                      <a:pos x="0" y="26"/>
                    </a:cxn>
                    <a:cxn ang="0">
                      <a:pos x="0" y="33"/>
                    </a:cxn>
                    <a:cxn ang="0">
                      <a:pos x="0" y="40"/>
                    </a:cxn>
                    <a:cxn ang="0">
                      <a:pos x="4" y="45"/>
                    </a:cxn>
                    <a:cxn ang="0">
                      <a:pos x="2" y="36"/>
                    </a:cxn>
                    <a:cxn ang="0">
                      <a:pos x="7" y="26"/>
                    </a:cxn>
                    <a:cxn ang="0">
                      <a:pos x="23" y="21"/>
                    </a:cxn>
                    <a:cxn ang="0">
                      <a:pos x="30" y="22"/>
                    </a:cxn>
                    <a:cxn ang="0">
                      <a:pos x="40" y="26"/>
                    </a:cxn>
                    <a:cxn ang="0">
                      <a:pos x="48" y="15"/>
                    </a:cxn>
                    <a:cxn ang="0">
                      <a:pos x="51" y="5"/>
                    </a:cxn>
                  </a:cxnLst>
                  <a:rect l="0" t="0" r="r" b="b"/>
                  <a:pathLst>
                    <a:path w="51" h="45">
                      <a:moveTo>
                        <a:pt x="51" y="5"/>
                      </a:moveTo>
                      <a:lnTo>
                        <a:pt x="43" y="1"/>
                      </a:lnTo>
                      <a:lnTo>
                        <a:pt x="35" y="0"/>
                      </a:lnTo>
                      <a:lnTo>
                        <a:pt x="30" y="5"/>
                      </a:lnTo>
                      <a:lnTo>
                        <a:pt x="23" y="12"/>
                      </a:lnTo>
                      <a:lnTo>
                        <a:pt x="13" y="15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40"/>
                      </a:lnTo>
                      <a:lnTo>
                        <a:pt x="4" y="45"/>
                      </a:lnTo>
                      <a:lnTo>
                        <a:pt x="2" y="36"/>
                      </a:lnTo>
                      <a:lnTo>
                        <a:pt x="7" y="26"/>
                      </a:lnTo>
                      <a:lnTo>
                        <a:pt x="23" y="21"/>
                      </a:lnTo>
                      <a:lnTo>
                        <a:pt x="30" y="22"/>
                      </a:lnTo>
                      <a:lnTo>
                        <a:pt x="40" y="26"/>
                      </a:lnTo>
                      <a:lnTo>
                        <a:pt x="48" y="15"/>
                      </a:lnTo>
                      <a:lnTo>
                        <a:pt x="51" y="5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04" name="Freeform 28"/>
                <p:cNvSpPr>
                  <a:spLocks/>
                </p:cNvSpPr>
                <p:nvPr/>
              </p:nvSpPr>
              <p:spPr bwMode="auto">
                <a:xfrm>
                  <a:off x="1752" y="6419"/>
                  <a:ext cx="10" cy="5"/>
                </a:xfrm>
                <a:custGeom>
                  <a:avLst/>
                  <a:gdLst/>
                  <a:ahLst/>
                  <a:cxnLst>
                    <a:cxn ang="0">
                      <a:pos x="21" y="4"/>
                    </a:cxn>
                    <a:cxn ang="0">
                      <a:pos x="10" y="0"/>
                    </a:cxn>
                    <a:cxn ang="0">
                      <a:pos x="0" y="4"/>
                    </a:cxn>
                    <a:cxn ang="0">
                      <a:pos x="11" y="11"/>
                    </a:cxn>
                    <a:cxn ang="0">
                      <a:pos x="21" y="4"/>
                    </a:cxn>
                  </a:cxnLst>
                  <a:rect l="0" t="0" r="r" b="b"/>
                  <a:pathLst>
                    <a:path w="21" h="11">
                      <a:moveTo>
                        <a:pt x="21" y="4"/>
                      </a:moveTo>
                      <a:lnTo>
                        <a:pt x="10" y="0"/>
                      </a:lnTo>
                      <a:lnTo>
                        <a:pt x="0" y="4"/>
                      </a:lnTo>
                      <a:lnTo>
                        <a:pt x="11" y="11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05" name="Freeform 29"/>
                <p:cNvSpPr>
                  <a:spLocks/>
                </p:cNvSpPr>
                <p:nvPr/>
              </p:nvSpPr>
              <p:spPr bwMode="auto">
                <a:xfrm>
                  <a:off x="1760" y="6359"/>
                  <a:ext cx="11" cy="5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1" y="0"/>
                    </a:cxn>
                    <a:cxn ang="0">
                      <a:pos x="3" y="4"/>
                    </a:cxn>
                    <a:cxn ang="0">
                      <a:pos x="0" y="9"/>
                    </a:cxn>
                    <a:cxn ang="0">
                      <a:pos x="4" y="11"/>
                    </a:cxn>
                    <a:cxn ang="0">
                      <a:pos x="11" y="7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22" h="11">
                      <a:moveTo>
                        <a:pt x="22" y="0"/>
                      </a:moveTo>
                      <a:lnTo>
                        <a:pt x="11" y="0"/>
                      </a:lnTo>
                      <a:lnTo>
                        <a:pt x="3" y="4"/>
                      </a:lnTo>
                      <a:lnTo>
                        <a:pt x="0" y="9"/>
                      </a:lnTo>
                      <a:lnTo>
                        <a:pt x="4" y="11"/>
                      </a:lnTo>
                      <a:lnTo>
                        <a:pt x="11" y="7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06" name="Freeform 30"/>
                <p:cNvSpPr>
                  <a:spLocks/>
                </p:cNvSpPr>
                <p:nvPr/>
              </p:nvSpPr>
              <p:spPr bwMode="auto">
                <a:xfrm>
                  <a:off x="1751" y="6354"/>
                  <a:ext cx="5" cy="12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1" y="8"/>
                    </a:cxn>
                    <a:cxn ang="0">
                      <a:pos x="6" y="19"/>
                    </a:cxn>
                    <a:cxn ang="0">
                      <a:pos x="11" y="24"/>
                    </a:cxn>
                    <a:cxn ang="0">
                      <a:pos x="3" y="21"/>
                    </a:cxn>
                    <a:cxn ang="0">
                      <a:pos x="0" y="15"/>
                    </a:cxn>
                    <a:cxn ang="0">
                      <a:pos x="0" y="1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1" h="24">
                      <a:moveTo>
                        <a:pt x="5" y="0"/>
                      </a:moveTo>
                      <a:lnTo>
                        <a:pt x="1" y="8"/>
                      </a:lnTo>
                      <a:lnTo>
                        <a:pt x="6" y="19"/>
                      </a:lnTo>
                      <a:lnTo>
                        <a:pt x="11" y="24"/>
                      </a:lnTo>
                      <a:lnTo>
                        <a:pt x="3" y="21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07" name="Freeform 31"/>
                <p:cNvSpPr>
                  <a:spLocks/>
                </p:cNvSpPr>
                <p:nvPr/>
              </p:nvSpPr>
              <p:spPr bwMode="auto">
                <a:xfrm>
                  <a:off x="1722" y="6303"/>
                  <a:ext cx="7" cy="4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15" y="9"/>
                    </a:cxn>
                    <a:cxn ang="0">
                      <a:pos x="8" y="7"/>
                    </a:cxn>
                    <a:cxn ang="0">
                      <a:pos x="4" y="5"/>
                    </a:cxn>
                    <a:cxn ang="0">
                      <a:pos x="0" y="5"/>
                    </a:cxn>
                    <a:cxn ang="0">
                      <a:pos x="5" y="0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9">
                      <a:moveTo>
                        <a:pt x="15" y="0"/>
                      </a:moveTo>
                      <a:lnTo>
                        <a:pt x="15" y="9"/>
                      </a:lnTo>
                      <a:lnTo>
                        <a:pt x="8" y="7"/>
                      </a:lnTo>
                      <a:lnTo>
                        <a:pt x="4" y="5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4" name="Group 32"/>
                <p:cNvGrpSpPr>
                  <a:grpSpLocks/>
                </p:cNvGrpSpPr>
                <p:nvPr/>
              </p:nvGrpSpPr>
              <p:grpSpPr bwMode="auto">
                <a:xfrm>
                  <a:off x="1611" y="6284"/>
                  <a:ext cx="37" cy="72"/>
                  <a:chOff x="1611" y="6284"/>
                  <a:chExt cx="37" cy="72"/>
                </a:xfrm>
              </p:grpSpPr>
              <p:sp>
                <p:nvSpPr>
                  <p:cNvPr id="203809" name="Freeform 33"/>
                  <p:cNvSpPr>
                    <a:spLocks/>
                  </p:cNvSpPr>
                  <p:nvPr/>
                </p:nvSpPr>
                <p:spPr bwMode="auto">
                  <a:xfrm>
                    <a:off x="1619" y="6292"/>
                    <a:ext cx="22" cy="53"/>
                  </a:xfrm>
                  <a:custGeom>
                    <a:avLst/>
                    <a:gdLst/>
                    <a:ahLst/>
                    <a:cxnLst>
                      <a:cxn ang="0">
                        <a:pos x="44" y="21"/>
                      </a:cxn>
                      <a:cxn ang="0">
                        <a:pos x="29" y="9"/>
                      </a:cxn>
                      <a:cxn ang="0">
                        <a:pos x="15" y="12"/>
                      </a:cxn>
                      <a:cxn ang="0">
                        <a:pos x="6" y="30"/>
                      </a:cxn>
                      <a:cxn ang="0">
                        <a:pos x="4" y="53"/>
                      </a:cxn>
                      <a:cxn ang="0">
                        <a:pos x="6" y="72"/>
                      </a:cxn>
                      <a:cxn ang="0">
                        <a:pos x="11" y="88"/>
                      </a:cxn>
                      <a:cxn ang="0">
                        <a:pos x="18" y="65"/>
                      </a:cxn>
                      <a:cxn ang="0">
                        <a:pos x="26" y="51"/>
                      </a:cxn>
                      <a:cxn ang="0">
                        <a:pos x="42" y="42"/>
                      </a:cxn>
                      <a:cxn ang="0">
                        <a:pos x="29" y="60"/>
                      </a:cxn>
                      <a:cxn ang="0">
                        <a:pos x="17" y="75"/>
                      </a:cxn>
                      <a:cxn ang="0">
                        <a:pos x="15" y="93"/>
                      </a:cxn>
                      <a:cxn ang="0">
                        <a:pos x="22" y="105"/>
                      </a:cxn>
                      <a:cxn ang="0">
                        <a:pos x="28" y="107"/>
                      </a:cxn>
                      <a:cxn ang="0">
                        <a:pos x="9" y="104"/>
                      </a:cxn>
                      <a:cxn ang="0">
                        <a:pos x="0" y="79"/>
                      </a:cxn>
                      <a:cxn ang="0">
                        <a:pos x="0" y="51"/>
                      </a:cxn>
                      <a:cxn ang="0">
                        <a:pos x="0" y="23"/>
                      </a:cxn>
                      <a:cxn ang="0">
                        <a:pos x="11" y="7"/>
                      </a:cxn>
                      <a:cxn ang="0">
                        <a:pos x="25" y="0"/>
                      </a:cxn>
                      <a:cxn ang="0">
                        <a:pos x="39" y="4"/>
                      </a:cxn>
                      <a:cxn ang="0">
                        <a:pos x="44" y="21"/>
                      </a:cxn>
                    </a:cxnLst>
                    <a:rect l="0" t="0" r="r" b="b"/>
                    <a:pathLst>
                      <a:path w="44" h="107">
                        <a:moveTo>
                          <a:pt x="44" y="21"/>
                        </a:moveTo>
                        <a:lnTo>
                          <a:pt x="29" y="9"/>
                        </a:lnTo>
                        <a:lnTo>
                          <a:pt x="15" y="12"/>
                        </a:lnTo>
                        <a:lnTo>
                          <a:pt x="6" y="30"/>
                        </a:lnTo>
                        <a:lnTo>
                          <a:pt x="4" y="53"/>
                        </a:lnTo>
                        <a:lnTo>
                          <a:pt x="6" y="72"/>
                        </a:lnTo>
                        <a:lnTo>
                          <a:pt x="11" y="88"/>
                        </a:lnTo>
                        <a:lnTo>
                          <a:pt x="18" y="65"/>
                        </a:lnTo>
                        <a:lnTo>
                          <a:pt x="26" y="51"/>
                        </a:lnTo>
                        <a:lnTo>
                          <a:pt x="42" y="42"/>
                        </a:lnTo>
                        <a:lnTo>
                          <a:pt x="29" y="60"/>
                        </a:lnTo>
                        <a:lnTo>
                          <a:pt x="17" y="75"/>
                        </a:lnTo>
                        <a:lnTo>
                          <a:pt x="15" y="93"/>
                        </a:lnTo>
                        <a:lnTo>
                          <a:pt x="22" y="105"/>
                        </a:lnTo>
                        <a:lnTo>
                          <a:pt x="28" y="107"/>
                        </a:lnTo>
                        <a:lnTo>
                          <a:pt x="9" y="104"/>
                        </a:lnTo>
                        <a:lnTo>
                          <a:pt x="0" y="79"/>
                        </a:lnTo>
                        <a:lnTo>
                          <a:pt x="0" y="51"/>
                        </a:lnTo>
                        <a:lnTo>
                          <a:pt x="0" y="23"/>
                        </a:lnTo>
                        <a:lnTo>
                          <a:pt x="11" y="7"/>
                        </a:lnTo>
                        <a:lnTo>
                          <a:pt x="25" y="0"/>
                        </a:lnTo>
                        <a:lnTo>
                          <a:pt x="39" y="4"/>
                        </a:lnTo>
                        <a:lnTo>
                          <a:pt x="44" y="21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810" name="Freeform 34"/>
                  <p:cNvSpPr>
                    <a:spLocks/>
                  </p:cNvSpPr>
                  <p:nvPr/>
                </p:nvSpPr>
                <p:spPr bwMode="auto">
                  <a:xfrm>
                    <a:off x="1611" y="6284"/>
                    <a:ext cx="37" cy="72"/>
                  </a:xfrm>
                  <a:custGeom>
                    <a:avLst/>
                    <a:gdLst/>
                    <a:ahLst/>
                    <a:cxnLst>
                      <a:cxn ang="0">
                        <a:pos x="72" y="35"/>
                      </a:cxn>
                      <a:cxn ang="0">
                        <a:pos x="61" y="13"/>
                      </a:cxn>
                      <a:cxn ang="0">
                        <a:pos x="42" y="6"/>
                      </a:cxn>
                      <a:cxn ang="0">
                        <a:pos x="20" y="9"/>
                      </a:cxn>
                      <a:cxn ang="0">
                        <a:pos x="11" y="23"/>
                      </a:cxn>
                      <a:cxn ang="0">
                        <a:pos x="5" y="46"/>
                      </a:cxn>
                      <a:cxn ang="0">
                        <a:pos x="5" y="63"/>
                      </a:cxn>
                      <a:cxn ang="0">
                        <a:pos x="8" y="74"/>
                      </a:cxn>
                      <a:cxn ang="0">
                        <a:pos x="8" y="93"/>
                      </a:cxn>
                      <a:cxn ang="0">
                        <a:pos x="11" y="113"/>
                      </a:cxn>
                      <a:cxn ang="0">
                        <a:pos x="28" y="134"/>
                      </a:cxn>
                      <a:cxn ang="0">
                        <a:pos x="38" y="134"/>
                      </a:cxn>
                      <a:cxn ang="0">
                        <a:pos x="50" y="134"/>
                      </a:cxn>
                      <a:cxn ang="0">
                        <a:pos x="50" y="137"/>
                      </a:cxn>
                      <a:cxn ang="0">
                        <a:pos x="41" y="144"/>
                      </a:cxn>
                      <a:cxn ang="0">
                        <a:pos x="30" y="142"/>
                      </a:cxn>
                      <a:cxn ang="0">
                        <a:pos x="16" y="137"/>
                      </a:cxn>
                      <a:cxn ang="0">
                        <a:pos x="5" y="114"/>
                      </a:cxn>
                      <a:cxn ang="0">
                        <a:pos x="3" y="81"/>
                      </a:cxn>
                      <a:cxn ang="0">
                        <a:pos x="0" y="58"/>
                      </a:cxn>
                      <a:cxn ang="0">
                        <a:pos x="0" y="39"/>
                      </a:cxn>
                      <a:cxn ang="0">
                        <a:pos x="6" y="20"/>
                      </a:cxn>
                      <a:cxn ang="0">
                        <a:pos x="14" y="6"/>
                      </a:cxn>
                      <a:cxn ang="0">
                        <a:pos x="33" y="0"/>
                      </a:cxn>
                      <a:cxn ang="0">
                        <a:pos x="61" y="4"/>
                      </a:cxn>
                      <a:cxn ang="0">
                        <a:pos x="71" y="13"/>
                      </a:cxn>
                      <a:cxn ang="0">
                        <a:pos x="72" y="35"/>
                      </a:cxn>
                    </a:cxnLst>
                    <a:rect l="0" t="0" r="r" b="b"/>
                    <a:pathLst>
                      <a:path w="72" h="144">
                        <a:moveTo>
                          <a:pt x="72" y="35"/>
                        </a:moveTo>
                        <a:lnTo>
                          <a:pt x="61" y="13"/>
                        </a:lnTo>
                        <a:lnTo>
                          <a:pt x="42" y="6"/>
                        </a:lnTo>
                        <a:lnTo>
                          <a:pt x="20" y="9"/>
                        </a:lnTo>
                        <a:lnTo>
                          <a:pt x="11" y="23"/>
                        </a:lnTo>
                        <a:lnTo>
                          <a:pt x="5" y="46"/>
                        </a:lnTo>
                        <a:lnTo>
                          <a:pt x="5" y="63"/>
                        </a:lnTo>
                        <a:lnTo>
                          <a:pt x="8" y="74"/>
                        </a:lnTo>
                        <a:lnTo>
                          <a:pt x="8" y="93"/>
                        </a:lnTo>
                        <a:lnTo>
                          <a:pt x="11" y="113"/>
                        </a:lnTo>
                        <a:lnTo>
                          <a:pt x="28" y="134"/>
                        </a:lnTo>
                        <a:lnTo>
                          <a:pt x="38" y="134"/>
                        </a:lnTo>
                        <a:lnTo>
                          <a:pt x="50" y="134"/>
                        </a:lnTo>
                        <a:lnTo>
                          <a:pt x="50" y="137"/>
                        </a:lnTo>
                        <a:lnTo>
                          <a:pt x="41" y="144"/>
                        </a:lnTo>
                        <a:lnTo>
                          <a:pt x="30" y="142"/>
                        </a:lnTo>
                        <a:lnTo>
                          <a:pt x="16" y="137"/>
                        </a:lnTo>
                        <a:lnTo>
                          <a:pt x="5" y="114"/>
                        </a:lnTo>
                        <a:lnTo>
                          <a:pt x="3" y="81"/>
                        </a:lnTo>
                        <a:lnTo>
                          <a:pt x="0" y="58"/>
                        </a:lnTo>
                        <a:lnTo>
                          <a:pt x="0" y="39"/>
                        </a:lnTo>
                        <a:lnTo>
                          <a:pt x="6" y="20"/>
                        </a:lnTo>
                        <a:lnTo>
                          <a:pt x="14" y="6"/>
                        </a:lnTo>
                        <a:lnTo>
                          <a:pt x="33" y="0"/>
                        </a:lnTo>
                        <a:lnTo>
                          <a:pt x="61" y="4"/>
                        </a:lnTo>
                        <a:lnTo>
                          <a:pt x="71" y="13"/>
                        </a:lnTo>
                        <a:lnTo>
                          <a:pt x="72" y="35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35"/>
                <p:cNvGrpSpPr>
                  <a:grpSpLocks/>
                </p:cNvGrpSpPr>
                <p:nvPr/>
              </p:nvGrpSpPr>
              <p:grpSpPr bwMode="auto">
                <a:xfrm>
                  <a:off x="1949" y="6828"/>
                  <a:ext cx="198" cy="119"/>
                  <a:chOff x="1949" y="6828"/>
                  <a:chExt cx="198" cy="119"/>
                </a:xfrm>
              </p:grpSpPr>
              <p:sp>
                <p:nvSpPr>
                  <p:cNvPr id="203812" name="Freeform 36"/>
                  <p:cNvSpPr>
                    <a:spLocks/>
                  </p:cNvSpPr>
                  <p:nvPr/>
                </p:nvSpPr>
                <p:spPr bwMode="auto">
                  <a:xfrm>
                    <a:off x="1949" y="6828"/>
                    <a:ext cx="198" cy="119"/>
                  </a:xfrm>
                  <a:custGeom>
                    <a:avLst/>
                    <a:gdLst/>
                    <a:ahLst/>
                    <a:cxnLst>
                      <a:cxn ang="0">
                        <a:pos x="0" y="141"/>
                      </a:cxn>
                      <a:cxn ang="0">
                        <a:pos x="51" y="131"/>
                      </a:cxn>
                      <a:cxn ang="0">
                        <a:pos x="68" y="127"/>
                      </a:cxn>
                      <a:cxn ang="0">
                        <a:pos x="79" y="117"/>
                      </a:cxn>
                      <a:cxn ang="0">
                        <a:pos x="92" y="101"/>
                      </a:cxn>
                      <a:cxn ang="0">
                        <a:pos x="116" y="78"/>
                      </a:cxn>
                      <a:cxn ang="0">
                        <a:pos x="158" y="43"/>
                      </a:cxn>
                      <a:cxn ang="0">
                        <a:pos x="164" y="31"/>
                      </a:cxn>
                      <a:cxn ang="0">
                        <a:pos x="177" y="21"/>
                      </a:cxn>
                      <a:cxn ang="0">
                        <a:pos x="201" y="17"/>
                      </a:cxn>
                      <a:cxn ang="0">
                        <a:pos x="268" y="5"/>
                      </a:cxn>
                      <a:cxn ang="0">
                        <a:pos x="287" y="0"/>
                      </a:cxn>
                      <a:cxn ang="0">
                        <a:pos x="305" y="8"/>
                      </a:cxn>
                      <a:cxn ang="0">
                        <a:pos x="314" y="14"/>
                      </a:cxn>
                      <a:cxn ang="0">
                        <a:pos x="338" y="26"/>
                      </a:cxn>
                      <a:cxn ang="0">
                        <a:pos x="350" y="31"/>
                      </a:cxn>
                      <a:cxn ang="0">
                        <a:pos x="363" y="35"/>
                      </a:cxn>
                      <a:cxn ang="0">
                        <a:pos x="371" y="42"/>
                      </a:cxn>
                      <a:cxn ang="0">
                        <a:pos x="377" y="56"/>
                      </a:cxn>
                      <a:cxn ang="0">
                        <a:pos x="387" y="66"/>
                      </a:cxn>
                      <a:cxn ang="0">
                        <a:pos x="388" y="75"/>
                      </a:cxn>
                      <a:cxn ang="0">
                        <a:pos x="390" y="80"/>
                      </a:cxn>
                      <a:cxn ang="0">
                        <a:pos x="396" y="92"/>
                      </a:cxn>
                      <a:cxn ang="0">
                        <a:pos x="390" y="99"/>
                      </a:cxn>
                      <a:cxn ang="0">
                        <a:pos x="384" y="103"/>
                      </a:cxn>
                      <a:cxn ang="0">
                        <a:pos x="371" y="101"/>
                      </a:cxn>
                      <a:cxn ang="0">
                        <a:pos x="360" y="98"/>
                      </a:cxn>
                      <a:cxn ang="0">
                        <a:pos x="350" y="91"/>
                      </a:cxn>
                      <a:cxn ang="0">
                        <a:pos x="339" y="91"/>
                      </a:cxn>
                      <a:cxn ang="0">
                        <a:pos x="328" y="89"/>
                      </a:cxn>
                      <a:cxn ang="0">
                        <a:pos x="316" y="84"/>
                      </a:cxn>
                      <a:cxn ang="0">
                        <a:pos x="298" y="87"/>
                      </a:cxn>
                      <a:cxn ang="0">
                        <a:pos x="284" y="92"/>
                      </a:cxn>
                      <a:cxn ang="0">
                        <a:pos x="316" y="99"/>
                      </a:cxn>
                      <a:cxn ang="0">
                        <a:pos x="336" y="106"/>
                      </a:cxn>
                      <a:cxn ang="0">
                        <a:pos x="363" y="117"/>
                      </a:cxn>
                      <a:cxn ang="0">
                        <a:pos x="369" y="124"/>
                      </a:cxn>
                      <a:cxn ang="0">
                        <a:pos x="371" y="131"/>
                      </a:cxn>
                      <a:cxn ang="0">
                        <a:pos x="366" y="134"/>
                      </a:cxn>
                      <a:cxn ang="0">
                        <a:pos x="357" y="140"/>
                      </a:cxn>
                      <a:cxn ang="0">
                        <a:pos x="347" y="140"/>
                      </a:cxn>
                      <a:cxn ang="0">
                        <a:pos x="313" y="131"/>
                      </a:cxn>
                      <a:cxn ang="0">
                        <a:pos x="280" y="127"/>
                      </a:cxn>
                      <a:cxn ang="0">
                        <a:pos x="256" y="131"/>
                      </a:cxn>
                      <a:cxn ang="0">
                        <a:pos x="242" y="140"/>
                      </a:cxn>
                      <a:cxn ang="0">
                        <a:pos x="227" y="152"/>
                      </a:cxn>
                      <a:cxn ang="0">
                        <a:pos x="213" y="166"/>
                      </a:cxn>
                      <a:cxn ang="0">
                        <a:pos x="202" y="185"/>
                      </a:cxn>
                      <a:cxn ang="0">
                        <a:pos x="188" y="199"/>
                      </a:cxn>
                      <a:cxn ang="0">
                        <a:pos x="171" y="208"/>
                      </a:cxn>
                      <a:cxn ang="0">
                        <a:pos x="153" y="210"/>
                      </a:cxn>
                      <a:cxn ang="0">
                        <a:pos x="136" y="211"/>
                      </a:cxn>
                      <a:cxn ang="0">
                        <a:pos x="112" y="211"/>
                      </a:cxn>
                      <a:cxn ang="0">
                        <a:pos x="87" y="215"/>
                      </a:cxn>
                      <a:cxn ang="0">
                        <a:pos x="67" y="225"/>
                      </a:cxn>
                      <a:cxn ang="0">
                        <a:pos x="0" y="238"/>
                      </a:cxn>
                      <a:cxn ang="0">
                        <a:pos x="0" y="141"/>
                      </a:cxn>
                    </a:cxnLst>
                    <a:rect l="0" t="0" r="r" b="b"/>
                    <a:pathLst>
                      <a:path w="396" h="238">
                        <a:moveTo>
                          <a:pt x="0" y="141"/>
                        </a:moveTo>
                        <a:lnTo>
                          <a:pt x="51" y="131"/>
                        </a:lnTo>
                        <a:lnTo>
                          <a:pt x="68" y="127"/>
                        </a:lnTo>
                        <a:lnTo>
                          <a:pt x="79" y="117"/>
                        </a:lnTo>
                        <a:lnTo>
                          <a:pt x="92" y="101"/>
                        </a:lnTo>
                        <a:lnTo>
                          <a:pt x="116" y="78"/>
                        </a:lnTo>
                        <a:lnTo>
                          <a:pt x="158" y="43"/>
                        </a:lnTo>
                        <a:lnTo>
                          <a:pt x="164" y="31"/>
                        </a:lnTo>
                        <a:lnTo>
                          <a:pt x="177" y="21"/>
                        </a:lnTo>
                        <a:lnTo>
                          <a:pt x="201" y="17"/>
                        </a:lnTo>
                        <a:lnTo>
                          <a:pt x="268" y="5"/>
                        </a:lnTo>
                        <a:lnTo>
                          <a:pt x="287" y="0"/>
                        </a:lnTo>
                        <a:lnTo>
                          <a:pt x="305" y="8"/>
                        </a:lnTo>
                        <a:lnTo>
                          <a:pt x="314" y="14"/>
                        </a:lnTo>
                        <a:lnTo>
                          <a:pt x="338" y="26"/>
                        </a:lnTo>
                        <a:lnTo>
                          <a:pt x="350" y="31"/>
                        </a:lnTo>
                        <a:lnTo>
                          <a:pt x="363" y="35"/>
                        </a:lnTo>
                        <a:lnTo>
                          <a:pt x="371" y="42"/>
                        </a:lnTo>
                        <a:lnTo>
                          <a:pt x="377" y="56"/>
                        </a:lnTo>
                        <a:lnTo>
                          <a:pt x="387" y="66"/>
                        </a:lnTo>
                        <a:lnTo>
                          <a:pt x="388" y="75"/>
                        </a:lnTo>
                        <a:lnTo>
                          <a:pt x="390" y="80"/>
                        </a:lnTo>
                        <a:lnTo>
                          <a:pt x="396" y="92"/>
                        </a:lnTo>
                        <a:lnTo>
                          <a:pt x="390" y="99"/>
                        </a:lnTo>
                        <a:lnTo>
                          <a:pt x="384" y="103"/>
                        </a:lnTo>
                        <a:lnTo>
                          <a:pt x="371" y="101"/>
                        </a:lnTo>
                        <a:lnTo>
                          <a:pt x="360" y="98"/>
                        </a:lnTo>
                        <a:lnTo>
                          <a:pt x="350" y="91"/>
                        </a:lnTo>
                        <a:lnTo>
                          <a:pt x="339" y="91"/>
                        </a:lnTo>
                        <a:lnTo>
                          <a:pt x="328" y="89"/>
                        </a:lnTo>
                        <a:lnTo>
                          <a:pt x="316" y="84"/>
                        </a:lnTo>
                        <a:lnTo>
                          <a:pt x="298" y="87"/>
                        </a:lnTo>
                        <a:lnTo>
                          <a:pt x="284" y="92"/>
                        </a:lnTo>
                        <a:lnTo>
                          <a:pt x="316" y="99"/>
                        </a:lnTo>
                        <a:lnTo>
                          <a:pt x="336" y="106"/>
                        </a:lnTo>
                        <a:lnTo>
                          <a:pt x="363" y="117"/>
                        </a:lnTo>
                        <a:lnTo>
                          <a:pt x="369" y="124"/>
                        </a:lnTo>
                        <a:lnTo>
                          <a:pt x="371" y="131"/>
                        </a:lnTo>
                        <a:lnTo>
                          <a:pt x="366" y="134"/>
                        </a:lnTo>
                        <a:lnTo>
                          <a:pt x="357" y="140"/>
                        </a:lnTo>
                        <a:lnTo>
                          <a:pt x="347" y="140"/>
                        </a:lnTo>
                        <a:lnTo>
                          <a:pt x="313" y="131"/>
                        </a:lnTo>
                        <a:lnTo>
                          <a:pt x="280" y="127"/>
                        </a:lnTo>
                        <a:lnTo>
                          <a:pt x="256" y="131"/>
                        </a:lnTo>
                        <a:lnTo>
                          <a:pt x="242" y="140"/>
                        </a:lnTo>
                        <a:lnTo>
                          <a:pt x="227" y="152"/>
                        </a:lnTo>
                        <a:lnTo>
                          <a:pt x="213" y="166"/>
                        </a:lnTo>
                        <a:lnTo>
                          <a:pt x="202" y="185"/>
                        </a:lnTo>
                        <a:lnTo>
                          <a:pt x="188" y="199"/>
                        </a:lnTo>
                        <a:lnTo>
                          <a:pt x="171" y="208"/>
                        </a:lnTo>
                        <a:lnTo>
                          <a:pt x="153" y="210"/>
                        </a:lnTo>
                        <a:lnTo>
                          <a:pt x="136" y="211"/>
                        </a:lnTo>
                        <a:lnTo>
                          <a:pt x="112" y="211"/>
                        </a:lnTo>
                        <a:lnTo>
                          <a:pt x="87" y="215"/>
                        </a:lnTo>
                        <a:lnTo>
                          <a:pt x="67" y="225"/>
                        </a:lnTo>
                        <a:lnTo>
                          <a:pt x="0" y="238"/>
                        </a:lnTo>
                        <a:lnTo>
                          <a:pt x="0" y="141"/>
                        </a:lnTo>
                        <a:close/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 w="2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813" name="Freeform 37"/>
                  <p:cNvSpPr>
                    <a:spLocks/>
                  </p:cNvSpPr>
                  <p:nvPr/>
                </p:nvSpPr>
                <p:spPr bwMode="auto">
                  <a:xfrm>
                    <a:off x="2074" y="6849"/>
                    <a:ext cx="63" cy="15"/>
                  </a:xfrm>
                  <a:custGeom>
                    <a:avLst/>
                    <a:gdLst/>
                    <a:ahLst/>
                    <a:cxnLst>
                      <a:cxn ang="0">
                        <a:pos x="126" y="29"/>
                      </a:cxn>
                      <a:cxn ang="0">
                        <a:pos x="106" y="21"/>
                      </a:cxn>
                      <a:cxn ang="0">
                        <a:pos x="88" y="17"/>
                      </a:cxn>
                      <a:cxn ang="0">
                        <a:pos x="66" y="10"/>
                      </a:cxn>
                      <a:cxn ang="0">
                        <a:pos x="47" y="5"/>
                      </a:cxn>
                      <a:cxn ang="0">
                        <a:pos x="19" y="10"/>
                      </a:cxn>
                      <a:cxn ang="0">
                        <a:pos x="0" y="10"/>
                      </a:cxn>
                      <a:cxn ang="0">
                        <a:pos x="29" y="5"/>
                      </a:cxn>
                      <a:cxn ang="0">
                        <a:pos x="55" y="0"/>
                      </a:cxn>
                      <a:cxn ang="0">
                        <a:pos x="87" y="14"/>
                      </a:cxn>
                      <a:cxn ang="0">
                        <a:pos x="104" y="17"/>
                      </a:cxn>
                      <a:cxn ang="0">
                        <a:pos x="126" y="28"/>
                      </a:cxn>
                      <a:cxn ang="0">
                        <a:pos x="126" y="29"/>
                      </a:cxn>
                    </a:cxnLst>
                    <a:rect l="0" t="0" r="r" b="b"/>
                    <a:pathLst>
                      <a:path w="126" h="29">
                        <a:moveTo>
                          <a:pt x="126" y="29"/>
                        </a:moveTo>
                        <a:lnTo>
                          <a:pt x="106" y="21"/>
                        </a:lnTo>
                        <a:lnTo>
                          <a:pt x="88" y="17"/>
                        </a:lnTo>
                        <a:lnTo>
                          <a:pt x="66" y="10"/>
                        </a:lnTo>
                        <a:lnTo>
                          <a:pt x="47" y="5"/>
                        </a:lnTo>
                        <a:lnTo>
                          <a:pt x="19" y="10"/>
                        </a:lnTo>
                        <a:lnTo>
                          <a:pt x="0" y="10"/>
                        </a:lnTo>
                        <a:lnTo>
                          <a:pt x="29" y="5"/>
                        </a:lnTo>
                        <a:lnTo>
                          <a:pt x="55" y="0"/>
                        </a:lnTo>
                        <a:lnTo>
                          <a:pt x="87" y="14"/>
                        </a:lnTo>
                        <a:lnTo>
                          <a:pt x="104" y="17"/>
                        </a:lnTo>
                        <a:lnTo>
                          <a:pt x="126" y="28"/>
                        </a:lnTo>
                        <a:lnTo>
                          <a:pt x="126" y="29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814" name="Freeform 38"/>
                  <p:cNvSpPr>
                    <a:spLocks/>
                  </p:cNvSpPr>
                  <p:nvPr/>
                </p:nvSpPr>
                <p:spPr bwMode="auto">
                  <a:xfrm>
                    <a:off x="2050" y="6834"/>
                    <a:ext cx="53" cy="10"/>
                  </a:xfrm>
                  <a:custGeom>
                    <a:avLst/>
                    <a:gdLst/>
                    <a:ahLst/>
                    <a:cxnLst>
                      <a:cxn ang="0">
                        <a:pos x="78" y="0"/>
                      </a:cxn>
                      <a:cxn ang="0">
                        <a:pos x="92" y="0"/>
                      </a:cxn>
                      <a:cxn ang="0">
                        <a:pos x="107" y="7"/>
                      </a:cxn>
                      <a:cxn ang="0">
                        <a:pos x="96" y="7"/>
                      </a:cxn>
                      <a:cxn ang="0">
                        <a:pos x="79" y="4"/>
                      </a:cxn>
                      <a:cxn ang="0">
                        <a:pos x="46" y="12"/>
                      </a:cxn>
                      <a:cxn ang="0">
                        <a:pos x="25" y="18"/>
                      </a:cxn>
                      <a:cxn ang="0">
                        <a:pos x="5" y="21"/>
                      </a:cxn>
                      <a:cxn ang="0">
                        <a:pos x="0" y="18"/>
                      </a:cxn>
                      <a:cxn ang="0">
                        <a:pos x="24" y="14"/>
                      </a:cxn>
                      <a:cxn ang="0">
                        <a:pos x="52" y="7"/>
                      </a:cxn>
                      <a:cxn ang="0">
                        <a:pos x="78" y="0"/>
                      </a:cxn>
                    </a:cxnLst>
                    <a:rect l="0" t="0" r="r" b="b"/>
                    <a:pathLst>
                      <a:path w="107" h="21">
                        <a:moveTo>
                          <a:pt x="78" y="0"/>
                        </a:moveTo>
                        <a:lnTo>
                          <a:pt x="92" y="0"/>
                        </a:lnTo>
                        <a:lnTo>
                          <a:pt x="107" y="7"/>
                        </a:lnTo>
                        <a:lnTo>
                          <a:pt x="96" y="7"/>
                        </a:lnTo>
                        <a:lnTo>
                          <a:pt x="79" y="4"/>
                        </a:lnTo>
                        <a:lnTo>
                          <a:pt x="46" y="12"/>
                        </a:lnTo>
                        <a:lnTo>
                          <a:pt x="25" y="18"/>
                        </a:lnTo>
                        <a:lnTo>
                          <a:pt x="5" y="21"/>
                        </a:lnTo>
                        <a:lnTo>
                          <a:pt x="0" y="18"/>
                        </a:lnTo>
                        <a:lnTo>
                          <a:pt x="24" y="14"/>
                        </a:lnTo>
                        <a:lnTo>
                          <a:pt x="52" y="7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815" name="Freeform 39"/>
                  <p:cNvSpPr>
                    <a:spLocks/>
                  </p:cNvSpPr>
                  <p:nvPr/>
                </p:nvSpPr>
                <p:spPr bwMode="auto">
                  <a:xfrm>
                    <a:off x="2072" y="6871"/>
                    <a:ext cx="22" cy="5"/>
                  </a:xfrm>
                  <a:custGeom>
                    <a:avLst/>
                    <a:gdLst/>
                    <a:ahLst/>
                    <a:cxnLst>
                      <a:cxn ang="0">
                        <a:pos x="45" y="6"/>
                      </a:cxn>
                      <a:cxn ang="0">
                        <a:pos x="38" y="11"/>
                      </a:cxn>
                      <a:cxn ang="0">
                        <a:pos x="22" y="7"/>
                      </a:cxn>
                      <a:cxn ang="0">
                        <a:pos x="5" y="7"/>
                      </a:cxn>
                      <a:cxn ang="0">
                        <a:pos x="0" y="0"/>
                      </a:cxn>
                      <a:cxn ang="0">
                        <a:pos x="13" y="2"/>
                      </a:cxn>
                      <a:cxn ang="0">
                        <a:pos x="45" y="6"/>
                      </a:cxn>
                    </a:cxnLst>
                    <a:rect l="0" t="0" r="r" b="b"/>
                    <a:pathLst>
                      <a:path w="45" h="11">
                        <a:moveTo>
                          <a:pt x="45" y="6"/>
                        </a:moveTo>
                        <a:lnTo>
                          <a:pt x="38" y="11"/>
                        </a:lnTo>
                        <a:lnTo>
                          <a:pt x="22" y="7"/>
                        </a:lnTo>
                        <a:lnTo>
                          <a:pt x="5" y="7"/>
                        </a:lnTo>
                        <a:lnTo>
                          <a:pt x="0" y="0"/>
                        </a:lnTo>
                        <a:lnTo>
                          <a:pt x="13" y="2"/>
                        </a:lnTo>
                        <a:lnTo>
                          <a:pt x="45" y="6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816" name="Freeform 40"/>
                  <p:cNvSpPr>
                    <a:spLocks/>
                  </p:cNvSpPr>
                  <p:nvPr/>
                </p:nvSpPr>
                <p:spPr bwMode="auto">
                  <a:xfrm>
                    <a:off x="2118" y="6889"/>
                    <a:ext cx="6" cy="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6"/>
                      </a:cxn>
                      <a:cxn ang="0">
                        <a:pos x="11" y="1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1" h="11">
                        <a:moveTo>
                          <a:pt x="0" y="0"/>
                        </a:moveTo>
                        <a:lnTo>
                          <a:pt x="4" y="6"/>
                        </a:lnTo>
                        <a:lnTo>
                          <a:pt x="11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817" name="Freeform 41"/>
                  <p:cNvSpPr>
                    <a:spLocks/>
                  </p:cNvSpPr>
                  <p:nvPr/>
                </p:nvSpPr>
                <p:spPr bwMode="auto">
                  <a:xfrm>
                    <a:off x="2042" y="6858"/>
                    <a:ext cx="11" cy="12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9" y="7"/>
                      </a:cxn>
                      <a:cxn ang="0">
                        <a:pos x="19" y="14"/>
                      </a:cxn>
                      <a:cxn ang="0">
                        <a:pos x="0" y="25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25">
                        <a:moveTo>
                          <a:pt x="23" y="0"/>
                        </a:moveTo>
                        <a:lnTo>
                          <a:pt x="19" y="7"/>
                        </a:lnTo>
                        <a:lnTo>
                          <a:pt x="19" y="14"/>
                        </a:lnTo>
                        <a:lnTo>
                          <a:pt x="0" y="25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818" name="Freeform 42"/>
                  <p:cNvSpPr>
                    <a:spLocks/>
                  </p:cNvSpPr>
                  <p:nvPr/>
                </p:nvSpPr>
                <p:spPr bwMode="auto">
                  <a:xfrm>
                    <a:off x="2060" y="6878"/>
                    <a:ext cx="4" cy="1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9"/>
                      </a:cxn>
                      <a:cxn ang="0">
                        <a:pos x="8" y="2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8" h="20">
                        <a:moveTo>
                          <a:pt x="1" y="0"/>
                        </a:moveTo>
                        <a:lnTo>
                          <a:pt x="0" y="9"/>
                        </a:lnTo>
                        <a:lnTo>
                          <a:pt x="8" y="2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819" name="Freeform 43"/>
                  <p:cNvSpPr>
                    <a:spLocks/>
                  </p:cNvSpPr>
                  <p:nvPr/>
                </p:nvSpPr>
                <p:spPr bwMode="auto">
                  <a:xfrm>
                    <a:off x="2133" y="6868"/>
                    <a:ext cx="6" cy="8"/>
                  </a:xfrm>
                  <a:custGeom>
                    <a:avLst/>
                    <a:gdLst/>
                    <a:ahLst/>
                    <a:cxnLst>
                      <a:cxn ang="0">
                        <a:pos x="13" y="16"/>
                      </a:cxn>
                      <a:cxn ang="0">
                        <a:pos x="5" y="14"/>
                      </a:cxn>
                      <a:cxn ang="0">
                        <a:pos x="2" y="9"/>
                      </a:cxn>
                      <a:cxn ang="0">
                        <a:pos x="2" y="0"/>
                      </a:cxn>
                      <a:cxn ang="0">
                        <a:pos x="0" y="9"/>
                      </a:cxn>
                      <a:cxn ang="0">
                        <a:pos x="2" y="14"/>
                      </a:cxn>
                      <a:cxn ang="0">
                        <a:pos x="13" y="16"/>
                      </a:cxn>
                    </a:cxnLst>
                    <a:rect l="0" t="0" r="r" b="b"/>
                    <a:pathLst>
                      <a:path w="13" h="16">
                        <a:moveTo>
                          <a:pt x="13" y="16"/>
                        </a:moveTo>
                        <a:lnTo>
                          <a:pt x="5" y="14"/>
                        </a:lnTo>
                        <a:lnTo>
                          <a:pt x="2" y="9"/>
                        </a:lnTo>
                        <a:lnTo>
                          <a:pt x="2" y="0"/>
                        </a:lnTo>
                        <a:lnTo>
                          <a:pt x="0" y="9"/>
                        </a:lnTo>
                        <a:lnTo>
                          <a:pt x="2" y="14"/>
                        </a:lnTo>
                        <a:lnTo>
                          <a:pt x="13" y="16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3820" name="Freeform 44"/>
                <p:cNvSpPr>
                  <a:spLocks/>
                </p:cNvSpPr>
                <p:nvPr/>
              </p:nvSpPr>
              <p:spPr bwMode="auto">
                <a:xfrm>
                  <a:off x="1467" y="6430"/>
                  <a:ext cx="676" cy="1118"/>
                </a:xfrm>
                <a:custGeom>
                  <a:avLst/>
                  <a:gdLst/>
                  <a:ahLst/>
                  <a:cxnLst>
                    <a:cxn ang="0">
                      <a:pos x="196" y="0"/>
                    </a:cxn>
                    <a:cxn ang="0">
                      <a:pos x="396" y="203"/>
                    </a:cxn>
                    <a:cxn ang="0">
                      <a:pos x="464" y="352"/>
                    </a:cxn>
                    <a:cxn ang="0">
                      <a:pos x="577" y="579"/>
                    </a:cxn>
                    <a:cxn ang="0">
                      <a:pos x="602" y="681"/>
                    </a:cxn>
                    <a:cxn ang="0">
                      <a:pos x="591" y="772"/>
                    </a:cxn>
                    <a:cxn ang="0">
                      <a:pos x="584" y="856"/>
                    </a:cxn>
                    <a:cxn ang="0">
                      <a:pos x="916" y="931"/>
                    </a:cxn>
                    <a:cxn ang="0">
                      <a:pos x="1016" y="961"/>
                    </a:cxn>
                    <a:cxn ang="0">
                      <a:pos x="1030" y="1044"/>
                    </a:cxn>
                    <a:cxn ang="0">
                      <a:pos x="841" y="1091"/>
                    </a:cxn>
                    <a:cxn ang="0">
                      <a:pos x="656" y="1105"/>
                    </a:cxn>
                    <a:cxn ang="0">
                      <a:pos x="591" y="1187"/>
                    </a:cxn>
                    <a:cxn ang="0">
                      <a:pos x="580" y="1294"/>
                    </a:cxn>
                    <a:cxn ang="0">
                      <a:pos x="609" y="1336"/>
                    </a:cxn>
                    <a:cxn ang="0">
                      <a:pos x="689" y="1364"/>
                    </a:cxn>
                    <a:cxn ang="0">
                      <a:pos x="774" y="1409"/>
                    </a:cxn>
                    <a:cxn ang="0">
                      <a:pos x="1135" y="1557"/>
                    </a:cxn>
                    <a:cxn ang="0">
                      <a:pos x="1231" y="1649"/>
                    </a:cxn>
                    <a:cxn ang="0">
                      <a:pos x="1324" y="1921"/>
                    </a:cxn>
                    <a:cxn ang="0">
                      <a:pos x="1220" y="2236"/>
                    </a:cxn>
                    <a:cxn ang="0">
                      <a:pos x="1034" y="2208"/>
                    </a:cxn>
                    <a:cxn ang="0">
                      <a:pos x="978" y="2068"/>
                    </a:cxn>
                    <a:cxn ang="0">
                      <a:pos x="1014" y="1933"/>
                    </a:cxn>
                    <a:cxn ang="0">
                      <a:pos x="664" y="1870"/>
                    </a:cxn>
                    <a:cxn ang="0">
                      <a:pos x="287" y="1865"/>
                    </a:cxn>
                    <a:cxn ang="0">
                      <a:pos x="114" y="1842"/>
                    </a:cxn>
                    <a:cxn ang="0">
                      <a:pos x="33" y="1770"/>
                    </a:cxn>
                    <a:cxn ang="0">
                      <a:pos x="10" y="1653"/>
                    </a:cxn>
                    <a:cxn ang="0">
                      <a:pos x="51" y="1462"/>
                    </a:cxn>
                    <a:cxn ang="0">
                      <a:pos x="98" y="1292"/>
                    </a:cxn>
                    <a:cxn ang="0">
                      <a:pos x="89" y="1161"/>
                    </a:cxn>
                    <a:cxn ang="0">
                      <a:pos x="93" y="1035"/>
                    </a:cxn>
                    <a:cxn ang="0">
                      <a:pos x="18" y="744"/>
                    </a:cxn>
                    <a:cxn ang="0">
                      <a:pos x="0" y="466"/>
                    </a:cxn>
                    <a:cxn ang="0">
                      <a:pos x="30" y="317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353" h="2236">
                      <a:moveTo>
                        <a:pt x="167" y="101"/>
                      </a:moveTo>
                      <a:lnTo>
                        <a:pt x="196" y="0"/>
                      </a:lnTo>
                      <a:lnTo>
                        <a:pt x="420" y="126"/>
                      </a:lnTo>
                      <a:lnTo>
                        <a:pt x="396" y="203"/>
                      </a:lnTo>
                      <a:lnTo>
                        <a:pt x="427" y="280"/>
                      </a:lnTo>
                      <a:lnTo>
                        <a:pt x="464" y="352"/>
                      </a:lnTo>
                      <a:lnTo>
                        <a:pt x="513" y="474"/>
                      </a:lnTo>
                      <a:lnTo>
                        <a:pt x="577" y="579"/>
                      </a:lnTo>
                      <a:lnTo>
                        <a:pt x="598" y="641"/>
                      </a:lnTo>
                      <a:lnTo>
                        <a:pt x="602" y="681"/>
                      </a:lnTo>
                      <a:lnTo>
                        <a:pt x="601" y="728"/>
                      </a:lnTo>
                      <a:lnTo>
                        <a:pt x="591" y="772"/>
                      </a:lnTo>
                      <a:lnTo>
                        <a:pt x="584" y="811"/>
                      </a:lnTo>
                      <a:lnTo>
                        <a:pt x="584" y="856"/>
                      </a:lnTo>
                      <a:lnTo>
                        <a:pt x="796" y="917"/>
                      </a:lnTo>
                      <a:lnTo>
                        <a:pt x="916" y="931"/>
                      </a:lnTo>
                      <a:lnTo>
                        <a:pt x="1003" y="924"/>
                      </a:lnTo>
                      <a:lnTo>
                        <a:pt x="1016" y="961"/>
                      </a:lnTo>
                      <a:lnTo>
                        <a:pt x="1023" y="1000"/>
                      </a:lnTo>
                      <a:lnTo>
                        <a:pt x="1030" y="1044"/>
                      </a:lnTo>
                      <a:lnTo>
                        <a:pt x="941" y="1077"/>
                      </a:lnTo>
                      <a:lnTo>
                        <a:pt x="841" y="1091"/>
                      </a:lnTo>
                      <a:lnTo>
                        <a:pt x="757" y="1091"/>
                      </a:lnTo>
                      <a:lnTo>
                        <a:pt x="656" y="1105"/>
                      </a:lnTo>
                      <a:lnTo>
                        <a:pt x="591" y="1091"/>
                      </a:lnTo>
                      <a:lnTo>
                        <a:pt x="591" y="1187"/>
                      </a:lnTo>
                      <a:lnTo>
                        <a:pt x="571" y="1241"/>
                      </a:lnTo>
                      <a:lnTo>
                        <a:pt x="580" y="1294"/>
                      </a:lnTo>
                      <a:lnTo>
                        <a:pt x="574" y="1332"/>
                      </a:lnTo>
                      <a:lnTo>
                        <a:pt x="609" y="1336"/>
                      </a:lnTo>
                      <a:lnTo>
                        <a:pt x="631" y="1353"/>
                      </a:lnTo>
                      <a:lnTo>
                        <a:pt x="689" y="1364"/>
                      </a:lnTo>
                      <a:lnTo>
                        <a:pt x="732" y="1397"/>
                      </a:lnTo>
                      <a:lnTo>
                        <a:pt x="774" y="1409"/>
                      </a:lnTo>
                      <a:lnTo>
                        <a:pt x="1045" y="1518"/>
                      </a:lnTo>
                      <a:lnTo>
                        <a:pt x="1135" y="1557"/>
                      </a:lnTo>
                      <a:lnTo>
                        <a:pt x="1194" y="1585"/>
                      </a:lnTo>
                      <a:lnTo>
                        <a:pt x="1231" y="1649"/>
                      </a:lnTo>
                      <a:lnTo>
                        <a:pt x="1276" y="1753"/>
                      </a:lnTo>
                      <a:lnTo>
                        <a:pt x="1324" y="1921"/>
                      </a:lnTo>
                      <a:lnTo>
                        <a:pt x="1353" y="2190"/>
                      </a:lnTo>
                      <a:lnTo>
                        <a:pt x="1220" y="2236"/>
                      </a:lnTo>
                      <a:lnTo>
                        <a:pt x="1115" y="2231"/>
                      </a:lnTo>
                      <a:lnTo>
                        <a:pt x="1034" y="2208"/>
                      </a:lnTo>
                      <a:lnTo>
                        <a:pt x="968" y="2180"/>
                      </a:lnTo>
                      <a:lnTo>
                        <a:pt x="978" y="2068"/>
                      </a:lnTo>
                      <a:lnTo>
                        <a:pt x="1009" y="1972"/>
                      </a:lnTo>
                      <a:lnTo>
                        <a:pt x="1014" y="1933"/>
                      </a:lnTo>
                      <a:lnTo>
                        <a:pt x="826" y="1921"/>
                      </a:lnTo>
                      <a:lnTo>
                        <a:pt x="664" y="1870"/>
                      </a:lnTo>
                      <a:lnTo>
                        <a:pt x="432" y="1863"/>
                      </a:lnTo>
                      <a:lnTo>
                        <a:pt x="287" y="1865"/>
                      </a:lnTo>
                      <a:lnTo>
                        <a:pt x="205" y="1870"/>
                      </a:lnTo>
                      <a:lnTo>
                        <a:pt x="114" y="1842"/>
                      </a:lnTo>
                      <a:lnTo>
                        <a:pt x="81" y="1823"/>
                      </a:lnTo>
                      <a:lnTo>
                        <a:pt x="33" y="1770"/>
                      </a:lnTo>
                      <a:lnTo>
                        <a:pt x="24" y="1732"/>
                      </a:lnTo>
                      <a:lnTo>
                        <a:pt x="10" y="1653"/>
                      </a:lnTo>
                      <a:lnTo>
                        <a:pt x="19" y="1583"/>
                      </a:lnTo>
                      <a:lnTo>
                        <a:pt x="51" y="1462"/>
                      </a:lnTo>
                      <a:lnTo>
                        <a:pt x="92" y="1341"/>
                      </a:lnTo>
                      <a:lnTo>
                        <a:pt x="98" y="1292"/>
                      </a:lnTo>
                      <a:lnTo>
                        <a:pt x="85" y="1259"/>
                      </a:lnTo>
                      <a:lnTo>
                        <a:pt x="89" y="1161"/>
                      </a:lnTo>
                      <a:lnTo>
                        <a:pt x="103" y="1122"/>
                      </a:lnTo>
                      <a:lnTo>
                        <a:pt x="93" y="1035"/>
                      </a:lnTo>
                      <a:lnTo>
                        <a:pt x="63" y="912"/>
                      </a:lnTo>
                      <a:lnTo>
                        <a:pt x="18" y="744"/>
                      </a:lnTo>
                      <a:lnTo>
                        <a:pt x="0" y="592"/>
                      </a:lnTo>
                      <a:lnTo>
                        <a:pt x="0" y="466"/>
                      </a:lnTo>
                      <a:lnTo>
                        <a:pt x="11" y="371"/>
                      </a:lnTo>
                      <a:lnTo>
                        <a:pt x="30" y="317"/>
                      </a:lnTo>
                      <a:lnTo>
                        <a:pt x="54" y="252"/>
                      </a:lnTo>
                      <a:lnTo>
                        <a:pt x="82" y="182"/>
                      </a:lnTo>
                      <a:lnTo>
                        <a:pt x="167" y="101"/>
                      </a:lnTo>
                      <a:close/>
                    </a:path>
                  </a:pathLst>
                </a:custGeom>
                <a:blipFill dpi="0" rotWithShape="0">
                  <a:blip r:embed="rId7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21" name="Freeform 45"/>
                <p:cNvSpPr>
                  <a:spLocks/>
                </p:cNvSpPr>
                <p:nvPr/>
              </p:nvSpPr>
              <p:spPr bwMode="auto">
                <a:xfrm>
                  <a:off x="1540" y="6518"/>
                  <a:ext cx="434" cy="45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0"/>
                    </a:cxn>
                    <a:cxn ang="0">
                      <a:pos x="183" y="44"/>
                    </a:cxn>
                    <a:cxn ang="0">
                      <a:pos x="205" y="94"/>
                    </a:cxn>
                    <a:cxn ang="0">
                      <a:pos x="208" y="161"/>
                    </a:cxn>
                    <a:cxn ang="0">
                      <a:pos x="227" y="259"/>
                    </a:cxn>
                    <a:cxn ang="0">
                      <a:pos x="254" y="345"/>
                    </a:cxn>
                    <a:cxn ang="0">
                      <a:pos x="288" y="446"/>
                    </a:cxn>
                    <a:cxn ang="0">
                      <a:pos x="309" y="525"/>
                    </a:cxn>
                    <a:cxn ang="0">
                      <a:pos x="336" y="606"/>
                    </a:cxn>
                    <a:cxn ang="0">
                      <a:pos x="257" y="639"/>
                    </a:cxn>
                    <a:cxn ang="0">
                      <a:pos x="345" y="625"/>
                    </a:cxn>
                    <a:cxn ang="0">
                      <a:pos x="364" y="658"/>
                    </a:cxn>
                    <a:cxn ang="0">
                      <a:pos x="326" y="695"/>
                    </a:cxn>
                    <a:cxn ang="0">
                      <a:pos x="380" y="672"/>
                    </a:cxn>
                    <a:cxn ang="0">
                      <a:pos x="443" y="698"/>
                    </a:cxn>
                    <a:cxn ang="0">
                      <a:pos x="523" y="719"/>
                    </a:cxn>
                    <a:cxn ang="0">
                      <a:pos x="624" y="751"/>
                    </a:cxn>
                    <a:cxn ang="0">
                      <a:pos x="700" y="760"/>
                    </a:cxn>
                    <a:cxn ang="0">
                      <a:pos x="788" y="770"/>
                    </a:cxn>
                    <a:cxn ang="0">
                      <a:pos x="846" y="765"/>
                    </a:cxn>
                    <a:cxn ang="0">
                      <a:pos x="856" y="786"/>
                    </a:cxn>
                    <a:cxn ang="0">
                      <a:pos x="867" y="830"/>
                    </a:cxn>
                    <a:cxn ang="0">
                      <a:pos x="867" y="861"/>
                    </a:cxn>
                    <a:cxn ang="0">
                      <a:pos x="805" y="889"/>
                    </a:cxn>
                    <a:cxn ang="0">
                      <a:pos x="794" y="865"/>
                    </a:cxn>
                    <a:cxn ang="0">
                      <a:pos x="780" y="889"/>
                    </a:cxn>
                    <a:cxn ang="0">
                      <a:pos x="690" y="900"/>
                    </a:cxn>
                    <a:cxn ang="0">
                      <a:pos x="522" y="914"/>
                    </a:cxn>
                    <a:cxn ang="0">
                      <a:pos x="306" y="870"/>
                    </a:cxn>
                    <a:cxn ang="0">
                      <a:pos x="255" y="856"/>
                    </a:cxn>
                    <a:cxn ang="0">
                      <a:pos x="189" y="733"/>
                    </a:cxn>
                    <a:cxn ang="0">
                      <a:pos x="96" y="520"/>
                    </a:cxn>
                    <a:cxn ang="0">
                      <a:pos x="30" y="285"/>
                    </a:cxn>
                    <a:cxn ang="0">
                      <a:pos x="0" y="192"/>
                    </a:cxn>
                    <a:cxn ang="0">
                      <a:pos x="9" y="96"/>
                    </a:cxn>
                    <a:cxn ang="0">
                      <a:pos x="41" y="28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867" h="914">
                      <a:moveTo>
                        <a:pt x="83" y="0"/>
                      </a:moveTo>
                      <a:lnTo>
                        <a:pt x="134" y="10"/>
                      </a:lnTo>
                      <a:lnTo>
                        <a:pt x="183" y="44"/>
                      </a:lnTo>
                      <a:lnTo>
                        <a:pt x="205" y="94"/>
                      </a:lnTo>
                      <a:lnTo>
                        <a:pt x="208" y="161"/>
                      </a:lnTo>
                      <a:lnTo>
                        <a:pt x="227" y="259"/>
                      </a:lnTo>
                      <a:lnTo>
                        <a:pt x="254" y="345"/>
                      </a:lnTo>
                      <a:lnTo>
                        <a:pt x="288" y="446"/>
                      </a:lnTo>
                      <a:lnTo>
                        <a:pt x="309" y="525"/>
                      </a:lnTo>
                      <a:lnTo>
                        <a:pt x="336" y="606"/>
                      </a:lnTo>
                      <a:lnTo>
                        <a:pt x="257" y="639"/>
                      </a:lnTo>
                      <a:lnTo>
                        <a:pt x="345" y="625"/>
                      </a:lnTo>
                      <a:lnTo>
                        <a:pt x="364" y="658"/>
                      </a:lnTo>
                      <a:lnTo>
                        <a:pt x="326" y="695"/>
                      </a:lnTo>
                      <a:lnTo>
                        <a:pt x="380" y="672"/>
                      </a:lnTo>
                      <a:lnTo>
                        <a:pt x="443" y="698"/>
                      </a:lnTo>
                      <a:lnTo>
                        <a:pt x="523" y="719"/>
                      </a:lnTo>
                      <a:lnTo>
                        <a:pt x="624" y="751"/>
                      </a:lnTo>
                      <a:lnTo>
                        <a:pt x="700" y="760"/>
                      </a:lnTo>
                      <a:lnTo>
                        <a:pt x="788" y="770"/>
                      </a:lnTo>
                      <a:lnTo>
                        <a:pt x="846" y="765"/>
                      </a:lnTo>
                      <a:lnTo>
                        <a:pt x="856" y="786"/>
                      </a:lnTo>
                      <a:lnTo>
                        <a:pt x="867" y="830"/>
                      </a:lnTo>
                      <a:lnTo>
                        <a:pt x="867" y="861"/>
                      </a:lnTo>
                      <a:lnTo>
                        <a:pt x="805" y="889"/>
                      </a:lnTo>
                      <a:lnTo>
                        <a:pt x="794" y="865"/>
                      </a:lnTo>
                      <a:lnTo>
                        <a:pt x="780" y="889"/>
                      </a:lnTo>
                      <a:lnTo>
                        <a:pt x="690" y="900"/>
                      </a:lnTo>
                      <a:lnTo>
                        <a:pt x="522" y="914"/>
                      </a:lnTo>
                      <a:lnTo>
                        <a:pt x="306" y="870"/>
                      </a:lnTo>
                      <a:lnTo>
                        <a:pt x="255" y="856"/>
                      </a:lnTo>
                      <a:lnTo>
                        <a:pt x="189" y="733"/>
                      </a:lnTo>
                      <a:lnTo>
                        <a:pt x="96" y="520"/>
                      </a:lnTo>
                      <a:lnTo>
                        <a:pt x="30" y="285"/>
                      </a:lnTo>
                      <a:lnTo>
                        <a:pt x="0" y="192"/>
                      </a:lnTo>
                      <a:lnTo>
                        <a:pt x="9" y="96"/>
                      </a:lnTo>
                      <a:lnTo>
                        <a:pt x="41" y="28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22" name="Freeform 46"/>
                <p:cNvSpPr>
                  <a:spLocks/>
                </p:cNvSpPr>
                <p:nvPr/>
              </p:nvSpPr>
              <p:spPr bwMode="auto">
                <a:xfrm>
                  <a:off x="1596" y="6503"/>
                  <a:ext cx="166" cy="355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0" y="39"/>
                    </a:cxn>
                    <a:cxn ang="0">
                      <a:pos x="22" y="54"/>
                    </a:cxn>
                    <a:cxn ang="0">
                      <a:pos x="52" y="100"/>
                    </a:cxn>
                    <a:cxn ang="0">
                      <a:pos x="96" y="139"/>
                    </a:cxn>
                    <a:cxn ang="0">
                      <a:pos x="126" y="261"/>
                    </a:cxn>
                    <a:cxn ang="0">
                      <a:pos x="153" y="335"/>
                    </a:cxn>
                    <a:cxn ang="0">
                      <a:pos x="187" y="392"/>
                    </a:cxn>
                    <a:cxn ang="0">
                      <a:pos x="219" y="443"/>
                    </a:cxn>
                    <a:cxn ang="0">
                      <a:pos x="175" y="405"/>
                    </a:cxn>
                    <a:cxn ang="0">
                      <a:pos x="143" y="342"/>
                    </a:cxn>
                    <a:cxn ang="0">
                      <a:pos x="175" y="440"/>
                    </a:cxn>
                    <a:cxn ang="0">
                      <a:pos x="202" y="520"/>
                    </a:cxn>
                    <a:cxn ang="0">
                      <a:pos x="225" y="604"/>
                    </a:cxn>
                    <a:cxn ang="0">
                      <a:pos x="241" y="648"/>
                    </a:cxn>
                    <a:cxn ang="0">
                      <a:pos x="258" y="673"/>
                    </a:cxn>
                    <a:cxn ang="0">
                      <a:pos x="279" y="695"/>
                    </a:cxn>
                    <a:cxn ang="0">
                      <a:pos x="314" y="711"/>
                    </a:cxn>
                    <a:cxn ang="0">
                      <a:pos x="315" y="666"/>
                    </a:cxn>
                    <a:cxn ang="0">
                      <a:pos x="318" y="617"/>
                    </a:cxn>
                    <a:cxn ang="0">
                      <a:pos x="331" y="566"/>
                    </a:cxn>
                    <a:cxn ang="0">
                      <a:pos x="331" y="515"/>
                    </a:cxn>
                    <a:cxn ang="0">
                      <a:pos x="315" y="454"/>
                    </a:cxn>
                    <a:cxn ang="0">
                      <a:pos x="291" y="408"/>
                    </a:cxn>
                    <a:cxn ang="0">
                      <a:pos x="265" y="378"/>
                    </a:cxn>
                    <a:cxn ang="0">
                      <a:pos x="230" y="342"/>
                    </a:cxn>
                    <a:cxn ang="0">
                      <a:pos x="187" y="280"/>
                    </a:cxn>
                    <a:cxn ang="0">
                      <a:pos x="150" y="210"/>
                    </a:cxn>
                    <a:cxn ang="0">
                      <a:pos x="183" y="249"/>
                    </a:cxn>
                    <a:cxn ang="0">
                      <a:pos x="214" y="301"/>
                    </a:cxn>
                    <a:cxn ang="0">
                      <a:pos x="254" y="354"/>
                    </a:cxn>
                    <a:cxn ang="0">
                      <a:pos x="217" y="279"/>
                    </a:cxn>
                    <a:cxn ang="0">
                      <a:pos x="176" y="182"/>
                    </a:cxn>
                    <a:cxn ang="0">
                      <a:pos x="131" y="76"/>
                    </a:cxn>
                    <a:cxn ang="0">
                      <a:pos x="105" y="42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331" h="711">
                      <a:moveTo>
                        <a:pt x="44" y="0"/>
                      </a:moveTo>
                      <a:lnTo>
                        <a:pt x="0" y="39"/>
                      </a:lnTo>
                      <a:lnTo>
                        <a:pt x="22" y="54"/>
                      </a:lnTo>
                      <a:lnTo>
                        <a:pt x="52" y="100"/>
                      </a:lnTo>
                      <a:lnTo>
                        <a:pt x="96" y="139"/>
                      </a:lnTo>
                      <a:lnTo>
                        <a:pt x="126" y="261"/>
                      </a:lnTo>
                      <a:lnTo>
                        <a:pt x="153" y="335"/>
                      </a:lnTo>
                      <a:lnTo>
                        <a:pt x="187" y="392"/>
                      </a:lnTo>
                      <a:lnTo>
                        <a:pt x="219" y="443"/>
                      </a:lnTo>
                      <a:lnTo>
                        <a:pt x="175" y="405"/>
                      </a:lnTo>
                      <a:lnTo>
                        <a:pt x="143" y="342"/>
                      </a:lnTo>
                      <a:lnTo>
                        <a:pt x="175" y="440"/>
                      </a:lnTo>
                      <a:lnTo>
                        <a:pt x="202" y="520"/>
                      </a:lnTo>
                      <a:lnTo>
                        <a:pt x="225" y="604"/>
                      </a:lnTo>
                      <a:lnTo>
                        <a:pt x="241" y="648"/>
                      </a:lnTo>
                      <a:lnTo>
                        <a:pt x="258" y="673"/>
                      </a:lnTo>
                      <a:lnTo>
                        <a:pt x="279" y="695"/>
                      </a:lnTo>
                      <a:lnTo>
                        <a:pt x="314" y="711"/>
                      </a:lnTo>
                      <a:lnTo>
                        <a:pt x="315" y="666"/>
                      </a:lnTo>
                      <a:lnTo>
                        <a:pt x="318" y="617"/>
                      </a:lnTo>
                      <a:lnTo>
                        <a:pt x="331" y="566"/>
                      </a:lnTo>
                      <a:lnTo>
                        <a:pt x="331" y="515"/>
                      </a:lnTo>
                      <a:lnTo>
                        <a:pt x="315" y="454"/>
                      </a:lnTo>
                      <a:lnTo>
                        <a:pt x="291" y="408"/>
                      </a:lnTo>
                      <a:lnTo>
                        <a:pt x="265" y="378"/>
                      </a:lnTo>
                      <a:lnTo>
                        <a:pt x="230" y="342"/>
                      </a:lnTo>
                      <a:lnTo>
                        <a:pt x="187" y="280"/>
                      </a:lnTo>
                      <a:lnTo>
                        <a:pt x="150" y="210"/>
                      </a:lnTo>
                      <a:lnTo>
                        <a:pt x="183" y="249"/>
                      </a:lnTo>
                      <a:lnTo>
                        <a:pt x="214" y="301"/>
                      </a:lnTo>
                      <a:lnTo>
                        <a:pt x="254" y="354"/>
                      </a:lnTo>
                      <a:lnTo>
                        <a:pt x="217" y="279"/>
                      </a:lnTo>
                      <a:lnTo>
                        <a:pt x="176" y="182"/>
                      </a:lnTo>
                      <a:lnTo>
                        <a:pt x="131" y="76"/>
                      </a:lnTo>
                      <a:lnTo>
                        <a:pt x="105" y="42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23" name="Freeform 47"/>
                <p:cNvSpPr>
                  <a:spLocks/>
                </p:cNvSpPr>
                <p:nvPr/>
              </p:nvSpPr>
              <p:spPr bwMode="auto">
                <a:xfrm>
                  <a:off x="1472" y="6482"/>
                  <a:ext cx="664" cy="1055"/>
                </a:xfrm>
                <a:custGeom>
                  <a:avLst/>
                  <a:gdLst/>
                  <a:ahLst/>
                  <a:cxnLst>
                    <a:cxn ang="0">
                      <a:pos x="200" y="96"/>
                    </a:cxn>
                    <a:cxn ang="0">
                      <a:pos x="145" y="258"/>
                    </a:cxn>
                    <a:cxn ang="0">
                      <a:pos x="118" y="476"/>
                    </a:cxn>
                    <a:cxn ang="0">
                      <a:pos x="142" y="403"/>
                    </a:cxn>
                    <a:cxn ang="0">
                      <a:pos x="192" y="518"/>
                    </a:cxn>
                    <a:cxn ang="0">
                      <a:pos x="197" y="750"/>
                    </a:cxn>
                    <a:cxn ang="0">
                      <a:pos x="211" y="669"/>
                    </a:cxn>
                    <a:cxn ang="0">
                      <a:pos x="320" y="842"/>
                    </a:cxn>
                    <a:cxn ang="0">
                      <a:pos x="482" y="972"/>
                    </a:cxn>
                    <a:cxn ang="0">
                      <a:pos x="484" y="1040"/>
                    </a:cxn>
                    <a:cxn ang="0">
                      <a:pos x="522" y="1028"/>
                    </a:cxn>
                    <a:cxn ang="0">
                      <a:pos x="548" y="1128"/>
                    </a:cxn>
                    <a:cxn ang="0">
                      <a:pos x="555" y="1191"/>
                    </a:cxn>
                    <a:cxn ang="0">
                      <a:pos x="430" y="1301"/>
                    </a:cxn>
                    <a:cxn ang="0">
                      <a:pos x="605" y="1252"/>
                    </a:cxn>
                    <a:cxn ang="0">
                      <a:pos x="501" y="1350"/>
                    </a:cxn>
                    <a:cxn ang="0">
                      <a:pos x="663" y="1275"/>
                    </a:cxn>
                    <a:cxn ang="0">
                      <a:pos x="657" y="1338"/>
                    </a:cxn>
                    <a:cxn ang="0">
                      <a:pos x="719" y="1308"/>
                    </a:cxn>
                    <a:cxn ang="0">
                      <a:pos x="1072" y="1448"/>
                    </a:cxn>
                    <a:cxn ang="0">
                      <a:pos x="1251" y="1650"/>
                    </a:cxn>
                    <a:cxn ang="0">
                      <a:pos x="1201" y="2110"/>
                    </a:cxn>
                    <a:cxn ang="0">
                      <a:pos x="983" y="1970"/>
                    </a:cxn>
                    <a:cxn ang="0">
                      <a:pos x="791" y="1800"/>
                    </a:cxn>
                    <a:cxn ang="0">
                      <a:pos x="878" y="1767"/>
                    </a:cxn>
                    <a:cxn ang="0">
                      <a:pos x="815" y="1749"/>
                    </a:cxn>
                    <a:cxn ang="0">
                      <a:pos x="684" y="1767"/>
                    </a:cxn>
                    <a:cxn ang="0">
                      <a:pos x="941" y="1625"/>
                    </a:cxn>
                    <a:cxn ang="0">
                      <a:pos x="186" y="1746"/>
                    </a:cxn>
                    <a:cxn ang="0">
                      <a:pos x="28" y="1655"/>
                    </a:cxn>
                    <a:cxn ang="0">
                      <a:pos x="23" y="1459"/>
                    </a:cxn>
                    <a:cxn ang="0">
                      <a:pos x="94" y="1200"/>
                    </a:cxn>
                    <a:cxn ang="0">
                      <a:pos x="265" y="1324"/>
                    </a:cxn>
                    <a:cxn ang="0">
                      <a:pos x="162" y="1128"/>
                    </a:cxn>
                    <a:cxn ang="0">
                      <a:pos x="261" y="1084"/>
                    </a:cxn>
                    <a:cxn ang="0">
                      <a:pos x="211" y="981"/>
                    </a:cxn>
                    <a:cxn ang="0">
                      <a:pos x="154" y="1023"/>
                    </a:cxn>
                    <a:cxn ang="0">
                      <a:pos x="44" y="732"/>
                    </a:cxn>
                    <a:cxn ang="0">
                      <a:pos x="39" y="448"/>
                    </a:cxn>
                    <a:cxn ang="0">
                      <a:pos x="14" y="618"/>
                    </a:cxn>
                    <a:cxn ang="0">
                      <a:pos x="1" y="412"/>
                    </a:cxn>
                    <a:cxn ang="0">
                      <a:pos x="83" y="214"/>
                    </a:cxn>
                    <a:cxn ang="0">
                      <a:pos x="0" y="389"/>
                    </a:cxn>
                    <a:cxn ang="0">
                      <a:pos x="50" y="174"/>
                    </a:cxn>
                    <a:cxn ang="0">
                      <a:pos x="168" y="0"/>
                    </a:cxn>
                  </a:cxnLst>
                  <a:rect l="0" t="0" r="r" b="b"/>
                  <a:pathLst>
                    <a:path w="1327" h="2110">
                      <a:moveTo>
                        <a:pt x="277" y="39"/>
                      </a:moveTo>
                      <a:lnTo>
                        <a:pt x="239" y="79"/>
                      </a:lnTo>
                      <a:lnTo>
                        <a:pt x="200" y="96"/>
                      </a:lnTo>
                      <a:lnTo>
                        <a:pt x="154" y="160"/>
                      </a:lnTo>
                      <a:lnTo>
                        <a:pt x="146" y="202"/>
                      </a:lnTo>
                      <a:lnTo>
                        <a:pt x="145" y="258"/>
                      </a:lnTo>
                      <a:lnTo>
                        <a:pt x="143" y="308"/>
                      </a:lnTo>
                      <a:lnTo>
                        <a:pt x="132" y="389"/>
                      </a:lnTo>
                      <a:lnTo>
                        <a:pt x="118" y="476"/>
                      </a:lnTo>
                      <a:lnTo>
                        <a:pt x="112" y="568"/>
                      </a:lnTo>
                      <a:lnTo>
                        <a:pt x="132" y="471"/>
                      </a:lnTo>
                      <a:lnTo>
                        <a:pt x="142" y="403"/>
                      </a:lnTo>
                      <a:lnTo>
                        <a:pt x="150" y="356"/>
                      </a:lnTo>
                      <a:lnTo>
                        <a:pt x="168" y="434"/>
                      </a:lnTo>
                      <a:lnTo>
                        <a:pt x="192" y="518"/>
                      </a:lnTo>
                      <a:lnTo>
                        <a:pt x="203" y="569"/>
                      </a:lnTo>
                      <a:lnTo>
                        <a:pt x="198" y="655"/>
                      </a:lnTo>
                      <a:lnTo>
                        <a:pt x="197" y="750"/>
                      </a:lnTo>
                      <a:lnTo>
                        <a:pt x="202" y="842"/>
                      </a:lnTo>
                      <a:lnTo>
                        <a:pt x="206" y="741"/>
                      </a:lnTo>
                      <a:lnTo>
                        <a:pt x="211" y="669"/>
                      </a:lnTo>
                      <a:lnTo>
                        <a:pt x="220" y="608"/>
                      </a:lnTo>
                      <a:lnTo>
                        <a:pt x="274" y="757"/>
                      </a:lnTo>
                      <a:lnTo>
                        <a:pt x="320" y="842"/>
                      </a:lnTo>
                      <a:lnTo>
                        <a:pt x="342" y="877"/>
                      </a:lnTo>
                      <a:lnTo>
                        <a:pt x="373" y="939"/>
                      </a:lnTo>
                      <a:lnTo>
                        <a:pt x="482" y="972"/>
                      </a:lnTo>
                      <a:lnTo>
                        <a:pt x="533" y="981"/>
                      </a:lnTo>
                      <a:lnTo>
                        <a:pt x="517" y="1011"/>
                      </a:lnTo>
                      <a:lnTo>
                        <a:pt x="484" y="1040"/>
                      </a:lnTo>
                      <a:lnTo>
                        <a:pt x="373" y="1112"/>
                      </a:lnTo>
                      <a:lnTo>
                        <a:pt x="466" y="1074"/>
                      </a:lnTo>
                      <a:lnTo>
                        <a:pt x="522" y="1028"/>
                      </a:lnTo>
                      <a:lnTo>
                        <a:pt x="572" y="988"/>
                      </a:lnTo>
                      <a:lnTo>
                        <a:pt x="567" y="1079"/>
                      </a:lnTo>
                      <a:lnTo>
                        <a:pt x="548" y="1128"/>
                      </a:lnTo>
                      <a:lnTo>
                        <a:pt x="490" y="1161"/>
                      </a:lnTo>
                      <a:lnTo>
                        <a:pt x="551" y="1158"/>
                      </a:lnTo>
                      <a:lnTo>
                        <a:pt x="555" y="1191"/>
                      </a:lnTo>
                      <a:lnTo>
                        <a:pt x="548" y="1222"/>
                      </a:lnTo>
                      <a:lnTo>
                        <a:pt x="522" y="1247"/>
                      </a:lnTo>
                      <a:lnTo>
                        <a:pt x="430" y="1301"/>
                      </a:lnTo>
                      <a:lnTo>
                        <a:pt x="551" y="1252"/>
                      </a:lnTo>
                      <a:lnTo>
                        <a:pt x="581" y="1245"/>
                      </a:lnTo>
                      <a:lnTo>
                        <a:pt x="605" y="1252"/>
                      </a:lnTo>
                      <a:lnTo>
                        <a:pt x="604" y="1278"/>
                      </a:lnTo>
                      <a:lnTo>
                        <a:pt x="575" y="1306"/>
                      </a:lnTo>
                      <a:lnTo>
                        <a:pt x="501" y="1350"/>
                      </a:lnTo>
                      <a:lnTo>
                        <a:pt x="605" y="1306"/>
                      </a:lnTo>
                      <a:lnTo>
                        <a:pt x="635" y="1268"/>
                      </a:lnTo>
                      <a:lnTo>
                        <a:pt x="663" y="1275"/>
                      </a:lnTo>
                      <a:lnTo>
                        <a:pt x="689" y="1289"/>
                      </a:lnTo>
                      <a:lnTo>
                        <a:pt x="679" y="1317"/>
                      </a:lnTo>
                      <a:lnTo>
                        <a:pt x="657" y="1338"/>
                      </a:lnTo>
                      <a:lnTo>
                        <a:pt x="604" y="1377"/>
                      </a:lnTo>
                      <a:lnTo>
                        <a:pt x="679" y="1347"/>
                      </a:lnTo>
                      <a:lnTo>
                        <a:pt x="719" y="1308"/>
                      </a:lnTo>
                      <a:lnTo>
                        <a:pt x="769" y="1327"/>
                      </a:lnTo>
                      <a:lnTo>
                        <a:pt x="931" y="1391"/>
                      </a:lnTo>
                      <a:lnTo>
                        <a:pt x="1072" y="1448"/>
                      </a:lnTo>
                      <a:lnTo>
                        <a:pt x="1174" y="1497"/>
                      </a:lnTo>
                      <a:lnTo>
                        <a:pt x="1210" y="1560"/>
                      </a:lnTo>
                      <a:lnTo>
                        <a:pt x="1251" y="1650"/>
                      </a:lnTo>
                      <a:lnTo>
                        <a:pt x="1302" y="1811"/>
                      </a:lnTo>
                      <a:lnTo>
                        <a:pt x="1327" y="2077"/>
                      </a:lnTo>
                      <a:lnTo>
                        <a:pt x="1201" y="2110"/>
                      </a:lnTo>
                      <a:lnTo>
                        <a:pt x="1094" y="2100"/>
                      </a:lnTo>
                      <a:lnTo>
                        <a:pt x="972" y="2065"/>
                      </a:lnTo>
                      <a:lnTo>
                        <a:pt x="983" y="1970"/>
                      </a:lnTo>
                      <a:lnTo>
                        <a:pt x="1029" y="1823"/>
                      </a:lnTo>
                      <a:lnTo>
                        <a:pt x="826" y="1811"/>
                      </a:lnTo>
                      <a:lnTo>
                        <a:pt x="791" y="1800"/>
                      </a:lnTo>
                      <a:lnTo>
                        <a:pt x="909" y="1772"/>
                      </a:lnTo>
                      <a:lnTo>
                        <a:pt x="1100" y="1688"/>
                      </a:lnTo>
                      <a:lnTo>
                        <a:pt x="878" y="1767"/>
                      </a:lnTo>
                      <a:lnTo>
                        <a:pt x="775" y="1790"/>
                      </a:lnTo>
                      <a:lnTo>
                        <a:pt x="701" y="1772"/>
                      </a:lnTo>
                      <a:lnTo>
                        <a:pt x="815" y="1749"/>
                      </a:lnTo>
                      <a:lnTo>
                        <a:pt x="1050" y="1664"/>
                      </a:lnTo>
                      <a:lnTo>
                        <a:pt x="794" y="1741"/>
                      </a:lnTo>
                      <a:lnTo>
                        <a:pt x="684" y="1767"/>
                      </a:lnTo>
                      <a:lnTo>
                        <a:pt x="667" y="1756"/>
                      </a:lnTo>
                      <a:lnTo>
                        <a:pt x="767" y="1716"/>
                      </a:lnTo>
                      <a:lnTo>
                        <a:pt x="941" y="1625"/>
                      </a:lnTo>
                      <a:lnTo>
                        <a:pt x="739" y="1718"/>
                      </a:lnTo>
                      <a:lnTo>
                        <a:pt x="635" y="1751"/>
                      </a:lnTo>
                      <a:lnTo>
                        <a:pt x="186" y="1746"/>
                      </a:lnTo>
                      <a:lnTo>
                        <a:pt x="131" y="1730"/>
                      </a:lnTo>
                      <a:lnTo>
                        <a:pt x="79" y="1711"/>
                      </a:lnTo>
                      <a:lnTo>
                        <a:pt x="28" y="1655"/>
                      </a:lnTo>
                      <a:lnTo>
                        <a:pt x="17" y="1594"/>
                      </a:lnTo>
                      <a:lnTo>
                        <a:pt x="12" y="1541"/>
                      </a:lnTo>
                      <a:lnTo>
                        <a:pt x="23" y="1459"/>
                      </a:lnTo>
                      <a:lnTo>
                        <a:pt x="58" y="1356"/>
                      </a:lnTo>
                      <a:lnTo>
                        <a:pt x="83" y="1273"/>
                      </a:lnTo>
                      <a:lnTo>
                        <a:pt x="94" y="1200"/>
                      </a:lnTo>
                      <a:lnTo>
                        <a:pt x="132" y="1189"/>
                      </a:lnTo>
                      <a:lnTo>
                        <a:pt x="167" y="1242"/>
                      </a:lnTo>
                      <a:lnTo>
                        <a:pt x="265" y="1324"/>
                      </a:lnTo>
                      <a:lnTo>
                        <a:pt x="176" y="1235"/>
                      </a:lnTo>
                      <a:lnTo>
                        <a:pt x="150" y="1184"/>
                      </a:lnTo>
                      <a:lnTo>
                        <a:pt x="162" y="1128"/>
                      </a:lnTo>
                      <a:lnTo>
                        <a:pt x="277" y="1093"/>
                      </a:lnTo>
                      <a:lnTo>
                        <a:pt x="359" y="1039"/>
                      </a:lnTo>
                      <a:lnTo>
                        <a:pt x="261" y="1084"/>
                      </a:lnTo>
                      <a:lnTo>
                        <a:pt x="164" y="1110"/>
                      </a:lnTo>
                      <a:lnTo>
                        <a:pt x="168" y="1033"/>
                      </a:lnTo>
                      <a:lnTo>
                        <a:pt x="211" y="981"/>
                      </a:lnTo>
                      <a:lnTo>
                        <a:pt x="241" y="897"/>
                      </a:lnTo>
                      <a:lnTo>
                        <a:pt x="202" y="972"/>
                      </a:lnTo>
                      <a:lnTo>
                        <a:pt x="154" y="1023"/>
                      </a:lnTo>
                      <a:lnTo>
                        <a:pt x="109" y="1016"/>
                      </a:lnTo>
                      <a:lnTo>
                        <a:pt x="82" y="876"/>
                      </a:lnTo>
                      <a:lnTo>
                        <a:pt x="44" y="732"/>
                      </a:lnTo>
                      <a:lnTo>
                        <a:pt x="27" y="639"/>
                      </a:lnTo>
                      <a:lnTo>
                        <a:pt x="28" y="552"/>
                      </a:lnTo>
                      <a:lnTo>
                        <a:pt x="39" y="448"/>
                      </a:lnTo>
                      <a:lnTo>
                        <a:pt x="27" y="504"/>
                      </a:lnTo>
                      <a:lnTo>
                        <a:pt x="17" y="568"/>
                      </a:lnTo>
                      <a:lnTo>
                        <a:pt x="14" y="618"/>
                      </a:lnTo>
                      <a:lnTo>
                        <a:pt x="3" y="529"/>
                      </a:lnTo>
                      <a:lnTo>
                        <a:pt x="1" y="461"/>
                      </a:lnTo>
                      <a:lnTo>
                        <a:pt x="1" y="412"/>
                      </a:lnTo>
                      <a:lnTo>
                        <a:pt x="17" y="342"/>
                      </a:lnTo>
                      <a:lnTo>
                        <a:pt x="44" y="275"/>
                      </a:lnTo>
                      <a:lnTo>
                        <a:pt x="83" y="214"/>
                      </a:lnTo>
                      <a:lnTo>
                        <a:pt x="42" y="265"/>
                      </a:lnTo>
                      <a:lnTo>
                        <a:pt x="22" y="308"/>
                      </a:lnTo>
                      <a:lnTo>
                        <a:pt x="0" y="389"/>
                      </a:lnTo>
                      <a:lnTo>
                        <a:pt x="3" y="331"/>
                      </a:lnTo>
                      <a:lnTo>
                        <a:pt x="17" y="258"/>
                      </a:lnTo>
                      <a:lnTo>
                        <a:pt x="50" y="174"/>
                      </a:lnTo>
                      <a:lnTo>
                        <a:pt x="79" y="88"/>
                      </a:lnTo>
                      <a:lnTo>
                        <a:pt x="116" y="49"/>
                      </a:lnTo>
                      <a:lnTo>
                        <a:pt x="168" y="0"/>
                      </a:lnTo>
                      <a:lnTo>
                        <a:pt x="224" y="7"/>
                      </a:lnTo>
                      <a:lnTo>
                        <a:pt x="277" y="3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24" name="Freeform 48"/>
                <p:cNvSpPr>
                  <a:spLocks/>
                </p:cNvSpPr>
                <p:nvPr/>
              </p:nvSpPr>
              <p:spPr bwMode="auto">
                <a:xfrm>
                  <a:off x="1515" y="6995"/>
                  <a:ext cx="32" cy="78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62" y="7"/>
                    </a:cxn>
                    <a:cxn ang="0">
                      <a:pos x="64" y="72"/>
                    </a:cxn>
                    <a:cxn ang="0">
                      <a:pos x="57" y="137"/>
                    </a:cxn>
                    <a:cxn ang="0">
                      <a:pos x="10" y="158"/>
                    </a:cxn>
                    <a:cxn ang="0">
                      <a:pos x="0" y="132"/>
                    </a:cxn>
                    <a:cxn ang="0">
                      <a:pos x="0" y="39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64" h="158">
                      <a:moveTo>
                        <a:pt x="13" y="0"/>
                      </a:moveTo>
                      <a:lnTo>
                        <a:pt x="62" y="7"/>
                      </a:lnTo>
                      <a:lnTo>
                        <a:pt x="64" y="72"/>
                      </a:lnTo>
                      <a:lnTo>
                        <a:pt x="57" y="137"/>
                      </a:lnTo>
                      <a:lnTo>
                        <a:pt x="10" y="158"/>
                      </a:lnTo>
                      <a:lnTo>
                        <a:pt x="0" y="132"/>
                      </a:lnTo>
                      <a:lnTo>
                        <a:pt x="0" y="39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blipFill dpi="0" rotWithShape="0">
                  <a:blip r:embed="rId8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25" name="Freeform 49"/>
                <p:cNvSpPr>
                  <a:spLocks/>
                </p:cNvSpPr>
                <p:nvPr/>
              </p:nvSpPr>
              <p:spPr bwMode="auto">
                <a:xfrm>
                  <a:off x="1560" y="7247"/>
                  <a:ext cx="308" cy="45"/>
                </a:xfrm>
                <a:custGeom>
                  <a:avLst/>
                  <a:gdLst/>
                  <a:ahLst/>
                  <a:cxnLst>
                    <a:cxn ang="0">
                      <a:pos x="615" y="0"/>
                    </a:cxn>
                    <a:cxn ang="0">
                      <a:pos x="446" y="43"/>
                    </a:cxn>
                    <a:cxn ang="0">
                      <a:pos x="320" y="63"/>
                    </a:cxn>
                    <a:cxn ang="0">
                      <a:pos x="193" y="77"/>
                    </a:cxn>
                    <a:cxn ang="0">
                      <a:pos x="95" y="80"/>
                    </a:cxn>
                    <a:cxn ang="0">
                      <a:pos x="0" y="77"/>
                    </a:cxn>
                    <a:cxn ang="0">
                      <a:pos x="90" y="91"/>
                    </a:cxn>
                    <a:cxn ang="0">
                      <a:pos x="238" y="91"/>
                    </a:cxn>
                    <a:cxn ang="0">
                      <a:pos x="399" y="66"/>
                    </a:cxn>
                    <a:cxn ang="0">
                      <a:pos x="481" y="47"/>
                    </a:cxn>
                    <a:cxn ang="0">
                      <a:pos x="615" y="0"/>
                    </a:cxn>
                  </a:cxnLst>
                  <a:rect l="0" t="0" r="r" b="b"/>
                  <a:pathLst>
                    <a:path w="615" h="91">
                      <a:moveTo>
                        <a:pt x="615" y="0"/>
                      </a:moveTo>
                      <a:lnTo>
                        <a:pt x="446" y="43"/>
                      </a:lnTo>
                      <a:lnTo>
                        <a:pt x="320" y="63"/>
                      </a:lnTo>
                      <a:lnTo>
                        <a:pt x="193" y="77"/>
                      </a:lnTo>
                      <a:lnTo>
                        <a:pt x="95" y="80"/>
                      </a:lnTo>
                      <a:lnTo>
                        <a:pt x="0" y="77"/>
                      </a:lnTo>
                      <a:lnTo>
                        <a:pt x="90" y="91"/>
                      </a:lnTo>
                      <a:lnTo>
                        <a:pt x="238" y="91"/>
                      </a:lnTo>
                      <a:lnTo>
                        <a:pt x="399" y="66"/>
                      </a:lnTo>
                      <a:lnTo>
                        <a:pt x="481" y="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blipFill dpi="0" rotWithShape="0">
                  <a:blip r:embed="rId9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26" name="Freeform 50"/>
                <p:cNvSpPr>
                  <a:spLocks/>
                </p:cNvSpPr>
                <p:nvPr/>
              </p:nvSpPr>
              <p:spPr bwMode="auto">
                <a:xfrm>
                  <a:off x="1503" y="6138"/>
                  <a:ext cx="266" cy="428"/>
                </a:xfrm>
                <a:custGeom>
                  <a:avLst/>
                  <a:gdLst/>
                  <a:ahLst/>
                  <a:cxnLst>
                    <a:cxn ang="0">
                      <a:pos x="290" y="334"/>
                    </a:cxn>
                    <a:cxn ang="0">
                      <a:pos x="273" y="294"/>
                    </a:cxn>
                    <a:cxn ang="0">
                      <a:pos x="250" y="291"/>
                    </a:cxn>
                    <a:cxn ang="0">
                      <a:pos x="232" y="298"/>
                    </a:cxn>
                    <a:cxn ang="0">
                      <a:pos x="221" y="322"/>
                    </a:cxn>
                    <a:cxn ang="0">
                      <a:pos x="217" y="345"/>
                    </a:cxn>
                    <a:cxn ang="0">
                      <a:pos x="224" y="399"/>
                    </a:cxn>
                    <a:cxn ang="0">
                      <a:pos x="235" y="426"/>
                    </a:cxn>
                    <a:cxn ang="0">
                      <a:pos x="247" y="457"/>
                    </a:cxn>
                    <a:cxn ang="0">
                      <a:pos x="261" y="496"/>
                    </a:cxn>
                    <a:cxn ang="0">
                      <a:pos x="279" y="555"/>
                    </a:cxn>
                    <a:cxn ang="0">
                      <a:pos x="291" y="630"/>
                    </a:cxn>
                    <a:cxn ang="0">
                      <a:pos x="317" y="681"/>
                    </a:cxn>
                    <a:cxn ang="0">
                      <a:pos x="340" y="748"/>
                    </a:cxn>
                    <a:cxn ang="0">
                      <a:pos x="351" y="804"/>
                    </a:cxn>
                    <a:cxn ang="0">
                      <a:pos x="356" y="856"/>
                    </a:cxn>
                    <a:cxn ang="0">
                      <a:pos x="298" y="776"/>
                    </a:cxn>
                    <a:cxn ang="0">
                      <a:pos x="233" y="728"/>
                    </a:cxn>
                    <a:cxn ang="0">
                      <a:pos x="197" y="704"/>
                    </a:cxn>
                    <a:cxn ang="0">
                      <a:pos x="151" y="686"/>
                    </a:cxn>
                    <a:cxn ang="0">
                      <a:pos x="102" y="690"/>
                    </a:cxn>
                    <a:cxn ang="0">
                      <a:pos x="50" y="723"/>
                    </a:cxn>
                    <a:cxn ang="0">
                      <a:pos x="1" y="783"/>
                    </a:cxn>
                    <a:cxn ang="0">
                      <a:pos x="0" y="734"/>
                    </a:cxn>
                    <a:cxn ang="0">
                      <a:pos x="27" y="672"/>
                    </a:cxn>
                    <a:cxn ang="0">
                      <a:pos x="60" y="595"/>
                    </a:cxn>
                    <a:cxn ang="0">
                      <a:pos x="74" y="543"/>
                    </a:cxn>
                    <a:cxn ang="0">
                      <a:pos x="77" y="489"/>
                    </a:cxn>
                    <a:cxn ang="0">
                      <a:pos x="68" y="447"/>
                    </a:cxn>
                    <a:cxn ang="0">
                      <a:pos x="49" y="413"/>
                    </a:cxn>
                    <a:cxn ang="0">
                      <a:pos x="33" y="362"/>
                    </a:cxn>
                    <a:cxn ang="0">
                      <a:pos x="30" y="324"/>
                    </a:cxn>
                    <a:cxn ang="0">
                      <a:pos x="19" y="280"/>
                    </a:cxn>
                    <a:cxn ang="0">
                      <a:pos x="17" y="224"/>
                    </a:cxn>
                    <a:cxn ang="0">
                      <a:pos x="25" y="182"/>
                    </a:cxn>
                    <a:cxn ang="0">
                      <a:pos x="41" y="147"/>
                    </a:cxn>
                    <a:cxn ang="0">
                      <a:pos x="57" y="98"/>
                    </a:cxn>
                    <a:cxn ang="0">
                      <a:pos x="88" y="58"/>
                    </a:cxn>
                    <a:cxn ang="0">
                      <a:pos x="121" y="32"/>
                    </a:cxn>
                    <a:cxn ang="0">
                      <a:pos x="172" y="16"/>
                    </a:cxn>
                    <a:cxn ang="0">
                      <a:pos x="224" y="2"/>
                    </a:cxn>
                    <a:cxn ang="0">
                      <a:pos x="314" y="0"/>
                    </a:cxn>
                    <a:cxn ang="0">
                      <a:pos x="359" y="7"/>
                    </a:cxn>
                    <a:cxn ang="0">
                      <a:pos x="407" y="23"/>
                    </a:cxn>
                    <a:cxn ang="0">
                      <a:pos x="451" y="40"/>
                    </a:cxn>
                    <a:cxn ang="0">
                      <a:pos x="479" y="70"/>
                    </a:cxn>
                    <a:cxn ang="0">
                      <a:pos x="514" y="105"/>
                    </a:cxn>
                    <a:cxn ang="0">
                      <a:pos x="528" y="161"/>
                    </a:cxn>
                    <a:cxn ang="0">
                      <a:pos x="531" y="207"/>
                    </a:cxn>
                    <a:cxn ang="0">
                      <a:pos x="518" y="247"/>
                    </a:cxn>
                    <a:cxn ang="0">
                      <a:pos x="482" y="207"/>
                    </a:cxn>
                    <a:cxn ang="0">
                      <a:pos x="438" y="186"/>
                    </a:cxn>
                    <a:cxn ang="0">
                      <a:pos x="378" y="175"/>
                    </a:cxn>
                    <a:cxn ang="0">
                      <a:pos x="384" y="231"/>
                    </a:cxn>
                    <a:cxn ang="0">
                      <a:pos x="354" y="245"/>
                    </a:cxn>
                    <a:cxn ang="0">
                      <a:pos x="347" y="277"/>
                    </a:cxn>
                    <a:cxn ang="0">
                      <a:pos x="299" y="289"/>
                    </a:cxn>
                    <a:cxn ang="0">
                      <a:pos x="290" y="334"/>
                    </a:cxn>
                  </a:cxnLst>
                  <a:rect l="0" t="0" r="r" b="b"/>
                  <a:pathLst>
                    <a:path w="531" h="856">
                      <a:moveTo>
                        <a:pt x="290" y="334"/>
                      </a:moveTo>
                      <a:lnTo>
                        <a:pt x="273" y="294"/>
                      </a:lnTo>
                      <a:lnTo>
                        <a:pt x="250" y="291"/>
                      </a:lnTo>
                      <a:lnTo>
                        <a:pt x="232" y="298"/>
                      </a:lnTo>
                      <a:lnTo>
                        <a:pt x="221" y="322"/>
                      </a:lnTo>
                      <a:lnTo>
                        <a:pt x="217" y="345"/>
                      </a:lnTo>
                      <a:lnTo>
                        <a:pt x="224" y="399"/>
                      </a:lnTo>
                      <a:lnTo>
                        <a:pt x="235" y="426"/>
                      </a:lnTo>
                      <a:lnTo>
                        <a:pt x="247" y="457"/>
                      </a:lnTo>
                      <a:lnTo>
                        <a:pt x="261" y="496"/>
                      </a:lnTo>
                      <a:lnTo>
                        <a:pt x="279" y="555"/>
                      </a:lnTo>
                      <a:lnTo>
                        <a:pt x="291" y="630"/>
                      </a:lnTo>
                      <a:lnTo>
                        <a:pt x="317" y="681"/>
                      </a:lnTo>
                      <a:lnTo>
                        <a:pt x="340" y="748"/>
                      </a:lnTo>
                      <a:lnTo>
                        <a:pt x="351" y="804"/>
                      </a:lnTo>
                      <a:lnTo>
                        <a:pt x="356" y="856"/>
                      </a:lnTo>
                      <a:lnTo>
                        <a:pt x="298" y="776"/>
                      </a:lnTo>
                      <a:lnTo>
                        <a:pt x="233" y="728"/>
                      </a:lnTo>
                      <a:lnTo>
                        <a:pt x="197" y="704"/>
                      </a:lnTo>
                      <a:lnTo>
                        <a:pt x="151" y="686"/>
                      </a:lnTo>
                      <a:lnTo>
                        <a:pt x="102" y="690"/>
                      </a:lnTo>
                      <a:lnTo>
                        <a:pt x="50" y="723"/>
                      </a:lnTo>
                      <a:lnTo>
                        <a:pt x="1" y="783"/>
                      </a:lnTo>
                      <a:lnTo>
                        <a:pt x="0" y="734"/>
                      </a:lnTo>
                      <a:lnTo>
                        <a:pt x="27" y="672"/>
                      </a:lnTo>
                      <a:lnTo>
                        <a:pt x="60" y="595"/>
                      </a:lnTo>
                      <a:lnTo>
                        <a:pt x="74" y="543"/>
                      </a:lnTo>
                      <a:lnTo>
                        <a:pt x="77" y="489"/>
                      </a:lnTo>
                      <a:lnTo>
                        <a:pt x="68" y="447"/>
                      </a:lnTo>
                      <a:lnTo>
                        <a:pt x="49" y="413"/>
                      </a:lnTo>
                      <a:lnTo>
                        <a:pt x="33" y="362"/>
                      </a:lnTo>
                      <a:lnTo>
                        <a:pt x="30" y="324"/>
                      </a:lnTo>
                      <a:lnTo>
                        <a:pt x="19" y="280"/>
                      </a:lnTo>
                      <a:lnTo>
                        <a:pt x="17" y="224"/>
                      </a:lnTo>
                      <a:lnTo>
                        <a:pt x="25" y="182"/>
                      </a:lnTo>
                      <a:lnTo>
                        <a:pt x="41" y="147"/>
                      </a:lnTo>
                      <a:lnTo>
                        <a:pt x="57" y="98"/>
                      </a:lnTo>
                      <a:lnTo>
                        <a:pt x="88" y="58"/>
                      </a:lnTo>
                      <a:lnTo>
                        <a:pt x="121" y="32"/>
                      </a:lnTo>
                      <a:lnTo>
                        <a:pt x="172" y="16"/>
                      </a:lnTo>
                      <a:lnTo>
                        <a:pt x="224" y="2"/>
                      </a:lnTo>
                      <a:lnTo>
                        <a:pt x="314" y="0"/>
                      </a:lnTo>
                      <a:lnTo>
                        <a:pt x="359" y="7"/>
                      </a:lnTo>
                      <a:lnTo>
                        <a:pt x="407" y="23"/>
                      </a:lnTo>
                      <a:lnTo>
                        <a:pt x="451" y="40"/>
                      </a:lnTo>
                      <a:lnTo>
                        <a:pt x="479" y="70"/>
                      </a:lnTo>
                      <a:lnTo>
                        <a:pt x="514" y="105"/>
                      </a:lnTo>
                      <a:lnTo>
                        <a:pt x="528" y="161"/>
                      </a:lnTo>
                      <a:lnTo>
                        <a:pt x="531" y="207"/>
                      </a:lnTo>
                      <a:lnTo>
                        <a:pt x="518" y="247"/>
                      </a:lnTo>
                      <a:lnTo>
                        <a:pt x="482" y="207"/>
                      </a:lnTo>
                      <a:lnTo>
                        <a:pt x="438" y="186"/>
                      </a:lnTo>
                      <a:lnTo>
                        <a:pt x="378" y="175"/>
                      </a:lnTo>
                      <a:lnTo>
                        <a:pt x="384" y="231"/>
                      </a:lnTo>
                      <a:lnTo>
                        <a:pt x="354" y="245"/>
                      </a:lnTo>
                      <a:lnTo>
                        <a:pt x="347" y="277"/>
                      </a:lnTo>
                      <a:lnTo>
                        <a:pt x="299" y="289"/>
                      </a:lnTo>
                      <a:lnTo>
                        <a:pt x="290" y="3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51"/>
              <p:cNvGrpSpPr>
                <a:grpSpLocks/>
              </p:cNvGrpSpPr>
              <p:nvPr/>
            </p:nvGrpSpPr>
            <p:grpSpPr bwMode="auto">
              <a:xfrm>
                <a:off x="1305" y="6774"/>
                <a:ext cx="374" cy="616"/>
                <a:chOff x="1305" y="6774"/>
                <a:chExt cx="374" cy="616"/>
              </a:xfrm>
            </p:grpSpPr>
            <p:sp>
              <p:nvSpPr>
                <p:cNvPr id="203828" name="Freeform 52"/>
                <p:cNvSpPr>
                  <a:spLocks/>
                </p:cNvSpPr>
                <p:nvPr/>
              </p:nvSpPr>
              <p:spPr bwMode="auto">
                <a:xfrm>
                  <a:off x="1305" y="6774"/>
                  <a:ext cx="374" cy="616"/>
                </a:xfrm>
                <a:custGeom>
                  <a:avLst/>
                  <a:gdLst/>
                  <a:ahLst/>
                  <a:cxnLst>
                    <a:cxn ang="0">
                      <a:pos x="414" y="179"/>
                    </a:cxn>
                    <a:cxn ang="0">
                      <a:pos x="279" y="166"/>
                    </a:cxn>
                    <a:cxn ang="0">
                      <a:pos x="195" y="140"/>
                    </a:cxn>
                    <a:cxn ang="0">
                      <a:pos x="168" y="93"/>
                    </a:cxn>
                    <a:cxn ang="0">
                      <a:pos x="168" y="53"/>
                    </a:cxn>
                    <a:cxn ang="0">
                      <a:pos x="146" y="19"/>
                    </a:cxn>
                    <a:cxn ang="0">
                      <a:pos x="69" y="0"/>
                    </a:cxn>
                    <a:cxn ang="0">
                      <a:pos x="0" y="5"/>
                    </a:cxn>
                    <a:cxn ang="0">
                      <a:pos x="86" y="960"/>
                    </a:cxn>
                    <a:cxn ang="0">
                      <a:pos x="146" y="1047"/>
                    </a:cxn>
                    <a:cxn ang="0">
                      <a:pos x="222" y="1133"/>
                    </a:cxn>
                    <a:cxn ang="0">
                      <a:pos x="331" y="1200"/>
                    </a:cxn>
                    <a:cxn ang="0">
                      <a:pos x="458" y="1221"/>
                    </a:cxn>
                    <a:cxn ang="0">
                      <a:pos x="629" y="1231"/>
                    </a:cxn>
                    <a:cxn ang="0">
                      <a:pos x="726" y="1214"/>
                    </a:cxn>
                    <a:cxn ang="0">
                      <a:pos x="748" y="1145"/>
                    </a:cxn>
                    <a:cxn ang="0">
                      <a:pos x="737" y="1059"/>
                    </a:cxn>
                    <a:cxn ang="0">
                      <a:pos x="666" y="793"/>
                    </a:cxn>
                    <a:cxn ang="0">
                      <a:pos x="605" y="527"/>
                    </a:cxn>
                    <a:cxn ang="0">
                      <a:pos x="580" y="327"/>
                    </a:cxn>
                    <a:cxn ang="0">
                      <a:pos x="580" y="271"/>
                    </a:cxn>
                    <a:cxn ang="0">
                      <a:pos x="540" y="201"/>
                    </a:cxn>
                    <a:cxn ang="0">
                      <a:pos x="496" y="179"/>
                    </a:cxn>
                    <a:cxn ang="0">
                      <a:pos x="414" y="179"/>
                    </a:cxn>
                  </a:cxnLst>
                  <a:rect l="0" t="0" r="r" b="b"/>
                  <a:pathLst>
                    <a:path w="748" h="1231">
                      <a:moveTo>
                        <a:pt x="414" y="179"/>
                      </a:moveTo>
                      <a:lnTo>
                        <a:pt x="279" y="166"/>
                      </a:lnTo>
                      <a:lnTo>
                        <a:pt x="195" y="140"/>
                      </a:lnTo>
                      <a:lnTo>
                        <a:pt x="168" y="93"/>
                      </a:lnTo>
                      <a:lnTo>
                        <a:pt x="168" y="53"/>
                      </a:lnTo>
                      <a:lnTo>
                        <a:pt x="146" y="19"/>
                      </a:lnTo>
                      <a:lnTo>
                        <a:pt x="69" y="0"/>
                      </a:lnTo>
                      <a:lnTo>
                        <a:pt x="0" y="5"/>
                      </a:lnTo>
                      <a:lnTo>
                        <a:pt x="86" y="960"/>
                      </a:lnTo>
                      <a:lnTo>
                        <a:pt x="146" y="1047"/>
                      </a:lnTo>
                      <a:lnTo>
                        <a:pt x="222" y="1133"/>
                      </a:lnTo>
                      <a:lnTo>
                        <a:pt x="331" y="1200"/>
                      </a:lnTo>
                      <a:lnTo>
                        <a:pt x="458" y="1221"/>
                      </a:lnTo>
                      <a:lnTo>
                        <a:pt x="629" y="1231"/>
                      </a:lnTo>
                      <a:lnTo>
                        <a:pt x="726" y="1214"/>
                      </a:lnTo>
                      <a:lnTo>
                        <a:pt x="748" y="1145"/>
                      </a:lnTo>
                      <a:lnTo>
                        <a:pt x="737" y="1059"/>
                      </a:lnTo>
                      <a:lnTo>
                        <a:pt x="666" y="793"/>
                      </a:lnTo>
                      <a:lnTo>
                        <a:pt x="605" y="527"/>
                      </a:lnTo>
                      <a:lnTo>
                        <a:pt x="580" y="327"/>
                      </a:lnTo>
                      <a:lnTo>
                        <a:pt x="580" y="271"/>
                      </a:lnTo>
                      <a:lnTo>
                        <a:pt x="540" y="201"/>
                      </a:lnTo>
                      <a:lnTo>
                        <a:pt x="496" y="179"/>
                      </a:lnTo>
                      <a:lnTo>
                        <a:pt x="414" y="179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29" name="Freeform 53"/>
                <p:cNvSpPr>
                  <a:spLocks/>
                </p:cNvSpPr>
                <p:nvPr/>
              </p:nvSpPr>
              <p:spPr bwMode="auto">
                <a:xfrm>
                  <a:off x="1313" y="6804"/>
                  <a:ext cx="323" cy="566"/>
                </a:xfrm>
                <a:custGeom>
                  <a:avLst/>
                  <a:gdLst/>
                  <a:ahLst/>
                  <a:cxnLst>
                    <a:cxn ang="0">
                      <a:pos x="421" y="225"/>
                    </a:cxn>
                    <a:cxn ang="0">
                      <a:pos x="301" y="220"/>
                    </a:cxn>
                    <a:cxn ang="0">
                      <a:pos x="174" y="194"/>
                    </a:cxn>
                    <a:cxn ang="0">
                      <a:pos x="100" y="147"/>
                    </a:cxn>
                    <a:cxn ang="0">
                      <a:pos x="54" y="106"/>
                    </a:cxn>
                    <a:cxn ang="0">
                      <a:pos x="0" y="0"/>
                    </a:cxn>
                    <a:cxn ang="0">
                      <a:pos x="81" y="873"/>
                    </a:cxn>
                    <a:cxn ang="0">
                      <a:pos x="136" y="952"/>
                    </a:cxn>
                    <a:cxn ang="0">
                      <a:pos x="197" y="1026"/>
                    </a:cxn>
                    <a:cxn ang="0">
                      <a:pos x="275" y="1078"/>
                    </a:cxn>
                    <a:cxn ang="0">
                      <a:pos x="339" y="1106"/>
                    </a:cxn>
                    <a:cxn ang="0">
                      <a:pos x="421" y="1120"/>
                    </a:cxn>
                    <a:cxn ang="0">
                      <a:pos x="498" y="1133"/>
                    </a:cxn>
                    <a:cxn ang="0">
                      <a:pos x="587" y="1133"/>
                    </a:cxn>
                    <a:cxn ang="0">
                      <a:pos x="623" y="1120"/>
                    </a:cxn>
                    <a:cxn ang="0">
                      <a:pos x="647" y="1078"/>
                    </a:cxn>
                    <a:cxn ang="0">
                      <a:pos x="637" y="1013"/>
                    </a:cxn>
                    <a:cxn ang="0">
                      <a:pos x="580" y="859"/>
                    </a:cxn>
                    <a:cxn ang="0">
                      <a:pos x="487" y="339"/>
                    </a:cxn>
                    <a:cxn ang="0">
                      <a:pos x="470" y="267"/>
                    </a:cxn>
                    <a:cxn ang="0">
                      <a:pos x="421" y="225"/>
                    </a:cxn>
                  </a:cxnLst>
                  <a:rect l="0" t="0" r="r" b="b"/>
                  <a:pathLst>
                    <a:path w="647" h="1133">
                      <a:moveTo>
                        <a:pt x="421" y="225"/>
                      </a:moveTo>
                      <a:lnTo>
                        <a:pt x="301" y="220"/>
                      </a:lnTo>
                      <a:lnTo>
                        <a:pt x="174" y="194"/>
                      </a:lnTo>
                      <a:lnTo>
                        <a:pt x="100" y="147"/>
                      </a:lnTo>
                      <a:lnTo>
                        <a:pt x="54" y="106"/>
                      </a:lnTo>
                      <a:lnTo>
                        <a:pt x="0" y="0"/>
                      </a:lnTo>
                      <a:lnTo>
                        <a:pt x="81" y="873"/>
                      </a:lnTo>
                      <a:lnTo>
                        <a:pt x="136" y="952"/>
                      </a:lnTo>
                      <a:lnTo>
                        <a:pt x="197" y="1026"/>
                      </a:lnTo>
                      <a:lnTo>
                        <a:pt x="275" y="1078"/>
                      </a:lnTo>
                      <a:lnTo>
                        <a:pt x="339" y="1106"/>
                      </a:lnTo>
                      <a:lnTo>
                        <a:pt x="421" y="1120"/>
                      </a:lnTo>
                      <a:lnTo>
                        <a:pt x="498" y="1133"/>
                      </a:lnTo>
                      <a:lnTo>
                        <a:pt x="587" y="1133"/>
                      </a:lnTo>
                      <a:lnTo>
                        <a:pt x="623" y="1120"/>
                      </a:lnTo>
                      <a:lnTo>
                        <a:pt x="647" y="1078"/>
                      </a:lnTo>
                      <a:lnTo>
                        <a:pt x="637" y="1013"/>
                      </a:lnTo>
                      <a:lnTo>
                        <a:pt x="580" y="859"/>
                      </a:lnTo>
                      <a:lnTo>
                        <a:pt x="487" y="339"/>
                      </a:lnTo>
                      <a:lnTo>
                        <a:pt x="470" y="267"/>
                      </a:lnTo>
                      <a:lnTo>
                        <a:pt x="421" y="22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7" name="Group 54"/>
            <p:cNvGrpSpPr>
              <a:grpSpLocks/>
            </p:cNvGrpSpPr>
            <p:nvPr/>
          </p:nvGrpSpPr>
          <p:grpSpPr bwMode="auto">
            <a:xfrm>
              <a:off x="5446" y="10088"/>
              <a:ext cx="995" cy="1715"/>
              <a:chOff x="679" y="6476"/>
              <a:chExt cx="995" cy="1715"/>
            </a:xfrm>
          </p:grpSpPr>
          <p:grpSp>
            <p:nvGrpSpPr>
              <p:cNvPr id="18" name="Group 55"/>
              <p:cNvGrpSpPr>
                <a:grpSpLocks/>
              </p:cNvGrpSpPr>
              <p:nvPr/>
            </p:nvGrpSpPr>
            <p:grpSpPr bwMode="auto">
              <a:xfrm>
                <a:off x="1318" y="7981"/>
                <a:ext cx="285" cy="162"/>
                <a:chOff x="1318" y="7981"/>
                <a:chExt cx="285" cy="162"/>
              </a:xfrm>
            </p:grpSpPr>
            <p:sp>
              <p:nvSpPr>
                <p:cNvPr id="203832" name="Freeform 56"/>
                <p:cNvSpPr>
                  <a:spLocks/>
                </p:cNvSpPr>
                <p:nvPr/>
              </p:nvSpPr>
              <p:spPr bwMode="auto">
                <a:xfrm>
                  <a:off x="1318" y="7981"/>
                  <a:ext cx="285" cy="162"/>
                </a:xfrm>
                <a:custGeom>
                  <a:avLst/>
                  <a:gdLst/>
                  <a:ahLst/>
                  <a:cxnLst>
                    <a:cxn ang="0">
                      <a:pos x="231" y="10"/>
                    </a:cxn>
                    <a:cxn ang="0">
                      <a:pos x="226" y="94"/>
                    </a:cxn>
                    <a:cxn ang="0">
                      <a:pos x="376" y="173"/>
                    </a:cxn>
                    <a:cxn ang="0">
                      <a:pos x="500" y="206"/>
                    </a:cxn>
                    <a:cxn ang="0">
                      <a:pos x="569" y="241"/>
                    </a:cxn>
                    <a:cxn ang="0">
                      <a:pos x="565" y="285"/>
                    </a:cxn>
                    <a:cxn ang="0">
                      <a:pos x="475" y="313"/>
                    </a:cxn>
                    <a:cxn ang="0">
                      <a:pos x="341" y="324"/>
                    </a:cxn>
                    <a:cxn ang="0">
                      <a:pos x="226" y="303"/>
                    </a:cxn>
                    <a:cxn ang="0">
                      <a:pos x="155" y="280"/>
                    </a:cxn>
                    <a:cxn ang="0">
                      <a:pos x="152" y="306"/>
                    </a:cxn>
                    <a:cxn ang="0">
                      <a:pos x="60" y="303"/>
                    </a:cxn>
                    <a:cxn ang="0">
                      <a:pos x="5" y="292"/>
                    </a:cxn>
                    <a:cxn ang="0">
                      <a:pos x="5" y="247"/>
                    </a:cxn>
                    <a:cxn ang="0">
                      <a:pos x="0" y="220"/>
                    </a:cxn>
                    <a:cxn ang="0">
                      <a:pos x="0" y="157"/>
                    </a:cxn>
                    <a:cxn ang="0">
                      <a:pos x="16" y="122"/>
                    </a:cxn>
                    <a:cxn ang="0">
                      <a:pos x="44" y="84"/>
                    </a:cxn>
                    <a:cxn ang="0">
                      <a:pos x="51" y="0"/>
                    </a:cxn>
                    <a:cxn ang="0">
                      <a:pos x="231" y="10"/>
                    </a:cxn>
                  </a:cxnLst>
                  <a:rect l="0" t="0" r="r" b="b"/>
                  <a:pathLst>
                    <a:path w="569" h="324">
                      <a:moveTo>
                        <a:pt x="231" y="10"/>
                      </a:moveTo>
                      <a:lnTo>
                        <a:pt x="226" y="94"/>
                      </a:lnTo>
                      <a:lnTo>
                        <a:pt x="376" y="173"/>
                      </a:lnTo>
                      <a:lnTo>
                        <a:pt x="500" y="206"/>
                      </a:lnTo>
                      <a:lnTo>
                        <a:pt x="569" y="241"/>
                      </a:lnTo>
                      <a:lnTo>
                        <a:pt x="565" y="285"/>
                      </a:lnTo>
                      <a:lnTo>
                        <a:pt x="475" y="313"/>
                      </a:lnTo>
                      <a:lnTo>
                        <a:pt x="341" y="324"/>
                      </a:lnTo>
                      <a:lnTo>
                        <a:pt x="226" y="303"/>
                      </a:lnTo>
                      <a:lnTo>
                        <a:pt x="155" y="280"/>
                      </a:lnTo>
                      <a:lnTo>
                        <a:pt x="152" y="306"/>
                      </a:lnTo>
                      <a:lnTo>
                        <a:pt x="60" y="303"/>
                      </a:lnTo>
                      <a:lnTo>
                        <a:pt x="5" y="292"/>
                      </a:lnTo>
                      <a:lnTo>
                        <a:pt x="5" y="247"/>
                      </a:lnTo>
                      <a:lnTo>
                        <a:pt x="0" y="220"/>
                      </a:lnTo>
                      <a:lnTo>
                        <a:pt x="0" y="157"/>
                      </a:lnTo>
                      <a:lnTo>
                        <a:pt x="16" y="122"/>
                      </a:lnTo>
                      <a:lnTo>
                        <a:pt x="44" y="84"/>
                      </a:lnTo>
                      <a:lnTo>
                        <a:pt x="51" y="0"/>
                      </a:lnTo>
                      <a:lnTo>
                        <a:pt x="231" y="1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33" name="Freeform 57"/>
                <p:cNvSpPr>
                  <a:spLocks/>
                </p:cNvSpPr>
                <p:nvPr/>
              </p:nvSpPr>
              <p:spPr bwMode="auto">
                <a:xfrm>
                  <a:off x="1414" y="8039"/>
                  <a:ext cx="85" cy="52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0" y="56"/>
                    </a:cxn>
                    <a:cxn ang="0">
                      <a:pos x="153" y="104"/>
                    </a:cxn>
                    <a:cxn ang="0">
                      <a:pos x="172" y="67"/>
                    </a:cxn>
                    <a:cxn ang="0">
                      <a:pos x="43" y="0"/>
                    </a:cxn>
                  </a:cxnLst>
                  <a:rect l="0" t="0" r="r" b="b"/>
                  <a:pathLst>
                    <a:path w="172" h="104">
                      <a:moveTo>
                        <a:pt x="43" y="0"/>
                      </a:moveTo>
                      <a:lnTo>
                        <a:pt x="0" y="56"/>
                      </a:lnTo>
                      <a:lnTo>
                        <a:pt x="153" y="104"/>
                      </a:lnTo>
                      <a:lnTo>
                        <a:pt x="172" y="67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34" name="Freeform 58"/>
                <p:cNvSpPr>
                  <a:spLocks/>
                </p:cNvSpPr>
                <p:nvPr/>
              </p:nvSpPr>
              <p:spPr bwMode="auto">
                <a:xfrm>
                  <a:off x="1497" y="8075"/>
                  <a:ext cx="98" cy="32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0" y="30"/>
                    </a:cxn>
                    <a:cxn ang="0">
                      <a:pos x="96" y="58"/>
                    </a:cxn>
                    <a:cxn ang="0">
                      <a:pos x="140" y="63"/>
                    </a:cxn>
                    <a:cxn ang="0">
                      <a:pos x="196" y="60"/>
                    </a:cxn>
                    <a:cxn ang="0">
                      <a:pos x="137" y="28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196" h="63">
                      <a:moveTo>
                        <a:pt x="24" y="0"/>
                      </a:moveTo>
                      <a:lnTo>
                        <a:pt x="0" y="30"/>
                      </a:lnTo>
                      <a:lnTo>
                        <a:pt x="96" y="58"/>
                      </a:lnTo>
                      <a:lnTo>
                        <a:pt x="140" y="63"/>
                      </a:lnTo>
                      <a:lnTo>
                        <a:pt x="196" y="60"/>
                      </a:lnTo>
                      <a:lnTo>
                        <a:pt x="137" y="2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35" name="Freeform 59"/>
                <p:cNvSpPr>
                  <a:spLocks/>
                </p:cNvSpPr>
                <p:nvPr/>
              </p:nvSpPr>
              <p:spPr bwMode="auto">
                <a:xfrm>
                  <a:off x="1321" y="8039"/>
                  <a:ext cx="275" cy="97"/>
                </a:xfrm>
                <a:custGeom>
                  <a:avLst/>
                  <a:gdLst/>
                  <a:ahLst/>
                  <a:cxnLst>
                    <a:cxn ang="0">
                      <a:pos x="552" y="165"/>
                    </a:cxn>
                    <a:cxn ang="0">
                      <a:pos x="552" y="135"/>
                    </a:cxn>
                    <a:cxn ang="0">
                      <a:pos x="481" y="144"/>
                    </a:cxn>
                    <a:cxn ang="0">
                      <a:pos x="363" y="125"/>
                    </a:cxn>
                    <a:cxn ang="0">
                      <a:pos x="298" y="109"/>
                    </a:cxn>
                    <a:cxn ang="0">
                      <a:pos x="170" y="62"/>
                    </a:cxn>
                    <a:cxn ang="0">
                      <a:pos x="115" y="56"/>
                    </a:cxn>
                    <a:cxn ang="0">
                      <a:pos x="60" y="32"/>
                    </a:cxn>
                    <a:cxn ang="0">
                      <a:pos x="32" y="0"/>
                    </a:cxn>
                    <a:cxn ang="0">
                      <a:pos x="0" y="41"/>
                    </a:cxn>
                    <a:cxn ang="0">
                      <a:pos x="0" y="123"/>
                    </a:cxn>
                    <a:cxn ang="0">
                      <a:pos x="41" y="135"/>
                    </a:cxn>
                    <a:cxn ang="0">
                      <a:pos x="140" y="151"/>
                    </a:cxn>
                    <a:cxn ang="0">
                      <a:pos x="180" y="156"/>
                    </a:cxn>
                    <a:cxn ang="0">
                      <a:pos x="246" y="182"/>
                    </a:cxn>
                    <a:cxn ang="0">
                      <a:pos x="320" y="195"/>
                    </a:cxn>
                    <a:cxn ang="0">
                      <a:pos x="372" y="195"/>
                    </a:cxn>
                    <a:cxn ang="0">
                      <a:pos x="457" y="195"/>
                    </a:cxn>
                    <a:cxn ang="0">
                      <a:pos x="552" y="165"/>
                    </a:cxn>
                  </a:cxnLst>
                  <a:rect l="0" t="0" r="r" b="b"/>
                  <a:pathLst>
                    <a:path w="552" h="195">
                      <a:moveTo>
                        <a:pt x="552" y="165"/>
                      </a:moveTo>
                      <a:lnTo>
                        <a:pt x="552" y="135"/>
                      </a:lnTo>
                      <a:lnTo>
                        <a:pt x="481" y="144"/>
                      </a:lnTo>
                      <a:lnTo>
                        <a:pt x="363" y="125"/>
                      </a:lnTo>
                      <a:lnTo>
                        <a:pt x="298" y="109"/>
                      </a:lnTo>
                      <a:lnTo>
                        <a:pt x="170" y="62"/>
                      </a:lnTo>
                      <a:lnTo>
                        <a:pt x="115" y="56"/>
                      </a:lnTo>
                      <a:lnTo>
                        <a:pt x="60" y="32"/>
                      </a:lnTo>
                      <a:lnTo>
                        <a:pt x="32" y="0"/>
                      </a:lnTo>
                      <a:lnTo>
                        <a:pt x="0" y="41"/>
                      </a:lnTo>
                      <a:lnTo>
                        <a:pt x="0" y="123"/>
                      </a:lnTo>
                      <a:lnTo>
                        <a:pt x="41" y="135"/>
                      </a:lnTo>
                      <a:lnTo>
                        <a:pt x="140" y="151"/>
                      </a:lnTo>
                      <a:lnTo>
                        <a:pt x="180" y="156"/>
                      </a:lnTo>
                      <a:lnTo>
                        <a:pt x="246" y="182"/>
                      </a:lnTo>
                      <a:lnTo>
                        <a:pt x="320" y="195"/>
                      </a:lnTo>
                      <a:lnTo>
                        <a:pt x="372" y="195"/>
                      </a:lnTo>
                      <a:lnTo>
                        <a:pt x="457" y="195"/>
                      </a:lnTo>
                      <a:lnTo>
                        <a:pt x="552" y="165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36" name="Freeform 60"/>
                <p:cNvSpPr>
                  <a:spLocks/>
                </p:cNvSpPr>
                <p:nvPr/>
              </p:nvSpPr>
              <p:spPr bwMode="auto">
                <a:xfrm>
                  <a:off x="1339" y="7985"/>
                  <a:ext cx="92" cy="79"/>
                </a:xfrm>
                <a:custGeom>
                  <a:avLst/>
                  <a:gdLst/>
                  <a:ahLst/>
                  <a:cxnLst>
                    <a:cxn ang="0">
                      <a:pos x="176" y="10"/>
                    </a:cxn>
                    <a:cxn ang="0">
                      <a:pos x="172" y="87"/>
                    </a:cxn>
                    <a:cxn ang="0">
                      <a:pos x="183" y="105"/>
                    </a:cxn>
                    <a:cxn ang="0">
                      <a:pos x="142" y="157"/>
                    </a:cxn>
                    <a:cxn ang="0">
                      <a:pos x="87" y="157"/>
                    </a:cxn>
                    <a:cxn ang="0">
                      <a:pos x="22" y="135"/>
                    </a:cxn>
                    <a:cxn ang="0">
                      <a:pos x="0" y="103"/>
                    </a:cxn>
                    <a:cxn ang="0">
                      <a:pos x="13" y="82"/>
                    </a:cxn>
                    <a:cxn ang="0">
                      <a:pos x="17" y="0"/>
                    </a:cxn>
                    <a:cxn ang="0">
                      <a:pos x="176" y="10"/>
                    </a:cxn>
                  </a:cxnLst>
                  <a:rect l="0" t="0" r="r" b="b"/>
                  <a:pathLst>
                    <a:path w="183" h="157">
                      <a:moveTo>
                        <a:pt x="176" y="10"/>
                      </a:moveTo>
                      <a:lnTo>
                        <a:pt x="172" y="87"/>
                      </a:lnTo>
                      <a:lnTo>
                        <a:pt x="183" y="105"/>
                      </a:lnTo>
                      <a:lnTo>
                        <a:pt x="142" y="157"/>
                      </a:lnTo>
                      <a:lnTo>
                        <a:pt x="87" y="157"/>
                      </a:lnTo>
                      <a:lnTo>
                        <a:pt x="22" y="135"/>
                      </a:lnTo>
                      <a:lnTo>
                        <a:pt x="0" y="103"/>
                      </a:lnTo>
                      <a:lnTo>
                        <a:pt x="13" y="82"/>
                      </a:lnTo>
                      <a:lnTo>
                        <a:pt x="17" y="0"/>
                      </a:lnTo>
                      <a:lnTo>
                        <a:pt x="176" y="10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61"/>
              <p:cNvGrpSpPr>
                <a:grpSpLocks/>
              </p:cNvGrpSpPr>
              <p:nvPr/>
            </p:nvGrpSpPr>
            <p:grpSpPr bwMode="auto">
              <a:xfrm>
                <a:off x="1324" y="7735"/>
                <a:ext cx="120" cy="287"/>
                <a:chOff x="1324" y="7735"/>
                <a:chExt cx="120" cy="287"/>
              </a:xfrm>
            </p:grpSpPr>
            <p:sp>
              <p:nvSpPr>
                <p:cNvPr id="203838" name="Freeform 62"/>
                <p:cNvSpPr>
                  <a:spLocks/>
                </p:cNvSpPr>
                <p:nvPr/>
              </p:nvSpPr>
              <p:spPr bwMode="auto">
                <a:xfrm>
                  <a:off x="1324" y="7735"/>
                  <a:ext cx="120" cy="287"/>
                </a:xfrm>
                <a:custGeom>
                  <a:avLst/>
                  <a:gdLst/>
                  <a:ahLst/>
                  <a:cxnLst>
                    <a:cxn ang="0">
                      <a:pos x="19" y="12"/>
                    </a:cxn>
                    <a:cxn ang="0">
                      <a:pos x="4" y="206"/>
                    </a:cxn>
                    <a:cxn ang="0">
                      <a:pos x="8" y="366"/>
                    </a:cxn>
                    <a:cxn ang="0">
                      <a:pos x="0" y="546"/>
                    </a:cxn>
                    <a:cxn ang="0">
                      <a:pos x="119" y="572"/>
                    </a:cxn>
                    <a:cxn ang="0">
                      <a:pos x="232" y="572"/>
                    </a:cxn>
                    <a:cxn ang="0">
                      <a:pos x="240" y="0"/>
                    </a:cxn>
                    <a:cxn ang="0">
                      <a:pos x="19" y="12"/>
                    </a:cxn>
                  </a:cxnLst>
                  <a:rect l="0" t="0" r="r" b="b"/>
                  <a:pathLst>
                    <a:path w="240" h="572">
                      <a:moveTo>
                        <a:pt x="19" y="12"/>
                      </a:moveTo>
                      <a:lnTo>
                        <a:pt x="4" y="206"/>
                      </a:lnTo>
                      <a:lnTo>
                        <a:pt x="8" y="366"/>
                      </a:lnTo>
                      <a:lnTo>
                        <a:pt x="0" y="546"/>
                      </a:lnTo>
                      <a:lnTo>
                        <a:pt x="119" y="572"/>
                      </a:lnTo>
                      <a:lnTo>
                        <a:pt x="232" y="572"/>
                      </a:lnTo>
                      <a:lnTo>
                        <a:pt x="240" y="0"/>
                      </a:lnTo>
                      <a:lnTo>
                        <a:pt x="19" y="1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39" name="Freeform 63"/>
                <p:cNvSpPr>
                  <a:spLocks/>
                </p:cNvSpPr>
                <p:nvPr/>
              </p:nvSpPr>
              <p:spPr bwMode="auto">
                <a:xfrm>
                  <a:off x="1333" y="7740"/>
                  <a:ext cx="104" cy="276"/>
                </a:xfrm>
                <a:custGeom>
                  <a:avLst/>
                  <a:gdLst/>
                  <a:ahLst/>
                  <a:cxnLst>
                    <a:cxn ang="0">
                      <a:pos x="19" y="16"/>
                    </a:cxn>
                    <a:cxn ang="0">
                      <a:pos x="0" y="181"/>
                    </a:cxn>
                    <a:cxn ang="0">
                      <a:pos x="3" y="312"/>
                    </a:cxn>
                    <a:cxn ang="0">
                      <a:pos x="3" y="514"/>
                    </a:cxn>
                    <a:cxn ang="0">
                      <a:pos x="106" y="552"/>
                    </a:cxn>
                    <a:cxn ang="0">
                      <a:pos x="197" y="552"/>
                    </a:cxn>
                    <a:cxn ang="0">
                      <a:pos x="208" y="0"/>
                    </a:cxn>
                    <a:cxn ang="0">
                      <a:pos x="19" y="16"/>
                    </a:cxn>
                  </a:cxnLst>
                  <a:rect l="0" t="0" r="r" b="b"/>
                  <a:pathLst>
                    <a:path w="208" h="552">
                      <a:moveTo>
                        <a:pt x="19" y="16"/>
                      </a:moveTo>
                      <a:lnTo>
                        <a:pt x="0" y="181"/>
                      </a:lnTo>
                      <a:lnTo>
                        <a:pt x="3" y="312"/>
                      </a:lnTo>
                      <a:lnTo>
                        <a:pt x="3" y="514"/>
                      </a:lnTo>
                      <a:lnTo>
                        <a:pt x="106" y="552"/>
                      </a:lnTo>
                      <a:lnTo>
                        <a:pt x="197" y="552"/>
                      </a:lnTo>
                      <a:lnTo>
                        <a:pt x="208" y="0"/>
                      </a:lnTo>
                      <a:lnTo>
                        <a:pt x="19" y="16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64"/>
              <p:cNvGrpSpPr>
                <a:grpSpLocks/>
              </p:cNvGrpSpPr>
              <p:nvPr/>
            </p:nvGrpSpPr>
            <p:grpSpPr bwMode="auto">
              <a:xfrm>
                <a:off x="1386" y="8028"/>
                <a:ext cx="288" cy="163"/>
                <a:chOff x="1386" y="8028"/>
                <a:chExt cx="288" cy="163"/>
              </a:xfrm>
            </p:grpSpPr>
            <p:sp>
              <p:nvSpPr>
                <p:cNvPr id="203841" name="Freeform 65"/>
                <p:cNvSpPr>
                  <a:spLocks/>
                </p:cNvSpPr>
                <p:nvPr/>
              </p:nvSpPr>
              <p:spPr bwMode="auto">
                <a:xfrm>
                  <a:off x="1386" y="8028"/>
                  <a:ext cx="288" cy="163"/>
                </a:xfrm>
                <a:custGeom>
                  <a:avLst/>
                  <a:gdLst/>
                  <a:ahLst/>
                  <a:cxnLst>
                    <a:cxn ang="0">
                      <a:pos x="233" y="10"/>
                    </a:cxn>
                    <a:cxn ang="0">
                      <a:pos x="229" y="94"/>
                    </a:cxn>
                    <a:cxn ang="0">
                      <a:pos x="380" y="173"/>
                    </a:cxn>
                    <a:cxn ang="0">
                      <a:pos x="508" y="206"/>
                    </a:cxn>
                    <a:cxn ang="0">
                      <a:pos x="577" y="241"/>
                    </a:cxn>
                    <a:cxn ang="0">
                      <a:pos x="572" y="285"/>
                    </a:cxn>
                    <a:cxn ang="0">
                      <a:pos x="482" y="313"/>
                    </a:cxn>
                    <a:cxn ang="0">
                      <a:pos x="345" y="325"/>
                    </a:cxn>
                    <a:cxn ang="0">
                      <a:pos x="229" y="302"/>
                    </a:cxn>
                    <a:cxn ang="0">
                      <a:pos x="158" y="280"/>
                    </a:cxn>
                    <a:cxn ang="0">
                      <a:pos x="153" y="306"/>
                    </a:cxn>
                    <a:cxn ang="0">
                      <a:pos x="61" y="302"/>
                    </a:cxn>
                    <a:cxn ang="0">
                      <a:pos x="6" y="290"/>
                    </a:cxn>
                    <a:cxn ang="0">
                      <a:pos x="6" y="246"/>
                    </a:cxn>
                    <a:cxn ang="0">
                      <a:pos x="0" y="220"/>
                    </a:cxn>
                    <a:cxn ang="0">
                      <a:pos x="0" y="157"/>
                    </a:cxn>
                    <a:cxn ang="0">
                      <a:pos x="16" y="122"/>
                    </a:cxn>
                    <a:cxn ang="0">
                      <a:pos x="46" y="84"/>
                    </a:cxn>
                    <a:cxn ang="0">
                      <a:pos x="52" y="0"/>
                    </a:cxn>
                    <a:cxn ang="0">
                      <a:pos x="233" y="10"/>
                    </a:cxn>
                  </a:cxnLst>
                  <a:rect l="0" t="0" r="r" b="b"/>
                  <a:pathLst>
                    <a:path w="577" h="325">
                      <a:moveTo>
                        <a:pt x="233" y="10"/>
                      </a:moveTo>
                      <a:lnTo>
                        <a:pt x="229" y="94"/>
                      </a:lnTo>
                      <a:lnTo>
                        <a:pt x="380" y="173"/>
                      </a:lnTo>
                      <a:lnTo>
                        <a:pt x="508" y="206"/>
                      </a:lnTo>
                      <a:lnTo>
                        <a:pt x="577" y="241"/>
                      </a:lnTo>
                      <a:lnTo>
                        <a:pt x="572" y="285"/>
                      </a:lnTo>
                      <a:lnTo>
                        <a:pt x="482" y="313"/>
                      </a:lnTo>
                      <a:lnTo>
                        <a:pt x="345" y="325"/>
                      </a:lnTo>
                      <a:lnTo>
                        <a:pt x="229" y="302"/>
                      </a:lnTo>
                      <a:lnTo>
                        <a:pt x="158" y="280"/>
                      </a:lnTo>
                      <a:lnTo>
                        <a:pt x="153" y="306"/>
                      </a:lnTo>
                      <a:lnTo>
                        <a:pt x="61" y="302"/>
                      </a:lnTo>
                      <a:lnTo>
                        <a:pt x="6" y="290"/>
                      </a:lnTo>
                      <a:lnTo>
                        <a:pt x="6" y="246"/>
                      </a:lnTo>
                      <a:lnTo>
                        <a:pt x="0" y="220"/>
                      </a:lnTo>
                      <a:lnTo>
                        <a:pt x="0" y="157"/>
                      </a:lnTo>
                      <a:lnTo>
                        <a:pt x="16" y="122"/>
                      </a:lnTo>
                      <a:lnTo>
                        <a:pt x="46" y="84"/>
                      </a:lnTo>
                      <a:lnTo>
                        <a:pt x="52" y="0"/>
                      </a:lnTo>
                      <a:lnTo>
                        <a:pt x="233" y="1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42" name="Freeform 66"/>
                <p:cNvSpPr>
                  <a:spLocks/>
                </p:cNvSpPr>
                <p:nvPr/>
              </p:nvSpPr>
              <p:spPr bwMode="auto">
                <a:xfrm>
                  <a:off x="1483" y="8086"/>
                  <a:ext cx="87" cy="51"/>
                </a:xfrm>
                <a:custGeom>
                  <a:avLst/>
                  <a:gdLst/>
                  <a:ahLst/>
                  <a:cxnLst>
                    <a:cxn ang="0">
                      <a:pos x="42" y="0"/>
                    </a:cxn>
                    <a:cxn ang="0">
                      <a:pos x="0" y="56"/>
                    </a:cxn>
                    <a:cxn ang="0">
                      <a:pos x="154" y="103"/>
                    </a:cxn>
                    <a:cxn ang="0">
                      <a:pos x="173" y="67"/>
                    </a:cxn>
                    <a:cxn ang="0">
                      <a:pos x="42" y="0"/>
                    </a:cxn>
                  </a:cxnLst>
                  <a:rect l="0" t="0" r="r" b="b"/>
                  <a:pathLst>
                    <a:path w="173" h="103">
                      <a:moveTo>
                        <a:pt x="42" y="0"/>
                      </a:moveTo>
                      <a:lnTo>
                        <a:pt x="0" y="56"/>
                      </a:lnTo>
                      <a:lnTo>
                        <a:pt x="154" y="103"/>
                      </a:lnTo>
                      <a:lnTo>
                        <a:pt x="173" y="67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43" name="Freeform 67"/>
                <p:cNvSpPr>
                  <a:spLocks/>
                </p:cNvSpPr>
                <p:nvPr/>
              </p:nvSpPr>
              <p:spPr bwMode="auto">
                <a:xfrm>
                  <a:off x="1568" y="8121"/>
                  <a:ext cx="99" cy="32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0" y="30"/>
                    </a:cxn>
                    <a:cxn ang="0">
                      <a:pos x="96" y="58"/>
                    </a:cxn>
                    <a:cxn ang="0">
                      <a:pos x="142" y="63"/>
                    </a:cxn>
                    <a:cxn ang="0">
                      <a:pos x="197" y="59"/>
                    </a:cxn>
                    <a:cxn ang="0">
                      <a:pos x="139" y="28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197" h="63">
                      <a:moveTo>
                        <a:pt x="22" y="0"/>
                      </a:moveTo>
                      <a:lnTo>
                        <a:pt x="0" y="30"/>
                      </a:lnTo>
                      <a:lnTo>
                        <a:pt x="96" y="58"/>
                      </a:lnTo>
                      <a:lnTo>
                        <a:pt x="142" y="63"/>
                      </a:lnTo>
                      <a:lnTo>
                        <a:pt x="197" y="59"/>
                      </a:lnTo>
                      <a:lnTo>
                        <a:pt x="139" y="28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44" name="Freeform 68"/>
                <p:cNvSpPr>
                  <a:spLocks/>
                </p:cNvSpPr>
                <p:nvPr/>
              </p:nvSpPr>
              <p:spPr bwMode="auto">
                <a:xfrm>
                  <a:off x="1389" y="8086"/>
                  <a:ext cx="279" cy="97"/>
                </a:xfrm>
                <a:custGeom>
                  <a:avLst/>
                  <a:gdLst/>
                  <a:ahLst/>
                  <a:cxnLst>
                    <a:cxn ang="0">
                      <a:pos x="558" y="165"/>
                    </a:cxn>
                    <a:cxn ang="0">
                      <a:pos x="558" y="135"/>
                    </a:cxn>
                    <a:cxn ang="0">
                      <a:pos x="487" y="144"/>
                    </a:cxn>
                    <a:cxn ang="0">
                      <a:pos x="368" y="124"/>
                    </a:cxn>
                    <a:cxn ang="0">
                      <a:pos x="301" y="109"/>
                    </a:cxn>
                    <a:cxn ang="0">
                      <a:pos x="172" y="61"/>
                    </a:cxn>
                    <a:cxn ang="0">
                      <a:pos x="115" y="56"/>
                    </a:cxn>
                    <a:cxn ang="0">
                      <a:pos x="60" y="32"/>
                    </a:cxn>
                    <a:cxn ang="0">
                      <a:pos x="32" y="0"/>
                    </a:cxn>
                    <a:cxn ang="0">
                      <a:pos x="0" y="40"/>
                    </a:cxn>
                    <a:cxn ang="0">
                      <a:pos x="0" y="123"/>
                    </a:cxn>
                    <a:cxn ang="0">
                      <a:pos x="41" y="135"/>
                    </a:cxn>
                    <a:cxn ang="0">
                      <a:pos x="142" y="151"/>
                    </a:cxn>
                    <a:cxn ang="0">
                      <a:pos x="182" y="156"/>
                    </a:cxn>
                    <a:cxn ang="0">
                      <a:pos x="248" y="182"/>
                    </a:cxn>
                    <a:cxn ang="0">
                      <a:pos x="323" y="194"/>
                    </a:cxn>
                    <a:cxn ang="0">
                      <a:pos x="377" y="194"/>
                    </a:cxn>
                    <a:cxn ang="0">
                      <a:pos x="462" y="194"/>
                    </a:cxn>
                    <a:cxn ang="0">
                      <a:pos x="558" y="165"/>
                    </a:cxn>
                  </a:cxnLst>
                  <a:rect l="0" t="0" r="r" b="b"/>
                  <a:pathLst>
                    <a:path w="558" h="194">
                      <a:moveTo>
                        <a:pt x="558" y="165"/>
                      </a:moveTo>
                      <a:lnTo>
                        <a:pt x="558" y="135"/>
                      </a:lnTo>
                      <a:lnTo>
                        <a:pt x="487" y="144"/>
                      </a:lnTo>
                      <a:lnTo>
                        <a:pt x="368" y="124"/>
                      </a:lnTo>
                      <a:lnTo>
                        <a:pt x="301" y="109"/>
                      </a:lnTo>
                      <a:lnTo>
                        <a:pt x="172" y="61"/>
                      </a:lnTo>
                      <a:lnTo>
                        <a:pt x="115" y="56"/>
                      </a:lnTo>
                      <a:lnTo>
                        <a:pt x="60" y="32"/>
                      </a:lnTo>
                      <a:lnTo>
                        <a:pt x="32" y="0"/>
                      </a:lnTo>
                      <a:lnTo>
                        <a:pt x="0" y="40"/>
                      </a:lnTo>
                      <a:lnTo>
                        <a:pt x="0" y="123"/>
                      </a:lnTo>
                      <a:lnTo>
                        <a:pt x="41" y="135"/>
                      </a:lnTo>
                      <a:lnTo>
                        <a:pt x="142" y="151"/>
                      </a:lnTo>
                      <a:lnTo>
                        <a:pt x="182" y="156"/>
                      </a:lnTo>
                      <a:lnTo>
                        <a:pt x="248" y="182"/>
                      </a:lnTo>
                      <a:lnTo>
                        <a:pt x="323" y="194"/>
                      </a:lnTo>
                      <a:lnTo>
                        <a:pt x="377" y="194"/>
                      </a:lnTo>
                      <a:lnTo>
                        <a:pt x="462" y="194"/>
                      </a:lnTo>
                      <a:lnTo>
                        <a:pt x="558" y="165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45" name="Freeform 69"/>
                <p:cNvSpPr>
                  <a:spLocks/>
                </p:cNvSpPr>
                <p:nvPr/>
              </p:nvSpPr>
              <p:spPr bwMode="auto">
                <a:xfrm>
                  <a:off x="1408" y="8031"/>
                  <a:ext cx="93" cy="79"/>
                </a:xfrm>
                <a:custGeom>
                  <a:avLst/>
                  <a:gdLst/>
                  <a:ahLst/>
                  <a:cxnLst>
                    <a:cxn ang="0">
                      <a:pos x="180" y="10"/>
                    </a:cxn>
                    <a:cxn ang="0">
                      <a:pos x="173" y="87"/>
                    </a:cxn>
                    <a:cxn ang="0">
                      <a:pos x="186" y="105"/>
                    </a:cxn>
                    <a:cxn ang="0">
                      <a:pos x="144" y="157"/>
                    </a:cxn>
                    <a:cxn ang="0">
                      <a:pos x="87" y="157"/>
                    </a:cxn>
                    <a:cxn ang="0">
                      <a:pos x="22" y="134"/>
                    </a:cxn>
                    <a:cxn ang="0">
                      <a:pos x="0" y="103"/>
                    </a:cxn>
                    <a:cxn ang="0">
                      <a:pos x="13" y="82"/>
                    </a:cxn>
                    <a:cxn ang="0">
                      <a:pos x="17" y="0"/>
                    </a:cxn>
                    <a:cxn ang="0">
                      <a:pos x="180" y="10"/>
                    </a:cxn>
                  </a:cxnLst>
                  <a:rect l="0" t="0" r="r" b="b"/>
                  <a:pathLst>
                    <a:path w="186" h="157">
                      <a:moveTo>
                        <a:pt x="180" y="10"/>
                      </a:moveTo>
                      <a:lnTo>
                        <a:pt x="173" y="87"/>
                      </a:lnTo>
                      <a:lnTo>
                        <a:pt x="186" y="105"/>
                      </a:lnTo>
                      <a:lnTo>
                        <a:pt x="144" y="157"/>
                      </a:lnTo>
                      <a:lnTo>
                        <a:pt x="87" y="157"/>
                      </a:lnTo>
                      <a:lnTo>
                        <a:pt x="22" y="134"/>
                      </a:lnTo>
                      <a:lnTo>
                        <a:pt x="0" y="103"/>
                      </a:lnTo>
                      <a:lnTo>
                        <a:pt x="13" y="82"/>
                      </a:lnTo>
                      <a:lnTo>
                        <a:pt x="17" y="0"/>
                      </a:lnTo>
                      <a:lnTo>
                        <a:pt x="180" y="10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70"/>
              <p:cNvGrpSpPr>
                <a:grpSpLocks/>
              </p:cNvGrpSpPr>
              <p:nvPr/>
            </p:nvGrpSpPr>
            <p:grpSpPr bwMode="auto">
              <a:xfrm>
                <a:off x="814" y="7722"/>
                <a:ext cx="374" cy="449"/>
                <a:chOff x="814" y="7722"/>
                <a:chExt cx="374" cy="449"/>
              </a:xfrm>
            </p:grpSpPr>
            <p:sp>
              <p:nvSpPr>
                <p:cNvPr id="203847" name="Oval 71"/>
                <p:cNvSpPr>
                  <a:spLocks noChangeArrowheads="1"/>
                </p:cNvSpPr>
                <p:nvPr/>
              </p:nvSpPr>
              <p:spPr bwMode="auto">
                <a:xfrm>
                  <a:off x="814" y="7966"/>
                  <a:ext cx="374" cy="205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48" name="Rectangle 72"/>
                <p:cNvSpPr>
                  <a:spLocks noChangeArrowheads="1"/>
                </p:cNvSpPr>
                <p:nvPr/>
              </p:nvSpPr>
              <p:spPr bwMode="auto">
                <a:xfrm>
                  <a:off x="951" y="7722"/>
                  <a:ext cx="93" cy="290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73"/>
              <p:cNvGrpSpPr>
                <a:grpSpLocks/>
              </p:cNvGrpSpPr>
              <p:nvPr/>
            </p:nvGrpSpPr>
            <p:grpSpPr bwMode="auto">
              <a:xfrm>
                <a:off x="855" y="6476"/>
                <a:ext cx="268" cy="349"/>
                <a:chOff x="855" y="6476"/>
                <a:chExt cx="268" cy="349"/>
              </a:xfrm>
            </p:grpSpPr>
            <p:sp>
              <p:nvSpPr>
                <p:cNvPr id="203850" name="Freeform 74"/>
                <p:cNvSpPr>
                  <a:spLocks/>
                </p:cNvSpPr>
                <p:nvPr/>
              </p:nvSpPr>
              <p:spPr bwMode="auto">
                <a:xfrm>
                  <a:off x="872" y="6494"/>
                  <a:ext cx="251" cy="331"/>
                </a:xfrm>
                <a:custGeom>
                  <a:avLst/>
                  <a:gdLst/>
                  <a:ahLst/>
                  <a:cxnLst>
                    <a:cxn ang="0">
                      <a:pos x="344" y="49"/>
                    </a:cxn>
                    <a:cxn ang="0">
                      <a:pos x="375" y="68"/>
                    </a:cxn>
                    <a:cxn ang="0">
                      <a:pos x="399" y="84"/>
                    </a:cxn>
                    <a:cxn ang="0">
                      <a:pos x="426" y="119"/>
                    </a:cxn>
                    <a:cxn ang="0">
                      <a:pos x="445" y="171"/>
                    </a:cxn>
                    <a:cxn ang="0">
                      <a:pos x="454" y="201"/>
                    </a:cxn>
                    <a:cxn ang="0">
                      <a:pos x="451" y="233"/>
                    </a:cxn>
                    <a:cxn ang="0">
                      <a:pos x="441" y="262"/>
                    </a:cxn>
                    <a:cxn ang="0">
                      <a:pos x="457" y="282"/>
                    </a:cxn>
                    <a:cxn ang="0">
                      <a:pos x="482" y="325"/>
                    </a:cxn>
                    <a:cxn ang="0">
                      <a:pos x="500" y="371"/>
                    </a:cxn>
                    <a:cxn ang="0">
                      <a:pos x="503" y="392"/>
                    </a:cxn>
                    <a:cxn ang="0">
                      <a:pos x="495" y="415"/>
                    </a:cxn>
                    <a:cxn ang="0">
                      <a:pos x="486" y="422"/>
                    </a:cxn>
                    <a:cxn ang="0">
                      <a:pos x="468" y="423"/>
                    </a:cxn>
                    <a:cxn ang="0">
                      <a:pos x="454" y="429"/>
                    </a:cxn>
                    <a:cxn ang="0">
                      <a:pos x="457" y="457"/>
                    </a:cxn>
                    <a:cxn ang="0">
                      <a:pos x="467" y="479"/>
                    </a:cxn>
                    <a:cxn ang="0">
                      <a:pos x="454" y="504"/>
                    </a:cxn>
                    <a:cxn ang="0">
                      <a:pos x="454" y="529"/>
                    </a:cxn>
                    <a:cxn ang="0">
                      <a:pos x="445" y="539"/>
                    </a:cxn>
                    <a:cxn ang="0">
                      <a:pos x="437" y="548"/>
                    </a:cxn>
                    <a:cxn ang="0">
                      <a:pos x="432" y="585"/>
                    </a:cxn>
                    <a:cxn ang="0">
                      <a:pos x="419" y="602"/>
                    </a:cxn>
                    <a:cxn ang="0">
                      <a:pos x="393" y="613"/>
                    </a:cxn>
                    <a:cxn ang="0">
                      <a:pos x="369" y="613"/>
                    </a:cxn>
                    <a:cxn ang="0">
                      <a:pos x="345" y="614"/>
                    </a:cxn>
                    <a:cxn ang="0">
                      <a:pos x="326" y="614"/>
                    </a:cxn>
                    <a:cxn ang="0">
                      <a:pos x="330" y="662"/>
                    </a:cxn>
                    <a:cxn ang="0">
                      <a:pos x="58" y="562"/>
                    </a:cxn>
                    <a:cxn ang="0">
                      <a:pos x="80" y="502"/>
                    </a:cxn>
                    <a:cxn ang="0">
                      <a:pos x="74" y="458"/>
                    </a:cxn>
                    <a:cxn ang="0">
                      <a:pos x="0" y="374"/>
                    </a:cxn>
                    <a:cxn ang="0">
                      <a:pos x="0" y="150"/>
                    </a:cxn>
                    <a:cxn ang="0">
                      <a:pos x="51" y="89"/>
                    </a:cxn>
                    <a:cxn ang="0">
                      <a:pos x="114" y="56"/>
                    </a:cxn>
                    <a:cxn ang="0">
                      <a:pos x="155" y="5"/>
                    </a:cxn>
                    <a:cxn ang="0">
                      <a:pos x="202" y="0"/>
                    </a:cxn>
                    <a:cxn ang="0">
                      <a:pos x="262" y="14"/>
                    </a:cxn>
                    <a:cxn ang="0">
                      <a:pos x="308" y="26"/>
                    </a:cxn>
                    <a:cxn ang="0">
                      <a:pos x="344" y="49"/>
                    </a:cxn>
                  </a:cxnLst>
                  <a:rect l="0" t="0" r="r" b="b"/>
                  <a:pathLst>
                    <a:path w="503" h="662">
                      <a:moveTo>
                        <a:pt x="344" y="49"/>
                      </a:moveTo>
                      <a:lnTo>
                        <a:pt x="375" y="68"/>
                      </a:lnTo>
                      <a:lnTo>
                        <a:pt x="399" y="84"/>
                      </a:lnTo>
                      <a:lnTo>
                        <a:pt x="426" y="119"/>
                      </a:lnTo>
                      <a:lnTo>
                        <a:pt x="445" y="171"/>
                      </a:lnTo>
                      <a:lnTo>
                        <a:pt x="454" y="201"/>
                      </a:lnTo>
                      <a:lnTo>
                        <a:pt x="451" y="233"/>
                      </a:lnTo>
                      <a:lnTo>
                        <a:pt x="441" y="262"/>
                      </a:lnTo>
                      <a:lnTo>
                        <a:pt x="457" y="282"/>
                      </a:lnTo>
                      <a:lnTo>
                        <a:pt x="482" y="325"/>
                      </a:lnTo>
                      <a:lnTo>
                        <a:pt x="500" y="371"/>
                      </a:lnTo>
                      <a:lnTo>
                        <a:pt x="503" y="392"/>
                      </a:lnTo>
                      <a:lnTo>
                        <a:pt x="495" y="415"/>
                      </a:lnTo>
                      <a:lnTo>
                        <a:pt x="486" y="422"/>
                      </a:lnTo>
                      <a:lnTo>
                        <a:pt x="468" y="423"/>
                      </a:lnTo>
                      <a:lnTo>
                        <a:pt x="454" y="429"/>
                      </a:lnTo>
                      <a:lnTo>
                        <a:pt x="457" y="457"/>
                      </a:lnTo>
                      <a:lnTo>
                        <a:pt x="467" y="479"/>
                      </a:lnTo>
                      <a:lnTo>
                        <a:pt x="454" y="504"/>
                      </a:lnTo>
                      <a:lnTo>
                        <a:pt x="454" y="529"/>
                      </a:lnTo>
                      <a:lnTo>
                        <a:pt x="445" y="539"/>
                      </a:lnTo>
                      <a:lnTo>
                        <a:pt x="437" y="548"/>
                      </a:lnTo>
                      <a:lnTo>
                        <a:pt x="432" y="585"/>
                      </a:lnTo>
                      <a:lnTo>
                        <a:pt x="419" y="602"/>
                      </a:lnTo>
                      <a:lnTo>
                        <a:pt x="393" y="613"/>
                      </a:lnTo>
                      <a:lnTo>
                        <a:pt x="369" y="613"/>
                      </a:lnTo>
                      <a:lnTo>
                        <a:pt x="345" y="614"/>
                      </a:lnTo>
                      <a:lnTo>
                        <a:pt x="326" y="614"/>
                      </a:lnTo>
                      <a:lnTo>
                        <a:pt x="330" y="662"/>
                      </a:lnTo>
                      <a:lnTo>
                        <a:pt x="58" y="562"/>
                      </a:lnTo>
                      <a:lnTo>
                        <a:pt x="80" y="502"/>
                      </a:lnTo>
                      <a:lnTo>
                        <a:pt x="74" y="458"/>
                      </a:lnTo>
                      <a:lnTo>
                        <a:pt x="0" y="374"/>
                      </a:lnTo>
                      <a:lnTo>
                        <a:pt x="0" y="150"/>
                      </a:lnTo>
                      <a:lnTo>
                        <a:pt x="51" y="89"/>
                      </a:lnTo>
                      <a:lnTo>
                        <a:pt x="114" y="56"/>
                      </a:lnTo>
                      <a:lnTo>
                        <a:pt x="155" y="5"/>
                      </a:lnTo>
                      <a:lnTo>
                        <a:pt x="202" y="0"/>
                      </a:lnTo>
                      <a:lnTo>
                        <a:pt x="262" y="14"/>
                      </a:lnTo>
                      <a:lnTo>
                        <a:pt x="308" y="26"/>
                      </a:lnTo>
                      <a:lnTo>
                        <a:pt x="344" y="49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2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51" name="Freeform 75"/>
                <p:cNvSpPr>
                  <a:spLocks/>
                </p:cNvSpPr>
                <p:nvPr/>
              </p:nvSpPr>
              <p:spPr bwMode="auto">
                <a:xfrm>
                  <a:off x="855" y="6476"/>
                  <a:ext cx="225" cy="251"/>
                </a:xfrm>
                <a:custGeom>
                  <a:avLst/>
                  <a:gdLst/>
                  <a:ahLst/>
                  <a:cxnLst>
                    <a:cxn ang="0">
                      <a:pos x="369" y="108"/>
                    </a:cxn>
                    <a:cxn ang="0">
                      <a:pos x="346" y="119"/>
                    </a:cxn>
                    <a:cxn ang="0">
                      <a:pos x="325" y="131"/>
                    </a:cxn>
                    <a:cxn ang="0">
                      <a:pos x="303" y="164"/>
                    </a:cxn>
                    <a:cxn ang="0">
                      <a:pos x="306" y="198"/>
                    </a:cxn>
                    <a:cxn ang="0">
                      <a:pos x="316" y="219"/>
                    </a:cxn>
                    <a:cxn ang="0">
                      <a:pos x="330" y="254"/>
                    </a:cxn>
                    <a:cxn ang="0">
                      <a:pos x="325" y="285"/>
                    </a:cxn>
                    <a:cxn ang="0">
                      <a:pos x="320" y="331"/>
                    </a:cxn>
                    <a:cxn ang="0">
                      <a:pos x="283" y="329"/>
                    </a:cxn>
                    <a:cxn ang="0">
                      <a:pos x="283" y="283"/>
                    </a:cxn>
                    <a:cxn ang="0">
                      <a:pos x="265" y="262"/>
                    </a:cxn>
                    <a:cxn ang="0">
                      <a:pos x="232" y="262"/>
                    </a:cxn>
                    <a:cxn ang="0">
                      <a:pos x="197" y="271"/>
                    </a:cxn>
                    <a:cxn ang="0">
                      <a:pos x="188" y="304"/>
                    </a:cxn>
                    <a:cxn ang="0">
                      <a:pos x="183" y="348"/>
                    </a:cxn>
                    <a:cxn ang="0">
                      <a:pos x="188" y="381"/>
                    </a:cxn>
                    <a:cxn ang="0">
                      <a:pos x="188" y="404"/>
                    </a:cxn>
                    <a:cxn ang="0">
                      <a:pos x="186" y="430"/>
                    </a:cxn>
                    <a:cxn ang="0">
                      <a:pos x="164" y="457"/>
                    </a:cxn>
                    <a:cxn ang="0">
                      <a:pos x="149" y="471"/>
                    </a:cxn>
                    <a:cxn ang="0">
                      <a:pos x="106" y="500"/>
                    </a:cxn>
                    <a:cxn ang="0">
                      <a:pos x="32" y="413"/>
                    </a:cxn>
                    <a:cxn ang="0">
                      <a:pos x="10" y="339"/>
                    </a:cxn>
                    <a:cxn ang="0">
                      <a:pos x="0" y="226"/>
                    </a:cxn>
                    <a:cxn ang="0">
                      <a:pos x="7" y="150"/>
                    </a:cxn>
                    <a:cxn ang="0">
                      <a:pos x="34" y="77"/>
                    </a:cxn>
                    <a:cxn ang="0">
                      <a:pos x="54" y="52"/>
                    </a:cxn>
                    <a:cxn ang="0">
                      <a:pos x="87" y="24"/>
                    </a:cxn>
                    <a:cxn ang="0">
                      <a:pos x="139" y="5"/>
                    </a:cxn>
                    <a:cxn ang="0">
                      <a:pos x="259" y="0"/>
                    </a:cxn>
                    <a:cxn ang="0">
                      <a:pos x="327" y="10"/>
                    </a:cxn>
                    <a:cxn ang="0">
                      <a:pos x="399" y="29"/>
                    </a:cxn>
                    <a:cxn ang="0">
                      <a:pos x="448" y="61"/>
                    </a:cxn>
                    <a:cxn ang="0">
                      <a:pos x="451" y="98"/>
                    </a:cxn>
                    <a:cxn ang="0">
                      <a:pos x="426" y="117"/>
                    </a:cxn>
                    <a:cxn ang="0">
                      <a:pos x="369" y="108"/>
                    </a:cxn>
                  </a:cxnLst>
                  <a:rect l="0" t="0" r="r" b="b"/>
                  <a:pathLst>
                    <a:path w="451" h="500">
                      <a:moveTo>
                        <a:pt x="369" y="108"/>
                      </a:moveTo>
                      <a:lnTo>
                        <a:pt x="346" y="119"/>
                      </a:lnTo>
                      <a:lnTo>
                        <a:pt x="325" y="131"/>
                      </a:lnTo>
                      <a:lnTo>
                        <a:pt x="303" y="164"/>
                      </a:lnTo>
                      <a:lnTo>
                        <a:pt x="306" y="198"/>
                      </a:lnTo>
                      <a:lnTo>
                        <a:pt x="316" y="219"/>
                      </a:lnTo>
                      <a:lnTo>
                        <a:pt x="330" y="254"/>
                      </a:lnTo>
                      <a:lnTo>
                        <a:pt x="325" y="285"/>
                      </a:lnTo>
                      <a:lnTo>
                        <a:pt x="320" y="331"/>
                      </a:lnTo>
                      <a:lnTo>
                        <a:pt x="283" y="329"/>
                      </a:lnTo>
                      <a:lnTo>
                        <a:pt x="283" y="283"/>
                      </a:lnTo>
                      <a:lnTo>
                        <a:pt x="265" y="262"/>
                      </a:lnTo>
                      <a:lnTo>
                        <a:pt x="232" y="262"/>
                      </a:lnTo>
                      <a:lnTo>
                        <a:pt x="197" y="271"/>
                      </a:lnTo>
                      <a:lnTo>
                        <a:pt x="188" y="304"/>
                      </a:lnTo>
                      <a:lnTo>
                        <a:pt x="183" y="348"/>
                      </a:lnTo>
                      <a:lnTo>
                        <a:pt x="188" y="381"/>
                      </a:lnTo>
                      <a:lnTo>
                        <a:pt x="188" y="404"/>
                      </a:lnTo>
                      <a:lnTo>
                        <a:pt x="186" y="430"/>
                      </a:lnTo>
                      <a:lnTo>
                        <a:pt x="164" y="457"/>
                      </a:lnTo>
                      <a:lnTo>
                        <a:pt x="149" y="471"/>
                      </a:lnTo>
                      <a:lnTo>
                        <a:pt x="106" y="500"/>
                      </a:lnTo>
                      <a:lnTo>
                        <a:pt x="32" y="413"/>
                      </a:lnTo>
                      <a:lnTo>
                        <a:pt x="10" y="339"/>
                      </a:lnTo>
                      <a:lnTo>
                        <a:pt x="0" y="226"/>
                      </a:lnTo>
                      <a:lnTo>
                        <a:pt x="7" y="150"/>
                      </a:lnTo>
                      <a:lnTo>
                        <a:pt x="34" y="77"/>
                      </a:lnTo>
                      <a:lnTo>
                        <a:pt x="54" y="52"/>
                      </a:lnTo>
                      <a:lnTo>
                        <a:pt x="87" y="24"/>
                      </a:lnTo>
                      <a:lnTo>
                        <a:pt x="139" y="5"/>
                      </a:lnTo>
                      <a:lnTo>
                        <a:pt x="259" y="0"/>
                      </a:lnTo>
                      <a:lnTo>
                        <a:pt x="327" y="10"/>
                      </a:lnTo>
                      <a:lnTo>
                        <a:pt x="399" y="29"/>
                      </a:lnTo>
                      <a:lnTo>
                        <a:pt x="448" y="61"/>
                      </a:lnTo>
                      <a:lnTo>
                        <a:pt x="451" y="98"/>
                      </a:lnTo>
                      <a:lnTo>
                        <a:pt x="426" y="117"/>
                      </a:lnTo>
                      <a:lnTo>
                        <a:pt x="369" y="108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52" name="Freeform 76"/>
                <p:cNvSpPr>
                  <a:spLocks/>
                </p:cNvSpPr>
                <p:nvPr/>
              </p:nvSpPr>
              <p:spPr bwMode="auto">
                <a:xfrm>
                  <a:off x="861" y="6485"/>
                  <a:ext cx="213" cy="234"/>
                </a:xfrm>
                <a:custGeom>
                  <a:avLst/>
                  <a:gdLst/>
                  <a:ahLst/>
                  <a:cxnLst>
                    <a:cxn ang="0">
                      <a:pos x="426" y="51"/>
                    </a:cxn>
                    <a:cxn ang="0">
                      <a:pos x="385" y="82"/>
                    </a:cxn>
                    <a:cxn ang="0">
                      <a:pos x="300" y="74"/>
                    </a:cxn>
                    <a:cxn ang="0">
                      <a:pos x="233" y="61"/>
                    </a:cxn>
                    <a:cxn ang="0">
                      <a:pos x="249" y="72"/>
                    </a:cxn>
                    <a:cxn ang="0">
                      <a:pos x="293" y="86"/>
                    </a:cxn>
                    <a:cxn ang="0">
                      <a:pos x="285" y="96"/>
                    </a:cxn>
                    <a:cxn ang="0">
                      <a:pos x="257" y="96"/>
                    </a:cxn>
                    <a:cxn ang="0">
                      <a:pos x="208" y="84"/>
                    </a:cxn>
                    <a:cxn ang="0">
                      <a:pos x="232" y="100"/>
                    </a:cxn>
                    <a:cxn ang="0">
                      <a:pos x="268" y="123"/>
                    </a:cxn>
                    <a:cxn ang="0">
                      <a:pos x="232" y="125"/>
                    </a:cxn>
                    <a:cxn ang="0">
                      <a:pos x="249" y="142"/>
                    </a:cxn>
                    <a:cxn ang="0">
                      <a:pos x="266" y="174"/>
                    </a:cxn>
                    <a:cxn ang="0">
                      <a:pos x="249" y="170"/>
                    </a:cxn>
                    <a:cxn ang="0">
                      <a:pos x="192" y="163"/>
                    </a:cxn>
                    <a:cxn ang="0">
                      <a:pos x="277" y="195"/>
                    </a:cxn>
                    <a:cxn ang="0">
                      <a:pos x="301" y="226"/>
                    </a:cxn>
                    <a:cxn ang="0">
                      <a:pos x="240" y="200"/>
                    </a:cxn>
                    <a:cxn ang="0">
                      <a:pos x="262" y="216"/>
                    </a:cxn>
                    <a:cxn ang="0">
                      <a:pos x="303" y="244"/>
                    </a:cxn>
                    <a:cxn ang="0">
                      <a:pos x="276" y="245"/>
                    </a:cxn>
                    <a:cxn ang="0">
                      <a:pos x="208" y="233"/>
                    </a:cxn>
                    <a:cxn ang="0">
                      <a:pos x="147" y="237"/>
                    </a:cxn>
                    <a:cxn ang="0">
                      <a:pos x="126" y="244"/>
                    </a:cxn>
                    <a:cxn ang="0">
                      <a:pos x="169" y="273"/>
                    </a:cxn>
                    <a:cxn ang="0">
                      <a:pos x="93" y="247"/>
                    </a:cxn>
                    <a:cxn ang="0">
                      <a:pos x="115" y="273"/>
                    </a:cxn>
                    <a:cxn ang="0">
                      <a:pos x="169" y="291"/>
                    </a:cxn>
                    <a:cxn ang="0">
                      <a:pos x="131" y="305"/>
                    </a:cxn>
                    <a:cxn ang="0">
                      <a:pos x="120" y="310"/>
                    </a:cxn>
                    <a:cxn ang="0">
                      <a:pos x="167" y="321"/>
                    </a:cxn>
                    <a:cxn ang="0">
                      <a:pos x="132" y="350"/>
                    </a:cxn>
                    <a:cxn ang="0">
                      <a:pos x="136" y="364"/>
                    </a:cxn>
                    <a:cxn ang="0">
                      <a:pos x="169" y="399"/>
                    </a:cxn>
                    <a:cxn ang="0">
                      <a:pos x="131" y="398"/>
                    </a:cxn>
                    <a:cxn ang="0">
                      <a:pos x="90" y="333"/>
                    </a:cxn>
                    <a:cxn ang="0">
                      <a:pos x="120" y="399"/>
                    </a:cxn>
                    <a:cxn ang="0">
                      <a:pos x="126" y="457"/>
                    </a:cxn>
                    <a:cxn ang="0">
                      <a:pos x="79" y="398"/>
                    </a:cxn>
                    <a:cxn ang="0">
                      <a:pos x="76" y="413"/>
                    </a:cxn>
                    <a:cxn ang="0">
                      <a:pos x="112" y="459"/>
                    </a:cxn>
                    <a:cxn ang="0">
                      <a:pos x="60" y="434"/>
                    </a:cxn>
                    <a:cxn ang="0">
                      <a:pos x="14" y="340"/>
                    </a:cxn>
                    <a:cxn ang="0">
                      <a:pos x="0" y="214"/>
                    </a:cxn>
                    <a:cxn ang="0">
                      <a:pos x="32" y="163"/>
                    </a:cxn>
                    <a:cxn ang="0">
                      <a:pos x="136" y="198"/>
                    </a:cxn>
                    <a:cxn ang="0">
                      <a:pos x="58" y="160"/>
                    </a:cxn>
                    <a:cxn ang="0">
                      <a:pos x="16" y="103"/>
                    </a:cxn>
                    <a:cxn ang="0">
                      <a:pos x="84" y="84"/>
                    </a:cxn>
                    <a:cxn ang="0">
                      <a:pos x="88" y="74"/>
                    </a:cxn>
                    <a:cxn ang="0">
                      <a:pos x="77" y="19"/>
                    </a:cxn>
                    <a:cxn ang="0">
                      <a:pos x="177" y="0"/>
                    </a:cxn>
                    <a:cxn ang="0">
                      <a:pos x="320" y="11"/>
                    </a:cxn>
                  </a:cxnLst>
                  <a:rect l="0" t="0" r="r" b="b"/>
                  <a:pathLst>
                    <a:path w="426" h="468">
                      <a:moveTo>
                        <a:pt x="404" y="37"/>
                      </a:moveTo>
                      <a:lnTo>
                        <a:pt x="426" y="51"/>
                      </a:lnTo>
                      <a:lnTo>
                        <a:pt x="419" y="89"/>
                      </a:lnTo>
                      <a:lnTo>
                        <a:pt x="385" y="82"/>
                      </a:lnTo>
                      <a:lnTo>
                        <a:pt x="323" y="86"/>
                      </a:lnTo>
                      <a:lnTo>
                        <a:pt x="300" y="74"/>
                      </a:lnTo>
                      <a:lnTo>
                        <a:pt x="263" y="65"/>
                      </a:lnTo>
                      <a:lnTo>
                        <a:pt x="233" y="61"/>
                      </a:lnTo>
                      <a:lnTo>
                        <a:pt x="197" y="65"/>
                      </a:lnTo>
                      <a:lnTo>
                        <a:pt x="249" y="72"/>
                      </a:lnTo>
                      <a:lnTo>
                        <a:pt x="276" y="79"/>
                      </a:lnTo>
                      <a:lnTo>
                        <a:pt x="293" y="86"/>
                      </a:lnTo>
                      <a:lnTo>
                        <a:pt x="300" y="89"/>
                      </a:lnTo>
                      <a:lnTo>
                        <a:pt x="285" y="96"/>
                      </a:lnTo>
                      <a:lnTo>
                        <a:pt x="276" y="109"/>
                      </a:lnTo>
                      <a:lnTo>
                        <a:pt x="257" y="96"/>
                      </a:lnTo>
                      <a:lnTo>
                        <a:pt x="241" y="91"/>
                      </a:lnTo>
                      <a:lnTo>
                        <a:pt x="208" y="84"/>
                      </a:lnTo>
                      <a:lnTo>
                        <a:pt x="199" y="84"/>
                      </a:lnTo>
                      <a:lnTo>
                        <a:pt x="232" y="100"/>
                      </a:lnTo>
                      <a:lnTo>
                        <a:pt x="255" y="111"/>
                      </a:lnTo>
                      <a:lnTo>
                        <a:pt x="268" y="123"/>
                      </a:lnTo>
                      <a:lnTo>
                        <a:pt x="257" y="133"/>
                      </a:lnTo>
                      <a:lnTo>
                        <a:pt x="232" y="125"/>
                      </a:lnTo>
                      <a:lnTo>
                        <a:pt x="208" y="119"/>
                      </a:lnTo>
                      <a:lnTo>
                        <a:pt x="249" y="142"/>
                      </a:lnTo>
                      <a:lnTo>
                        <a:pt x="262" y="153"/>
                      </a:lnTo>
                      <a:lnTo>
                        <a:pt x="266" y="174"/>
                      </a:lnTo>
                      <a:lnTo>
                        <a:pt x="273" y="184"/>
                      </a:lnTo>
                      <a:lnTo>
                        <a:pt x="249" y="170"/>
                      </a:lnTo>
                      <a:lnTo>
                        <a:pt x="227" y="167"/>
                      </a:lnTo>
                      <a:lnTo>
                        <a:pt x="192" y="163"/>
                      </a:lnTo>
                      <a:lnTo>
                        <a:pt x="244" y="181"/>
                      </a:lnTo>
                      <a:lnTo>
                        <a:pt x="277" y="195"/>
                      </a:lnTo>
                      <a:lnTo>
                        <a:pt x="300" y="209"/>
                      </a:lnTo>
                      <a:lnTo>
                        <a:pt x="301" y="226"/>
                      </a:lnTo>
                      <a:lnTo>
                        <a:pt x="276" y="214"/>
                      </a:lnTo>
                      <a:lnTo>
                        <a:pt x="240" y="200"/>
                      </a:lnTo>
                      <a:lnTo>
                        <a:pt x="222" y="200"/>
                      </a:lnTo>
                      <a:lnTo>
                        <a:pt x="262" y="216"/>
                      </a:lnTo>
                      <a:lnTo>
                        <a:pt x="292" y="230"/>
                      </a:lnTo>
                      <a:lnTo>
                        <a:pt x="303" y="244"/>
                      </a:lnTo>
                      <a:lnTo>
                        <a:pt x="300" y="254"/>
                      </a:lnTo>
                      <a:lnTo>
                        <a:pt x="276" y="245"/>
                      </a:lnTo>
                      <a:lnTo>
                        <a:pt x="252" y="235"/>
                      </a:lnTo>
                      <a:lnTo>
                        <a:pt x="208" y="233"/>
                      </a:lnTo>
                      <a:lnTo>
                        <a:pt x="189" y="235"/>
                      </a:lnTo>
                      <a:lnTo>
                        <a:pt x="147" y="237"/>
                      </a:lnTo>
                      <a:lnTo>
                        <a:pt x="96" y="230"/>
                      </a:lnTo>
                      <a:lnTo>
                        <a:pt x="126" y="244"/>
                      </a:lnTo>
                      <a:lnTo>
                        <a:pt x="178" y="252"/>
                      </a:lnTo>
                      <a:lnTo>
                        <a:pt x="169" y="273"/>
                      </a:lnTo>
                      <a:lnTo>
                        <a:pt x="131" y="261"/>
                      </a:lnTo>
                      <a:lnTo>
                        <a:pt x="93" y="247"/>
                      </a:lnTo>
                      <a:lnTo>
                        <a:pt x="71" y="235"/>
                      </a:lnTo>
                      <a:lnTo>
                        <a:pt x="115" y="273"/>
                      </a:lnTo>
                      <a:lnTo>
                        <a:pt x="145" y="282"/>
                      </a:lnTo>
                      <a:lnTo>
                        <a:pt x="169" y="291"/>
                      </a:lnTo>
                      <a:lnTo>
                        <a:pt x="167" y="312"/>
                      </a:lnTo>
                      <a:lnTo>
                        <a:pt x="131" y="305"/>
                      </a:lnTo>
                      <a:lnTo>
                        <a:pt x="102" y="296"/>
                      </a:lnTo>
                      <a:lnTo>
                        <a:pt x="120" y="310"/>
                      </a:lnTo>
                      <a:lnTo>
                        <a:pt x="151" y="319"/>
                      </a:lnTo>
                      <a:lnTo>
                        <a:pt x="167" y="321"/>
                      </a:lnTo>
                      <a:lnTo>
                        <a:pt x="167" y="366"/>
                      </a:lnTo>
                      <a:lnTo>
                        <a:pt x="132" y="350"/>
                      </a:lnTo>
                      <a:lnTo>
                        <a:pt x="107" y="340"/>
                      </a:lnTo>
                      <a:lnTo>
                        <a:pt x="136" y="364"/>
                      </a:lnTo>
                      <a:lnTo>
                        <a:pt x="170" y="380"/>
                      </a:lnTo>
                      <a:lnTo>
                        <a:pt x="169" y="399"/>
                      </a:lnTo>
                      <a:lnTo>
                        <a:pt x="148" y="424"/>
                      </a:lnTo>
                      <a:lnTo>
                        <a:pt x="131" y="398"/>
                      </a:lnTo>
                      <a:lnTo>
                        <a:pt x="107" y="366"/>
                      </a:lnTo>
                      <a:lnTo>
                        <a:pt x="90" y="333"/>
                      </a:lnTo>
                      <a:lnTo>
                        <a:pt x="107" y="382"/>
                      </a:lnTo>
                      <a:lnTo>
                        <a:pt x="120" y="399"/>
                      </a:lnTo>
                      <a:lnTo>
                        <a:pt x="145" y="434"/>
                      </a:lnTo>
                      <a:lnTo>
                        <a:pt x="126" y="457"/>
                      </a:lnTo>
                      <a:lnTo>
                        <a:pt x="98" y="431"/>
                      </a:lnTo>
                      <a:lnTo>
                        <a:pt x="79" y="398"/>
                      </a:lnTo>
                      <a:lnTo>
                        <a:pt x="60" y="364"/>
                      </a:lnTo>
                      <a:lnTo>
                        <a:pt x="76" y="413"/>
                      </a:lnTo>
                      <a:lnTo>
                        <a:pt x="93" y="436"/>
                      </a:lnTo>
                      <a:lnTo>
                        <a:pt x="112" y="459"/>
                      </a:lnTo>
                      <a:lnTo>
                        <a:pt x="96" y="468"/>
                      </a:lnTo>
                      <a:lnTo>
                        <a:pt x="60" y="434"/>
                      </a:lnTo>
                      <a:lnTo>
                        <a:pt x="27" y="380"/>
                      </a:lnTo>
                      <a:lnTo>
                        <a:pt x="14" y="340"/>
                      </a:lnTo>
                      <a:lnTo>
                        <a:pt x="6" y="266"/>
                      </a:lnTo>
                      <a:lnTo>
                        <a:pt x="0" y="214"/>
                      </a:lnTo>
                      <a:lnTo>
                        <a:pt x="2" y="161"/>
                      </a:lnTo>
                      <a:lnTo>
                        <a:pt x="32" y="163"/>
                      </a:lnTo>
                      <a:lnTo>
                        <a:pt x="73" y="181"/>
                      </a:lnTo>
                      <a:lnTo>
                        <a:pt x="136" y="198"/>
                      </a:lnTo>
                      <a:lnTo>
                        <a:pt x="79" y="174"/>
                      </a:lnTo>
                      <a:lnTo>
                        <a:pt x="58" y="160"/>
                      </a:lnTo>
                      <a:lnTo>
                        <a:pt x="8" y="139"/>
                      </a:lnTo>
                      <a:lnTo>
                        <a:pt x="16" y="103"/>
                      </a:lnTo>
                      <a:lnTo>
                        <a:pt x="30" y="67"/>
                      </a:lnTo>
                      <a:lnTo>
                        <a:pt x="84" y="84"/>
                      </a:lnTo>
                      <a:lnTo>
                        <a:pt x="125" y="107"/>
                      </a:lnTo>
                      <a:lnTo>
                        <a:pt x="88" y="74"/>
                      </a:lnTo>
                      <a:lnTo>
                        <a:pt x="39" y="56"/>
                      </a:lnTo>
                      <a:lnTo>
                        <a:pt x="77" y="19"/>
                      </a:lnTo>
                      <a:lnTo>
                        <a:pt x="107" y="7"/>
                      </a:lnTo>
                      <a:lnTo>
                        <a:pt x="177" y="0"/>
                      </a:lnTo>
                      <a:lnTo>
                        <a:pt x="260" y="2"/>
                      </a:lnTo>
                      <a:lnTo>
                        <a:pt x="320" y="11"/>
                      </a:lnTo>
                      <a:lnTo>
                        <a:pt x="404" y="37"/>
                      </a:lnTo>
                      <a:close/>
                    </a:path>
                  </a:pathLst>
                </a:custGeom>
                <a:blipFill dpi="0" rotWithShape="0">
                  <a:blip r:embed="rId1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3" name="Group 77"/>
                <p:cNvGrpSpPr>
                  <a:grpSpLocks/>
                </p:cNvGrpSpPr>
                <p:nvPr/>
              </p:nvGrpSpPr>
              <p:grpSpPr bwMode="auto">
                <a:xfrm>
                  <a:off x="949" y="6602"/>
                  <a:ext cx="163" cy="176"/>
                  <a:chOff x="949" y="6602"/>
                  <a:chExt cx="163" cy="176"/>
                </a:xfrm>
              </p:grpSpPr>
              <p:sp>
                <p:nvSpPr>
                  <p:cNvPr id="203854" name="Freeform 78"/>
                  <p:cNvSpPr>
                    <a:spLocks/>
                  </p:cNvSpPr>
                  <p:nvPr/>
                </p:nvSpPr>
                <p:spPr bwMode="auto">
                  <a:xfrm>
                    <a:off x="1097" y="6698"/>
                    <a:ext cx="15" cy="4"/>
                  </a:xfrm>
                  <a:custGeom>
                    <a:avLst/>
                    <a:gdLst/>
                    <a:ahLst/>
                    <a:cxnLst>
                      <a:cxn ang="0">
                        <a:pos x="30" y="3"/>
                      </a:cxn>
                      <a:cxn ang="0">
                        <a:pos x="25" y="7"/>
                      </a:cxn>
                      <a:cxn ang="0">
                        <a:pos x="9" y="5"/>
                      </a:cxn>
                      <a:cxn ang="0">
                        <a:pos x="3" y="8"/>
                      </a:cxn>
                      <a:cxn ang="0">
                        <a:pos x="0" y="1"/>
                      </a:cxn>
                      <a:cxn ang="0">
                        <a:pos x="9" y="0"/>
                      </a:cxn>
                      <a:cxn ang="0">
                        <a:pos x="30" y="3"/>
                      </a:cxn>
                    </a:cxnLst>
                    <a:rect l="0" t="0" r="r" b="b"/>
                    <a:pathLst>
                      <a:path w="30" h="8">
                        <a:moveTo>
                          <a:pt x="30" y="3"/>
                        </a:moveTo>
                        <a:lnTo>
                          <a:pt x="25" y="7"/>
                        </a:lnTo>
                        <a:lnTo>
                          <a:pt x="9" y="5"/>
                        </a:lnTo>
                        <a:lnTo>
                          <a:pt x="3" y="8"/>
                        </a:lnTo>
                        <a:lnTo>
                          <a:pt x="0" y="1"/>
                        </a:lnTo>
                        <a:lnTo>
                          <a:pt x="9" y="0"/>
                        </a:lnTo>
                        <a:lnTo>
                          <a:pt x="30" y="3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855" name="Freeform 79"/>
                  <p:cNvSpPr>
                    <a:spLocks/>
                  </p:cNvSpPr>
                  <p:nvPr/>
                </p:nvSpPr>
                <p:spPr bwMode="auto">
                  <a:xfrm>
                    <a:off x="1085" y="6685"/>
                    <a:ext cx="9" cy="15"/>
                  </a:xfrm>
                  <a:custGeom>
                    <a:avLst/>
                    <a:gdLst/>
                    <a:ahLst/>
                    <a:cxnLst>
                      <a:cxn ang="0">
                        <a:pos x="15" y="0"/>
                      </a:cxn>
                      <a:cxn ang="0">
                        <a:pos x="8" y="7"/>
                      </a:cxn>
                      <a:cxn ang="0">
                        <a:pos x="6" y="20"/>
                      </a:cxn>
                      <a:cxn ang="0">
                        <a:pos x="19" y="32"/>
                      </a:cxn>
                      <a:cxn ang="0">
                        <a:pos x="3" y="30"/>
                      </a:cxn>
                      <a:cxn ang="0">
                        <a:pos x="0" y="18"/>
                      </a:cxn>
                      <a:cxn ang="0">
                        <a:pos x="3" y="4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9" h="32">
                        <a:moveTo>
                          <a:pt x="15" y="0"/>
                        </a:moveTo>
                        <a:lnTo>
                          <a:pt x="8" y="7"/>
                        </a:lnTo>
                        <a:lnTo>
                          <a:pt x="6" y="20"/>
                        </a:lnTo>
                        <a:lnTo>
                          <a:pt x="19" y="32"/>
                        </a:lnTo>
                        <a:lnTo>
                          <a:pt x="3" y="30"/>
                        </a:lnTo>
                        <a:lnTo>
                          <a:pt x="0" y="18"/>
                        </a:lnTo>
                        <a:lnTo>
                          <a:pt x="3" y="4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856" name="Freeform 80"/>
                  <p:cNvSpPr>
                    <a:spLocks/>
                  </p:cNvSpPr>
                  <p:nvPr/>
                </p:nvSpPr>
                <p:spPr bwMode="auto">
                  <a:xfrm>
                    <a:off x="1056" y="6625"/>
                    <a:ext cx="29" cy="20"/>
                  </a:xfrm>
                  <a:custGeom>
                    <a:avLst/>
                    <a:gdLst/>
                    <a:ahLst/>
                    <a:cxnLst>
                      <a:cxn ang="0">
                        <a:pos x="57" y="0"/>
                      </a:cxn>
                      <a:cxn ang="0">
                        <a:pos x="49" y="6"/>
                      </a:cxn>
                      <a:cxn ang="0">
                        <a:pos x="44" y="21"/>
                      </a:cxn>
                      <a:cxn ang="0">
                        <a:pos x="47" y="28"/>
                      </a:cxn>
                      <a:cxn ang="0">
                        <a:pos x="47" y="32"/>
                      </a:cxn>
                      <a:cxn ang="0">
                        <a:pos x="50" y="41"/>
                      </a:cxn>
                      <a:cxn ang="0">
                        <a:pos x="43" y="27"/>
                      </a:cxn>
                      <a:cxn ang="0">
                        <a:pos x="32" y="27"/>
                      </a:cxn>
                      <a:cxn ang="0">
                        <a:pos x="19" y="21"/>
                      </a:cxn>
                      <a:cxn ang="0">
                        <a:pos x="0" y="21"/>
                      </a:cxn>
                      <a:cxn ang="0">
                        <a:pos x="19" y="7"/>
                      </a:cxn>
                      <a:cxn ang="0">
                        <a:pos x="57" y="0"/>
                      </a:cxn>
                    </a:cxnLst>
                    <a:rect l="0" t="0" r="r" b="b"/>
                    <a:pathLst>
                      <a:path w="57" h="41">
                        <a:moveTo>
                          <a:pt x="57" y="0"/>
                        </a:moveTo>
                        <a:lnTo>
                          <a:pt x="49" y="6"/>
                        </a:lnTo>
                        <a:lnTo>
                          <a:pt x="44" y="21"/>
                        </a:lnTo>
                        <a:lnTo>
                          <a:pt x="47" y="28"/>
                        </a:lnTo>
                        <a:lnTo>
                          <a:pt x="47" y="32"/>
                        </a:lnTo>
                        <a:lnTo>
                          <a:pt x="50" y="41"/>
                        </a:lnTo>
                        <a:lnTo>
                          <a:pt x="43" y="27"/>
                        </a:lnTo>
                        <a:lnTo>
                          <a:pt x="32" y="27"/>
                        </a:lnTo>
                        <a:lnTo>
                          <a:pt x="19" y="21"/>
                        </a:lnTo>
                        <a:lnTo>
                          <a:pt x="0" y="21"/>
                        </a:lnTo>
                        <a:lnTo>
                          <a:pt x="19" y="7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857" name="Freeform 81"/>
                  <p:cNvSpPr>
                    <a:spLocks/>
                  </p:cNvSpPr>
                  <p:nvPr/>
                </p:nvSpPr>
                <p:spPr bwMode="auto">
                  <a:xfrm>
                    <a:off x="1035" y="6602"/>
                    <a:ext cx="56" cy="13"/>
                  </a:xfrm>
                  <a:custGeom>
                    <a:avLst/>
                    <a:gdLst/>
                    <a:ahLst/>
                    <a:cxnLst>
                      <a:cxn ang="0">
                        <a:pos x="112" y="14"/>
                      </a:cxn>
                      <a:cxn ang="0">
                        <a:pos x="108" y="25"/>
                      </a:cxn>
                      <a:cxn ang="0">
                        <a:pos x="97" y="26"/>
                      </a:cxn>
                      <a:cxn ang="0">
                        <a:pos x="78" y="19"/>
                      </a:cxn>
                      <a:cxn ang="0">
                        <a:pos x="56" y="14"/>
                      </a:cxn>
                      <a:cxn ang="0">
                        <a:pos x="19" y="14"/>
                      </a:cxn>
                      <a:cxn ang="0">
                        <a:pos x="0" y="16"/>
                      </a:cxn>
                      <a:cxn ang="0">
                        <a:pos x="29" y="7"/>
                      </a:cxn>
                      <a:cxn ang="0">
                        <a:pos x="49" y="4"/>
                      </a:cxn>
                      <a:cxn ang="0">
                        <a:pos x="46" y="0"/>
                      </a:cxn>
                      <a:cxn ang="0">
                        <a:pos x="65" y="5"/>
                      </a:cxn>
                      <a:cxn ang="0">
                        <a:pos x="63" y="2"/>
                      </a:cxn>
                      <a:cxn ang="0">
                        <a:pos x="79" y="7"/>
                      </a:cxn>
                      <a:cxn ang="0">
                        <a:pos x="93" y="7"/>
                      </a:cxn>
                      <a:cxn ang="0">
                        <a:pos x="112" y="14"/>
                      </a:cxn>
                    </a:cxnLst>
                    <a:rect l="0" t="0" r="r" b="b"/>
                    <a:pathLst>
                      <a:path w="112" h="26">
                        <a:moveTo>
                          <a:pt x="112" y="14"/>
                        </a:moveTo>
                        <a:lnTo>
                          <a:pt x="108" y="25"/>
                        </a:lnTo>
                        <a:lnTo>
                          <a:pt x="97" y="26"/>
                        </a:lnTo>
                        <a:lnTo>
                          <a:pt x="78" y="19"/>
                        </a:lnTo>
                        <a:lnTo>
                          <a:pt x="56" y="14"/>
                        </a:lnTo>
                        <a:lnTo>
                          <a:pt x="19" y="14"/>
                        </a:lnTo>
                        <a:lnTo>
                          <a:pt x="0" y="16"/>
                        </a:lnTo>
                        <a:lnTo>
                          <a:pt x="29" y="7"/>
                        </a:lnTo>
                        <a:lnTo>
                          <a:pt x="49" y="4"/>
                        </a:lnTo>
                        <a:lnTo>
                          <a:pt x="46" y="0"/>
                        </a:lnTo>
                        <a:lnTo>
                          <a:pt x="65" y="5"/>
                        </a:lnTo>
                        <a:lnTo>
                          <a:pt x="63" y="2"/>
                        </a:lnTo>
                        <a:lnTo>
                          <a:pt x="79" y="7"/>
                        </a:lnTo>
                        <a:lnTo>
                          <a:pt x="93" y="7"/>
                        </a:lnTo>
                        <a:lnTo>
                          <a:pt x="112" y="14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24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949" y="6616"/>
                    <a:ext cx="46" cy="79"/>
                    <a:chOff x="949" y="6616"/>
                    <a:chExt cx="46" cy="79"/>
                  </a:xfrm>
                </p:grpSpPr>
                <p:sp>
                  <p:nvSpPr>
                    <p:cNvPr id="203859" name="Freeform 83"/>
                    <p:cNvSpPr>
                      <a:spLocks/>
                    </p:cNvSpPr>
                    <p:nvPr/>
                  </p:nvSpPr>
                  <p:spPr bwMode="auto">
                    <a:xfrm>
                      <a:off x="960" y="6625"/>
                      <a:ext cx="27" cy="58"/>
                    </a:xfrm>
                    <a:custGeom>
                      <a:avLst/>
                      <a:gdLst/>
                      <a:ahLst/>
                      <a:cxnLst>
                        <a:cxn ang="0">
                          <a:pos x="55" y="21"/>
                        </a:cxn>
                        <a:cxn ang="0">
                          <a:pos x="38" y="7"/>
                        </a:cxn>
                        <a:cxn ang="0">
                          <a:pos x="17" y="11"/>
                        </a:cxn>
                        <a:cxn ang="0">
                          <a:pos x="8" y="32"/>
                        </a:cxn>
                        <a:cxn ang="0">
                          <a:pos x="5" y="56"/>
                        </a:cxn>
                        <a:cxn ang="0">
                          <a:pos x="8" y="77"/>
                        </a:cxn>
                        <a:cxn ang="0">
                          <a:pos x="14" y="95"/>
                        </a:cxn>
                        <a:cxn ang="0">
                          <a:pos x="24" y="67"/>
                        </a:cxn>
                        <a:cxn ang="0">
                          <a:pos x="33" y="55"/>
                        </a:cxn>
                        <a:cxn ang="0">
                          <a:pos x="52" y="44"/>
                        </a:cxn>
                        <a:cxn ang="0">
                          <a:pos x="36" y="65"/>
                        </a:cxn>
                        <a:cxn ang="0">
                          <a:pos x="22" y="81"/>
                        </a:cxn>
                        <a:cxn ang="0">
                          <a:pos x="21" y="98"/>
                        </a:cxn>
                        <a:cxn ang="0">
                          <a:pos x="27" y="114"/>
                        </a:cxn>
                        <a:cxn ang="0">
                          <a:pos x="35" y="116"/>
                        </a:cxn>
                        <a:cxn ang="0">
                          <a:pos x="11" y="112"/>
                        </a:cxn>
                        <a:cxn ang="0">
                          <a:pos x="0" y="86"/>
                        </a:cxn>
                        <a:cxn ang="0">
                          <a:pos x="0" y="55"/>
                        </a:cxn>
                        <a:cxn ang="0">
                          <a:pos x="0" y="25"/>
                        </a:cxn>
                        <a:cxn ang="0">
                          <a:pos x="14" y="6"/>
                        </a:cxn>
                        <a:cxn ang="0">
                          <a:pos x="30" y="0"/>
                        </a:cxn>
                        <a:cxn ang="0">
                          <a:pos x="47" y="4"/>
                        </a:cxn>
                        <a:cxn ang="0">
                          <a:pos x="55" y="21"/>
                        </a:cxn>
                      </a:cxnLst>
                      <a:rect l="0" t="0" r="r" b="b"/>
                      <a:pathLst>
                        <a:path w="55" h="116">
                          <a:moveTo>
                            <a:pt x="55" y="21"/>
                          </a:moveTo>
                          <a:lnTo>
                            <a:pt x="38" y="7"/>
                          </a:lnTo>
                          <a:lnTo>
                            <a:pt x="17" y="11"/>
                          </a:lnTo>
                          <a:lnTo>
                            <a:pt x="8" y="32"/>
                          </a:lnTo>
                          <a:lnTo>
                            <a:pt x="5" y="56"/>
                          </a:lnTo>
                          <a:lnTo>
                            <a:pt x="8" y="77"/>
                          </a:lnTo>
                          <a:lnTo>
                            <a:pt x="14" y="95"/>
                          </a:lnTo>
                          <a:lnTo>
                            <a:pt x="24" y="67"/>
                          </a:lnTo>
                          <a:lnTo>
                            <a:pt x="33" y="55"/>
                          </a:lnTo>
                          <a:lnTo>
                            <a:pt x="52" y="44"/>
                          </a:lnTo>
                          <a:lnTo>
                            <a:pt x="36" y="65"/>
                          </a:lnTo>
                          <a:lnTo>
                            <a:pt x="22" y="81"/>
                          </a:lnTo>
                          <a:lnTo>
                            <a:pt x="21" y="98"/>
                          </a:lnTo>
                          <a:lnTo>
                            <a:pt x="27" y="114"/>
                          </a:lnTo>
                          <a:lnTo>
                            <a:pt x="35" y="116"/>
                          </a:lnTo>
                          <a:lnTo>
                            <a:pt x="11" y="112"/>
                          </a:lnTo>
                          <a:lnTo>
                            <a:pt x="0" y="86"/>
                          </a:lnTo>
                          <a:lnTo>
                            <a:pt x="0" y="55"/>
                          </a:lnTo>
                          <a:lnTo>
                            <a:pt x="0" y="25"/>
                          </a:lnTo>
                          <a:lnTo>
                            <a:pt x="14" y="6"/>
                          </a:lnTo>
                          <a:lnTo>
                            <a:pt x="30" y="0"/>
                          </a:lnTo>
                          <a:lnTo>
                            <a:pt x="47" y="4"/>
                          </a:lnTo>
                          <a:lnTo>
                            <a:pt x="55" y="21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860" name="Freeform 84"/>
                    <p:cNvSpPr>
                      <a:spLocks/>
                    </p:cNvSpPr>
                    <p:nvPr/>
                  </p:nvSpPr>
                  <p:spPr bwMode="auto">
                    <a:xfrm>
                      <a:off x="949" y="6616"/>
                      <a:ext cx="46" cy="79"/>
                    </a:xfrm>
                    <a:custGeom>
                      <a:avLst/>
                      <a:gdLst/>
                      <a:ahLst/>
                      <a:cxnLst>
                        <a:cxn ang="0">
                          <a:pos x="91" y="39"/>
                        </a:cxn>
                        <a:cxn ang="0">
                          <a:pos x="78" y="14"/>
                        </a:cxn>
                        <a:cxn ang="0">
                          <a:pos x="53" y="7"/>
                        </a:cxn>
                        <a:cxn ang="0">
                          <a:pos x="25" y="12"/>
                        </a:cxn>
                        <a:cxn ang="0">
                          <a:pos x="14" y="26"/>
                        </a:cxn>
                        <a:cxn ang="0">
                          <a:pos x="7" y="51"/>
                        </a:cxn>
                        <a:cxn ang="0">
                          <a:pos x="7" y="68"/>
                        </a:cxn>
                        <a:cxn ang="0">
                          <a:pos x="12" y="82"/>
                        </a:cxn>
                        <a:cxn ang="0">
                          <a:pos x="12" y="100"/>
                        </a:cxn>
                        <a:cxn ang="0">
                          <a:pos x="15" y="124"/>
                        </a:cxn>
                        <a:cxn ang="0">
                          <a:pos x="36" y="145"/>
                        </a:cxn>
                        <a:cxn ang="0">
                          <a:pos x="58" y="144"/>
                        </a:cxn>
                        <a:cxn ang="0">
                          <a:pos x="78" y="137"/>
                        </a:cxn>
                        <a:cxn ang="0">
                          <a:pos x="78" y="151"/>
                        </a:cxn>
                        <a:cxn ang="0">
                          <a:pos x="58" y="159"/>
                        </a:cxn>
                        <a:cxn ang="0">
                          <a:pos x="37" y="156"/>
                        </a:cxn>
                        <a:cxn ang="0">
                          <a:pos x="20" y="147"/>
                        </a:cxn>
                        <a:cxn ang="0">
                          <a:pos x="6" y="126"/>
                        </a:cxn>
                        <a:cxn ang="0">
                          <a:pos x="6" y="89"/>
                        </a:cxn>
                        <a:cxn ang="0">
                          <a:pos x="0" y="63"/>
                        </a:cxn>
                        <a:cxn ang="0">
                          <a:pos x="0" y="44"/>
                        </a:cxn>
                        <a:cxn ang="0">
                          <a:pos x="9" y="23"/>
                        </a:cxn>
                        <a:cxn ang="0">
                          <a:pos x="19" y="7"/>
                        </a:cxn>
                        <a:cxn ang="0">
                          <a:pos x="42" y="0"/>
                        </a:cxn>
                        <a:cxn ang="0">
                          <a:pos x="78" y="5"/>
                        </a:cxn>
                        <a:cxn ang="0">
                          <a:pos x="89" y="14"/>
                        </a:cxn>
                        <a:cxn ang="0">
                          <a:pos x="91" y="39"/>
                        </a:cxn>
                      </a:cxnLst>
                      <a:rect l="0" t="0" r="r" b="b"/>
                      <a:pathLst>
                        <a:path w="91" h="159">
                          <a:moveTo>
                            <a:pt x="91" y="39"/>
                          </a:moveTo>
                          <a:lnTo>
                            <a:pt x="78" y="14"/>
                          </a:lnTo>
                          <a:lnTo>
                            <a:pt x="53" y="7"/>
                          </a:lnTo>
                          <a:lnTo>
                            <a:pt x="25" y="12"/>
                          </a:lnTo>
                          <a:lnTo>
                            <a:pt x="14" y="26"/>
                          </a:lnTo>
                          <a:lnTo>
                            <a:pt x="7" y="51"/>
                          </a:lnTo>
                          <a:lnTo>
                            <a:pt x="7" y="68"/>
                          </a:lnTo>
                          <a:lnTo>
                            <a:pt x="12" y="82"/>
                          </a:lnTo>
                          <a:lnTo>
                            <a:pt x="12" y="100"/>
                          </a:lnTo>
                          <a:lnTo>
                            <a:pt x="15" y="124"/>
                          </a:lnTo>
                          <a:lnTo>
                            <a:pt x="36" y="145"/>
                          </a:lnTo>
                          <a:lnTo>
                            <a:pt x="58" y="144"/>
                          </a:lnTo>
                          <a:lnTo>
                            <a:pt x="78" y="137"/>
                          </a:lnTo>
                          <a:lnTo>
                            <a:pt x="78" y="151"/>
                          </a:lnTo>
                          <a:lnTo>
                            <a:pt x="58" y="159"/>
                          </a:lnTo>
                          <a:lnTo>
                            <a:pt x="37" y="156"/>
                          </a:lnTo>
                          <a:lnTo>
                            <a:pt x="20" y="147"/>
                          </a:lnTo>
                          <a:lnTo>
                            <a:pt x="6" y="126"/>
                          </a:lnTo>
                          <a:lnTo>
                            <a:pt x="6" y="89"/>
                          </a:lnTo>
                          <a:lnTo>
                            <a:pt x="0" y="63"/>
                          </a:lnTo>
                          <a:lnTo>
                            <a:pt x="0" y="44"/>
                          </a:lnTo>
                          <a:lnTo>
                            <a:pt x="9" y="23"/>
                          </a:lnTo>
                          <a:lnTo>
                            <a:pt x="19" y="7"/>
                          </a:lnTo>
                          <a:lnTo>
                            <a:pt x="42" y="0"/>
                          </a:lnTo>
                          <a:lnTo>
                            <a:pt x="78" y="5"/>
                          </a:lnTo>
                          <a:lnTo>
                            <a:pt x="89" y="14"/>
                          </a:lnTo>
                          <a:lnTo>
                            <a:pt x="91" y="39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03861" name="Freeform 85"/>
                  <p:cNvSpPr>
                    <a:spLocks/>
                  </p:cNvSpPr>
                  <p:nvPr/>
                </p:nvSpPr>
                <p:spPr bwMode="auto">
                  <a:xfrm>
                    <a:off x="1084" y="6736"/>
                    <a:ext cx="20" cy="13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29" y="7"/>
                      </a:cxn>
                      <a:cxn ang="0">
                        <a:pos x="17" y="12"/>
                      </a:cxn>
                      <a:cxn ang="0">
                        <a:pos x="8" y="17"/>
                      </a:cxn>
                      <a:cxn ang="0">
                        <a:pos x="0" y="24"/>
                      </a:cxn>
                      <a:cxn ang="0">
                        <a:pos x="11" y="21"/>
                      </a:cxn>
                      <a:cxn ang="0">
                        <a:pos x="29" y="19"/>
                      </a:cxn>
                      <a:cxn ang="0">
                        <a:pos x="40" y="0"/>
                      </a:cxn>
                    </a:cxnLst>
                    <a:rect l="0" t="0" r="r" b="b"/>
                    <a:pathLst>
                      <a:path w="40" h="24">
                        <a:moveTo>
                          <a:pt x="40" y="0"/>
                        </a:moveTo>
                        <a:lnTo>
                          <a:pt x="29" y="7"/>
                        </a:lnTo>
                        <a:lnTo>
                          <a:pt x="17" y="12"/>
                        </a:lnTo>
                        <a:lnTo>
                          <a:pt x="8" y="17"/>
                        </a:lnTo>
                        <a:lnTo>
                          <a:pt x="0" y="24"/>
                        </a:lnTo>
                        <a:lnTo>
                          <a:pt x="11" y="21"/>
                        </a:lnTo>
                        <a:lnTo>
                          <a:pt x="29" y="19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862" name="Freeform 86"/>
                  <p:cNvSpPr>
                    <a:spLocks/>
                  </p:cNvSpPr>
                  <p:nvPr/>
                </p:nvSpPr>
                <p:spPr bwMode="auto">
                  <a:xfrm>
                    <a:off x="1059" y="6644"/>
                    <a:ext cx="19" cy="8"/>
                  </a:xfrm>
                  <a:custGeom>
                    <a:avLst/>
                    <a:gdLst/>
                    <a:ahLst/>
                    <a:cxnLst>
                      <a:cxn ang="0">
                        <a:pos x="38" y="0"/>
                      </a:cxn>
                      <a:cxn ang="0">
                        <a:pos x="30" y="7"/>
                      </a:cxn>
                      <a:cxn ang="0">
                        <a:pos x="11" y="14"/>
                      </a:cxn>
                      <a:cxn ang="0">
                        <a:pos x="0" y="16"/>
                      </a:cxn>
                      <a:cxn ang="0">
                        <a:pos x="14" y="18"/>
                      </a:cxn>
                      <a:cxn ang="0">
                        <a:pos x="31" y="11"/>
                      </a:cxn>
                      <a:cxn ang="0">
                        <a:pos x="38" y="0"/>
                      </a:cxn>
                    </a:cxnLst>
                    <a:rect l="0" t="0" r="r" b="b"/>
                    <a:pathLst>
                      <a:path w="38" h="18">
                        <a:moveTo>
                          <a:pt x="38" y="0"/>
                        </a:moveTo>
                        <a:lnTo>
                          <a:pt x="30" y="7"/>
                        </a:lnTo>
                        <a:lnTo>
                          <a:pt x="11" y="14"/>
                        </a:lnTo>
                        <a:lnTo>
                          <a:pt x="0" y="16"/>
                        </a:lnTo>
                        <a:lnTo>
                          <a:pt x="14" y="18"/>
                        </a:lnTo>
                        <a:lnTo>
                          <a:pt x="31" y="11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863" name="Freeform 87"/>
                  <p:cNvSpPr>
                    <a:spLocks/>
                  </p:cNvSpPr>
                  <p:nvPr/>
                </p:nvSpPr>
                <p:spPr bwMode="auto">
                  <a:xfrm>
                    <a:off x="1062" y="6622"/>
                    <a:ext cx="23" cy="6"/>
                  </a:xfrm>
                  <a:custGeom>
                    <a:avLst/>
                    <a:gdLst/>
                    <a:ahLst/>
                    <a:cxnLst>
                      <a:cxn ang="0">
                        <a:pos x="46" y="2"/>
                      </a:cxn>
                      <a:cxn ang="0">
                        <a:pos x="22" y="0"/>
                      </a:cxn>
                      <a:cxn ang="0">
                        <a:pos x="0" y="13"/>
                      </a:cxn>
                      <a:cxn ang="0">
                        <a:pos x="25" y="4"/>
                      </a:cxn>
                      <a:cxn ang="0">
                        <a:pos x="46" y="2"/>
                      </a:cxn>
                    </a:cxnLst>
                    <a:rect l="0" t="0" r="r" b="b"/>
                    <a:pathLst>
                      <a:path w="46" h="13">
                        <a:moveTo>
                          <a:pt x="46" y="2"/>
                        </a:moveTo>
                        <a:lnTo>
                          <a:pt x="22" y="0"/>
                        </a:lnTo>
                        <a:lnTo>
                          <a:pt x="0" y="13"/>
                        </a:lnTo>
                        <a:lnTo>
                          <a:pt x="25" y="4"/>
                        </a:lnTo>
                        <a:lnTo>
                          <a:pt x="46" y="2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864" name="Freeform 88"/>
                  <p:cNvSpPr>
                    <a:spLocks/>
                  </p:cNvSpPr>
                  <p:nvPr/>
                </p:nvSpPr>
                <p:spPr bwMode="auto">
                  <a:xfrm>
                    <a:off x="1040" y="6634"/>
                    <a:ext cx="14" cy="9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9" y="14"/>
                      </a:cxn>
                      <a:cxn ang="0">
                        <a:pos x="8" y="17"/>
                      </a:cxn>
                      <a:cxn ang="0">
                        <a:pos x="20" y="10"/>
                      </a:cxn>
                      <a:cxn ang="0">
                        <a:pos x="14" y="9"/>
                      </a:cxn>
                      <a:cxn ang="0">
                        <a:pos x="1" y="5"/>
                      </a:cxn>
                      <a:cxn ang="0">
                        <a:pos x="20" y="7"/>
                      </a:cxn>
                      <a:cxn ang="0">
                        <a:pos x="14" y="3"/>
                      </a:cxn>
                      <a:cxn ang="0">
                        <a:pos x="0" y="0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7">
                        <a:moveTo>
                          <a:pt x="28" y="5"/>
                        </a:moveTo>
                        <a:lnTo>
                          <a:pt x="19" y="14"/>
                        </a:lnTo>
                        <a:lnTo>
                          <a:pt x="8" y="17"/>
                        </a:lnTo>
                        <a:lnTo>
                          <a:pt x="20" y="10"/>
                        </a:lnTo>
                        <a:lnTo>
                          <a:pt x="14" y="9"/>
                        </a:lnTo>
                        <a:lnTo>
                          <a:pt x="1" y="5"/>
                        </a:lnTo>
                        <a:lnTo>
                          <a:pt x="20" y="7"/>
                        </a:lnTo>
                        <a:lnTo>
                          <a:pt x="14" y="3"/>
                        </a:lnTo>
                        <a:lnTo>
                          <a:pt x="0" y="0"/>
                        </a:lnTo>
                        <a:lnTo>
                          <a:pt x="28" y="5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865" name="Freeform 89"/>
                  <p:cNvSpPr>
                    <a:spLocks/>
                  </p:cNvSpPr>
                  <p:nvPr/>
                </p:nvSpPr>
                <p:spPr bwMode="auto">
                  <a:xfrm>
                    <a:off x="1074" y="6686"/>
                    <a:ext cx="13" cy="42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26" y="16"/>
                      </a:cxn>
                      <a:cxn ang="0">
                        <a:pos x="11" y="40"/>
                      </a:cxn>
                      <a:cxn ang="0">
                        <a:pos x="0" y="82"/>
                      </a:cxn>
                      <a:cxn ang="0">
                        <a:pos x="0" y="52"/>
                      </a:cxn>
                      <a:cxn ang="0">
                        <a:pos x="4" y="37"/>
                      </a:cxn>
                      <a:cxn ang="0">
                        <a:pos x="9" y="19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26" h="82">
                        <a:moveTo>
                          <a:pt x="25" y="0"/>
                        </a:moveTo>
                        <a:lnTo>
                          <a:pt x="26" y="16"/>
                        </a:lnTo>
                        <a:lnTo>
                          <a:pt x="11" y="40"/>
                        </a:lnTo>
                        <a:lnTo>
                          <a:pt x="0" y="82"/>
                        </a:lnTo>
                        <a:lnTo>
                          <a:pt x="0" y="52"/>
                        </a:lnTo>
                        <a:lnTo>
                          <a:pt x="4" y="37"/>
                        </a:lnTo>
                        <a:lnTo>
                          <a:pt x="9" y="19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866" name="Freeform 90"/>
                  <p:cNvSpPr>
                    <a:spLocks/>
                  </p:cNvSpPr>
                  <p:nvPr/>
                </p:nvSpPr>
                <p:spPr bwMode="auto">
                  <a:xfrm>
                    <a:off x="978" y="6716"/>
                    <a:ext cx="39" cy="6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51"/>
                      </a:cxn>
                      <a:cxn ang="0">
                        <a:pos x="24" y="83"/>
                      </a:cxn>
                      <a:cxn ang="0">
                        <a:pos x="55" y="107"/>
                      </a:cxn>
                      <a:cxn ang="0">
                        <a:pos x="77" y="123"/>
                      </a:cxn>
                      <a:cxn ang="0">
                        <a:pos x="42" y="111"/>
                      </a:cxn>
                      <a:cxn ang="0">
                        <a:pos x="11" y="88"/>
                      </a:cxn>
                      <a:cxn ang="0">
                        <a:pos x="0" y="6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7" h="123">
                        <a:moveTo>
                          <a:pt x="0" y="0"/>
                        </a:moveTo>
                        <a:lnTo>
                          <a:pt x="6" y="51"/>
                        </a:lnTo>
                        <a:lnTo>
                          <a:pt x="24" y="83"/>
                        </a:lnTo>
                        <a:lnTo>
                          <a:pt x="55" y="107"/>
                        </a:lnTo>
                        <a:lnTo>
                          <a:pt x="77" y="123"/>
                        </a:lnTo>
                        <a:lnTo>
                          <a:pt x="42" y="111"/>
                        </a:lnTo>
                        <a:lnTo>
                          <a:pt x="11" y="88"/>
                        </a:lnTo>
                        <a:lnTo>
                          <a:pt x="0" y="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" name="Group 91"/>
              <p:cNvGrpSpPr>
                <a:grpSpLocks/>
              </p:cNvGrpSpPr>
              <p:nvPr/>
            </p:nvGrpSpPr>
            <p:grpSpPr bwMode="auto">
              <a:xfrm>
                <a:off x="804" y="7603"/>
                <a:ext cx="569" cy="229"/>
                <a:chOff x="804" y="7603"/>
                <a:chExt cx="569" cy="229"/>
              </a:xfrm>
            </p:grpSpPr>
            <p:sp>
              <p:nvSpPr>
                <p:cNvPr id="203868" name="Freeform 92"/>
                <p:cNvSpPr>
                  <a:spLocks/>
                </p:cNvSpPr>
                <p:nvPr/>
              </p:nvSpPr>
              <p:spPr bwMode="auto">
                <a:xfrm>
                  <a:off x="804" y="7603"/>
                  <a:ext cx="569" cy="229"/>
                </a:xfrm>
                <a:custGeom>
                  <a:avLst/>
                  <a:gdLst/>
                  <a:ahLst/>
                  <a:cxnLst>
                    <a:cxn ang="0">
                      <a:pos x="1138" y="238"/>
                    </a:cxn>
                    <a:cxn ang="0">
                      <a:pos x="1131" y="380"/>
                    </a:cxn>
                    <a:cxn ang="0">
                      <a:pos x="756" y="457"/>
                    </a:cxn>
                    <a:cxn ang="0">
                      <a:pos x="343" y="457"/>
                    </a:cxn>
                    <a:cxn ang="0">
                      <a:pos x="18" y="342"/>
                    </a:cxn>
                    <a:cxn ang="0">
                      <a:pos x="0" y="13"/>
                    </a:cxn>
                    <a:cxn ang="0">
                      <a:pos x="641" y="0"/>
                    </a:cxn>
                    <a:cxn ang="0">
                      <a:pos x="1138" y="238"/>
                    </a:cxn>
                  </a:cxnLst>
                  <a:rect l="0" t="0" r="r" b="b"/>
                  <a:pathLst>
                    <a:path w="1138" h="457">
                      <a:moveTo>
                        <a:pt x="1138" y="238"/>
                      </a:moveTo>
                      <a:lnTo>
                        <a:pt x="1131" y="380"/>
                      </a:lnTo>
                      <a:lnTo>
                        <a:pt x="756" y="457"/>
                      </a:lnTo>
                      <a:lnTo>
                        <a:pt x="343" y="457"/>
                      </a:lnTo>
                      <a:lnTo>
                        <a:pt x="18" y="342"/>
                      </a:lnTo>
                      <a:lnTo>
                        <a:pt x="0" y="13"/>
                      </a:lnTo>
                      <a:lnTo>
                        <a:pt x="641" y="0"/>
                      </a:lnTo>
                      <a:lnTo>
                        <a:pt x="1138" y="238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69" name="Freeform 93"/>
                <p:cNvSpPr>
                  <a:spLocks/>
                </p:cNvSpPr>
                <p:nvPr/>
              </p:nvSpPr>
              <p:spPr bwMode="auto">
                <a:xfrm>
                  <a:off x="817" y="7690"/>
                  <a:ext cx="544" cy="132"/>
                </a:xfrm>
                <a:custGeom>
                  <a:avLst/>
                  <a:gdLst/>
                  <a:ahLst/>
                  <a:cxnLst>
                    <a:cxn ang="0">
                      <a:pos x="1087" y="89"/>
                    </a:cxn>
                    <a:cxn ang="0">
                      <a:pos x="1081" y="192"/>
                    </a:cxn>
                    <a:cxn ang="0">
                      <a:pos x="744" y="264"/>
                    </a:cxn>
                    <a:cxn ang="0">
                      <a:pos x="306" y="264"/>
                    </a:cxn>
                    <a:cxn ang="0">
                      <a:pos x="0" y="141"/>
                    </a:cxn>
                    <a:cxn ang="0">
                      <a:pos x="0" y="0"/>
                    </a:cxn>
                    <a:cxn ang="0">
                      <a:pos x="291" y="141"/>
                    </a:cxn>
                    <a:cxn ang="0">
                      <a:pos x="738" y="147"/>
                    </a:cxn>
                    <a:cxn ang="0">
                      <a:pos x="1087" y="89"/>
                    </a:cxn>
                  </a:cxnLst>
                  <a:rect l="0" t="0" r="r" b="b"/>
                  <a:pathLst>
                    <a:path w="1087" h="264">
                      <a:moveTo>
                        <a:pt x="1087" y="89"/>
                      </a:moveTo>
                      <a:lnTo>
                        <a:pt x="1081" y="192"/>
                      </a:lnTo>
                      <a:lnTo>
                        <a:pt x="744" y="264"/>
                      </a:lnTo>
                      <a:lnTo>
                        <a:pt x="306" y="264"/>
                      </a:lnTo>
                      <a:lnTo>
                        <a:pt x="0" y="141"/>
                      </a:lnTo>
                      <a:lnTo>
                        <a:pt x="0" y="0"/>
                      </a:lnTo>
                      <a:lnTo>
                        <a:pt x="291" y="141"/>
                      </a:lnTo>
                      <a:lnTo>
                        <a:pt x="738" y="147"/>
                      </a:lnTo>
                      <a:lnTo>
                        <a:pt x="1087" y="89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03870" name="Freeform 94"/>
              <p:cNvSpPr>
                <a:spLocks/>
              </p:cNvSpPr>
              <p:nvPr/>
            </p:nvSpPr>
            <p:spPr bwMode="auto">
              <a:xfrm>
                <a:off x="818" y="7396"/>
                <a:ext cx="726" cy="657"/>
              </a:xfrm>
              <a:custGeom>
                <a:avLst/>
                <a:gdLst/>
                <a:ahLst/>
                <a:cxnLst>
                  <a:cxn ang="0">
                    <a:pos x="1157" y="1011"/>
                  </a:cxn>
                  <a:cxn ang="0">
                    <a:pos x="1162" y="1275"/>
                  </a:cxn>
                  <a:cxn ang="0">
                    <a:pos x="1288" y="1315"/>
                  </a:cxn>
                  <a:cxn ang="0">
                    <a:pos x="1430" y="1303"/>
                  </a:cxn>
                  <a:cxn ang="0">
                    <a:pos x="1438" y="906"/>
                  </a:cxn>
                  <a:cxn ang="0">
                    <a:pos x="1434" y="708"/>
                  </a:cxn>
                  <a:cxn ang="0">
                    <a:pos x="1433" y="615"/>
                  </a:cxn>
                  <a:cxn ang="0">
                    <a:pos x="1450" y="538"/>
                  </a:cxn>
                  <a:cxn ang="0">
                    <a:pos x="1450" y="475"/>
                  </a:cxn>
                  <a:cxn ang="0">
                    <a:pos x="1431" y="421"/>
                  </a:cxn>
                  <a:cxn ang="0">
                    <a:pos x="1368" y="345"/>
                  </a:cxn>
                  <a:cxn ang="0">
                    <a:pos x="1294" y="303"/>
                  </a:cxn>
                  <a:cxn ang="0">
                    <a:pos x="1121" y="231"/>
                  </a:cxn>
                  <a:cxn ang="0">
                    <a:pos x="869" y="161"/>
                  </a:cxn>
                  <a:cxn ang="0">
                    <a:pos x="818" y="158"/>
                  </a:cxn>
                  <a:cxn ang="0">
                    <a:pos x="785" y="161"/>
                  </a:cxn>
                  <a:cxn ang="0">
                    <a:pos x="777" y="147"/>
                  </a:cxn>
                  <a:cxn ang="0">
                    <a:pos x="763" y="132"/>
                  </a:cxn>
                  <a:cxn ang="0">
                    <a:pos x="747" y="135"/>
                  </a:cxn>
                  <a:cxn ang="0">
                    <a:pos x="725" y="137"/>
                  </a:cxn>
                  <a:cxn ang="0">
                    <a:pos x="716" y="109"/>
                  </a:cxn>
                  <a:cxn ang="0">
                    <a:pos x="697" y="93"/>
                  </a:cxn>
                  <a:cxn ang="0">
                    <a:pos x="678" y="88"/>
                  </a:cxn>
                  <a:cxn ang="0">
                    <a:pos x="651" y="88"/>
                  </a:cxn>
                  <a:cxn ang="0">
                    <a:pos x="656" y="63"/>
                  </a:cxn>
                  <a:cxn ang="0">
                    <a:pos x="626" y="0"/>
                  </a:cxn>
                  <a:cxn ang="0">
                    <a:pos x="35" y="16"/>
                  </a:cxn>
                  <a:cxn ang="0">
                    <a:pos x="36" y="86"/>
                  </a:cxn>
                  <a:cxn ang="0">
                    <a:pos x="25" y="147"/>
                  </a:cxn>
                  <a:cxn ang="0">
                    <a:pos x="17" y="191"/>
                  </a:cxn>
                  <a:cxn ang="0">
                    <a:pos x="6" y="245"/>
                  </a:cxn>
                  <a:cxn ang="0">
                    <a:pos x="0" y="335"/>
                  </a:cxn>
                  <a:cxn ang="0">
                    <a:pos x="9" y="387"/>
                  </a:cxn>
                  <a:cxn ang="0">
                    <a:pos x="25" y="436"/>
                  </a:cxn>
                  <a:cxn ang="0">
                    <a:pos x="47" y="477"/>
                  </a:cxn>
                  <a:cxn ang="0">
                    <a:pos x="74" y="492"/>
                  </a:cxn>
                  <a:cxn ang="0">
                    <a:pos x="117" y="506"/>
                  </a:cxn>
                  <a:cxn ang="0">
                    <a:pos x="173" y="526"/>
                  </a:cxn>
                  <a:cxn ang="0">
                    <a:pos x="200" y="561"/>
                  </a:cxn>
                  <a:cxn ang="0">
                    <a:pos x="230" y="590"/>
                  </a:cxn>
                  <a:cxn ang="0">
                    <a:pos x="277" y="615"/>
                  </a:cxn>
                  <a:cxn ang="0">
                    <a:pos x="334" y="636"/>
                  </a:cxn>
                  <a:cxn ang="0">
                    <a:pos x="424" y="646"/>
                  </a:cxn>
                  <a:cxn ang="0">
                    <a:pos x="501" y="646"/>
                  </a:cxn>
                  <a:cxn ang="0">
                    <a:pos x="558" y="639"/>
                  </a:cxn>
                  <a:cxn ang="0">
                    <a:pos x="612" y="636"/>
                  </a:cxn>
                  <a:cxn ang="0">
                    <a:pos x="651" y="660"/>
                  </a:cxn>
                  <a:cxn ang="0">
                    <a:pos x="728" y="655"/>
                  </a:cxn>
                  <a:cxn ang="0">
                    <a:pos x="1043" y="687"/>
                  </a:cxn>
                  <a:cxn ang="0">
                    <a:pos x="1114" y="704"/>
                  </a:cxn>
                  <a:cxn ang="0">
                    <a:pos x="1125" y="722"/>
                  </a:cxn>
                  <a:cxn ang="0">
                    <a:pos x="1171" y="729"/>
                  </a:cxn>
                  <a:cxn ang="0">
                    <a:pos x="1154" y="762"/>
                  </a:cxn>
                  <a:cxn ang="0">
                    <a:pos x="1168" y="804"/>
                  </a:cxn>
                  <a:cxn ang="0">
                    <a:pos x="1157" y="904"/>
                  </a:cxn>
                  <a:cxn ang="0">
                    <a:pos x="1157" y="1011"/>
                  </a:cxn>
                </a:cxnLst>
                <a:rect l="0" t="0" r="r" b="b"/>
                <a:pathLst>
                  <a:path w="1450" h="1315">
                    <a:moveTo>
                      <a:pt x="1157" y="1011"/>
                    </a:moveTo>
                    <a:lnTo>
                      <a:pt x="1162" y="1275"/>
                    </a:lnTo>
                    <a:lnTo>
                      <a:pt x="1288" y="1315"/>
                    </a:lnTo>
                    <a:lnTo>
                      <a:pt x="1430" y="1303"/>
                    </a:lnTo>
                    <a:lnTo>
                      <a:pt x="1438" y="906"/>
                    </a:lnTo>
                    <a:lnTo>
                      <a:pt x="1434" y="708"/>
                    </a:lnTo>
                    <a:lnTo>
                      <a:pt x="1433" y="615"/>
                    </a:lnTo>
                    <a:lnTo>
                      <a:pt x="1450" y="538"/>
                    </a:lnTo>
                    <a:lnTo>
                      <a:pt x="1450" y="475"/>
                    </a:lnTo>
                    <a:lnTo>
                      <a:pt x="1431" y="421"/>
                    </a:lnTo>
                    <a:lnTo>
                      <a:pt x="1368" y="345"/>
                    </a:lnTo>
                    <a:lnTo>
                      <a:pt x="1294" y="303"/>
                    </a:lnTo>
                    <a:lnTo>
                      <a:pt x="1121" y="231"/>
                    </a:lnTo>
                    <a:lnTo>
                      <a:pt x="869" y="161"/>
                    </a:lnTo>
                    <a:lnTo>
                      <a:pt x="818" y="158"/>
                    </a:lnTo>
                    <a:lnTo>
                      <a:pt x="785" y="161"/>
                    </a:lnTo>
                    <a:lnTo>
                      <a:pt x="777" y="147"/>
                    </a:lnTo>
                    <a:lnTo>
                      <a:pt x="763" y="132"/>
                    </a:lnTo>
                    <a:lnTo>
                      <a:pt x="747" y="135"/>
                    </a:lnTo>
                    <a:lnTo>
                      <a:pt x="725" y="137"/>
                    </a:lnTo>
                    <a:lnTo>
                      <a:pt x="716" y="109"/>
                    </a:lnTo>
                    <a:lnTo>
                      <a:pt x="697" y="93"/>
                    </a:lnTo>
                    <a:lnTo>
                      <a:pt x="678" y="88"/>
                    </a:lnTo>
                    <a:lnTo>
                      <a:pt x="651" y="88"/>
                    </a:lnTo>
                    <a:lnTo>
                      <a:pt x="656" y="63"/>
                    </a:lnTo>
                    <a:lnTo>
                      <a:pt x="626" y="0"/>
                    </a:lnTo>
                    <a:lnTo>
                      <a:pt x="35" y="16"/>
                    </a:lnTo>
                    <a:lnTo>
                      <a:pt x="36" y="86"/>
                    </a:lnTo>
                    <a:lnTo>
                      <a:pt x="25" y="147"/>
                    </a:lnTo>
                    <a:lnTo>
                      <a:pt x="17" y="191"/>
                    </a:lnTo>
                    <a:lnTo>
                      <a:pt x="6" y="245"/>
                    </a:lnTo>
                    <a:lnTo>
                      <a:pt x="0" y="335"/>
                    </a:lnTo>
                    <a:lnTo>
                      <a:pt x="9" y="387"/>
                    </a:lnTo>
                    <a:lnTo>
                      <a:pt x="25" y="436"/>
                    </a:lnTo>
                    <a:lnTo>
                      <a:pt x="47" y="477"/>
                    </a:lnTo>
                    <a:lnTo>
                      <a:pt x="74" y="492"/>
                    </a:lnTo>
                    <a:lnTo>
                      <a:pt x="117" y="506"/>
                    </a:lnTo>
                    <a:lnTo>
                      <a:pt x="173" y="526"/>
                    </a:lnTo>
                    <a:lnTo>
                      <a:pt x="200" y="561"/>
                    </a:lnTo>
                    <a:lnTo>
                      <a:pt x="230" y="590"/>
                    </a:lnTo>
                    <a:lnTo>
                      <a:pt x="277" y="615"/>
                    </a:lnTo>
                    <a:lnTo>
                      <a:pt x="334" y="636"/>
                    </a:lnTo>
                    <a:lnTo>
                      <a:pt x="424" y="646"/>
                    </a:lnTo>
                    <a:lnTo>
                      <a:pt x="501" y="646"/>
                    </a:lnTo>
                    <a:lnTo>
                      <a:pt x="558" y="639"/>
                    </a:lnTo>
                    <a:lnTo>
                      <a:pt x="612" y="636"/>
                    </a:lnTo>
                    <a:lnTo>
                      <a:pt x="651" y="660"/>
                    </a:lnTo>
                    <a:lnTo>
                      <a:pt x="728" y="655"/>
                    </a:lnTo>
                    <a:lnTo>
                      <a:pt x="1043" y="687"/>
                    </a:lnTo>
                    <a:lnTo>
                      <a:pt x="1114" y="704"/>
                    </a:lnTo>
                    <a:lnTo>
                      <a:pt x="1125" y="722"/>
                    </a:lnTo>
                    <a:lnTo>
                      <a:pt x="1171" y="729"/>
                    </a:lnTo>
                    <a:lnTo>
                      <a:pt x="1154" y="762"/>
                    </a:lnTo>
                    <a:lnTo>
                      <a:pt x="1168" y="804"/>
                    </a:lnTo>
                    <a:lnTo>
                      <a:pt x="1157" y="904"/>
                    </a:lnTo>
                    <a:lnTo>
                      <a:pt x="1157" y="1011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871" name="Freeform 95"/>
              <p:cNvSpPr>
                <a:spLocks/>
              </p:cNvSpPr>
              <p:nvPr/>
            </p:nvSpPr>
            <p:spPr bwMode="auto">
              <a:xfrm>
                <a:off x="827" y="7428"/>
                <a:ext cx="711" cy="616"/>
              </a:xfrm>
              <a:custGeom>
                <a:avLst/>
                <a:gdLst/>
                <a:ahLst/>
                <a:cxnLst>
                  <a:cxn ang="0">
                    <a:pos x="43" y="70"/>
                  </a:cxn>
                  <a:cxn ang="0">
                    <a:pos x="8" y="156"/>
                  </a:cxn>
                  <a:cxn ang="0">
                    <a:pos x="37" y="401"/>
                  </a:cxn>
                  <a:cxn ang="0">
                    <a:pos x="115" y="401"/>
                  </a:cxn>
                  <a:cxn ang="0">
                    <a:pos x="204" y="489"/>
                  </a:cxn>
                  <a:cxn ang="0">
                    <a:pos x="407" y="550"/>
                  </a:cxn>
                  <a:cxn ang="0">
                    <a:pos x="598" y="550"/>
                  </a:cxn>
                  <a:cxn ang="0">
                    <a:pos x="525" y="461"/>
                  </a:cxn>
                  <a:cxn ang="0">
                    <a:pos x="617" y="546"/>
                  </a:cxn>
                  <a:cxn ang="0">
                    <a:pos x="710" y="567"/>
                  </a:cxn>
                  <a:cxn ang="0">
                    <a:pos x="647" y="511"/>
                  </a:cxn>
                  <a:cxn ang="0">
                    <a:pos x="747" y="574"/>
                  </a:cxn>
                  <a:cxn ang="0">
                    <a:pos x="1072" y="625"/>
                  </a:cxn>
                  <a:cxn ang="0">
                    <a:pos x="1162" y="657"/>
                  </a:cxn>
                  <a:cxn ang="0">
                    <a:pos x="1244" y="634"/>
                  </a:cxn>
                  <a:cxn ang="0">
                    <a:pos x="1168" y="672"/>
                  </a:cxn>
                  <a:cxn ang="0">
                    <a:pos x="1164" y="737"/>
                  </a:cxn>
                  <a:cxn ang="0">
                    <a:pos x="1250" y="1215"/>
                  </a:cxn>
                  <a:cxn ang="0">
                    <a:pos x="1397" y="1215"/>
                  </a:cxn>
                  <a:cxn ang="0">
                    <a:pos x="1422" y="480"/>
                  </a:cxn>
                  <a:cxn ang="0">
                    <a:pos x="1383" y="342"/>
                  </a:cxn>
                  <a:cxn ang="0">
                    <a:pos x="1217" y="231"/>
                  </a:cxn>
                  <a:cxn ang="0">
                    <a:pos x="863" y="112"/>
                  </a:cxn>
                  <a:cxn ang="0">
                    <a:pos x="744" y="163"/>
                  </a:cxn>
                  <a:cxn ang="0">
                    <a:pos x="694" y="170"/>
                  </a:cxn>
                  <a:cxn ang="0">
                    <a:pos x="755" y="103"/>
                  </a:cxn>
                  <a:cxn ang="0">
                    <a:pos x="716" y="86"/>
                  </a:cxn>
                  <a:cxn ang="0">
                    <a:pos x="678" y="128"/>
                  </a:cxn>
                  <a:cxn ang="0">
                    <a:pos x="675" y="105"/>
                  </a:cxn>
                  <a:cxn ang="0">
                    <a:pos x="683" y="53"/>
                  </a:cxn>
                  <a:cxn ang="0">
                    <a:pos x="595" y="88"/>
                  </a:cxn>
                  <a:cxn ang="0">
                    <a:pos x="602" y="51"/>
                  </a:cxn>
                  <a:cxn ang="0">
                    <a:pos x="623" y="0"/>
                  </a:cxn>
                  <a:cxn ang="0">
                    <a:pos x="531" y="42"/>
                  </a:cxn>
                  <a:cxn ang="0">
                    <a:pos x="369" y="82"/>
                  </a:cxn>
                  <a:cxn ang="0">
                    <a:pos x="331" y="28"/>
                  </a:cxn>
                  <a:cxn ang="0">
                    <a:pos x="290" y="88"/>
                  </a:cxn>
                  <a:cxn ang="0">
                    <a:pos x="210" y="51"/>
                  </a:cxn>
                  <a:cxn ang="0">
                    <a:pos x="175" y="103"/>
                  </a:cxn>
                  <a:cxn ang="0">
                    <a:pos x="73" y="86"/>
                  </a:cxn>
                  <a:cxn ang="0">
                    <a:pos x="46" y="25"/>
                  </a:cxn>
                </a:cxnLst>
                <a:rect l="0" t="0" r="r" b="b"/>
                <a:pathLst>
                  <a:path w="1422" h="1233">
                    <a:moveTo>
                      <a:pt x="46" y="25"/>
                    </a:moveTo>
                    <a:lnTo>
                      <a:pt x="43" y="70"/>
                    </a:lnTo>
                    <a:lnTo>
                      <a:pt x="27" y="53"/>
                    </a:lnTo>
                    <a:lnTo>
                      <a:pt x="8" y="156"/>
                    </a:lnTo>
                    <a:lnTo>
                      <a:pt x="0" y="277"/>
                    </a:lnTo>
                    <a:lnTo>
                      <a:pt x="37" y="401"/>
                    </a:lnTo>
                    <a:lnTo>
                      <a:pt x="125" y="429"/>
                    </a:lnTo>
                    <a:lnTo>
                      <a:pt x="115" y="401"/>
                    </a:lnTo>
                    <a:lnTo>
                      <a:pt x="161" y="445"/>
                    </a:lnTo>
                    <a:lnTo>
                      <a:pt x="204" y="489"/>
                    </a:lnTo>
                    <a:lnTo>
                      <a:pt x="293" y="539"/>
                    </a:lnTo>
                    <a:lnTo>
                      <a:pt x="407" y="550"/>
                    </a:lnTo>
                    <a:lnTo>
                      <a:pt x="541" y="557"/>
                    </a:lnTo>
                    <a:lnTo>
                      <a:pt x="598" y="550"/>
                    </a:lnTo>
                    <a:lnTo>
                      <a:pt x="547" y="525"/>
                    </a:lnTo>
                    <a:lnTo>
                      <a:pt x="525" y="461"/>
                    </a:lnTo>
                    <a:lnTo>
                      <a:pt x="566" y="515"/>
                    </a:lnTo>
                    <a:lnTo>
                      <a:pt x="617" y="546"/>
                    </a:lnTo>
                    <a:lnTo>
                      <a:pt x="662" y="574"/>
                    </a:lnTo>
                    <a:lnTo>
                      <a:pt x="710" y="567"/>
                    </a:lnTo>
                    <a:lnTo>
                      <a:pt x="678" y="543"/>
                    </a:lnTo>
                    <a:lnTo>
                      <a:pt x="647" y="511"/>
                    </a:lnTo>
                    <a:lnTo>
                      <a:pt x="697" y="532"/>
                    </a:lnTo>
                    <a:lnTo>
                      <a:pt x="747" y="574"/>
                    </a:lnTo>
                    <a:lnTo>
                      <a:pt x="911" y="597"/>
                    </a:lnTo>
                    <a:lnTo>
                      <a:pt x="1072" y="625"/>
                    </a:lnTo>
                    <a:lnTo>
                      <a:pt x="1142" y="646"/>
                    </a:lnTo>
                    <a:lnTo>
                      <a:pt x="1162" y="657"/>
                    </a:lnTo>
                    <a:lnTo>
                      <a:pt x="1190" y="643"/>
                    </a:lnTo>
                    <a:lnTo>
                      <a:pt x="1244" y="634"/>
                    </a:lnTo>
                    <a:lnTo>
                      <a:pt x="1214" y="653"/>
                    </a:lnTo>
                    <a:lnTo>
                      <a:pt x="1168" y="672"/>
                    </a:lnTo>
                    <a:lnTo>
                      <a:pt x="1148" y="688"/>
                    </a:lnTo>
                    <a:lnTo>
                      <a:pt x="1164" y="737"/>
                    </a:lnTo>
                    <a:lnTo>
                      <a:pt x="1159" y="1194"/>
                    </a:lnTo>
                    <a:lnTo>
                      <a:pt x="1250" y="1215"/>
                    </a:lnTo>
                    <a:lnTo>
                      <a:pt x="1321" y="1233"/>
                    </a:lnTo>
                    <a:lnTo>
                      <a:pt x="1397" y="1215"/>
                    </a:lnTo>
                    <a:lnTo>
                      <a:pt x="1399" y="609"/>
                    </a:lnTo>
                    <a:lnTo>
                      <a:pt x="1422" y="480"/>
                    </a:lnTo>
                    <a:lnTo>
                      <a:pt x="1419" y="398"/>
                    </a:lnTo>
                    <a:lnTo>
                      <a:pt x="1383" y="342"/>
                    </a:lnTo>
                    <a:lnTo>
                      <a:pt x="1339" y="289"/>
                    </a:lnTo>
                    <a:lnTo>
                      <a:pt x="1217" y="231"/>
                    </a:lnTo>
                    <a:lnTo>
                      <a:pt x="1072" y="173"/>
                    </a:lnTo>
                    <a:lnTo>
                      <a:pt x="863" y="112"/>
                    </a:lnTo>
                    <a:lnTo>
                      <a:pt x="779" y="105"/>
                    </a:lnTo>
                    <a:lnTo>
                      <a:pt x="744" y="163"/>
                    </a:lnTo>
                    <a:lnTo>
                      <a:pt x="639" y="224"/>
                    </a:lnTo>
                    <a:lnTo>
                      <a:pt x="694" y="170"/>
                    </a:lnTo>
                    <a:lnTo>
                      <a:pt x="738" y="142"/>
                    </a:lnTo>
                    <a:lnTo>
                      <a:pt x="755" y="103"/>
                    </a:lnTo>
                    <a:lnTo>
                      <a:pt x="747" y="86"/>
                    </a:lnTo>
                    <a:lnTo>
                      <a:pt x="716" y="86"/>
                    </a:lnTo>
                    <a:lnTo>
                      <a:pt x="697" y="105"/>
                    </a:lnTo>
                    <a:lnTo>
                      <a:pt x="678" y="128"/>
                    </a:lnTo>
                    <a:lnTo>
                      <a:pt x="632" y="149"/>
                    </a:lnTo>
                    <a:lnTo>
                      <a:pt x="675" y="105"/>
                    </a:lnTo>
                    <a:lnTo>
                      <a:pt x="694" y="75"/>
                    </a:lnTo>
                    <a:lnTo>
                      <a:pt x="683" y="53"/>
                    </a:lnTo>
                    <a:lnTo>
                      <a:pt x="645" y="39"/>
                    </a:lnTo>
                    <a:lnTo>
                      <a:pt x="595" y="88"/>
                    </a:lnTo>
                    <a:lnTo>
                      <a:pt x="547" y="121"/>
                    </a:lnTo>
                    <a:lnTo>
                      <a:pt x="602" y="51"/>
                    </a:lnTo>
                    <a:lnTo>
                      <a:pt x="623" y="21"/>
                    </a:lnTo>
                    <a:lnTo>
                      <a:pt x="623" y="0"/>
                    </a:lnTo>
                    <a:lnTo>
                      <a:pt x="576" y="7"/>
                    </a:lnTo>
                    <a:lnTo>
                      <a:pt x="531" y="42"/>
                    </a:lnTo>
                    <a:lnTo>
                      <a:pt x="503" y="67"/>
                    </a:lnTo>
                    <a:lnTo>
                      <a:pt x="369" y="82"/>
                    </a:lnTo>
                    <a:lnTo>
                      <a:pt x="372" y="42"/>
                    </a:lnTo>
                    <a:lnTo>
                      <a:pt x="331" y="28"/>
                    </a:lnTo>
                    <a:lnTo>
                      <a:pt x="331" y="77"/>
                    </a:lnTo>
                    <a:lnTo>
                      <a:pt x="290" y="88"/>
                    </a:lnTo>
                    <a:lnTo>
                      <a:pt x="204" y="103"/>
                    </a:lnTo>
                    <a:lnTo>
                      <a:pt x="210" y="51"/>
                    </a:lnTo>
                    <a:lnTo>
                      <a:pt x="178" y="51"/>
                    </a:lnTo>
                    <a:lnTo>
                      <a:pt x="175" y="103"/>
                    </a:lnTo>
                    <a:lnTo>
                      <a:pt x="125" y="100"/>
                    </a:lnTo>
                    <a:lnTo>
                      <a:pt x="73" y="86"/>
                    </a:lnTo>
                    <a:lnTo>
                      <a:pt x="68" y="42"/>
                    </a:lnTo>
                    <a:lnTo>
                      <a:pt x="46" y="25"/>
                    </a:lnTo>
                    <a:close/>
                  </a:path>
                </a:pathLst>
              </a:custGeom>
              <a:blipFill dpi="0" rotWithShape="0">
                <a:blip r:embed="rId10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872" name="Freeform 96"/>
              <p:cNvSpPr>
                <a:spLocks/>
              </p:cNvSpPr>
              <p:nvPr/>
            </p:nvSpPr>
            <p:spPr bwMode="auto">
              <a:xfrm>
                <a:off x="1166" y="7627"/>
                <a:ext cx="294" cy="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1" y="7"/>
                  </a:cxn>
                  <a:cxn ang="0">
                    <a:pos x="304" y="49"/>
                  </a:cxn>
                  <a:cxn ang="0">
                    <a:pos x="416" y="56"/>
                  </a:cxn>
                  <a:cxn ang="0">
                    <a:pos x="511" y="78"/>
                  </a:cxn>
                  <a:cxn ang="0">
                    <a:pos x="544" y="134"/>
                  </a:cxn>
                  <a:cxn ang="0">
                    <a:pos x="588" y="166"/>
                  </a:cxn>
                  <a:cxn ang="0">
                    <a:pos x="544" y="155"/>
                  </a:cxn>
                  <a:cxn ang="0">
                    <a:pos x="505" y="91"/>
                  </a:cxn>
                  <a:cxn ang="0">
                    <a:pos x="380" y="63"/>
                  </a:cxn>
                  <a:cxn ang="0">
                    <a:pos x="304" y="63"/>
                  </a:cxn>
                  <a:cxn ang="0">
                    <a:pos x="244" y="49"/>
                  </a:cxn>
                  <a:cxn ang="0">
                    <a:pos x="140" y="17"/>
                  </a:cxn>
                  <a:cxn ang="0">
                    <a:pos x="0" y="0"/>
                  </a:cxn>
                </a:cxnLst>
                <a:rect l="0" t="0" r="r" b="b"/>
                <a:pathLst>
                  <a:path w="588" h="166">
                    <a:moveTo>
                      <a:pt x="0" y="0"/>
                    </a:moveTo>
                    <a:lnTo>
                      <a:pt x="151" y="7"/>
                    </a:lnTo>
                    <a:lnTo>
                      <a:pt x="304" y="49"/>
                    </a:lnTo>
                    <a:lnTo>
                      <a:pt x="416" y="56"/>
                    </a:lnTo>
                    <a:lnTo>
                      <a:pt x="511" y="78"/>
                    </a:lnTo>
                    <a:lnTo>
                      <a:pt x="544" y="134"/>
                    </a:lnTo>
                    <a:lnTo>
                      <a:pt x="588" y="166"/>
                    </a:lnTo>
                    <a:lnTo>
                      <a:pt x="544" y="155"/>
                    </a:lnTo>
                    <a:lnTo>
                      <a:pt x="505" y="91"/>
                    </a:lnTo>
                    <a:lnTo>
                      <a:pt x="380" y="63"/>
                    </a:lnTo>
                    <a:lnTo>
                      <a:pt x="304" y="63"/>
                    </a:lnTo>
                    <a:lnTo>
                      <a:pt x="244" y="49"/>
                    </a:lnTo>
                    <a:lnTo>
                      <a:pt x="140" y="1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873" name="Freeform 97"/>
              <p:cNvSpPr>
                <a:spLocks/>
              </p:cNvSpPr>
              <p:nvPr/>
            </p:nvSpPr>
            <p:spPr bwMode="auto">
              <a:xfrm>
                <a:off x="926" y="7547"/>
                <a:ext cx="97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" y="39"/>
                  </a:cxn>
                  <a:cxn ang="0">
                    <a:pos x="194" y="28"/>
                  </a:cxn>
                  <a:cxn ang="0">
                    <a:pos x="0" y="0"/>
                  </a:cxn>
                </a:cxnLst>
                <a:rect l="0" t="0" r="r" b="b"/>
                <a:pathLst>
                  <a:path w="194" h="39">
                    <a:moveTo>
                      <a:pt x="0" y="0"/>
                    </a:moveTo>
                    <a:lnTo>
                      <a:pt x="90" y="39"/>
                    </a:lnTo>
                    <a:lnTo>
                      <a:pt x="194" y="28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874" name="Freeform 98"/>
              <p:cNvSpPr>
                <a:spLocks/>
              </p:cNvSpPr>
              <p:nvPr/>
            </p:nvSpPr>
            <p:spPr bwMode="auto">
              <a:xfrm>
                <a:off x="830" y="7516"/>
                <a:ext cx="59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30"/>
                  </a:cxn>
                  <a:cxn ang="0">
                    <a:pos x="118" y="44"/>
                  </a:cxn>
                  <a:cxn ang="0">
                    <a:pos x="26" y="47"/>
                  </a:cxn>
                  <a:cxn ang="0">
                    <a:pos x="0" y="0"/>
                  </a:cxn>
                </a:cxnLst>
                <a:rect l="0" t="0" r="r" b="b"/>
                <a:pathLst>
                  <a:path w="118" h="47">
                    <a:moveTo>
                      <a:pt x="0" y="0"/>
                    </a:moveTo>
                    <a:lnTo>
                      <a:pt x="30" y="30"/>
                    </a:lnTo>
                    <a:lnTo>
                      <a:pt x="118" y="44"/>
                    </a:lnTo>
                    <a:lnTo>
                      <a:pt x="26" y="4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875" name="Freeform 99"/>
              <p:cNvSpPr>
                <a:spLocks/>
              </p:cNvSpPr>
              <p:nvPr/>
            </p:nvSpPr>
            <p:spPr bwMode="auto">
              <a:xfrm>
                <a:off x="1075" y="7499"/>
                <a:ext cx="91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" y="10"/>
                  </a:cxn>
                  <a:cxn ang="0">
                    <a:pos x="98" y="24"/>
                  </a:cxn>
                  <a:cxn ang="0">
                    <a:pos x="98" y="61"/>
                  </a:cxn>
                  <a:cxn ang="0">
                    <a:pos x="104" y="100"/>
                  </a:cxn>
                  <a:cxn ang="0">
                    <a:pos x="181" y="114"/>
                  </a:cxn>
                  <a:cxn ang="0">
                    <a:pos x="88" y="110"/>
                  </a:cxn>
                  <a:cxn ang="0">
                    <a:pos x="72" y="38"/>
                  </a:cxn>
                  <a:cxn ang="0">
                    <a:pos x="0" y="0"/>
                  </a:cxn>
                </a:cxnLst>
                <a:rect l="0" t="0" r="r" b="b"/>
                <a:pathLst>
                  <a:path w="181" h="114">
                    <a:moveTo>
                      <a:pt x="0" y="0"/>
                    </a:moveTo>
                    <a:lnTo>
                      <a:pt x="82" y="10"/>
                    </a:lnTo>
                    <a:lnTo>
                      <a:pt x="98" y="24"/>
                    </a:lnTo>
                    <a:lnTo>
                      <a:pt x="98" y="61"/>
                    </a:lnTo>
                    <a:lnTo>
                      <a:pt x="104" y="100"/>
                    </a:lnTo>
                    <a:lnTo>
                      <a:pt x="181" y="114"/>
                    </a:lnTo>
                    <a:lnTo>
                      <a:pt x="88" y="110"/>
                    </a:lnTo>
                    <a:lnTo>
                      <a:pt x="72" y="38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876" name="Freeform 100"/>
              <p:cNvSpPr>
                <a:spLocks/>
              </p:cNvSpPr>
              <p:nvPr/>
            </p:nvSpPr>
            <p:spPr bwMode="auto">
              <a:xfrm>
                <a:off x="1030" y="6831"/>
                <a:ext cx="61" cy="143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56" y="35"/>
                  </a:cxn>
                  <a:cxn ang="0">
                    <a:pos x="63" y="86"/>
                  </a:cxn>
                  <a:cxn ang="0">
                    <a:pos x="103" y="136"/>
                  </a:cxn>
                  <a:cxn ang="0">
                    <a:pos x="120" y="189"/>
                  </a:cxn>
                  <a:cxn ang="0">
                    <a:pos x="123" y="245"/>
                  </a:cxn>
                  <a:cxn ang="0">
                    <a:pos x="117" y="285"/>
                  </a:cxn>
                  <a:cxn ang="0">
                    <a:pos x="0" y="115"/>
                  </a:cxn>
                  <a:cxn ang="0">
                    <a:pos x="29" y="0"/>
                  </a:cxn>
                </a:cxnLst>
                <a:rect l="0" t="0" r="r" b="b"/>
                <a:pathLst>
                  <a:path w="123" h="285">
                    <a:moveTo>
                      <a:pt x="29" y="0"/>
                    </a:moveTo>
                    <a:lnTo>
                      <a:pt x="56" y="35"/>
                    </a:lnTo>
                    <a:lnTo>
                      <a:pt x="63" y="86"/>
                    </a:lnTo>
                    <a:lnTo>
                      <a:pt x="103" y="136"/>
                    </a:lnTo>
                    <a:lnTo>
                      <a:pt x="120" y="189"/>
                    </a:lnTo>
                    <a:lnTo>
                      <a:pt x="123" y="245"/>
                    </a:lnTo>
                    <a:lnTo>
                      <a:pt x="117" y="285"/>
                    </a:lnTo>
                    <a:lnTo>
                      <a:pt x="0" y="115"/>
                    </a:lnTo>
                    <a:lnTo>
                      <a:pt x="29" y="0"/>
                    </a:lnTo>
                    <a:close/>
                  </a:path>
                </a:pathLst>
              </a:custGeom>
              <a:blipFill dpi="0" rotWithShape="0">
                <a:blip r:embed="rId13"/>
                <a:srcRect/>
                <a:tile tx="0" ty="0" sx="100000" sy="100000" flip="none" algn="tl"/>
              </a:blip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877" name="Freeform 101"/>
              <p:cNvSpPr>
                <a:spLocks/>
              </p:cNvSpPr>
              <p:nvPr/>
            </p:nvSpPr>
            <p:spPr bwMode="auto">
              <a:xfrm>
                <a:off x="898" y="6752"/>
                <a:ext cx="147" cy="10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60" y="7"/>
                  </a:cxn>
                  <a:cxn ang="0">
                    <a:pos x="122" y="32"/>
                  </a:cxn>
                  <a:cxn ang="0">
                    <a:pos x="191" y="70"/>
                  </a:cxn>
                  <a:cxn ang="0">
                    <a:pos x="243" y="105"/>
                  </a:cxn>
                  <a:cxn ang="0">
                    <a:pos x="284" y="132"/>
                  </a:cxn>
                  <a:cxn ang="0">
                    <a:pos x="293" y="160"/>
                  </a:cxn>
                  <a:cxn ang="0">
                    <a:pos x="293" y="210"/>
                  </a:cxn>
                  <a:cxn ang="0">
                    <a:pos x="0" y="48"/>
                  </a:cxn>
                  <a:cxn ang="0">
                    <a:pos x="16" y="0"/>
                  </a:cxn>
                </a:cxnLst>
                <a:rect l="0" t="0" r="r" b="b"/>
                <a:pathLst>
                  <a:path w="293" h="210">
                    <a:moveTo>
                      <a:pt x="16" y="0"/>
                    </a:moveTo>
                    <a:lnTo>
                      <a:pt x="60" y="7"/>
                    </a:lnTo>
                    <a:lnTo>
                      <a:pt x="122" y="32"/>
                    </a:lnTo>
                    <a:lnTo>
                      <a:pt x="191" y="70"/>
                    </a:lnTo>
                    <a:lnTo>
                      <a:pt x="243" y="105"/>
                    </a:lnTo>
                    <a:lnTo>
                      <a:pt x="284" y="132"/>
                    </a:lnTo>
                    <a:lnTo>
                      <a:pt x="293" y="160"/>
                    </a:lnTo>
                    <a:lnTo>
                      <a:pt x="293" y="210"/>
                    </a:lnTo>
                    <a:lnTo>
                      <a:pt x="0" y="4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0C0C0"/>
              </a:solid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878" name="Freeform 102"/>
              <p:cNvSpPr>
                <a:spLocks/>
              </p:cNvSpPr>
              <p:nvPr/>
            </p:nvSpPr>
            <p:spPr bwMode="auto">
              <a:xfrm>
                <a:off x="896" y="6757"/>
                <a:ext cx="145" cy="105"/>
              </a:xfrm>
              <a:custGeom>
                <a:avLst/>
                <a:gdLst/>
                <a:ahLst/>
                <a:cxnLst>
                  <a:cxn ang="0">
                    <a:pos x="288" y="210"/>
                  </a:cxn>
                  <a:cxn ang="0">
                    <a:pos x="288" y="154"/>
                  </a:cxn>
                  <a:cxn ang="0">
                    <a:pos x="281" y="130"/>
                  </a:cxn>
                  <a:cxn ang="0">
                    <a:pos x="219" y="91"/>
                  </a:cxn>
                  <a:cxn ang="0">
                    <a:pos x="150" y="47"/>
                  </a:cxn>
                  <a:cxn ang="0">
                    <a:pos x="74" y="12"/>
                  </a:cxn>
                  <a:cxn ang="0">
                    <a:pos x="22" y="0"/>
                  </a:cxn>
                  <a:cxn ang="0">
                    <a:pos x="0" y="63"/>
                  </a:cxn>
                  <a:cxn ang="0">
                    <a:pos x="221" y="175"/>
                  </a:cxn>
                  <a:cxn ang="0">
                    <a:pos x="288" y="210"/>
                  </a:cxn>
                </a:cxnLst>
                <a:rect l="0" t="0" r="r" b="b"/>
                <a:pathLst>
                  <a:path w="288" h="210">
                    <a:moveTo>
                      <a:pt x="288" y="210"/>
                    </a:moveTo>
                    <a:lnTo>
                      <a:pt x="288" y="154"/>
                    </a:lnTo>
                    <a:lnTo>
                      <a:pt x="281" y="130"/>
                    </a:lnTo>
                    <a:lnTo>
                      <a:pt x="219" y="91"/>
                    </a:lnTo>
                    <a:lnTo>
                      <a:pt x="150" y="47"/>
                    </a:lnTo>
                    <a:lnTo>
                      <a:pt x="74" y="12"/>
                    </a:lnTo>
                    <a:lnTo>
                      <a:pt x="22" y="0"/>
                    </a:lnTo>
                    <a:lnTo>
                      <a:pt x="0" y="63"/>
                    </a:lnTo>
                    <a:lnTo>
                      <a:pt x="221" y="175"/>
                    </a:lnTo>
                    <a:lnTo>
                      <a:pt x="288" y="210"/>
                    </a:lnTo>
                    <a:close/>
                  </a:path>
                </a:pathLst>
              </a:custGeom>
              <a:blipFill dpi="0" rotWithShape="0">
                <a:blip r:embed="rId14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879" name="Freeform 103"/>
              <p:cNvSpPr>
                <a:spLocks/>
              </p:cNvSpPr>
              <p:nvPr/>
            </p:nvSpPr>
            <p:spPr bwMode="auto">
              <a:xfrm>
                <a:off x="897" y="6794"/>
                <a:ext cx="143" cy="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3" y="46"/>
                  </a:cxn>
                  <a:cxn ang="0">
                    <a:pos x="184" y="104"/>
                  </a:cxn>
                  <a:cxn ang="0">
                    <a:pos x="247" y="139"/>
                  </a:cxn>
                  <a:cxn ang="0">
                    <a:pos x="285" y="153"/>
                  </a:cxn>
                  <a:cxn ang="0">
                    <a:pos x="216" y="133"/>
                  </a:cxn>
                  <a:cxn ang="0">
                    <a:pos x="141" y="93"/>
                  </a:cxn>
                  <a:cxn ang="0">
                    <a:pos x="72" y="49"/>
                  </a:cxn>
                  <a:cxn ang="0">
                    <a:pos x="0" y="0"/>
                  </a:cxn>
                </a:cxnLst>
                <a:rect l="0" t="0" r="r" b="b"/>
                <a:pathLst>
                  <a:path w="285" h="153">
                    <a:moveTo>
                      <a:pt x="0" y="0"/>
                    </a:moveTo>
                    <a:lnTo>
                      <a:pt x="93" y="46"/>
                    </a:lnTo>
                    <a:lnTo>
                      <a:pt x="184" y="104"/>
                    </a:lnTo>
                    <a:lnTo>
                      <a:pt x="247" y="139"/>
                    </a:lnTo>
                    <a:lnTo>
                      <a:pt x="285" y="153"/>
                    </a:lnTo>
                    <a:lnTo>
                      <a:pt x="216" y="133"/>
                    </a:lnTo>
                    <a:lnTo>
                      <a:pt x="141" y="93"/>
                    </a:lnTo>
                    <a:lnTo>
                      <a:pt x="72" y="49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880" name="Freeform 104"/>
              <p:cNvSpPr>
                <a:spLocks/>
              </p:cNvSpPr>
              <p:nvPr/>
            </p:nvSpPr>
            <p:spPr bwMode="auto">
              <a:xfrm>
                <a:off x="785" y="6761"/>
                <a:ext cx="417" cy="945"/>
              </a:xfrm>
              <a:custGeom>
                <a:avLst/>
                <a:gdLst/>
                <a:ahLst/>
                <a:cxnLst>
                  <a:cxn ang="0">
                    <a:pos x="205" y="52"/>
                  </a:cxn>
                  <a:cxn ang="0">
                    <a:pos x="235" y="0"/>
                  </a:cxn>
                  <a:cxn ang="0">
                    <a:pos x="290" y="31"/>
                  </a:cxn>
                  <a:cxn ang="0">
                    <a:pos x="348" y="61"/>
                  </a:cxn>
                  <a:cxn ang="0">
                    <a:pos x="403" y="94"/>
                  </a:cxn>
                  <a:cxn ang="0">
                    <a:pos x="463" y="131"/>
                  </a:cxn>
                  <a:cxn ang="0">
                    <a:pos x="509" y="163"/>
                  </a:cxn>
                  <a:cxn ang="0">
                    <a:pos x="531" y="203"/>
                  </a:cxn>
                  <a:cxn ang="0">
                    <a:pos x="542" y="240"/>
                  </a:cxn>
                  <a:cxn ang="0">
                    <a:pos x="574" y="278"/>
                  </a:cxn>
                  <a:cxn ang="0">
                    <a:pos x="591" y="348"/>
                  </a:cxn>
                  <a:cxn ang="0">
                    <a:pos x="651" y="502"/>
                  </a:cxn>
                  <a:cxn ang="0">
                    <a:pos x="696" y="784"/>
                  </a:cxn>
                  <a:cxn ang="0">
                    <a:pos x="701" y="994"/>
                  </a:cxn>
                  <a:cxn ang="0">
                    <a:pos x="728" y="1166"/>
                  </a:cxn>
                  <a:cxn ang="0">
                    <a:pos x="736" y="1297"/>
                  </a:cxn>
                  <a:cxn ang="0">
                    <a:pos x="744" y="1388"/>
                  </a:cxn>
                  <a:cxn ang="0">
                    <a:pos x="766" y="1493"/>
                  </a:cxn>
                  <a:cxn ang="0">
                    <a:pos x="834" y="1660"/>
                  </a:cxn>
                  <a:cxn ang="0">
                    <a:pos x="777" y="1740"/>
                  </a:cxn>
                  <a:cxn ang="0">
                    <a:pos x="646" y="1833"/>
                  </a:cxn>
                  <a:cxn ang="0">
                    <a:pos x="433" y="1891"/>
                  </a:cxn>
                  <a:cxn ang="0">
                    <a:pos x="293" y="1872"/>
                  </a:cxn>
                  <a:cxn ang="0">
                    <a:pos x="187" y="1812"/>
                  </a:cxn>
                  <a:cxn ang="0">
                    <a:pos x="170" y="1534"/>
                  </a:cxn>
                  <a:cxn ang="0">
                    <a:pos x="145" y="1775"/>
                  </a:cxn>
                  <a:cxn ang="0">
                    <a:pos x="47" y="1704"/>
                  </a:cxn>
                  <a:cxn ang="0">
                    <a:pos x="31" y="1567"/>
                  </a:cxn>
                  <a:cxn ang="0">
                    <a:pos x="91" y="1289"/>
                  </a:cxn>
                  <a:cxn ang="0">
                    <a:pos x="97" y="1208"/>
                  </a:cxn>
                  <a:cxn ang="0">
                    <a:pos x="75" y="1110"/>
                  </a:cxn>
                  <a:cxn ang="0">
                    <a:pos x="61" y="984"/>
                  </a:cxn>
                  <a:cxn ang="0">
                    <a:pos x="34" y="865"/>
                  </a:cxn>
                  <a:cxn ang="0">
                    <a:pos x="0" y="688"/>
                  </a:cxn>
                  <a:cxn ang="0">
                    <a:pos x="6" y="509"/>
                  </a:cxn>
                  <a:cxn ang="0">
                    <a:pos x="4" y="380"/>
                  </a:cxn>
                  <a:cxn ang="0">
                    <a:pos x="23" y="266"/>
                  </a:cxn>
                  <a:cxn ang="0">
                    <a:pos x="47" y="208"/>
                  </a:cxn>
                  <a:cxn ang="0">
                    <a:pos x="93" y="138"/>
                  </a:cxn>
                  <a:cxn ang="0">
                    <a:pos x="140" y="91"/>
                  </a:cxn>
                  <a:cxn ang="0">
                    <a:pos x="205" y="52"/>
                  </a:cxn>
                </a:cxnLst>
                <a:rect l="0" t="0" r="r" b="b"/>
                <a:pathLst>
                  <a:path w="834" h="1891">
                    <a:moveTo>
                      <a:pt x="205" y="52"/>
                    </a:moveTo>
                    <a:lnTo>
                      <a:pt x="235" y="0"/>
                    </a:lnTo>
                    <a:lnTo>
                      <a:pt x="290" y="31"/>
                    </a:lnTo>
                    <a:lnTo>
                      <a:pt x="348" y="61"/>
                    </a:lnTo>
                    <a:lnTo>
                      <a:pt x="403" y="94"/>
                    </a:lnTo>
                    <a:lnTo>
                      <a:pt x="463" y="131"/>
                    </a:lnTo>
                    <a:lnTo>
                      <a:pt x="509" y="163"/>
                    </a:lnTo>
                    <a:lnTo>
                      <a:pt x="531" y="203"/>
                    </a:lnTo>
                    <a:lnTo>
                      <a:pt x="542" y="240"/>
                    </a:lnTo>
                    <a:lnTo>
                      <a:pt x="574" y="278"/>
                    </a:lnTo>
                    <a:lnTo>
                      <a:pt x="591" y="348"/>
                    </a:lnTo>
                    <a:lnTo>
                      <a:pt x="651" y="502"/>
                    </a:lnTo>
                    <a:lnTo>
                      <a:pt x="696" y="784"/>
                    </a:lnTo>
                    <a:lnTo>
                      <a:pt x="701" y="994"/>
                    </a:lnTo>
                    <a:lnTo>
                      <a:pt x="728" y="1166"/>
                    </a:lnTo>
                    <a:lnTo>
                      <a:pt x="736" y="1297"/>
                    </a:lnTo>
                    <a:lnTo>
                      <a:pt x="744" y="1388"/>
                    </a:lnTo>
                    <a:lnTo>
                      <a:pt x="766" y="1493"/>
                    </a:lnTo>
                    <a:lnTo>
                      <a:pt x="834" y="1660"/>
                    </a:lnTo>
                    <a:lnTo>
                      <a:pt x="777" y="1740"/>
                    </a:lnTo>
                    <a:lnTo>
                      <a:pt x="646" y="1833"/>
                    </a:lnTo>
                    <a:lnTo>
                      <a:pt x="433" y="1891"/>
                    </a:lnTo>
                    <a:lnTo>
                      <a:pt x="293" y="1872"/>
                    </a:lnTo>
                    <a:lnTo>
                      <a:pt x="187" y="1812"/>
                    </a:lnTo>
                    <a:lnTo>
                      <a:pt x="170" y="1534"/>
                    </a:lnTo>
                    <a:lnTo>
                      <a:pt x="145" y="1775"/>
                    </a:lnTo>
                    <a:lnTo>
                      <a:pt x="47" y="1704"/>
                    </a:lnTo>
                    <a:lnTo>
                      <a:pt x="31" y="1567"/>
                    </a:lnTo>
                    <a:lnTo>
                      <a:pt x="91" y="1289"/>
                    </a:lnTo>
                    <a:lnTo>
                      <a:pt x="97" y="1208"/>
                    </a:lnTo>
                    <a:lnTo>
                      <a:pt x="75" y="1110"/>
                    </a:lnTo>
                    <a:lnTo>
                      <a:pt x="61" y="984"/>
                    </a:lnTo>
                    <a:lnTo>
                      <a:pt x="34" y="865"/>
                    </a:lnTo>
                    <a:lnTo>
                      <a:pt x="0" y="688"/>
                    </a:lnTo>
                    <a:lnTo>
                      <a:pt x="6" y="509"/>
                    </a:lnTo>
                    <a:lnTo>
                      <a:pt x="4" y="380"/>
                    </a:lnTo>
                    <a:lnTo>
                      <a:pt x="23" y="266"/>
                    </a:lnTo>
                    <a:lnTo>
                      <a:pt x="47" y="208"/>
                    </a:lnTo>
                    <a:lnTo>
                      <a:pt x="93" y="138"/>
                    </a:lnTo>
                    <a:lnTo>
                      <a:pt x="140" y="91"/>
                    </a:lnTo>
                    <a:lnTo>
                      <a:pt x="205" y="52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881" name="Freeform 105"/>
              <p:cNvSpPr>
                <a:spLocks/>
              </p:cNvSpPr>
              <p:nvPr/>
            </p:nvSpPr>
            <p:spPr bwMode="auto">
              <a:xfrm>
                <a:off x="795" y="6769"/>
                <a:ext cx="400" cy="921"/>
              </a:xfrm>
              <a:custGeom>
                <a:avLst/>
                <a:gdLst/>
                <a:ahLst/>
                <a:cxnLst>
                  <a:cxn ang="0">
                    <a:pos x="698" y="1145"/>
                  </a:cxn>
                  <a:cxn ang="0">
                    <a:pos x="676" y="1019"/>
                  </a:cxn>
                  <a:cxn ang="0">
                    <a:pos x="676" y="949"/>
                  </a:cxn>
                  <a:cxn ang="0">
                    <a:pos x="589" y="896"/>
                  </a:cxn>
                  <a:cxn ang="0">
                    <a:pos x="493" y="821"/>
                  </a:cxn>
                  <a:cxn ang="0">
                    <a:pos x="362" y="658"/>
                  </a:cxn>
                  <a:cxn ang="0">
                    <a:pos x="283" y="539"/>
                  </a:cxn>
                  <a:cxn ang="0">
                    <a:pos x="145" y="458"/>
                  </a:cxn>
                  <a:cxn ang="0">
                    <a:pos x="260" y="504"/>
                  </a:cxn>
                  <a:cxn ang="0">
                    <a:pos x="257" y="425"/>
                  </a:cxn>
                  <a:cxn ang="0">
                    <a:pos x="268" y="350"/>
                  </a:cxn>
                  <a:cxn ang="0">
                    <a:pos x="290" y="308"/>
                  </a:cxn>
                  <a:cxn ang="0">
                    <a:pos x="339" y="257"/>
                  </a:cxn>
                  <a:cxn ang="0">
                    <a:pos x="387" y="236"/>
                  </a:cxn>
                  <a:cxn ang="0">
                    <a:pos x="432" y="231"/>
                  </a:cxn>
                  <a:cxn ang="0">
                    <a:pos x="480" y="236"/>
                  </a:cxn>
                  <a:cxn ang="0">
                    <a:pos x="532" y="257"/>
                  </a:cxn>
                  <a:cxn ang="0">
                    <a:pos x="501" y="201"/>
                  </a:cxn>
                  <a:cxn ang="0">
                    <a:pos x="480" y="150"/>
                  </a:cxn>
                  <a:cxn ang="0">
                    <a:pos x="427" y="113"/>
                  </a:cxn>
                  <a:cxn ang="0">
                    <a:pos x="370" y="80"/>
                  </a:cxn>
                  <a:cxn ang="0">
                    <a:pos x="298" y="38"/>
                  </a:cxn>
                  <a:cxn ang="0">
                    <a:pos x="247" y="12"/>
                  </a:cxn>
                  <a:cxn ang="0">
                    <a:pos x="212" y="0"/>
                  </a:cxn>
                  <a:cxn ang="0">
                    <a:pos x="197" y="38"/>
                  </a:cxn>
                  <a:cxn ang="0">
                    <a:pos x="130" y="85"/>
                  </a:cxn>
                  <a:cxn ang="0">
                    <a:pos x="99" y="119"/>
                  </a:cxn>
                  <a:cxn ang="0">
                    <a:pos x="55" y="180"/>
                  </a:cxn>
                  <a:cxn ang="0">
                    <a:pos x="25" y="246"/>
                  </a:cxn>
                  <a:cxn ang="0">
                    <a:pos x="1" y="320"/>
                  </a:cxn>
                  <a:cxn ang="0">
                    <a:pos x="0" y="420"/>
                  </a:cxn>
                  <a:cxn ang="0">
                    <a:pos x="3" y="537"/>
                  </a:cxn>
                  <a:cxn ang="0">
                    <a:pos x="1" y="656"/>
                  </a:cxn>
                  <a:cxn ang="0">
                    <a:pos x="30" y="810"/>
                  </a:cxn>
                  <a:cxn ang="0">
                    <a:pos x="56" y="952"/>
                  </a:cxn>
                  <a:cxn ang="0">
                    <a:pos x="69" y="1076"/>
                  </a:cxn>
                  <a:cxn ang="0">
                    <a:pos x="89" y="1162"/>
                  </a:cxn>
                  <a:cxn ang="0">
                    <a:pos x="86" y="1243"/>
                  </a:cxn>
                  <a:cxn ang="0">
                    <a:pos x="88" y="1329"/>
                  </a:cxn>
                  <a:cxn ang="0">
                    <a:pos x="31" y="1532"/>
                  </a:cxn>
                  <a:cxn ang="0">
                    <a:pos x="41" y="1658"/>
                  </a:cxn>
                  <a:cxn ang="0">
                    <a:pos x="101" y="1702"/>
                  </a:cxn>
                  <a:cxn ang="0">
                    <a:pos x="146" y="1469"/>
                  </a:cxn>
                  <a:cxn ang="0">
                    <a:pos x="194" y="1779"/>
                  </a:cxn>
                  <a:cxn ang="0">
                    <a:pos x="283" y="1821"/>
                  </a:cxn>
                  <a:cxn ang="0">
                    <a:pos x="419" y="1842"/>
                  </a:cxn>
                  <a:cxn ang="0">
                    <a:pos x="622" y="1793"/>
                  </a:cxn>
                  <a:cxn ang="0">
                    <a:pos x="747" y="1710"/>
                  </a:cxn>
                  <a:cxn ang="0">
                    <a:pos x="800" y="1639"/>
                  </a:cxn>
                  <a:cxn ang="0">
                    <a:pos x="758" y="1561"/>
                  </a:cxn>
                  <a:cxn ang="0">
                    <a:pos x="712" y="1421"/>
                  </a:cxn>
                  <a:cxn ang="0">
                    <a:pos x="698" y="1243"/>
                  </a:cxn>
                  <a:cxn ang="0">
                    <a:pos x="698" y="1145"/>
                  </a:cxn>
                </a:cxnLst>
                <a:rect l="0" t="0" r="r" b="b"/>
                <a:pathLst>
                  <a:path w="800" h="1842">
                    <a:moveTo>
                      <a:pt x="698" y="1145"/>
                    </a:moveTo>
                    <a:lnTo>
                      <a:pt x="676" y="1019"/>
                    </a:lnTo>
                    <a:lnTo>
                      <a:pt x="676" y="949"/>
                    </a:lnTo>
                    <a:lnTo>
                      <a:pt x="589" y="896"/>
                    </a:lnTo>
                    <a:lnTo>
                      <a:pt x="493" y="821"/>
                    </a:lnTo>
                    <a:lnTo>
                      <a:pt x="362" y="658"/>
                    </a:lnTo>
                    <a:lnTo>
                      <a:pt x="283" y="539"/>
                    </a:lnTo>
                    <a:lnTo>
                      <a:pt x="145" y="458"/>
                    </a:lnTo>
                    <a:lnTo>
                      <a:pt x="260" y="504"/>
                    </a:lnTo>
                    <a:lnTo>
                      <a:pt x="257" y="425"/>
                    </a:lnTo>
                    <a:lnTo>
                      <a:pt x="268" y="350"/>
                    </a:lnTo>
                    <a:lnTo>
                      <a:pt x="290" y="308"/>
                    </a:lnTo>
                    <a:lnTo>
                      <a:pt x="339" y="257"/>
                    </a:lnTo>
                    <a:lnTo>
                      <a:pt x="387" y="236"/>
                    </a:lnTo>
                    <a:lnTo>
                      <a:pt x="432" y="231"/>
                    </a:lnTo>
                    <a:lnTo>
                      <a:pt x="480" y="236"/>
                    </a:lnTo>
                    <a:lnTo>
                      <a:pt x="532" y="257"/>
                    </a:lnTo>
                    <a:lnTo>
                      <a:pt x="501" y="201"/>
                    </a:lnTo>
                    <a:lnTo>
                      <a:pt x="480" y="150"/>
                    </a:lnTo>
                    <a:lnTo>
                      <a:pt x="427" y="113"/>
                    </a:lnTo>
                    <a:lnTo>
                      <a:pt x="370" y="80"/>
                    </a:lnTo>
                    <a:lnTo>
                      <a:pt x="298" y="38"/>
                    </a:lnTo>
                    <a:lnTo>
                      <a:pt x="247" y="12"/>
                    </a:lnTo>
                    <a:lnTo>
                      <a:pt x="212" y="0"/>
                    </a:lnTo>
                    <a:lnTo>
                      <a:pt x="197" y="38"/>
                    </a:lnTo>
                    <a:lnTo>
                      <a:pt x="130" y="85"/>
                    </a:lnTo>
                    <a:lnTo>
                      <a:pt x="99" y="119"/>
                    </a:lnTo>
                    <a:lnTo>
                      <a:pt x="55" y="180"/>
                    </a:lnTo>
                    <a:lnTo>
                      <a:pt x="25" y="246"/>
                    </a:lnTo>
                    <a:lnTo>
                      <a:pt x="1" y="320"/>
                    </a:lnTo>
                    <a:lnTo>
                      <a:pt x="0" y="420"/>
                    </a:lnTo>
                    <a:lnTo>
                      <a:pt x="3" y="537"/>
                    </a:lnTo>
                    <a:lnTo>
                      <a:pt x="1" y="656"/>
                    </a:lnTo>
                    <a:lnTo>
                      <a:pt x="30" y="810"/>
                    </a:lnTo>
                    <a:lnTo>
                      <a:pt x="56" y="952"/>
                    </a:lnTo>
                    <a:lnTo>
                      <a:pt x="69" y="1076"/>
                    </a:lnTo>
                    <a:lnTo>
                      <a:pt x="89" y="1162"/>
                    </a:lnTo>
                    <a:lnTo>
                      <a:pt x="86" y="1243"/>
                    </a:lnTo>
                    <a:lnTo>
                      <a:pt x="88" y="1329"/>
                    </a:lnTo>
                    <a:lnTo>
                      <a:pt x="31" y="1532"/>
                    </a:lnTo>
                    <a:lnTo>
                      <a:pt x="41" y="1658"/>
                    </a:lnTo>
                    <a:lnTo>
                      <a:pt x="101" y="1702"/>
                    </a:lnTo>
                    <a:lnTo>
                      <a:pt x="146" y="1469"/>
                    </a:lnTo>
                    <a:lnTo>
                      <a:pt x="194" y="1779"/>
                    </a:lnTo>
                    <a:lnTo>
                      <a:pt x="283" y="1821"/>
                    </a:lnTo>
                    <a:lnTo>
                      <a:pt x="419" y="1842"/>
                    </a:lnTo>
                    <a:lnTo>
                      <a:pt x="622" y="1793"/>
                    </a:lnTo>
                    <a:lnTo>
                      <a:pt x="747" y="1710"/>
                    </a:lnTo>
                    <a:lnTo>
                      <a:pt x="800" y="1639"/>
                    </a:lnTo>
                    <a:lnTo>
                      <a:pt x="758" y="1561"/>
                    </a:lnTo>
                    <a:lnTo>
                      <a:pt x="712" y="1421"/>
                    </a:lnTo>
                    <a:lnTo>
                      <a:pt x="698" y="1243"/>
                    </a:lnTo>
                    <a:lnTo>
                      <a:pt x="698" y="1145"/>
                    </a:lnTo>
                    <a:close/>
                  </a:path>
                </a:pathLst>
              </a:custGeom>
              <a:blipFill dpi="0" rotWithShape="0">
                <a:blip r:embed="rId10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882" name="Freeform 106"/>
              <p:cNvSpPr>
                <a:spLocks/>
              </p:cNvSpPr>
              <p:nvPr/>
            </p:nvSpPr>
            <p:spPr bwMode="auto">
              <a:xfrm>
                <a:off x="820" y="7117"/>
                <a:ext cx="103" cy="303"/>
              </a:xfrm>
              <a:custGeom>
                <a:avLst/>
                <a:gdLst/>
                <a:ahLst/>
                <a:cxnLst>
                  <a:cxn ang="0">
                    <a:pos x="207" y="606"/>
                  </a:cxn>
                  <a:cxn ang="0">
                    <a:pos x="170" y="587"/>
                  </a:cxn>
                  <a:cxn ang="0">
                    <a:pos x="131" y="538"/>
                  </a:cxn>
                  <a:cxn ang="0">
                    <a:pos x="98" y="449"/>
                  </a:cxn>
                  <a:cxn ang="0">
                    <a:pos x="80" y="373"/>
                  </a:cxn>
                  <a:cxn ang="0">
                    <a:pos x="54" y="291"/>
                  </a:cxn>
                  <a:cxn ang="0">
                    <a:pos x="39" y="212"/>
                  </a:cxn>
                  <a:cxn ang="0">
                    <a:pos x="19" y="88"/>
                  </a:cxn>
                  <a:cxn ang="0">
                    <a:pos x="0" y="0"/>
                  </a:cxn>
                  <a:cxn ang="0">
                    <a:pos x="44" y="177"/>
                  </a:cxn>
                  <a:cxn ang="0">
                    <a:pos x="80" y="316"/>
                  </a:cxn>
                  <a:cxn ang="0">
                    <a:pos x="118" y="408"/>
                  </a:cxn>
                  <a:cxn ang="0">
                    <a:pos x="180" y="508"/>
                  </a:cxn>
                  <a:cxn ang="0">
                    <a:pos x="207" y="606"/>
                  </a:cxn>
                </a:cxnLst>
                <a:rect l="0" t="0" r="r" b="b"/>
                <a:pathLst>
                  <a:path w="207" h="606">
                    <a:moveTo>
                      <a:pt x="207" y="606"/>
                    </a:moveTo>
                    <a:lnTo>
                      <a:pt x="170" y="587"/>
                    </a:lnTo>
                    <a:lnTo>
                      <a:pt x="131" y="538"/>
                    </a:lnTo>
                    <a:lnTo>
                      <a:pt x="98" y="449"/>
                    </a:lnTo>
                    <a:lnTo>
                      <a:pt x="80" y="373"/>
                    </a:lnTo>
                    <a:lnTo>
                      <a:pt x="54" y="291"/>
                    </a:lnTo>
                    <a:lnTo>
                      <a:pt x="39" y="212"/>
                    </a:lnTo>
                    <a:lnTo>
                      <a:pt x="19" y="88"/>
                    </a:lnTo>
                    <a:lnTo>
                      <a:pt x="0" y="0"/>
                    </a:lnTo>
                    <a:lnTo>
                      <a:pt x="44" y="177"/>
                    </a:lnTo>
                    <a:lnTo>
                      <a:pt x="80" y="316"/>
                    </a:lnTo>
                    <a:lnTo>
                      <a:pt x="118" y="408"/>
                    </a:lnTo>
                    <a:lnTo>
                      <a:pt x="180" y="508"/>
                    </a:lnTo>
                    <a:lnTo>
                      <a:pt x="207" y="606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883" name="Freeform 107"/>
              <p:cNvSpPr>
                <a:spLocks/>
              </p:cNvSpPr>
              <p:nvPr/>
            </p:nvSpPr>
            <p:spPr bwMode="auto">
              <a:xfrm>
                <a:off x="996" y="7370"/>
                <a:ext cx="150" cy="69"/>
              </a:xfrm>
              <a:custGeom>
                <a:avLst/>
                <a:gdLst/>
                <a:ahLst/>
                <a:cxnLst>
                  <a:cxn ang="0">
                    <a:pos x="250" y="0"/>
                  </a:cxn>
                  <a:cxn ang="0">
                    <a:pos x="277" y="77"/>
                  </a:cxn>
                  <a:cxn ang="0">
                    <a:pos x="157" y="110"/>
                  </a:cxn>
                  <a:cxn ang="0">
                    <a:pos x="30" y="124"/>
                  </a:cxn>
                  <a:cxn ang="0">
                    <a:pos x="0" y="52"/>
                  </a:cxn>
                  <a:cxn ang="0">
                    <a:pos x="17" y="133"/>
                  </a:cxn>
                  <a:cxn ang="0">
                    <a:pos x="140" y="138"/>
                  </a:cxn>
                  <a:cxn ang="0">
                    <a:pos x="301" y="91"/>
                  </a:cxn>
                  <a:cxn ang="0">
                    <a:pos x="250" y="0"/>
                  </a:cxn>
                </a:cxnLst>
                <a:rect l="0" t="0" r="r" b="b"/>
                <a:pathLst>
                  <a:path w="301" h="138">
                    <a:moveTo>
                      <a:pt x="250" y="0"/>
                    </a:moveTo>
                    <a:lnTo>
                      <a:pt x="277" y="77"/>
                    </a:lnTo>
                    <a:lnTo>
                      <a:pt x="157" y="110"/>
                    </a:lnTo>
                    <a:lnTo>
                      <a:pt x="30" y="124"/>
                    </a:lnTo>
                    <a:lnTo>
                      <a:pt x="0" y="52"/>
                    </a:lnTo>
                    <a:lnTo>
                      <a:pt x="17" y="133"/>
                    </a:lnTo>
                    <a:lnTo>
                      <a:pt x="140" y="138"/>
                    </a:lnTo>
                    <a:lnTo>
                      <a:pt x="301" y="91"/>
                    </a:lnTo>
                    <a:lnTo>
                      <a:pt x="250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6" name="Group 108"/>
              <p:cNvGrpSpPr>
                <a:grpSpLocks/>
              </p:cNvGrpSpPr>
              <p:nvPr/>
            </p:nvGrpSpPr>
            <p:grpSpPr bwMode="auto">
              <a:xfrm>
                <a:off x="679" y="7180"/>
                <a:ext cx="440" cy="577"/>
                <a:chOff x="679" y="7180"/>
                <a:chExt cx="440" cy="577"/>
              </a:xfrm>
            </p:grpSpPr>
            <p:sp>
              <p:nvSpPr>
                <p:cNvPr id="203885" name="Freeform 109"/>
                <p:cNvSpPr>
                  <a:spLocks/>
                </p:cNvSpPr>
                <p:nvPr/>
              </p:nvSpPr>
              <p:spPr bwMode="auto">
                <a:xfrm>
                  <a:off x="679" y="7180"/>
                  <a:ext cx="440" cy="577"/>
                </a:xfrm>
                <a:custGeom>
                  <a:avLst/>
                  <a:gdLst/>
                  <a:ahLst/>
                  <a:cxnLst>
                    <a:cxn ang="0">
                      <a:pos x="487" y="169"/>
                    </a:cxn>
                    <a:cxn ang="0">
                      <a:pos x="326" y="155"/>
                    </a:cxn>
                    <a:cxn ang="0">
                      <a:pos x="230" y="133"/>
                    </a:cxn>
                    <a:cxn ang="0">
                      <a:pos x="199" y="89"/>
                    </a:cxn>
                    <a:cxn ang="0">
                      <a:pos x="199" y="50"/>
                    </a:cxn>
                    <a:cxn ang="0">
                      <a:pos x="172" y="21"/>
                    </a:cxn>
                    <a:cxn ang="0">
                      <a:pos x="82" y="0"/>
                    </a:cxn>
                    <a:cxn ang="0">
                      <a:pos x="0" y="7"/>
                    </a:cxn>
                    <a:cxn ang="0">
                      <a:pos x="102" y="898"/>
                    </a:cxn>
                    <a:cxn ang="0">
                      <a:pos x="172" y="980"/>
                    </a:cxn>
                    <a:cxn ang="0">
                      <a:pos x="262" y="1061"/>
                    </a:cxn>
                    <a:cxn ang="0">
                      <a:pos x="389" y="1124"/>
                    </a:cxn>
                    <a:cxn ang="0">
                      <a:pos x="539" y="1141"/>
                    </a:cxn>
                    <a:cxn ang="0">
                      <a:pos x="738" y="1153"/>
                    </a:cxn>
                    <a:cxn ang="0">
                      <a:pos x="853" y="1136"/>
                    </a:cxn>
                    <a:cxn ang="0">
                      <a:pos x="880" y="1073"/>
                    </a:cxn>
                    <a:cxn ang="0">
                      <a:pos x="865" y="991"/>
                    </a:cxn>
                    <a:cxn ang="0">
                      <a:pos x="782" y="742"/>
                    </a:cxn>
                    <a:cxn ang="0">
                      <a:pos x="712" y="493"/>
                    </a:cxn>
                    <a:cxn ang="0">
                      <a:pos x="681" y="306"/>
                    </a:cxn>
                    <a:cxn ang="0">
                      <a:pos x="681" y="257"/>
                    </a:cxn>
                    <a:cxn ang="0">
                      <a:pos x="635" y="189"/>
                    </a:cxn>
                    <a:cxn ang="0">
                      <a:pos x="583" y="169"/>
                    </a:cxn>
                    <a:cxn ang="0">
                      <a:pos x="487" y="169"/>
                    </a:cxn>
                  </a:cxnLst>
                  <a:rect l="0" t="0" r="r" b="b"/>
                  <a:pathLst>
                    <a:path w="880" h="1153">
                      <a:moveTo>
                        <a:pt x="487" y="169"/>
                      </a:moveTo>
                      <a:lnTo>
                        <a:pt x="326" y="155"/>
                      </a:lnTo>
                      <a:lnTo>
                        <a:pt x="230" y="133"/>
                      </a:lnTo>
                      <a:lnTo>
                        <a:pt x="199" y="89"/>
                      </a:lnTo>
                      <a:lnTo>
                        <a:pt x="199" y="50"/>
                      </a:lnTo>
                      <a:lnTo>
                        <a:pt x="172" y="21"/>
                      </a:lnTo>
                      <a:lnTo>
                        <a:pt x="82" y="0"/>
                      </a:lnTo>
                      <a:lnTo>
                        <a:pt x="0" y="7"/>
                      </a:lnTo>
                      <a:lnTo>
                        <a:pt x="102" y="898"/>
                      </a:lnTo>
                      <a:lnTo>
                        <a:pt x="172" y="980"/>
                      </a:lnTo>
                      <a:lnTo>
                        <a:pt x="262" y="1061"/>
                      </a:lnTo>
                      <a:lnTo>
                        <a:pt x="389" y="1124"/>
                      </a:lnTo>
                      <a:lnTo>
                        <a:pt x="539" y="1141"/>
                      </a:lnTo>
                      <a:lnTo>
                        <a:pt x="738" y="1153"/>
                      </a:lnTo>
                      <a:lnTo>
                        <a:pt x="853" y="1136"/>
                      </a:lnTo>
                      <a:lnTo>
                        <a:pt x="880" y="1073"/>
                      </a:lnTo>
                      <a:lnTo>
                        <a:pt x="865" y="991"/>
                      </a:lnTo>
                      <a:lnTo>
                        <a:pt x="782" y="742"/>
                      </a:lnTo>
                      <a:lnTo>
                        <a:pt x="712" y="493"/>
                      </a:lnTo>
                      <a:lnTo>
                        <a:pt x="681" y="306"/>
                      </a:lnTo>
                      <a:lnTo>
                        <a:pt x="681" y="257"/>
                      </a:lnTo>
                      <a:lnTo>
                        <a:pt x="635" y="189"/>
                      </a:lnTo>
                      <a:lnTo>
                        <a:pt x="583" y="169"/>
                      </a:lnTo>
                      <a:lnTo>
                        <a:pt x="487" y="169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86" name="Freeform 110"/>
                <p:cNvSpPr>
                  <a:spLocks/>
                </p:cNvSpPr>
                <p:nvPr/>
              </p:nvSpPr>
              <p:spPr bwMode="auto">
                <a:xfrm>
                  <a:off x="688" y="7209"/>
                  <a:ext cx="379" cy="530"/>
                </a:xfrm>
                <a:custGeom>
                  <a:avLst/>
                  <a:gdLst/>
                  <a:ahLst/>
                  <a:cxnLst>
                    <a:cxn ang="0">
                      <a:pos x="497" y="212"/>
                    </a:cxn>
                    <a:cxn ang="0">
                      <a:pos x="355" y="205"/>
                    </a:cxn>
                    <a:cxn ang="0">
                      <a:pos x="205" y="181"/>
                    </a:cxn>
                    <a:cxn ang="0">
                      <a:pos x="117" y="137"/>
                    </a:cxn>
                    <a:cxn ang="0">
                      <a:pos x="65" y="98"/>
                    </a:cxn>
                    <a:cxn ang="0">
                      <a:pos x="0" y="0"/>
                    </a:cxn>
                    <a:cxn ang="0">
                      <a:pos x="96" y="816"/>
                    </a:cxn>
                    <a:cxn ang="0">
                      <a:pos x="161" y="892"/>
                    </a:cxn>
                    <a:cxn ang="0">
                      <a:pos x="232" y="960"/>
                    </a:cxn>
                    <a:cxn ang="0">
                      <a:pos x="322" y="1011"/>
                    </a:cxn>
                    <a:cxn ang="0">
                      <a:pos x="399" y="1035"/>
                    </a:cxn>
                    <a:cxn ang="0">
                      <a:pos x="497" y="1047"/>
                    </a:cxn>
                    <a:cxn ang="0">
                      <a:pos x="587" y="1060"/>
                    </a:cxn>
                    <a:cxn ang="0">
                      <a:pos x="689" y="1060"/>
                    </a:cxn>
                    <a:cxn ang="0">
                      <a:pos x="733" y="1047"/>
                    </a:cxn>
                    <a:cxn ang="0">
                      <a:pos x="758" y="1011"/>
                    </a:cxn>
                    <a:cxn ang="0">
                      <a:pos x="747" y="948"/>
                    </a:cxn>
                    <a:cxn ang="0">
                      <a:pos x="683" y="804"/>
                    </a:cxn>
                    <a:cxn ang="0">
                      <a:pos x="572" y="319"/>
                    </a:cxn>
                    <a:cxn ang="0">
                      <a:pos x="554" y="249"/>
                    </a:cxn>
                    <a:cxn ang="0">
                      <a:pos x="497" y="212"/>
                    </a:cxn>
                  </a:cxnLst>
                  <a:rect l="0" t="0" r="r" b="b"/>
                  <a:pathLst>
                    <a:path w="758" h="1060">
                      <a:moveTo>
                        <a:pt x="497" y="212"/>
                      </a:moveTo>
                      <a:lnTo>
                        <a:pt x="355" y="205"/>
                      </a:lnTo>
                      <a:lnTo>
                        <a:pt x="205" y="181"/>
                      </a:lnTo>
                      <a:lnTo>
                        <a:pt x="117" y="137"/>
                      </a:lnTo>
                      <a:lnTo>
                        <a:pt x="65" y="98"/>
                      </a:lnTo>
                      <a:lnTo>
                        <a:pt x="0" y="0"/>
                      </a:lnTo>
                      <a:lnTo>
                        <a:pt x="96" y="816"/>
                      </a:lnTo>
                      <a:lnTo>
                        <a:pt x="161" y="892"/>
                      </a:lnTo>
                      <a:lnTo>
                        <a:pt x="232" y="960"/>
                      </a:lnTo>
                      <a:lnTo>
                        <a:pt x="322" y="1011"/>
                      </a:lnTo>
                      <a:lnTo>
                        <a:pt x="399" y="1035"/>
                      </a:lnTo>
                      <a:lnTo>
                        <a:pt x="497" y="1047"/>
                      </a:lnTo>
                      <a:lnTo>
                        <a:pt x="587" y="1060"/>
                      </a:lnTo>
                      <a:lnTo>
                        <a:pt x="689" y="1060"/>
                      </a:lnTo>
                      <a:lnTo>
                        <a:pt x="733" y="1047"/>
                      </a:lnTo>
                      <a:lnTo>
                        <a:pt x="758" y="1011"/>
                      </a:lnTo>
                      <a:lnTo>
                        <a:pt x="747" y="948"/>
                      </a:lnTo>
                      <a:lnTo>
                        <a:pt x="683" y="804"/>
                      </a:lnTo>
                      <a:lnTo>
                        <a:pt x="572" y="319"/>
                      </a:lnTo>
                      <a:lnTo>
                        <a:pt x="554" y="249"/>
                      </a:lnTo>
                      <a:lnTo>
                        <a:pt x="497" y="21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03887" name="Freeform 111"/>
              <p:cNvSpPr>
                <a:spLocks/>
              </p:cNvSpPr>
              <p:nvPr/>
            </p:nvSpPr>
            <p:spPr bwMode="auto">
              <a:xfrm>
                <a:off x="1458" y="7721"/>
                <a:ext cx="19" cy="313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8" y="33"/>
                  </a:cxn>
                  <a:cxn ang="0">
                    <a:pos x="22" y="61"/>
                  </a:cxn>
                  <a:cxn ang="0">
                    <a:pos x="10" y="115"/>
                  </a:cxn>
                  <a:cxn ang="0">
                    <a:pos x="27" y="170"/>
                  </a:cxn>
                  <a:cxn ang="0">
                    <a:pos x="13" y="282"/>
                  </a:cxn>
                  <a:cxn ang="0">
                    <a:pos x="22" y="625"/>
                  </a:cxn>
                  <a:cxn ang="0">
                    <a:pos x="5" y="616"/>
                  </a:cxn>
                  <a:cxn ang="0">
                    <a:pos x="0" y="275"/>
                  </a:cxn>
                  <a:cxn ang="0">
                    <a:pos x="18" y="178"/>
                  </a:cxn>
                  <a:cxn ang="0">
                    <a:pos x="7" y="131"/>
                  </a:cxn>
                  <a:cxn ang="0">
                    <a:pos x="2" y="115"/>
                  </a:cxn>
                  <a:cxn ang="0">
                    <a:pos x="8" y="64"/>
                  </a:cxn>
                  <a:cxn ang="0">
                    <a:pos x="22" y="38"/>
                  </a:cxn>
                  <a:cxn ang="0">
                    <a:pos x="26" y="0"/>
                  </a:cxn>
                </a:cxnLst>
                <a:rect l="0" t="0" r="r" b="b"/>
                <a:pathLst>
                  <a:path w="38" h="625">
                    <a:moveTo>
                      <a:pt x="26" y="0"/>
                    </a:moveTo>
                    <a:lnTo>
                      <a:pt x="38" y="33"/>
                    </a:lnTo>
                    <a:lnTo>
                      <a:pt x="22" y="61"/>
                    </a:lnTo>
                    <a:lnTo>
                      <a:pt x="10" y="115"/>
                    </a:lnTo>
                    <a:lnTo>
                      <a:pt x="27" y="170"/>
                    </a:lnTo>
                    <a:lnTo>
                      <a:pt x="13" y="282"/>
                    </a:lnTo>
                    <a:lnTo>
                      <a:pt x="22" y="625"/>
                    </a:lnTo>
                    <a:lnTo>
                      <a:pt x="5" y="616"/>
                    </a:lnTo>
                    <a:lnTo>
                      <a:pt x="0" y="275"/>
                    </a:lnTo>
                    <a:lnTo>
                      <a:pt x="18" y="178"/>
                    </a:lnTo>
                    <a:lnTo>
                      <a:pt x="7" y="131"/>
                    </a:lnTo>
                    <a:lnTo>
                      <a:pt x="2" y="115"/>
                    </a:lnTo>
                    <a:lnTo>
                      <a:pt x="8" y="64"/>
                    </a:lnTo>
                    <a:lnTo>
                      <a:pt x="22" y="38"/>
                    </a:lnTo>
                    <a:lnTo>
                      <a:pt x="26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888" name="Freeform 112"/>
              <p:cNvSpPr>
                <a:spLocks/>
              </p:cNvSpPr>
              <p:nvPr/>
            </p:nvSpPr>
            <p:spPr bwMode="auto">
              <a:xfrm>
                <a:off x="1381" y="7725"/>
                <a:ext cx="48" cy="18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49" y="26"/>
                  </a:cxn>
                  <a:cxn ang="0">
                    <a:pos x="8" y="36"/>
                  </a:cxn>
                  <a:cxn ang="0">
                    <a:pos x="0" y="36"/>
                  </a:cxn>
                  <a:cxn ang="0">
                    <a:pos x="26" y="12"/>
                  </a:cxn>
                  <a:cxn ang="0">
                    <a:pos x="97" y="0"/>
                  </a:cxn>
                </a:cxnLst>
                <a:rect l="0" t="0" r="r" b="b"/>
                <a:pathLst>
                  <a:path w="97" h="36">
                    <a:moveTo>
                      <a:pt x="97" y="0"/>
                    </a:moveTo>
                    <a:lnTo>
                      <a:pt x="49" y="26"/>
                    </a:lnTo>
                    <a:lnTo>
                      <a:pt x="8" y="36"/>
                    </a:lnTo>
                    <a:lnTo>
                      <a:pt x="0" y="36"/>
                    </a:lnTo>
                    <a:lnTo>
                      <a:pt x="26" y="12"/>
                    </a:lnTo>
                    <a:lnTo>
                      <a:pt x="97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113"/>
            <p:cNvGrpSpPr>
              <a:grpSpLocks/>
            </p:cNvGrpSpPr>
            <p:nvPr/>
          </p:nvGrpSpPr>
          <p:grpSpPr bwMode="auto">
            <a:xfrm>
              <a:off x="7096" y="9123"/>
              <a:ext cx="625" cy="1312"/>
              <a:chOff x="2329" y="5511"/>
              <a:chExt cx="625" cy="1312"/>
            </a:xfrm>
          </p:grpSpPr>
          <p:grpSp>
            <p:nvGrpSpPr>
              <p:cNvPr id="28" name="Group 114"/>
              <p:cNvGrpSpPr>
                <a:grpSpLocks/>
              </p:cNvGrpSpPr>
              <p:nvPr/>
            </p:nvGrpSpPr>
            <p:grpSpPr bwMode="auto">
              <a:xfrm>
                <a:off x="2548" y="5786"/>
                <a:ext cx="171" cy="334"/>
                <a:chOff x="2548" y="5786"/>
                <a:chExt cx="171" cy="334"/>
              </a:xfrm>
            </p:grpSpPr>
            <p:sp>
              <p:nvSpPr>
                <p:cNvPr id="203891" name="Freeform 115"/>
                <p:cNvSpPr>
                  <a:spLocks/>
                </p:cNvSpPr>
                <p:nvPr/>
              </p:nvSpPr>
              <p:spPr bwMode="auto">
                <a:xfrm>
                  <a:off x="2548" y="5786"/>
                  <a:ext cx="171" cy="334"/>
                </a:xfrm>
                <a:custGeom>
                  <a:avLst/>
                  <a:gdLst/>
                  <a:ahLst/>
                  <a:cxnLst>
                    <a:cxn ang="0">
                      <a:pos x="332" y="70"/>
                    </a:cxn>
                    <a:cxn ang="0">
                      <a:pos x="313" y="47"/>
                    </a:cxn>
                    <a:cxn ang="0">
                      <a:pos x="77" y="0"/>
                    </a:cxn>
                    <a:cxn ang="0">
                      <a:pos x="52" y="9"/>
                    </a:cxn>
                    <a:cxn ang="0">
                      <a:pos x="37" y="21"/>
                    </a:cxn>
                    <a:cxn ang="0">
                      <a:pos x="26" y="44"/>
                    </a:cxn>
                    <a:cxn ang="0">
                      <a:pos x="0" y="406"/>
                    </a:cxn>
                    <a:cxn ang="0">
                      <a:pos x="167" y="669"/>
                    </a:cxn>
                    <a:cxn ang="0">
                      <a:pos x="228" y="665"/>
                    </a:cxn>
                    <a:cxn ang="0">
                      <a:pos x="342" y="277"/>
                    </a:cxn>
                    <a:cxn ang="0">
                      <a:pos x="332" y="70"/>
                    </a:cxn>
                  </a:cxnLst>
                  <a:rect l="0" t="0" r="r" b="b"/>
                  <a:pathLst>
                    <a:path w="342" h="669">
                      <a:moveTo>
                        <a:pt x="332" y="70"/>
                      </a:moveTo>
                      <a:lnTo>
                        <a:pt x="313" y="47"/>
                      </a:lnTo>
                      <a:lnTo>
                        <a:pt x="77" y="0"/>
                      </a:lnTo>
                      <a:lnTo>
                        <a:pt x="52" y="9"/>
                      </a:lnTo>
                      <a:lnTo>
                        <a:pt x="37" y="21"/>
                      </a:lnTo>
                      <a:lnTo>
                        <a:pt x="26" y="44"/>
                      </a:lnTo>
                      <a:lnTo>
                        <a:pt x="0" y="406"/>
                      </a:lnTo>
                      <a:lnTo>
                        <a:pt x="167" y="669"/>
                      </a:lnTo>
                      <a:lnTo>
                        <a:pt x="228" y="665"/>
                      </a:lnTo>
                      <a:lnTo>
                        <a:pt x="342" y="277"/>
                      </a:lnTo>
                      <a:lnTo>
                        <a:pt x="332" y="7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92" name="Freeform 116"/>
                <p:cNvSpPr>
                  <a:spLocks/>
                </p:cNvSpPr>
                <p:nvPr/>
              </p:nvSpPr>
              <p:spPr bwMode="auto">
                <a:xfrm>
                  <a:off x="2654" y="5819"/>
                  <a:ext cx="52" cy="92"/>
                </a:xfrm>
                <a:custGeom>
                  <a:avLst/>
                  <a:gdLst/>
                  <a:ahLst/>
                  <a:cxnLst>
                    <a:cxn ang="0">
                      <a:pos x="0" y="91"/>
                    </a:cxn>
                    <a:cxn ang="0">
                      <a:pos x="33" y="131"/>
                    </a:cxn>
                    <a:cxn ang="0">
                      <a:pos x="51" y="183"/>
                    </a:cxn>
                    <a:cxn ang="0">
                      <a:pos x="85" y="136"/>
                    </a:cxn>
                    <a:cxn ang="0">
                      <a:pos x="101" y="112"/>
                    </a:cxn>
                    <a:cxn ang="0">
                      <a:pos x="104" y="61"/>
                    </a:cxn>
                    <a:cxn ang="0">
                      <a:pos x="103" y="0"/>
                    </a:cxn>
                    <a:cxn ang="0">
                      <a:pos x="70" y="40"/>
                    </a:cxn>
                    <a:cxn ang="0">
                      <a:pos x="63" y="59"/>
                    </a:cxn>
                    <a:cxn ang="0">
                      <a:pos x="54" y="71"/>
                    </a:cxn>
                    <a:cxn ang="0">
                      <a:pos x="27" y="85"/>
                    </a:cxn>
                    <a:cxn ang="0">
                      <a:pos x="0" y="91"/>
                    </a:cxn>
                  </a:cxnLst>
                  <a:rect l="0" t="0" r="r" b="b"/>
                  <a:pathLst>
                    <a:path w="104" h="183">
                      <a:moveTo>
                        <a:pt x="0" y="91"/>
                      </a:moveTo>
                      <a:lnTo>
                        <a:pt x="33" y="131"/>
                      </a:lnTo>
                      <a:lnTo>
                        <a:pt x="51" y="183"/>
                      </a:lnTo>
                      <a:lnTo>
                        <a:pt x="85" y="136"/>
                      </a:lnTo>
                      <a:lnTo>
                        <a:pt x="101" y="112"/>
                      </a:lnTo>
                      <a:lnTo>
                        <a:pt x="104" y="61"/>
                      </a:lnTo>
                      <a:lnTo>
                        <a:pt x="103" y="0"/>
                      </a:lnTo>
                      <a:lnTo>
                        <a:pt x="70" y="40"/>
                      </a:lnTo>
                      <a:lnTo>
                        <a:pt x="63" y="59"/>
                      </a:lnTo>
                      <a:lnTo>
                        <a:pt x="54" y="71"/>
                      </a:lnTo>
                      <a:lnTo>
                        <a:pt x="27" y="85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blipFill dpi="0" rotWithShape="0">
                  <a:blip r:embed="rId14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93" name="Freeform 117"/>
                <p:cNvSpPr>
                  <a:spLocks/>
                </p:cNvSpPr>
                <p:nvPr/>
              </p:nvSpPr>
              <p:spPr bwMode="auto">
                <a:xfrm>
                  <a:off x="2565" y="5797"/>
                  <a:ext cx="84" cy="118"/>
                </a:xfrm>
                <a:custGeom>
                  <a:avLst/>
                  <a:gdLst/>
                  <a:ahLst/>
                  <a:cxnLst>
                    <a:cxn ang="0">
                      <a:pos x="167" y="136"/>
                    </a:cxn>
                    <a:cxn ang="0">
                      <a:pos x="150" y="149"/>
                    </a:cxn>
                    <a:cxn ang="0">
                      <a:pos x="129" y="178"/>
                    </a:cxn>
                    <a:cxn ang="0">
                      <a:pos x="112" y="236"/>
                    </a:cxn>
                    <a:cxn ang="0">
                      <a:pos x="71" y="201"/>
                    </a:cxn>
                    <a:cxn ang="0">
                      <a:pos x="33" y="170"/>
                    </a:cxn>
                    <a:cxn ang="0">
                      <a:pos x="5" y="129"/>
                    </a:cxn>
                    <a:cxn ang="0">
                      <a:pos x="5" y="84"/>
                    </a:cxn>
                    <a:cxn ang="0">
                      <a:pos x="0" y="35"/>
                    </a:cxn>
                    <a:cxn ang="0">
                      <a:pos x="2" y="12"/>
                    </a:cxn>
                    <a:cxn ang="0">
                      <a:pos x="11" y="0"/>
                    </a:cxn>
                    <a:cxn ang="0">
                      <a:pos x="11" y="17"/>
                    </a:cxn>
                    <a:cxn ang="0">
                      <a:pos x="36" y="49"/>
                    </a:cxn>
                    <a:cxn ang="0">
                      <a:pos x="66" y="84"/>
                    </a:cxn>
                    <a:cxn ang="0">
                      <a:pos x="100" y="107"/>
                    </a:cxn>
                    <a:cxn ang="0">
                      <a:pos x="131" y="124"/>
                    </a:cxn>
                    <a:cxn ang="0">
                      <a:pos x="167" y="136"/>
                    </a:cxn>
                  </a:cxnLst>
                  <a:rect l="0" t="0" r="r" b="b"/>
                  <a:pathLst>
                    <a:path w="167" h="236">
                      <a:moveTo>
                        <a:pt x="167" y="136"/>
                      </a:moveTo>
                      <a:lnTo>
                        <a:pt x="150" y="149"/>
                      </a:lnTo>
                      <a:lnTo>
                        <a:pt x="129" y="178"/>
                      </a:lnTo>
                      <a:lnTo>
                        <a:pt x="112" y="236"/>
                      </a:lnTo>
                      <a:lnTo>
                        <a:pt x="71" y="201"/>
                      </a:lnTo>
                      <a:lnTo>
                        <a:pt x="33" y="170"/>
                      </a:lnTo>
                      <a:lnTo>
                        <a:pt x="5" y="129"/>
                      </a:lnTo>
                      <a:lnTo>
                        <a:pt x="5" y="84"/>
                      </a:lnTo>
                      <a:lnTo>
                        <a:pt x="0" y="35"/>
                      </a:lnTo>
                      <a:lnTo>
                        <a:pt x="2" y="12"/>
                      </a:lnTo>
                      <a:lnTo>
                        <a:pt x="11" y="0"/>
                      </a:lnTo>
                      <a:lnTo>
                        <a:pt x="11" y="17"/>
                      </a:lnTo>
                      <a:lnTo>
                        <a:pt x="36" y="49"/>
                      </a:lnTo>
                      <a:lnTo>
                        <a:pt x="66" y="84"/>
                      </a:lnTo>
                      <a:lnTo>
                        <a:pt x="100" y="107"/>
                      </a:lnTo>
                      <a:lnTo>
                        <a:pt x="131" y="124"/>
                      </a:lnTo>
                      <a:lnTo>
                        <a:pt x="167" y="136"/>
                      </a:lnTo>
                      <a:close/>
                    </a:path>
                  </a:pathLst>
                </a:custGeom>
                <a:blipFill dpi="0" rotWithShape="0">
                  <a:blip r:embed="rId14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94" name="Freeform 118"/>
                <p:cNvSpPr>
                  <a:spLocks/>
                </p:cNvSpPr>
                <p:nvPr/>
              </p:nvSpPr>
              <p:spPr bwMode="auto">
                <a:xfrm>
                  <a:off x="2606" y="5869"/>
                  <a:ext cx="66" cy="229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123" y="32"/>
                    </a:cxn>
                    <a:cxn ang="0">
                      <a:pos x="133" y="76"/>
                    </a:cxn>
                    <a:cxn ang="0">
                      <a:pos x="131" y="97"/>
                    </a:cxn>
                    <a:cxn ang="0">
                      <a:pos x="125" y="118"/>
                    </a:cxn>
                    <a:cxn ang="0">
                      <a:pos x="118" y="130"/>
                    </a:cxn>
                    <a:cxn ang="0">
                      <a:pos x="120" y="170"/>
                    </a:cxn>
                    <a:cxn ang="0">
                      <a:pos x="125" y="235"/>
                    </a:cxn>
                    <a:cxn ang="0">
                      <a:pos x="92" y="338"/>
                    </a:cxn>
                    <a:cxn ang="0">
                      <a:pos x="66" y="459"/>
                    </a:cxn>
                    <a:cxn ang="0">
                      <a:pos x="40" y="387"/>
                    </a:cxn>
                    <a:cxn ang="0">
                      <a:pos x="10" y="303"/>
                    </a:cxn>
                    <a:cxn ang="0">
                      <a:pos x="0" y="265"/>
                    </a:cxn>
                    <a:cxn ang="0">
                      <a:pos x="21" y="188"/>
                    </a:cxn>
                    <a:cxn ang="0">
                      <a:pos x="47" y="130"/>
                    </a:cxn>
                    <a:cxn ang="0">
                      <a:pos x="41" y="90"/>
                    </a:cxn>
                    <a:cxn ang="0">
                      <a:pos x="51" y="48"/>
                    </a:cxn>
                    <a:cxn ang="0">
                      <a:pos x="65" y="21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133" h="459">
                      <a:moveTo>
                        <a:pt x="95" y="0"/>
                      </a:moveTo>
                      <a:lnTo>
                        <a:pt x="123" y="32"/>
                      </a:lnTo>
                      <a:lnTo>
                        <a:pt x="133" y="76"/>
                      </a:lnTo>
                      <a:lnTo>
                        <a:pt x="131" y="97"/>
                      </a:lnTo>
                      <a:lnTo>
                        <a:pt x="125" y="118"/>
                      </a:lnTo>
                      <a:lnTo>
                        <a:pt x="118" y="130"/>
                      </a:lnTo>
                      <a:lnTo>
                        <a:pt x="120" y="170"/>
                      </a:lnTo>
                      <a:lnTo>
                        <a:pt x="125" y="235"/>
                      </a:lnTo>
                      <a:lnTo>
                        <a:pt x="92" y="338"/>
                      </a:lnTo>
                      <a:lnTo>
                        <a:pt x="66" y="459"/>
                      </a:lnTo>
                      <a:lnTo>
                        <a:pt x="40" y="387"/>
                      </a:lnTo>
                      <a:lnTo>
                        <a:pt x="10" y="303"/>
                      </a:lnTo>
                      <a:lnTo>
                        <a:pt x="0" y="265"/>
                      </a:lnTo>
                      <a:lnTo>
                        <a:pt x="21" y="188"/>
                      </a:lnTo>
                      <a:lnTo>
                        <a:pt x="47" y="130"/>
                      </a:lnTo>
                      <a:lnTo>
                        <a:pt x="41" y="90"/>
                      </a:lnTo>
                      <a:lnTo>
                        <a:pt x="51" y="48"/>
                      </a:lnTo>
                      <a:lnTo>
                        <a:pt x="65" y="21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95" name="Freeform 119"/>
                <p:cNvSpPr>
                  <a:spLocks/>
                </p:cNvSpPr>
                <p:nvPr/>
              </p:nvSpPr>
              <p:spPr bwMode="auto">
                <a:xfrm>
                  <a:off x="2668" y="5884"/>
                  <a:ext cx="35" cy="97"/>
                </a:xfrm>
                <a:custGeom>
                  <a:avLst/>
                  <a:gdLst/>
                  <a:ahLst/>
                  <a:cxnLst>
                    <a:cxn ang="0">
                      <a:pos x="69" y="0"/>
                    </a:cxn>
                    <a:cxn ang="0">
                      <a:pos x="45" y="39"/>
                    </a:cxn>
                    <a:cxn ang="0">
                      <a:pos x="25" y="65"/>
                    </a:cxn>
                    <a:cxn ang="0">
                      <a:pos x="14" y="68"/>
                    </a:cxn>
                    <a:cxn ang="0">
                      <a:pos x="0" y="107"/>
                    </a:cxn>
                    <a:cxn ang="0">
                      <a:pos x="6" y="195"/>
                    </a:cxn>
                    <a:cxn ang="0">
                      <a:pos x="16" y="161"/>
                    </a:cxn>
                    <a:cxn ang="0">
                      <a:pos x="38" y="107"/>
                    </a:cxn>
                    <a:cxn ang="0">
                      <a:pos x="55" y="60"/>
                    </a:cxn>
                    <a:cxn ang="0">
                      <a:pos x="69" y="0"/>
                    </a:cxn>
                  </a:cxnLst>
                  <a:rect l="0" t="0" r="r" b="b"/>
                  <a:pathLst>
                    <a:path w="69" h="195">
                      <a:moveTo>
                        <a:pt x="69" y="0"/>
                      </a:moveTo>
                      <a:lnTo>
                        <a:pt x="45" y="39"/>
                      </a:lnTo>
                      <a:lnTo>
                        <a:pt x="25" y="65"/>
                      </a:lnTo>
                      <a:lnTo>
                        <a:pt x="14" y="68"/>
                      </a:lnTo>
                      <a:lnTo>
                        <a:pt x="0" y="107"/>
                      </a:lnTo>
                      <a:lnTo>
                        <a:pt x="6" y="195"/>
                      </a:lnTo>
                      <a:lnTo>
                        <a:pt x="16" y="161"/>
                      </a:lnTo>
                      <a:lnTo>
                        <a:pt x="38" y="107"/>
                      </a:lnTo>
                      <a:lnTo>
                        <a:pt x="55" y="60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blipFill dpi="0" rotWithShape="0">
                  <a:blip r:embed="rId14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96" name="Freeform 120"/>
                <p:cNvSpPr>
                  <a:spLocks/>
                </p:cNvSpPr>
                <p:nvPr/>
              </p:nvSpPr>
              <p:spPr bwMode="auto">
                <a:xfrm>
                  <a:off x="2567" y="5869"/>
                  <a:ext cx="60" cy="129"/>
                </a:xfrm>
                <a:custGeom>
                  <a:avLst/>
                  <a:gdLst/>
                  <a:ahLst/>
                  <a:cxnLst>
                    <a:cxn ang="0">
                      <a:pos x="112" y="100"/>
                    </a:cxn>
                    <a:cxn ang="0">
                      <a:pos x="118" y="127"/>
                    </a:cxn>
                    <a:cxn ang="0">
                      <a:pos x="102" y="167"/>
                    </a:cxn>
                    <a:cxn ang="0">
                      <a:pos x="90" y="198"/>
                    </a:cxn>
                    <a:cxn ang="0">
                      <a:pos x="76" y="260"/>
                    </a:cxn>
                    <a:cxn ang="0">
                      <a:pos x="50" y="181"/>
                    </a:cxn>
                    <a:cxn ang="0">
                      <a:pos x="33" y="125"/>
                    </a:cxn>
                    <a:cxn ang="0">
                      <a:pos x="16" y="74"/>
                    </a:cxn>
                    <a:cxn ang="0">
                      <a:pos x="6" y="35"/>
                    </a:cxn>
                    <a:cxn ang="0">
                      <a:pos x="0" y="2"/>
                    </a:cxn>
                    <a:cxn ang="0">
                      <a:pos x="2" y="0"/>
                    </a:cxn>
                    <a:cxn ang="0">
                      <a:pos x="16" y="25"/>
                    </a:cxn>
                    <a:cxn ang="0">
                      <a:pos x="52" y="56"/>
                    </a:cxn>
                    <a:cxn ang="0">
                      <a:pos x="112" y="100"/>
                    </a:cxn>
                  </a:cxnLst>
                  <a:rect l="0" t="0" r="r" b="b"/>
                  <a:pathLst>
                    <a:path w="118" h="260">
                      <a:moveTo>
                        <a:pt x="112" y="100"/>
                      </a:moveTo>
                      <a:lnTo>
                        <a:pt x="118" y="127"/>
                      </a:lnTo>
                      <a:lnTo>
                        <a:pt x="102" y="167"/>
                      </a:lnTo>
                      <a:lnTo>
                        <a:pt x="90" y="198"/>
                      </a:lnTo>
                      <a:lnTo>
                        <a:pt x="76" y="260"/>
                      </a:lnTo>
                      <a:lnTo>
                        <a:pt x="50" y="181"/>
                      </a:lnTo>
                      <a:lnTo>
                        <a:pt x="33" y="125"/>
                      </a:lnTo>
                      <a:lnTo>
                        <a:pt x="16" y="74"/>
                      </a:lnTo>
                      <a:lnTo>
                        <a:pt x="6" y="3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6" y="25"/>
                      </a:lnTo>
                      <a:lnTo>
                        <a:pt x="52" y="56"/>
                      </a:lnTo>
                      <a:lnTo>
                        <a:pt x="112" y="100"/>
                      </a:lnTo>
                      <a:close/>
                    </a:path>
                  </a:pathLst>
                </a:custGeom>
                <a:blipFill dpi="0" rotWithShape="0">
                  <a:blip r:embed="rId14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121"/>
              <p:cNvGrpSpPr>
                <a:grpSpLocks/>
              </p:cNvGrpSpPr>
              <p:nvPr/>
            </p:nvGrpSpPr>
            <p:grpSpPr bwMode="auto">
              <a:xfrm>
                <a:off x="2544" y="5511"/>
                <a:ext cx="209" cy="348"/>
                <a:chOff x="2544" y="5511"/>
                <a:chExt cx="209" cy="348"/>
              </a:xfrm>
            </p:grpSpPr>
            <p:sp>
              <p:nvSpPr>
                <p:cNvPr id="203898" name="Freeform 122"/>
                <p:cNvSpPr>
                  <a:spLocks/>
                </p:cNvSpPr>
                <p:nvPr/>
              </p:nvSpPr>
              <p:spPr bwMode="auto">
                <a:xfrm>
                  <a:off x="2574" y="5742"/>
                  <a:ext cx="114" cy="117"/>
                </a:xfrm>
                <a:custGeom>
                  <a:avLst/>
                  <a:gdLst/>
                  <a:ahLst/>
                  <a:cxnLst>
                    <a:cxn ang="0">
                      <a:pos x="228" y="168"/>
                    </a:cxn>
                    <a:cxn ang="0">
                      <a:pos x="217" y="208"/>
                    </a:cxn>
                    <a:cxn ang="0">
                      <a:pos x="198" y="224"/>
                    </a:cxn>
                    <a:cxn ang="0">
                      <a:pos x="178" y="234"/>
                    </a:cxn>
                    <a:cxn ang="0">
                      <a:pos x="143" y="234"/>
                    </a:cxn>
                    <a:cxn ang="0">
                      <a:pos x="116" y="224"/>
                    </a:cxn>
                    <a:cxn ang="0">
                      <a:pos x="82" y="204"/>
                    </a:cxn>
                    <a:cxn ang="0">
                      <a:pos x="58" y="187"/>
                    </a:cxn>
                    <a:cxn ang="0">
                      <a:pos x="37" y="168"/>
                    </a:cxn>
                    <a:cxn ang="0">
                      <a:pos x="18" y="147"/>
                    </a:cxn>
                    <a:cxn ang="0">
                      <a:pos x="0" y="115"/>
                    </a:cxn>
                    <a:cxn ang="0">
                      <a:pos x="6" y="91"/>
                    </a:cxn>
                    <a:cxn ang="0">
                      <a:pos x="9" y="70"/>
                    </a:cxn>
                    <a:cxn ang="0">
                      <a:pos x="7" y="45"/>
                    </a:cxn>
                    <a:cxn ang="0">
                      <a:pos x="6" y="0"/>
                    </a:cxn>
                    <a:cxn ang="0">
                      <a:pos x="228" y="168"/>
                    </a:cxn>
                  </a:cxnLst>
                  <a:rect l="0" t="0" r="r" b="b"/>
                  <a:pathLst>
                    <a:path w="228" h="234">
                      <a:moveTo>
                        <a:pt x="228" y="168"/>
                      </a:moveTo>
                      <a:lnTo>
                        <a:pt x="217" y="208"/>
                      </a:lnTo>
                      <a:lnTo>
                        <a:pt x="198" y="224"/>
                      </a:lnTo>
                      <a:lnTo>
                        <a:pt x="178" y="234"/>
                      </a:lnTo>
                      <a:lnTo>
                        <a:pt x="143" y="234"/>
                      </a:lnTo>
                      <a:lnTo>
                        <a:pt x="116" y="224"/>
                      </a:lnTo>
                      <a:lnTo>
                        <a:pt x="82" y="204"/>
                      </a:lnTo>
                      <a:lnTo>
                        <a:pt x="58" y="187"/>
                      </a:lnTo>
                      <a:lnTo>
                        <a:pt x="37" y="168"/>
                      </a:lnTo>
                      <a:lnTo>
                        <a:pt x="18" y="147"/>
                      </a:lnTo>
                      <a:lnTo>
                        <a:pt x="0" y="115"/>
                      </a:lnTo>
                      <a:lnTo>
                        <a:pt x="6" y="91"/>
                      </a:lnTo>
                      <a:lnTo>
                        <a:pt x="9" y="70"/>
                      </a:lnTo>
                      <a:lnTo>
                        <a:pt x="7" y="45"/>
                      </a:lnTo>
                      <a:lnTo>
                        <a:pt x="6" y="0"/>
                      </a:lnTo>
                      <a:lnTo>
                        <a:pt x="228" y="168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2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0" name="Group 123"/>
                <p:cNvGrpSpPr>
                  <a:grpSpLocks/>
                </p:cNvGrpSpPr>
                <p:nvPr/>
              </p:nvGrpSpPr>
              <p:grpSpPr bwMode="auto">
                <a:xfrm>
                  <a:off x="2544" y="5511"/>
                  <a:ext cx="209" cy="327"/>
                  <a:chOff x="2544" y="5511"/>
                  <a:chExt cx="209" cy="327"/>
                </a:xfrm>
              </p:grpSpPr>
              <p:sp>
                <p:nvSpPr>
                  <p:cNvPr id="203900" name="Freeform 124"/>
                  <p:cNvSpPr>
                    <a:spLocks/>
                  </p:cNvSpPr>
                  <p:nvPr/>
                </p:nvSpPr>
                <p:spPr bwMode="auto">
                  <a:xfrm>
                    <a:off x="2544" y="5511"/>
                    <a:ext cx="209" cy="221"/>
                  </a:xfrm>
                  <a:custGeom>
                    <a:avLst/>
                    <a:gdLst/>
                    <a:ahLst/>
                    <a:cxnLst>
                      <a:cxn ang="0">
                        <a:pos x="279" y="2"/>
                      </a:cxn>
                      <a:cxn ang="0">
                        <a:pos x="331" y="41"/>
                      </a:cxn>
                      <a:cxn ang="0">
                        <a:pos x="354" y="84"/>
                      </a:cxn>
                      <a:cxn ang="0">
                        <a:pos x="395" y="111"/>
                      </a:cxn>
                      <a:cxn ang="0">
                        <a:pos x="411" y="144"/>
                      </a:cxn>
                      <a:cxn ang="0">
                        <a:pos x="419" y="209"/>
                      </a:cxn>
                      <a:cxn ang="0">
                        <a:pos x="417" y="256"/>
                      </a:cxn>
                      <a:cxn ang="0">
                        <a:pos x="411" y="300"/>
                      </a:cxn>
                      <a:cxn ang="0">
                        <a:pos x="384" y="324"/>
                      </a:cxn>
                      <a:cxn ang="0">
                        <a:pos x="39" y="443"/>
                      </a:cxn>
                      <a:cxn ang="0">
                        <a:pos x="34" y="375"/>
                      </a:cxn>
                      <a:cxn ang="0">
                        <a:pos x="19" y="328"/>
                      </a:cxn>
                      <a:cxn ang="0">
                        <a:pos x="1" y="279"/>
                      </a:cxn>
                      <a:cxn ang="0">
                        <a:pos x="0" y="219"/>
                      </a:cxn>
                      <a:cxn ang="0">
                        <a:pos x="11" y="161"/>
                      </a:cxn>
                      <a:cxn ang="0">
                        <a:pos x="26" y="111"/>
                      </a:cxn>
                      <a:cxn ang="0">
                        <a:pos x="50" y="69"/>
                      </a:cxn>
                      <a:cxn ang="0">
                        <a:pos x="86" y="39"/>
                      </a:cxn>
                      <a:cxn ang="0">
                        <a:pos x="129" y="9"/>
                      </a:cxn>
                      <a:cxn ang="0">
                        <a:pos x="212" y="0"/>
                      </a:cxn>
                      <a:cxn ang="0">
                        <a:pos x="279" y="2"/>
                      </a:cxn>
                    </a:cxnLst>
                    <a:rect l="0" t="0" r="r" b="b"/>
                    <a:pathLst>
                      <a:path w="419" h="443">
                        <a:moveTo>
                          <a:pt x="279" y="2"/>
                        </a:moveTo>
                        <a:lnTo>
                          <a:pt x="331" y="41"/>
                        </a:lnTo>
                        <a:lnTo>
                          <a:pt x="354" y="84"/>
                        </a:lnTo>
                        <a:lnTo>
                          <a:pt x="395" y="111"/>
                        </a:lnTo>
                        <a:lnTo>
                          <a:pt x="411" y="144"/>
                        </a:lnTo>
                        <a:lnTo>
                          <a:pt x="419" y="209"/>
                        </a:lnTo>
                        <a:lnTo>
                          <a:pt x="417" y="256"/>
                        </a:lnTo>
                        <a:lnTo>
                          <a:pt x="411" y="300"/>
                        </a:lnTo>
                        <a:lnTo>
                          <a:pt x="384" y="324"/>
                        </a:lnTo>
                        <a:lnTo>
                          <a:pt x="39" y="443"/>
                        </a:lnTo>
                        <a:lnTo>
                          <a:pt x="34" y="375"/>
                        </a:lnTo>
                        <a:lnTo>
                          <a:pt x="19" y="328"/>
                        </a:lnTo>
                        <a:lnTo>
                          <a:pt x="1" y="279"/>
                        </a:lnTo>
                        <a:lnTo>
                          <a:pt x="0" y="219"/>
                        </a:lnTo>
                        <a:lnTo>
                          <a:pt x="11" y="161"/>
                        </a:lnTo>
                        <a:lnTo>
                          <a:pt x="26" y="111"/>
                        </a:lnTo>
                        <a:lnTo>
                          <a:pt x="50" y="69"/>
                        </a:lnTo>
                        <a:lnTo>
                          <a:pt x="86" y="39"/>
                        </a:lnTo>
                        <a:lnTo>
                          <a:pt x="129" y="9"/>
                        </a:lnTo>
                        <a:lnTo>
                          <a:pt x="212" y="0"/>
                        </a:lnTo>
                        <a:lnTo>
                          <a:pt x="279" y="2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2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1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2560" y="5601"/>
                    <a:ext cx="180" cy="237"/>
                    <a:chOff x="2560" y="5601"/>
                    <a:chExt cx="180" cy="237"/>
                  </a:xfrm>
                </p:grpSpPr>
                <p:sp>
                  <p:nvSpPr>
                    <p:cNvPr id="203902" name="Freeform 126"/>
                    <p:cNvSpPr>
                      <a:spLocks/>
                    </p:cNvSpPr>
                    <p:nvPr/>
                  </p:nvSpPr>
                  <p:spPr bwMode="auto">
                    <a:xfrm>
                      <a:off x="2560" y="5601"/>
                      <a:ext cx="180" cy="237"/>
                    </a:xfrm>
                    <a:custGeom>
                      <a:avLst/>
                      <a:gdLst/>
                      <a:ahLst/>
                      <a:cxnLst>
                        <a:cxn ang="0">
                          <a:pos x="361" y="143"/>
                        </a:cxn>
                        <a:cxn ang="0">
                          <a:pos x="350" y="164"/>
                        </a:cxn>
                        <a:cxn ang="0">
                          <a:pos x="350" y="192"/>
                        </a:cxn>
                        <a:cxn ang="0">
                          <a:pos x="345" y="220"/>
                        </a:cxn>
                        <a:cxn ang="0">
                          <a:pos x="336" y="261"/>
                        </a:cxn>
                        <a:cxn ang="0">
                          <a:pos x="323" y="306"/>
                        </a:cxn>
                        <a:cxn ang="0">
                          <a:pos x="312" y="352"/>
                        </a:cxn>
                        <a:cxn ang="0">
                          <a:pos x="298" y="401"/>
                        </a:cxn>
                        <a:cxn ang="0">
                          <a:pos x="287" y="427"/>
                        </a:cxn>
                        <a:cxn ang="0">
                          <a:pos x="270" y="448"/>
                        </a:cxn>
                        <a:cxn ang="0">
                          <a:pos x="252" y="469"/>
                        </a:cxn>
                        <a:cxn ang="0">
                          <a:pos x="230" y="474"/>
                        </a:cxn>
                        <a:cxn ang="0">
                          <a:pos x="200" y="465"/>
                        </a:cxn>
                        <a:cxn ang="0">
                          <a:pos x="167" y="455"/>
                        </a:cxn>
                        <a:cxn ang="0">
                          <a:pos x="144" y="443"/>
                        </a:cxn>
                        <a:cxn ang="0">
                          <a:pos x="118" y="427"/>
                        </a:cxn>
                        <a:cxn ang="0">
                          <a:pos x="100" y="409"/>
                        </a:cxn>
                        <a:cxn ang="0">
                          <a:pos x="82" y="390"/>
                        </a:cxn>
                        <a:cxn ang="0">
                          <a:pos x="63" y="366"/>
                        </a:cxn>
                        <a:cxn ang="0">
                          <a:pos x="43" y="338"/>
                        </a:cxn>
                        <a:cxn ang="0">
                          <a:pos x="27" y="303"/>
                        </a:cxn>
                        <a:cxn ang="0">
                          <a:pos x="24" y="250"/>
                        </a:cxn>
                        <a:cxn ang="0">
                          <a:pos x="24" y="218"/>
                        </a:cxn>
                        <a:cxn ang="0">
                          <a:pos x="13" y="197"/>
                        </a:cxn>
                        <a:cxn ang="0">
                          <a:pos x="3" y="175"/>
                        </a:cxn>
                        <a:cxn ang="0">
                          <a:pos x="0" y="145"/>
                        </a:cxn>
                        <a:cxn ang="0">
                          <a:pos x="5" y="110"/>
                        </a:cxn>
                        <a:cxn ang="0">
                          <a:pos x="19" y="87"/>
                        </a:cxn>
                        <a:cxn ang="0">
                          <a:pos x="38" y="84"/>
                        </a:cxn>
                        <a:cxn ang="0">
                          <a:pos x="51" y="101"/>
                        </a:cxn>
                        <a:cxn ang="0">
                          <a:pos x="60" y="129"/>
                        </a:cxn>
                        <a:cxn ang="0">
                          <a:pos x="71" y="84"/>
                        </a:cxn>
                        <a:cxn ang="0">
                          <a:pos x="90" y="78"/>
                        </a:cxn>
                        <a:cxn ang="0">
                          <a:pos x="107" y="73"/>
                        </a:cxn>
                        <a:cxn ang="0">
                          <a:pos x="169" y="54"/>
                        </a:cxn>
                        <a:cxn ang="0">
                          <a:pos x="222" y="21"/>
                        </a:cxn>
                        <a:cxn ang="0">
                          <a:pos x="271" y="0"/>
                        </a:cxn>
                        <a:cxn ang="0">
                          <a:pos x="319" y="3"/>
                        </a:cxn>
                        <a:cxn ang="0">
                          <a:pos x="350" y="17"/>
                        </a:cxn>
                        <a:cxn ang="0">
                          <a:pos x="355" y="84"/>
                        </a:cxn>
                        <a:cxn ang="0">
                          <a:pos x="361" y="119"/>
                        </a:cxn>
                        <a:cxn ang="0">
                          <a:pos x="361" y="143"/>
                        </a:cxn>
                      </a:cxnLst>
                      <a:rect l="0" t="0" r="r" b="b"/>
                      <a:pathLst>
                        <a:path w="361" h="474">
                          <a:moveTo>
                            <a:pt x="361" y="143"/>
                          </a:moveTo>
                          <a:lnTo>
                            <a:pt x="350" y="164"/>
                          </a:lnTo>
                          <a:lnTo>
                            <a:pt x="350" y="192"/>
                          </a:lnTo>
                          <a:lnTo>
                            <a:pt x="345" y="220"/>
                          </a:lnTo>
                          <a:lnTo>
                            <a:pt x="336" y="261"/>
                          </a:lnTo>
                          <a:lnTo>
                            <a:pt x="323" y="306"/>
                          </a:lnTo>
                          <a:lnTo>
                            <a:pt x="312" y="352"/>
                          </a:lnTo>
                          <a:lnTo>
                            <a:pt x="298" y="401"/>
                          </a:lnTo>
                          <a:lnTo>
                            <a:pt x="287" y="427"/>
                          </a:lnTo>
                          <a:lnTo>
                            <a:pt x="270" y="448"/>
                          </a:lnTo>
                          <a:lnTo>
                            <a:pt x="252" y="469"/>
                          </a:lnTo>
                          <a:lnTo>
                            <a:pt x="230" y="474"/>
                          </a:lnTo>
                          <a:lnTo>
                            <a:pt x="200" y="465"/>
                          </a:lnTo>
                          <a:lnTo>
                            <a:pt x="167" y="455"/>
                          </a:lnTo>
                          <a:lnTo>
                            <a:pt x="144" y="443"/>
                          </a:lnTo>
                          <a:lnTo>
                            <a:pt x="118" y="427"/>
                          </a:lnTo>
                          <a:lnTo>
                            <a:pt x="100" y="409"/>
                          </a:lnTo>
                          <a:lnTo>
                            <a:pt x="82" y="390"/>
                          </a:lnTo>
                          <a:lnTo>
                            <a:pt x="63" y="366"/>
                          </a:lnTo>
                          <a:lnTo>
                            <a:pt x="43" y="338"/>
                          </a:lnTo>
                          <a:lnTo>
                            <a:pt x="27" y="303"/>
                          </a:lnTo>
                          <a:lnTo>
                            <a:pt x="24" y="250"/>
                          </a:lnTo>
                          <a:lnTo>
                            <a:pt x="24" y="218"/>
                          </a:lnTo>
                          <a:lnTo>
                            <a:pt x="13" y="197"/>
                          </a:lnTo>
                          <a:lnTo>
                            <a:pt x="3" y="175"/>
                          </a:lnTo>
                          <a:lnTo>
                            <a:pt x="0" y="145"/>
                          </a:lnTo>
                          <a:lnTo>
                            <a:pt x="5" y="110"/>
                          </a:lnTo>
                          <a:lnTo>
                            <a:pt x="19" y="87"/>
                          </a:lnTo>
                          <a:lnTo>
                            <a:pt x="38" y="84"/>
                          </a:lnTo>
                          <a:lnTo>
                            <a:pt x="51" y="101"/>
                          </a:lnTo>
                          <a:lnTo>
                            <a:pt x="60" y="129"/>
                          </a:lnTo>
                          <a:lnTo>
                            <a:pt x="71" y="84"/>
                          </a:lnTo>
                          <a:lnTo>
                            <a:pt x="90" y="78"/>
                          </a:lnTo>
                          <a:lnTo>
                            <a:pt x="107" y="73"/>
                          </a:lnTo>
                          <a:lnTo>
                            <a:pt x="169" y="54"/>
                          </a:lnTo>
                          <a:lnTo>
                            <a:pt x="222" y="21"/>
                          </a:lnTo>
                          <a:lnTo>
                            <a:pt x="271" y="0"/>
                          </a:lnTo>
                          <a:lnTo>
                            <a:pt x="319" y="3"/>
                          </a:lnTo>
                          <a:lnTo>
                            <a:pt x="350" y="17"/>
                          </a:lnTo>
                          <a:lnTo>
                            <a:pt x="355" y="84"/>
                          </a:lnTo>
                          <a:lnTo>
                            <a:pt x="361" y="119"/>
                          </a:lnTo>
                          <a:lnTo>
                            <a:pt x="361" y="143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 w="2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03" name="Freeform 127"/>
                    <p:cNvSpPr>
                      <a:spLocks/>
                    </p:cNvSpPr>
                    <p:nvPr/>
                  </p:nvSpPr>
                  <p:spPr bwMode="auto">
                    <a:xfrm>
                      <a:off x="2651" y="5781"/>
                      <a:ext cx="58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112" y="23"/>
                        </a:cxn>
                        <a:cxn ang="0">
                          <a:pos x="114" y="14"/>
                        </a:cxn>
                        <a:cxn ang="0">
                          <a:pos x="115" y="4"/>
                        </a:cxn>
                        <a:cxn ang="0">
                          <a:pos x="109" y="9"/>
                        </a:cxn>
                        <a:cxn ang="0">
                          <a:pos x="91" y="2"/>
                        </a:cxn>
                        <a:cxn ang="0">
                          <a:pos x="79" y="4"/>
                        </a:cxn>
                        <a:cxn ang="0">
                          <a:pos x="66" y="0"/>
                        </a:cxn>
                        <a:cxn ang="0">
                          <a:pos x="33" y="6"/>
                        </a:cxn>
                        <a:cxn ang="0">
                          <a:pos x="19" y="7"/>
                        </a:cxn>
                        <a:cxn ang="0">
                          <a:pos x="11" y="6"/>
                        </a:cxn>
                        <a:cxn ang="0">
                          <a:pos x="5" y="2"/>
                        </a:cxn>
                        <a:cxn ang="0">
                          <a:pos x="5" y="13"/>
                        </a:cxn>
                        <a:cxn ang="0">
                          <a:pos x="0" y="25"/>
                        </a:cxn>
                        <a:cxn ang="0">
                          <a:pos x="14" y="11"/>
                        </a:cxn>
                        <a:cxn ang="0">
                          <a:pos x="35" y="9"/>
                        </a:cxn>
                        <a:cxn ang="0">
                          <a:pos x="65" y="9"/>
                        </a:cxn>
                        <a:cxn ang="0">
                          <a:pos x="77" y="13"/>
                        </a:cxn>
                        <a:cxn ang="0">
                          <a:pos x="90" y="9"/>
                        </a:cxn>
                        <a:cxn ang="0">
                          <a:pos x="101" y="11"/>
                        </a:cxn>
                        <a:cxn ang="0">
                          <a:pos x="109" y="13"/>
                        </a:cxn>
                        <a:cxn ang="0">
                          <a:pos x="112" y="23"/>
                        </a:cxn>
                      </a:cxnLst>
                      <a:rect l="0" t="0" r="r" b="b"/>
                      <a:pathLst>
                        <a:path w="115" h="25">
                          <a:moveTo>
                            <a:pt x="112" y="23"/>
                          </a:moveTo>
                          <a:lnTo>
                            <a:pt x="114" y="14"/>
                          </a:lnTo>
                          <a:lnTo>
                            <a:pt x="115" y="4"/>
                          </a:lnTo>
                          <a:lnTo>
                            <a:pt x="109" y="9"/>
                          </a:lnTo>
                          <a:lnTo>
                            <a:pt x="91" y="2"/>
                          </a:lnTo>
                          <a:lnTo>
                            <a:pt x="79" y="4"/>
                          </a:lnTo>
                          <a:lnTo>
                            <a:pt x="66" y="0"/>
                          </a:lnTo>
                          <a:lnTo>
                            <a:pt x="33" y="6"/>
                          </a:lnTo>
                          <a:lnTo>
                            <a:pt x="19" y="7"/>
                          </a:lnTo>
                          <a:lnTo>
                            <a:pt x="11" y="6"/>
                          </a:lnTo>
                          <a:lnTo>
                            <a:pt x="5" y="2"/>
                          </a:lnTo>
                          <a:lnTo>
                            <a:pt x="5" y="13"/>
                          </a:lnTo>
                          <a:lnTo>
                            <a:pt x="0" y="25"/>
                          </a:lnTo>
                          <a:lnTo>
                            <a:pt x="14" y="11"/>
                          </a:lnTo>
                          <a:lnTo>
                            <a:pt x="35" y="9"/>
                          </a:lnTo>
                          <a:lnTo>
                            <a:pt x="65" y="9"/>
                          </a:lnTo>
                          <a:lnTo>
                            <a:pt x="77" y="13"/>
                          </a:lnTo>
                          <a:lnTo>
                            <a:pt x="90" y="9"/>
                          </a:lnTo>
                          <a:lnTo>
                            <a:pt x="101" y="11"/>
                          </a:lnTo>
                          <a:lnTo>
                            <a:pt x="109" y="13"/>
                          </a:lnTo>
                          <a:lnTo>
                            <a:pt x="112" y="23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04" name="Freeform 128"/>
                    <p:cNvSpPr>
                      <a:spLocks/>
                    </p:cNvSpPr>
                    <p:nvPr/>
                  </p:nvSpPr>
                  <p:spPr bwMode="auto">
                    <a:xfrm>
                      <a:off x="2670" y="5799"/>
                      <a:ext cx="28" cy="5"/>
                    </a:xfrm>
                    <a:custGeom>
                      <a:avLst/>
                      <a:gdLst/>
                      <a:ahLst/>
                      <a:cxnLst>
                        <a:cxn ang="0">
                          <a:pos x="55" y="2"/>
                        </a:cxn>
                        <a:cxn ang="0">
                          <a:pos x="41" y="4"/>
                        </a:cxn>
                        <a:cxn ang="0">
                          <a:pos x="30" y="4"/>
                        </a:cxn>
                        <a:cxn ang="0">
                          <a:pos x="0" y="0"/>
                        </a:cxn>
                        <a:cxn ang="0">
                          <a:pos x="25" y="11"/>
                        </a:cxn>
                        <a:cxn ang="0">
                          <a:pos x="42" y="7"/>
                        </a:cxn>
                        <a:cxn ang="0">
                          <a:pos x="55" y="2"/>
                        </a:cxn>
                      </a:cxnLst>
                      <a:rect l="0" t="0" r="r" b="b"/>
                      <a:pathLst>
                        <a:path w="55" h="11">
                          <a:moveTo>
                            <a:pt x="55" y="2"/>
                          </a:moveTo>
                          <a:lnTo>
                            <a:pt x="41" y="4"/>
                          </a:lnTo>
                          <a:lnTo>
                            <a:pt x="30" y="4"/>
                          </a:lnTo>
                          <a:lnTo>
                            <a:pt x="0" y="0"/>
                          </a:lnTo>
                          <a:lnTo>
                            <a:pt x="25" y="11"/>
                          </a:lnTo>
                          <a:lnTo>
                            <a:pt x="42" y="7"/>
                          </a:lnTo>
                          <a:lnTo>
                            <a:pt x="55" y="2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05" name="Freeform 129"/>
                    <p:cNvSpPr>
                      <a:spLocks/>
                    </p:cNvSpPr>
                    <p:nvPr/>
                  </p:nvSpPr>
                  <p:spPr bwMode="auto">
                    <a:xfrm>
                      <a:off x="2671" y="5822"/>
                      <a:ext cx="17" cy="11"/>
                    </a:xfrm>
                    <a:custGeom>
                      <a:avLst/>
                      <a:gdLst/>
                      <a:ahLst/>
                      <a:cxnLst>
                        <a:cxn ang="0">
                          <a:pos x="35" y="1"/>
                        </a:cxn>
                        <a:cxn ang="0">
                          <a:pos x="23" y="5"/>
                        </a:cxn>
                        <a:cxn ang="0">
                          <a:pos x="18" y="21"/>
                        </a:cxn>
                        <a:cxn ang="0">
                          <a:pos x="18" y="7"/>
                        </a:cxn>
                        <a:cxn ang="0">
                          <a:pos x="0" y="0"/>
                        </a:cxn>
                        <a:cxn ang="0">
                          <a:pos x="19" y="3"/>
                        </a:cxn>
                        <a:cxn ang="0">
                          <a:pos x="35" y="1"/>
                        </a:cxn>
                      </a:cxnLst>
                      <a:rect l="0" t="0" r="r" b="b"/>
                      <a:pathLst>
                        <a:path w="35" h="21">
                          <a:moveTo>
                            <a:pt x="35" y="1"/>
                          </a:moveTo>
                          <a:lnTo>
                            <a:pt x="23" y="5"/>
                          </a:lnTo>
                          <a:lnTo>
                            <a:pt x="18" y="21"/>
                          </a:lnTo>
                          <a:lnTo>
                            <a:pt x="18" y="7"/>
                          </a:lnTo>
                          <a:lnTo>
                            <a:pt x="0" y="0"/>
                          </a:lnTo>
                          <a:lnTo>
                            <a:pt x="19" y="3"/>
                          </a:lnTo>
                          <a:lnTo>
                            <a:pt x="35" y="1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06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2573" y="5667"/>
                      <a:ext cx="9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11" y="0"/>
                        </a:cxn>
                        <a:cxn ang="0">
                          <a:pos x="17" y="10"/>
                        </a:cxn>
                        <a:cxn ang="0">
                          <a:pos x="11" y="17"/>
                        </a:cxn>
                        <a:cxn ang="0">
                          <a:pos x="8" y="29"/>
                        </a:cxn>
                        <a:cxn ang="0">
                          <a:pos x="11" y="50"/>
                        </a:cxn>
                        <a:cxn ang="0">
                          <a:pos x="0" y="24"/>
                        </a:cxn>
                        <a:cxn ang="0">
                          <a:pos x="11" y="0"/>
                        </a:cxn>
                      </a:cxnLst>
                      <a:rect l="0" t="0" r="r" b="b"/>
                      <a:pathLst>
                        <a:path w="17" h="50">
                          <a:moveTo>
                            <a:pt x="11" y="0"/>
                          </a:moveTo>
                          <a:lnTo>
                            <a:pt x="17" y="10"/>
                          </a:lnTo>
                          <a:lnTo>
                            <a:pt x="11" y="17"/>
                          </a:lnTo>
                          <a:lnTo>
                            <a:pt x="8" y="29"/>
                          </a:lnTo>
                          <a:lnTo>
                            <a:pt x="11" y="50"/>
                          </a:lnTo>
                          <a:lnTo>
                            <a:pt x="0" y="24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07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2568" y="5653"/>
                      <a:ext cx="13" cy="41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26"/>
                        </a:cxn>
                        <a:cxn ang="0">
                          <a:pos x="25" y="15"/>
                        </a:cxn>
                        <a:cxn ang="0">
                          <a:pos x="20" y="1"/>
                        </a:cxn>
                        <a:cxn ang="0">
                          <a:pos x="11" y="0"/>
                        </a:cxn>
                        <a:cxn ang="0">
                          <a:pos x="3" y="8"/>
                        </a:cxn>
                        <a:cxn ang="0">
                          <a:pos x="0" y="33"/>
                        </a:cxn>
                        <a:cxn ang="0">
                          <a:pos x="1" y="66"/>
                        </a:cxn>
                        <a:cxn ang="0">
                          <a:pos x="11" y="80"/>
                        </a:cxn>
                        <a:cxn ang="0">
                          <a:pos x="4" y="59"/>
                        </a:cxn>
                        <a:cxn ang="0">
                          <a:pos x="4" y="26"/>
                        </a:cxn>
                        <a:cxn ang="0">
                          <a:pos x="7" y="7"/>
                        </a:cxn>
                        <a:cxn ang="0">
                          <a:pos x="15" y="8"/>
                        </a:cxn>
                        <a:cxn ang="0">
                          <a:pos x="23" y="26"/>
                        </a:cxn>
                      </a:cxnLst>
                      <a:rect l="0" t="0" r="r" b="b"/>
                      <a:pathLst>
                        <a:path w="25" h="80">
                          <a:moveTo>
                            <a:pt x="23" y="26"/>
                          </a:moveTo>
                          <a:lnTo>
                            <a:pt x="25" y="15"/>
                          </a:lnTo>
                          <a:lnTo>
                            <a:pt x="20" y="1"/>
                          </a:lnTo>
                          <a:lnTo>
                            <a:pt x="11" y="0"/>
                          </a:lnTo>
                          <a:lnTo>
                            <a:pt x="3" y="8"/>
                          </a:lnTo>
                          <a:lnTo>
                            <a:pt x="0" y="33"/>
                          </a:lnTo>
                          <a:lnTo>
                            <a:pt x="1" y="66"/>
                          </a:lnTo>
                          <a:lnTo>
                            <a:pt x="11" y="80"/>
                          </a:lnTo>
                          <a:lnTo>
                            <a:pt x="4" y="59"/>
                          </a:lnTo>
                          <a:lnTo>
                            <a:pt x="4" y="26"/>
                          </a:lnTo>
                          <a:lnTo>
                            <a:pt x="7" y="7"/>
                          </a:lnTo>
                          <a:lnTo>
                            <a:pt x="15" y="8"/>
                          </a:lnTo>
                          <a:lnTo>
                            <a:pt x="23" y="26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08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2572" y="5710"/>
                      <a:ext cx="10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"/>
                        </a:cxn>
                        <a:cxn ang="0">
                          <a:pos x="0" y="0"/>
                        </a:cxn>
                        <a:cxn ang="0">
                          <a:pos x="10" y="9"/>
                        </a:cxn>
                        <a:cxn ang="0">
                          <a:pos x="19" y="7"/>
                        </a:cxn>
                        <a:cxn ang="0">
                          <a:pos x="0" y="23"/>
                        </a:cxn>
                        <a:cxn ang="0">
                          <a:pos x="0" y="11"/>
                        </a:cxn>
                      </a:cxnLst>
                      <a:rect l="0" t="0" r="r" b="b"/>
                      <a:pathLst>
                        <a:path w="19" h="23">
                          <a:moveTo>
                            <a:pt x="0" y="11"/>
                          </a:moveTo>
                          <a:lnTo>
                            <a:pt x="0" y="0"/>
                          </a:lnTo>
                          <a:lnTo>
                            <a:pt x="10" y="9"/>
                          </a:lnTo>
                          <a:lnTo>
                            <a:pt x="19" y="7"/>
                          </a:lnTo>
                          <a:lnTo>
                            <a:pt x="0" y="23"/>
                          </a:lnTo>
                          <a:lnTo>
                            <a:pt x="0" y="11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909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2602" y="5710"/>
                      <a:ext cx="11" cy="1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1" y="15"/>
                        </a:cxn>
                        <a:cxn ang="0">
                          <a:pos x="22" y="34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2" h="34">
                          <a:moveTo>
                            <a:pt x="0" y="0"/>
                          </a:moveTo>
                          <a:lnTo>
                            <a:pt x="21" y="15"/>
                          </a:lnTo>
                          <a:lnTo>
                            <a:pt x="22" y="3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03884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30" y="5663"/>
                      <a:ext cx="56" cy="36"/>
                      <a:chOff x="2630" y="5663"/>
                      <a:chExt cx="56" cy="36"/>
                    </a:xfrm>
                  </p:grpSpPr>
                  <p:sp>
                    <p:nvSpPr>
                      <p:cNvPr id="203911" name="Freeform 1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41" y="5680"/>
                        <a:ext cx="32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3" y="7"/>
                          </a:cxn>
                          <a:cxn ang="0">
                            <a:pos x="64" y="16"/>
                          </a:cxn>
                          <a:cxn ang="0">
                            <a:pos x="58" y="18"/>
                          </a:cxn>
                          <a:cxn ang="0">
                            <a:pos x="53" y="23"/>
                          </a:cxn>
                          <a:cxn ang="0">
                            <a:pos x="50" y="32"/>
                          </a:cxn>
                          <a:cxn ang="0">
                            <a:pos x="42" y="39"/>
                          </a:cxn>
                          <a:cxn ang="0">
                            <a:pos x="48" y="30"/>
                          </a:cxn>
                          <a:cxn ang="0">
                            <a:pos x="48" y="23"/>
                          </a:cxn>
                          <a:cxn ang="0">
                            <a:pos x="37" y="28"/>
                          </a:cxn>
                          <a:cxn ang="0">
                            <a:pos x="26" y="25"/>
                          </a:cxn>
                          <a:cxn ang="0">
                            <a:pos x="18" y="21"/>
                          </a:cxn>
                          <a:cxn ang="0">
                            <a:pos x="9" y="12"/>
                          </a:cxn>
                          <a:cxn ang="0">
                            <a:pos x="0" y="11"/>
                          </a:cxn>
                          <a:cxn ang="0">
                            <a:pos x="12" y="2"/>
                          </a:cxn>
                          <a:cxn ang="0">
                            <a:pos x="25" y="0"/>
                          </a:cxn>
                          <a:cxn ang="0">
                            <a:pos x="34" y="0"/>
                          </a:cxn>
                          <a:cxn ang="0">
                            <a:pos x="45" y="2"/>
                          </a:cxn>
                          <a:cxn ang="0">
                            <a:pos x="53" y="7"/>
                          </a:cxn>
                        </a:cxnLst>
                        <a:rect l="0" t="0" r="r" b="b"/>
                        <a:pathLst>
                          <a:path w="64" h="39">
                            <a:moveTo>
                              <a:pt x="53" y="7"/>
                            </a:moveTo>
                            <a:lnTo>
                              <a:pt x="64" y="16"/>
                            </a:lnTo>
                            <a:lnTo>
                              <a:pt x="58" y="18"/>
                            </a:lnTo>
                            <a:lnTo>
                              <a:pt x="53" y="23"/>
                            </a:lnTo>
                            <a:lnTo>
                              <a:pt x="50" y="32"/>
                            </a:lnTo>
                            <a:lnTo>
                              <a:pt x="42" y="39"/>
                            </a:lnTo>
                            <a:lnTo>
                              <a:pt x="48" y="30"/>
                            </a:lnTo>
                            <a:lnTo>
                              <a:pt x="48" y="23"/>
                            </a:lnTo>
                            <a:lnTo>
                              <a:pt x="37" y="28"/>
                            </a:lnTo>
                            <a:lnTo>
                              <a:pt x="26" y="25"/>
                            </a:lnTo>
                            <a:lnTo>
                              <a:pt x="18" y="21"/>
                            </a:lnTo>
                            <a:lnTo>
                              <a:pt x="9" y="12"/>
                            </a:lnTo>
                            <a:lnTo>
                              <a:pt x="0" y="11"/>
                            </a:lnTo>
                            <a:lnTo>
                              <a:pt x="12" y="2"/>
                            </a:lnTo>
                            <a:lnTo>
                              <a:pt x="25" y="0"/>
                            </a:lnTo>
                            <a:lnTo>
                              <a:pt x="34" y="0"/>
                            </a:lnTo>
                            <a:lnTo>
                              <a:pt x="45" y="2"/>
                            </a:lnTo>
                            <a:lnTo>
                              <a:pt x="53" y="7"/>
                            </a:lnTo>
                            <a:close/>
                          </a:path>
                        </a:pathLst>
                      </a:cu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3912" name="Freeform 1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30" y="5663"/>
                        <a:ext cx="56" cy="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12" y="23"/>
                          </a:cxn>
                          <a:cxn ang="0">
                            <a:pos x="100" y="37"/>
                          </a:cxn>
                          <a:cxn ang="0">
                            <a:pos x="73" y="21"/>
                          </a:cxn>
                          <a:cxn ang="0">
                            <a:pos x="41" y="12"/>
                          </a:cxn>
                          <a:cxn ang="0">
                            <a:pos x="0" y="14"/>
                          </a:cxn>
                          <a:cxn ang="0">
                            <a:pos x="35" y="5"/>
                          </a:cxn>
                          <a:cxn ang="0">
                            <a:pos x="26" y="0"/>
                          </a:cxn>
                          <a:cxn ang="0">
                            <a:pos x="48" y="2"/>
                          </a:cxn>
                          <a:cxn ang="0">
                            <a:pos x="65" y="9"/>
                          </a:cxn>
                          <a:cxn ang="0">
                            <a:pos x="57" y="2"/>
                          </a:cxn>
                          <a:cxn ang="0">
                            <a:pos x="76" y="7"/>
                          </a:cxn>
                          <a:cxn ang="0">
                            <a:pos x="89" y="16"/>
                          </a:cxn>
                          <a:cxn ang="0">
                            <a:pos x="86" y="7"/>
                          </a:cxn>
                          <a:cxn ang="0">
                            <a:pos x="112" y="23"/>
                          </a:cxn>
                        </a:cxnLst>
                        <a:rect l="0" t="0" r="r" b="b"/>
                        <a:pathLst>
                          <a:path w="112" h="37">
                            <a:moveTo>
                              <a:pt x="112" y="23"/>
                            </a:moveTo>
                            <a:lnTo>
                              <a:pt x="100" y="37"/>
                            </a:lnTo>
                            <a:lnTo>
                              <a:pt x="73" y="21"/>
                            </a:lnTo>
                            <a:lnTo>
                              <a:pt x="41" y="12"/>
                            </a:lnTo>
                            <a:lnTo>
                              <a:pt x="0" y="14"/>
                            </a:lnTo>
                            <a:lnTo>
                              <a:pt x="35" y="5"/>
                            </a:lnTo>
                            <a:lnTo>
                              <a:pt x="26" y="0"/>
                            </a:lnTo>
                            <a:lnTo>
                              <a:pt x="48" y="2"/>
                            </a:lnTo>
                            <a:lnTo>
                              <a:pt x="65" y="9"/>
                            </a:lnTo>
                            <a:lnTo>
                              <a:pt x="57" y="2"/>
                            </a:lnTo>
                            <a:lnTo>
                              <a:pt x="76" y="7"/>
                            </a:lnTo>
                            <a:lnTo>
                              <a:pt x="89" y="16"/>
                            </a:lnTo>
                            <a:lnTo>
                              <a:pt x="86" y="7"/>
                            </a:lnTo>
                            <a:lnTo>
                              <a:pt x="112" y="23"/>
                            </a:lnTo>
                            <a:close/>
                          </a:path>
                        </a:pathLst>
                      </a:cu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3913" name="Freeform 1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63" y="5685"/>
                        <a:ext cx="5" cy="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0"/>
                          </a:cxn>
                          <a:cxn ang="0">
                            <a:pos x="11" y="5"/>
                          </a:cxn>
                          <a:cxn ang="0">
                            <a:pos x="0" y="10"/>
                          </a:cxn>
                          <a:cxn ang="0">
                            <a:pos x="3" y="5"/>
                          </a:cxn>
                          <a:cxn ang="0">
                            <a:pos x="4" y="0"/>
                          </a:cxn>
                        </a:cxnLst>
                        <a:rect l="0" t="0" r="r" b="b"/>
                        <a:pathLst>
                          <a:path w="11" h="10">
                            <a:moveTo>
                              <a:pt x="4" y="0"/>
                            </a:moveTo>
                            <a:lnTo>
                              <a:pt x="11" y="5"/>
                            </a:lnTo>
                            <a:lnTo>
                              <a:pt x="0" y="10"/>
                            </a:lnTo>
                            <a:lnTo>
                              <a:pt x="3" y="5"/>
                            </a:lnTo>
                            <a:lnTo>
                              <a:pt x="4" y="0"/>
                            </a:lnTo>
                            <a:close/>
                          </a:path>
                        </a:pathLst>
                      </a:custGeom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3914" name="Freeform 1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45" y="5676"/>
                        <a:ext cx="26" cy="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2" y="14"/>
                          </a:cxn>
                          <a:cxn ang="0">
                            <a:pos x="38" y="4"/>
                          </a:cxn>
                          <a:cxn ang="0">
                            <a:pos x="24" y="2"/>
                          </a:cxn>
                          <a:cxn ang="0">
                            <a:pos x="11" y="4"/>
                          </a:cxn>
                          <a:cxn ang="0">
                            <a:pos x="0" y="7"/>
                          </a:cxn>
                          <a:cxn ang="0">
                            <a:pos x="13" y="2"/>
                          </a:cxn>
                          <a:cxn ang="0">
                            <a:pos x="27" y="0"/>
                          </a:cxn>
                          <a:cxn ang="0">
                            <a:pos x="35" y="0"/>
                          </a:cxn>
                          <a:cxn ang="0">
                            <a:pos x="43" y="4"/>
                          </a:cxn>
                          <a:cxn ang="0">
                            <a:pos x="52" y="14"/>
                          </a:cxn>
                        </a:cxnLst>
                        <a:rect l="0" t="0" r="r" b="b"/>
                        <a:pathLst>
                          <a:path w="52" h="14">
                            <a:moveTo>
                              <a:pt x="52" y="14"/>
                            </a:moveTo>
                            <a:lnTo>
                              <a:pt x="38" y="4"/>
                            </a:lnTo>
                            <a:lnTo>
                              <a:pt x="24" y="2"/>
                            </a:lnTo>
                            <a:lnTo>
                              <a:pt x="11" y="4"/>
                            </a:lnTo>
                            <a:lnTo>
                              <a:pt x="0" y="7"/>
                            </a:lnTo>
                            <a:lnTo>
                              <a:pt x="13" y="2"/>
                            </a:lnTo>
                            <a:lnTo>
                              <a:pt x="27" y="0"/>
                            </a:lnTo>
                            <a:lnTo>
                              <a:pt x="35" y="0"/>
                            </a:lnTo>
                            <a:lnTo>
                              <a:pt x="43" y="4"/>
                            </a:lnTo>
                            <a:lnTo>
                              <a:pt x="52" y="14"/>
                            </a:lnTo>
                            <a:close/>
                          </a:path>
                        </a:pathLst>
                      </a:cu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03889" name="Group 1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02" y="5667"/>
                      <a:ext cx="34" cy="36"/>
                      <a:chOff x="2702" y="5667"/>
                      <a:chExt cx="34" cy="36"/>
                    </a:xfrm>
                  </p:grpSpPr>
                  <p:sp>
                    <p:nvSpPr>
                      <p:cNvPr id="203916" name="Freeform 1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08" y="5685"/>
                        <a:ext cx="23" cy="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7" y="10"/>
                          </a:cxn>
                          <a:cxn ang="0">
                            <a:pos x="41" y="14"/>
                          </a:cxn>
                          <a:cxn ang="0">
                            <a:pos x="34" y="21"/>
                          </a:cxn>
                          <a:cxn ang="0">
                            <a:pos x="22" y="21"/>
                          </a:cxn>
                          <a:cxn ang="0">
                            <a:pos x="12" y="19"/>
                          </a:cxn>
                          <a:cxn ang="0">
                            <a:pos x="14" y="24"/>
                          </a:cxn>
                          <a:cxn ang="0">
                            <a:pos x="20" y="36"/>
                          </a:cxn>
                          <a:cxn ang="0">
                            <a:pos x="11" y="28"/>
                          </a:cxn>
                          <a:cxn ang="0">
                            <a:pos x="4" y="21"/>
                          </a:cxn>
                          <a:cxn ang="0">
                            <a:pos x="1" y="14"/>
                          </a:cxn>
                          <a:cxn ang="0">
                            <a:pos x="0" y="5"/>
                          </a:cxn>
                          <a:cxn ang="0">
                            <a:pos x="6" y="3"/>
                          </a:cxn>
                          <a:cxn ang="0">
                            <a:pos x="15" y="0"/>
                          </a:cxn>
                          <a:cxn ang="0">
                            <a:pos x="25" y="0"/>
                          </a:cxn>
                          <a:cxn ang="0">
                            <a:pos x="37" y="3"/>
                          </a:cxn>
                          <a:cxn ang="0">
                            <a:pos x="47" y="10"/>
                          </a:cxn>
                        </a:cxnLst>
                        <a:rect l="0" t="0" r="r" b="b"/>
                        <a:pathLst>
                          <a:path w="47" h="36">
                            <a:moveTo>
                              <a:pt x="47" y="10"/>
                            </a:moveTo>
                            <a:lnTo>
                              <a:pt x="41" y="14"/>
                            </a:lnTo>
                            <a:lnTo>
                              <a:pt x="34" y="21"/>
                            </a:lnTo>
                            <a:lnTo>
                              <a:pt x="22" y="21"/>
                            </a:lnTo>
                            <a:lnTo>
                              <a:pt x="12" y="19"/>
                            </a:lnTo>
                            <a:lnTo>
                              <a:pt x="14" y="24"/>
                            </a:lnTo>
                            <a:lnTo>
                              <a:pt x="20" y="36"/>
                            </a:lnTo>
                            <a:lnTo>
                              <a:pt x="11" y="28"/>
                            </a:lnTo>
                            <a:lnTo>
                              <a:pt x="4" y="21"/>
                            </a:lnTo>
                            <a:lnTo>
                              <a:pt x="1" y="14"/>
                            </a:lnTo>
                            <a:lnTo>
                              <a:pt x="0" y="5"/>
                            </a:lnTo>
                            <a:lnTo>
                              <a:pt x="6" y="3"/>
                            </a:lnTo>
                            <a:lnTo>
                              <a:pt x="15" y="0"/>
                            </a:lnTo>
                            <a:lnTo>
                              <a:pt x="25" y="0"/>
                            </a:lnTo>
                            <a:lnTo>
                              <a:pt x="37" y="3"/>
                            </a:lnTo>
                            <a:lnTo>
                              <a:pt x="47" y="10"/>
                            </a:lnTo>
                            <a:close/>
                          </a:path>
                        </a:pathLst>
                      </a:cu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3917" name="Freeform 1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02" y="5667"/>
                        <a:ext cx="34" cy="3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7" y="7"/>
                          </a:cxn>
                          <a:cxn ang="0">
                            <a:pos x="48" y="3"/>
                          </a:cxn>
                          <a:cxn ang="0">
                            <a:pos x="42" y="0"/>
                          </a:cxn>
                          <a:cxn ang="0">
                            <a:pos x="29" y="5"/>
                          </a:cxn>
                          <a:cxn ang="0">
                            <a:pos x="34" y="1"/>
                          </a:cxn>
                          <a:cxn ang="0">
                            <a:pos x="23" y="3"/>
                          </a:cxn>
                          <a:cxn ang="0">
                            <a:pos x="14" y="10"/>
                          </a:cxn>
                          <a:cxn ang="0">
                            <a:pos x="14" y="5"/>
                          </a:cxn>
                          <a:cxn ang="0">
                            <a:pos x="7" y="14"/>
                          </a:cxn>
                          <a:cxn ang="0">
                            <a:pos x="1" y="10"/>
                          </a:cxn>
                          <a:cxn ang="0">
                            <a:pos x="0" y="21"/>
                          </a:cxn>
                          <a:cxn ang="0">
                            <a:pos x="1" y="29"/>
                          </a:cxn>
                          <a:cxn ang="0">
                            <a:pos x="3" y="47"/>
                          </a:cxn>
                          <a:cxn ang="0">
                            <a:pos x="4" y="63"/>
                          </a:cxn>
                          <a:cxn ang="0">
                            <a:pos x="7" y="54"/>
                          </a:cxn>
                          <a:cxn ang="0">
                            <a:pos x="4" y="33"/>
                          </a:cxn>
                          <a:cxn ang="0">
                            <a:pos x="9" y="26"/>
                          </a:cxn>
                          <a:cxn ang="0">
                            <a:pos x="17" y="21"/>
                          </a:cxn>
                          <a:cxn ang="0">
                            <a:pos x="29" y="15"/>
                          </a:cxn>
                          <a:cxn ang="0">
                            <a:pos x="47" y="10"/>
                          </a:cxn>
                          <a:cxn ang="0">
                            <a:pos x="67" y="7"/>
                          </a:cxn>
                        </a:cxnLst>
                        <a:rect l="0" t="0" r="r" b="b"/>
                        <a:pathLst>
                          <a:path w="67" h="63">
                            <a:moveTo>
                              <a:pt x="67" y="7"/>
                            </a:moveTo>
                            <a:lnTo>
                              <a:pt x="48" y="3"/>
                            </a:lnTo>
                            <a:lnTo>
                              <a:pt x="42" y="0"/>
                            </a:lnTo>
                            <a:lnTo>
                              <a:pt x="29" y="5"/>
                            </a:lnTo>
                            <a:lnTo>
                              <a:pt x="34" y="1"/>
                            </a:lnTo>
                            <a:lnTo>
                              <a:pt x="23" y="3"/>
                            </a:lnTo>
                            <a:lnTo>
                              <a:pt x="14" y="10"/>
                            </a:lnTo>
                            <a:lnTo>
                              <a:pt x="14" y="5"/>
                            </a:lnTo>
                            <a:lnTo>
                              <a:pt x="7" y="14"/>
                            </a:lnTo>
                            <a:lnTo>
                              <a:pt x="1" y="10"/>
                            </a:lnTo>
                            <a:lnTo>
                              <a:pt x="0" y="21"/>
                            </a:lnTo>
                            <a:lnTo>
                              <a:pt x="1" y="29"/>
                            </a:lnTo>
                            <a:lnTo>
                              <a:pt x="3" y="47"/>
                            </a:lnTo>
                            <a:lnTo>
                              <a:pt x="4" y="63"/>
                            </a:lnTo>
                            <a:lnTo>
                              <a:pt x="7" y="54"/>
                            </a:lnTo>
                            <a:lnTo>
                              <a:pt x="4" y="33"/>
                            </a:lnTo>
                            <a:lnTo>
                              <a:pt x="9" y="26"/>
                            </a:lnTo>
                            <a:lnTo>
                              <a:pt x="17" y="21"/>
                            </a:lnTo>
                            <a:lnTo>
                              <a:pt x="29" y="15"/>
                            </a:lnTo>
                            <a:lnTo>
                              <a:pt x="47" y="10"/>
                            </a:lnTo>
                            <a:lnTo>
                              <a:pt x="67" y="7"/>
                            </a:lnTo>
                            <a:close/>
                          </a:path>
                        </a:pathLst>
                      </a:cu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3918" name="Freeform 1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22" y="5688"/>
                        <a:ext cx="5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1" y="3"/>
                          </a:cxn>
                          <a:cxn ang="0">
                            <a:pos x="6" y="8"/>
                          </a:cxn>
                          <a:cxn ang="0">
                            <a:pos x="0" y="10"/>
                          </a:cxn>
                          <a:cxn ang="0">
                            <a:pos x="5" y="7"/>
                          </a:cxn>
                          <a:cxn ang="0">
                            <a:pos x="3" y="0"/>
                          </a:cxn>
                          <a:cxn ang="0">
                            <a:pos x="11" y="3"/>
                          </a:cxn>
                        </a:cxnLst>
                        <a:rect l="0" t="0" r="r" b="b"/>
                        <a:pathLst>
                          <a:path w="11" h="10">
                            <a:moveTo>
                              <a:pt x="11" y="3"/>
                            </a:moveTo>
                            <a:lnTo>
                              <a:pt x="6" y="8"/>
                            </a:lnTo>
                            <a:lnTo>
                              <a:pt x="0" y="10"/>
                            </a:lnTo>
                            <a:lnTo>
                              <a:pt x="5" y="7"/>
                            </a:lnTo>
                            <a:lnTo>
                              <a:pt x="3" y="0"/>
                            </a:lnTo>
                            <a:lnTo>
                              <a:pt x="11" y="3"/>
                            </a:lnTo>
                            <a:close/>
                          </a:path>
                        </a:pathLst>
                      </a:custGeom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3919" name="Freeform 1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09" y="5680"/>
                        <a:ext cx="22" cy="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0"/>
                          </a:cxn>
                          <a:cxn ang="0">
                            <a:pos x="6" y="7"/>
                          </a:cxn>
                          <a:cxn ang="0">
                            <a:pos x="15" y="5"/>
                          </a:cxn>
                          <a:cxn ang="0">
                            <a:pos x="22" y="3"/>
                          </a:cxn>
                          <a:cxn ang="0">
                            <a:pos x="27" y="5"/>
                          </a:cxn>
                          <a:cxn ang="0">
                            <a:pos x="42" y="14"/>
                          </a:cxn>
                          <a:cxn ang="0">
                            <a:pos x="30" y="3"/>
                          </a:cxn>
                          <a:cxn ang="0">
                            <a:pos x="22" y="0"/>
                          </a:cxn>
                          <a:cxn ang="0">
                            <a:pos x="12" y="0"/>
                          </a:cxn>
                          <a:cxn ang="0">
                            <a:pos x="4" y="5"/>
                          </a:cxn>
                          <a:cxn ang="0">
                            <a:pos x="0" y="10"/>
                          </a:cxn>
                        </a:cxnLst>
                        <a:rect l="0" t="0" r="r" b="b"/>
                        <a:pathLst>
                          <a:path w="42" h="14">
                            <a:moveTo>
                              <a:pt x="0" y="10"/>
                            </a:moveTo>
                            <a:lnTo>
                              <a:pt x="6" y="7"/>
                            </a:lnTo>
                            <a:lnTo>
                              <a:pt x="15" y="5"/>
                            </a:lnTo>
                            <a:lnTo>
                              <a:pt x="22" y="3"/>
                            </a:lnTo>
                            <a:lnTo>
                              <a:pt x="27" y="5"/>
                            </a:lnTo>
                            <a:lnTo>
                              <a:pt x="42" y="14"/>
                            </a:lnTo>
                            <a:lnTo>
                              <a:pt x="30" y="3"/>
                            </a:lnTo>
                            <a:lnTo>
                              <a:pt x="22" y="0"/>
                            </a:lnTo>
                            <a:lnTo>
                              <a:pt x="12" y="0"/>
                            </a:lnTo>
                            <a:lnTo>
                              <a:pt x="4" y="5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03920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2669" y="5739"/>
                      <a:ext cx="40" cy="24"/>
                    </a:xfrm>
                    <a:custGeom>
                      <a:avLst/>
                      <a:gdLst/>
                      <a:ahLst/>
                      <a:cxnLst>
                        <a:cxn ang="0">
                          <a:pos x="73" y="2"/>
                        </a:cxn>
                        <a:cxn ang="0">
                          <a:pos x="73" y="9"/>
                        </a:cxn>
                        <a:cxn ang="0">
                          <a:pos x="71" y="20"/>
                        </a:cxn>
                        <a:cxn ang="0">
                          <a:pos x="67" y="25"/>
                        </a:cxn>
                        <a:cxn ang="0">
                          <a:pos x="60" y="27"/>
                        </a:cxn>
                        <a:cxn ang="0">
                          <a:pos x="46" y="27"/>
                        </a:cxn>
                        <a:cxn ang="0">
                          <a:pos x="35" y="23"/>
                        </a:cxn>
                        <a:cxn ang="0">
                          <a:pos x="29" y="16"/>
                        </a:cxn>
                        <a:cxn ang="0">
                          <a:pos x="21" y="13"/>
                        </a:cxn>
                        <a:cxn ang="0">
                          <a:pos x="11" y="14"/>
                        </a:cxn>
                        <a:cxn ang="0">
                          <a:pos x="5" y="11"/>
                        </a:cxn>
                        <a:cxn ang="0">
                          <a:pos x="0" y="0"/>
                        </a:cxn>
                        <a:cxn ang="0">
                          <a:pos x="2" y="14"/>
                        </a:cxn>
                        <a:cxn ang="0">
                          <a:pos x="8" y="18"/>
                        </a:cxn>
                        <a:cxn ang="0">
                          <a:pos x="19" y="23"/>
                        </a:cxn>
                        <a:cxn ang="0">
                          <a:pos x="27" y="27"/>
                        </a:cxn>
                        <a:cxn ang="0">
                          <a:pos x="38" y="35"/>
                        </a:cxn>
                        <a:cxn ang="0">
                          <a:pos x="48" y="42"/>
                        </a:cxn>
                        <a:cxn ang="0">
                          <a:pos x="54" y="46"/>
                        </a:cxn>
                        <a:cxn ang="0">
                          <a:pos x="63" y="48"/>
                        </a:cxn>
                        <a:cxn ang="0">
                          <a:pos x="68" y="44"/>
                        </a:cxn>
                        <a:cxn ang="0">
                          <a:pos x="73" y="37"/>
                        </a:cxn>
                        <a:cxn ang="0">
                          <a:pos x="76" y="27"/>
                        </a:cxn>
                        <a:cxn ang="0">
                          <a:pos x="79" y="14"/>
                        </a:cxn>
                        <a:cxn ang="0">
                          <a:pos x="73" y="2"/>
                        </a:cxn>
                      </a:cxnLst>
                      <a:rect l="0" t="0" r="r" b="b"/>
                      <a:pathLst>
                        <a:path w="79" h="48">
                          <a:moveTo>
                            <a:pt x="73" y="2"/>
                          </a:moveTo>
                          <a:lnTo>
                            <a:pt x="73" y="9"/>
                          </a:lnTo>
                          <a:lnTo>
                            <a:pt x="71" y="20"/>
                          </a:lnTo>
                          <a:lnTo>
                            <a:pt x="67" y="25"/>
                          </a:lnTo>
                          <a:lnTo>
                            <a:pt x="60" y="27"/>
                          </a:lnTo>
                          <a:lnTo>
                            <a:pt x="46" y="27"/>
                          </a:lnTo>
                          <a:lnTo>
                            <a:pt x="35" y="23"/>
                          </a:lnTo>
                          <a:lnTo>
                            <a:pt x="29" y="16"/>
                          </a:lnTo>
                          <a:lnTo>
                            <a:pt x="21" y="13"/>
                          </a:lnTo>
                          <a:lnTo>
                            <a:pt x="11" y="14"/>
                          </a:lnTo>
                          <a:lnTo>
                            <a:pt x="5" y="11"/>
                          </a:lnTo>
                          <a:lnTo>
                            <a:pt x="0" y="0"/>
                          </a:lnTo>
                          <a:lnTo>
                            <a:pt x="2" y="14"/>
                          </a:lnTo>
                          <a:lnTo>
                            <a:pt x="8" y="18"/>
                          </a:lnTo>
                          <a:lnTo>
                            <a:pt x="19" y="23"/>
                          </a:lnTo>
                          <a:lnTo>
                            <a:pt x="27" y="27"/>
                          </a:lnTo>
                          <a:lnTo>
                            <a:pt x="38" y="35"/>
                          </a:lnTo>
                          <a:lnTo>
                            <a:pt x="48" y="42"/>
                          </a:lnTo>
                          <a:lnTo>
                            <a:pt x="54" y="46"/>
                          </a:lnTo>
                          <a:lnTo>
                            <a:pt x="63" y="48"/>
                          </a:lnTo>
                          <a:lnTo>
                            <a:pt x="68" y="44"/>
                          </a:lnTo>
                          <a:lnTo>
                            <a:pt x="73" y="37"/>
                          </a:lnTo>
                          <a:lnTo>
                            <a:pt x="76" y="27"/>
                          </a:lnTo>
                          <a:lnTo>
                            <a:pt x="79" y="14"/>
                          </a:lnTo>
                          <a:lnTo>
                            <a:pt x="73" y="2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03921" name="Freeform 145"/>
                  <p:cNvSpPr>
                    <a:spLocks/>
                  </p:cNvSpPr>
                  <p:nvPr/>
                </p:nvSpPr>
                <p:spPr bwMode="auto">
                  <a:xfrm>
                    <a:off x="2549" y="5516"/>
                    <a:ext cx="194" cy="123"/>
                  </a:xfrm>
                  <a:custGeom>
                    <a:avLst/>
                    <a:gdLst/>
                    <a:ahLst/>
                    <a:cxnLst>
                      <a:cxn ang="0">
                        <a:pos x="388" y="147"/>
                      </a:cxn>
                      <a:cxn ang="0">
                        <a:pos x="351" y="164"/>
                      </a:cxn>
                      <a:cxn ang="0">
                        <a:pos x="310" y="163"/>
                      </a:cxn>
                      <a:cxn ang="0">
                        <a:pos x="271" y="168"/>
                      </a:cxn>
                      <a:cxn ang="0">
                        <a:pos x="197" y="208"/>
                      </a:cxn>
                      <a:cxn ang="0">
                        <a:pos x="149" y="233"/>
                      </a:cxn>
                      <a:cxn ang="0">
                        <a:pos x="85" y="245"/>
                      </a:cxn>
                      <a:cxn ang="0">
                        <a:pos x="42" y="243"/>
                      </a:cxn>
                      <a:cxn ang="0">
                        <a:pos x="101" y="233"/>
                      </a:cxn>
                      <a:cxn ang="0">
                        <a:pos x="127" y="224"/>
                      </a:cxn>
                      <a:cxn ang="0">
                        <a:pos x="176" y="189"/>
                      </a:cxn>
                      <a:cxn ang="0">
                        <a:pos x="138" y="203"/>
                      </a:cxn>
                      <a:cxn ang="0">
                        <a:pos x="99" y="224"/>
                      </a:cxn>
                      <a:cxn ang="0">
                        <a:pos x="52" y="233"/>
                      </a:cxn>
                      <a:cxn ang="0">
                        <a:pos x="15" y="236"/>
                      </a:cxn>
                      <a:cxn ang="0">
                        <a:pos x="49" y="203"/>
                      </a:cxn>
                      <a:cxn ang="0">
                        <a:pos x="85" y="161"/>
                      </a:cxn>
                      <a:cxn ang="0">
                        <a:pos x="137" y="126"/>
                      </a:cxn>
                      <a:cxn ang="0">
                        <a:pos x="167" y="115"/>
                      </a:cxn>
                      <a:cxn ang="0">
                        <a:pos x="129" y="121"/>
                      </a:cxn>
                      <a:cxn ang="0">
                        <a:pos x="99" y="135"/>
                      </a:cxn>
                      <a:cxn ang="0">
                        <a:pos x="61" y="168"/>
                      </a:cxn>
                      <a:cxn ang="0">
                        <a:pos x="14" y="227"/>
                      </a:cxn>
                      <a:cxn ang="0">
                        <a:pos x="19" y="178"/>
                      </a:cxn>
                      <a:cxn ang="0">
                        <a:pos x="30" y="140"/>
                      </a:cxn>
                      <a:cxn ang="0">
                        <a:pos x="52" y="103"/>
                      </a:cxn>
                      <a:cxn ang="0">
                        <a:pos x="25" y="135"/>
                      </a:cxn>
                      <a:cxn ang="0">
                        <a:pos x="15" y="173"/>
                      </a:cxn>
                      <a:cxn ang="0">
                        <a:pos x="11" y="226"/>
                      </a:cxn>
                      <a:cxn ang="0">
                        <a:pos x="8" y="247"/>
                      </a:cxn>
                      <a:cxn ang="0">
                        <a:pos x="0" y="219"/>
                      </a:cxn>
                      <a:cxn ang="0">
                        <a:pos x="0" y="156"/>
                      </a:cxn>
                      <a:cxn ang="0">
                        <a:pos x="23" y="98"/>
                      </a:cxn>
                      <a:cxn ang="0">
                        <a:pos x="56" y="52"/>
                      </a:cxn>
                      <a:cxn ang="0">
                        <a:pos x="112" y="17"/>
                      </a:cxn>
                      <a:cxn ang="0">
                        <a:pos x="142" y="7"/>
                      </a:cxn>
                      <a:cxn ang="0">
                        <a:pos x="206" y="2"/>
                      </a:cxn>
                      <a:cxn ang="0">
                        <a:pos x="250" y="0"/>
                      </a:cxn>
                      <a:cxn ang="0">
                        <a:pos x="279" y="5"/>
                      </a:cxn>
                      <a:cxn ang="0">
                        <a:pos x="306" y="26"/>
                      </a:cxn>
                      <a:cxn ang="0">
                        <a:pos x="326" y="47"/>
                      </a:cxn>
                      <a:cxn ang="0">
                        <a:pos x="332" y="65"/>
                      </a:cxn>
                      <a:cxn ang="0">
                        <a:pos x="310" y="58"/>
                      </a:cxn>
                      <a:cxn ang="0">
                        <a:pos x="277" y="49"/>
                      </a:cxn>
                      <a:cxn ang="0">
                        <a:pos x="222" y="58"/>
                      </a:cxn>
                      <a:cxn ang="0">
                        <a:pos x="272" y="54"/>
                      </a:cxn>
                      <a:cxn ang="0">
                        <a:pos x="315" y="68"/>
                      </a:cxn>
                      <a:cxn ang="0">
                        <a:pos x="343" y="79"/>
                      </a:cxn>
                      <a:cxn ang="0">
                        <a:pos x="372" y="100"/>
                      </a:cxn>
                      <a:cxn ang="0">
                        <a:pos x="375" y="112"/>
                      </a:cxn>
                      <a:cxn ang="0">
                        <a:pos x="315" y="91"/>
                      </a:cxn>
                      <a:cxn ang="0">
                        <a:pos x="257" y="105"/>
                      </a:cxn>
                      <a:cxn ang="0">
                        <a:pos x="230" y="129"/>
                      </a:cxn>
                      <a:cxn ang="0">
                        <a:pos x="195" y="136"/>
                      </a:cxn>
                      <a:cxn ang="0">
                        <a:pos x="257" y="126"/>
                      </a:cxn>
                      <a:cxn ang="0">
                        <a:pos x="290" y="108"/>
                      </a:cxn>
                      <a:cxn ang="0">
                        <a:pos x="329" y="110"/>
                      </a:cxn>
                      <a:cxn ang="0">
                        <a:pos x="364" y="114"/>
                      </a:cxn>
                      <a:cxn ang="0">
                        <a:pos x="383" y="124"/>
                      </a:cxn>
                      <a:cxn ang="0">
                        <a:pos x="388" y="147"/>
                      </a:cxn>
                    </a:cxnLst>
                    <a:rect l="0" t="0" r="r" b="b"/>
                    <a:pathLst>
                      <a:path w="388" h="247">
                        <a:moveTo>
                          <a:pt x="388" y="147"/>
                        </a:moveTo>
                        <a:lnTo>
                          <a:pt x="351" y="164"/>
                        </a:lnTo>
                        <a:lnTo>
                          <a:pt x="310" y="163"/>
                        </a:lnTo>
                        <a:lnTo>
                          <a:pt x="271" y="168"/>
                        </a:lnTo>
                        <a:lnTo>
                          <a:pt x="197" y="208"/>
                        </a:lnTo>
                        <a:lnTo>
                          <a:pt x="149" y="233"/>
                        </a:lnTo>
                        <a:lnTo>
                          <a:pt x="85" y="245"/>
                        </a:lnTo>
                        <a:lnTo>
                          <a:pt x="42" y="243"/>
                        </a:lnTo>
                        <a:lnTo>
                          <a:pt x="101" y="233"/>
                        </a:lnTo>
                        <a:lnTo>
                          <a:pt x="127" y="224"/>
                        </a:lnTo>
                        <a:lnTo>
                          <a:pt x="176" y="189"/>
                        </a:lnTo>
                        <a:lnTo>
                          <a:pt x="138" y="203"/>
                        </a:lnTo>
                        <a:lnTo>
                          <a:pt x="99" y="224"/>
                        </a:lnTo>
                        <a:lnTo>
                          <a:pt x="52" y="233"/>
                        </a:lnTo>
                        <a:lnTo>
                          <a:pt x="15" y="236"/>
                        </a:lnTo>
                        <a:lnTo>
                          <a:pt x="49" y="203"/>
                        </a:lnTo>
                        <a:lnTo>
                          <a:pt x="85" y="161"/>
                        </a:lnTo>
                        <a:lnTo>
                          <a:pt x="137" y="126"/>
                        </a:lnTo>
                        <a:lnTo>
                          <a:pt x="167" y="115"/>
                        </a:lnTo>
                        <a:lnTo>
                          <a:pt x="129" y="121"/>
                        </a:lnTo>
                        <a:lnTo>
                          <a:pt x="99" y="135"/>
                        </a:lnTo>
                        <a:lnTo>
                          <a:pt x="61" y="168"/>
                        </a:lnTo>
                        <a:lnTo>
                          <a:pt x="14" y="227"/>
                        </a:lnTo>
                        <a:lnTo>
                          <a:pt x="19" y="178"/>
                        </a:lnTo>
                        <a:lnTo>
                          <a:pt x="30" y="140"/>
                        </a:lnTo>
                        <a:lnTo>
                          <a:pt x="52" y="103"/>
                        </a:lnTo>
                        <a:lnTo>
                          <a:pt x="25" y="135"/>
                        </a:lnTo>
                        <a:lnTo>
                          <a:pt x="15" y="173"/>
                        </a:lnTo>
                        <a:lnTo>
                          <a:pt x="11" y="226"/>
                        </a:lnTo>
                        <a:lnTo>
                          <a:pt x="8" y="247"/>
                        </a:lnTo>
                        <a:lnTo>
                          <a:pt x="0" y="219"/>
                        </a:lnTo>
                        <a:lnTo>
                          <a:pt x="0" y="156"/>
                        </a:lnTo>
                        <a:lnTo>
                          <a:pt x="23" y="98"/>
                        </a:lnTo>
                        <a:lnTo>
                          <a:pt x="56" y="52"/>
                        </a:lnTo>
                        <a:lnTo>
                          <a:pt x="112" y="17"/>
                        </a:lnTo>
                        <a:lnTo>
                          <a:pt x="142" y="7"/>
                        </a:lnTo>
                        <a:lnTo>
                          <a:pt x="206" y="2"/>
                        </a:lnTo>
                        <a:lnTo>
                          <a:pt x="250" y="0"/>
                        </a:lnTo>
                        <a:lnTo>
                          <a:pt x="279" y="5"/>
                        </a:lnTo>
                        <a:lnTo>
                          <a:pt x="306" y="26"/>
                        </a:lnTo>
                        <a:lnTo>
                          <a:pt x="326" y="47"/>
                        </a:lnTo>
                        <a:lnTo>
                          <a:pt x="332" y="65"/>
                        </a:lnTo>
                        <a:lnTo>
                          <a:pt x="310" y="58"/>
                        </a:lnTo>
                        <a:lnTo>
                          <a:pt x="277" y="49"/>
                        </a:lnTo>
                        <a:lnTo>
                          <a:pt x="222" y="58"/>
                        </a:lnTo>
                        <a:lnTo>
                          <a:pt x="272" y="54"/>
                        </a:lnTo>
                        <a:lnTo>
                          <a:pt x="315" y="68"/>
                        </a:lnTo>
                        <a:lnTo>
                          <a:pt x="343" y="79"/>
                        </a:lnTo>
                        <a:lnTo>
                          <a:pt x="372" y="100"/>
                        </a:lnTo>
                        <a:lnTo>
                          <a:pt x="375" y="112"/>
                        </a:lnTo>
                        <a:lnTo>
                          <a:pt x="315" y="91"/>
                        </a:lnTo>
                        <a:lnTo>
                          <a:pt x="257" y="105"/>
                        </a:lnTo>
                        <a:lnTo>
                          <a:pt x="230" y="129"/>
                        </a:lnTo>
                        <a:lnTo>
                          <a:pt x="195" y="136"/>
                        </a:lnTo>
                        <a:lnTo>
                          <a:pt x="257" y="126"/>
                        </a:lnTo>
                        <a:lnTo>
                          <a:pt x="290" y="108"/>
                        </a:lnTo>
                        <a:lnTo>
                          <a:pt x="329" y="110"/>
                        </a:lnTo>
                        <a:lnTo>
                          <a:pt x="364" y="114"/>
                        </a:lnTo>
                        <a:lnTo>
                          <a:pt x="383" y="124"/>
                        </a:lnTo>
                        <a:lnTo>
                          <a:pt x="388" y="147"/>
                        </a:lnTo>
                        <a:close/>
                      </a:path>
                    </a:pathLst>
                  </a:custGeom>
                  <a:blipFill dpi="0" rotWithShape="0">
                    <a:blip r:embed="rId12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922" name="Freeform 146"/>
                  <p:cNvSpPr>
                    <a:spLocks/>
                  </p:cNvSpPr>
                  <p:nvPr/>
                </p:nvSpPr>
                <p:spPr bwMode="auto">
                  <a:xfrm>
                    <a:off x="2735" y="5592"/>
                    <a:ext cx="16" cy="70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16" y="32"/>
                      </a:cxn>
                      <a:cxn ang="0">
                        <a:pos x="0" y="46"/>
                      </a:cxn>
                      <a:cxn ang="0">
                        <a:pos x="6" y="86"/>
                      </a:cxn>
                      <a:cxn ang="0">
                        <a:pos x="12" y="140"/>
                      </a:cxn>
                      <a:cxn ang="0">
                        <a:pos x="30" y="123"/>
                      </a:cxn>
                      <a:cxn ang="0">
                        <a:pos x="31" y="81"/>
                      </a:cxn>
                      <a:cxn ang="0">
                        <a:pos x="22" y="102"/>
                      </a:cxn>
                      <a:cxn ang="0">
                        <a:pos x="31" y="61"/>
                      </a:cxn>
                      <a:cxn ang="0">
                        <a:pos x="31" y="40"/>
                      </a:cxn>
                      <a:cxn ang="0">
                        <a:pos x="20" y="61"/>
                      </a:cxn>
                      <a:cxn ang="0">
                        <a:pos x="28" y="26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31" h="140">
                        <a:moveTo>
                          <a:pt x="25" y="0"/>
                        </a:moveTo>
                        <a:lnTo>
                          <a:pt x="16" y="32"/>
                        </a:lnTo>
                        <a:lnTo>
                          <a:pt x="0" y="46"/>
                        </a:lnTo>
                        <a:lnTo>
                          <a:pt x="6" y="86"/>
                        </a:lnTo>
                        <a:lnTo>
                          <a:pt x="12" y="140"/>
                        </a:lnTo>
                        <a:lnTo>
                          <a:pt x="30" y="123"/>
                        </a:lnTo>
                        <a:lnTo>
                          <a:pt x="31" y="81"/>
                        </a:lnTo>
                        <a:lnTo>
                          <a:pt x="22" y="102"/>
                        </a:lnTo>
                        <a:lnTo>
                          <a:pt x="31" y="61"/>
                        </a:lnTo>
                        <a:lnTo>
                          <a:pt x="31" y="40"/>
                        </a:lnTo>
                        <a:lnTo>
                          <a:pt x="20" y="61"/>
                        </a:lnTo>
                        <a:lnTo>
                          <a:pt x="28" y="26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blipFill dpi="0" rotWithShape="0">
                    <a:blip r:embed="rId12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03923" name="Freeform 147"/>
              <p:cNvSpPr>
                <a:spLocks/>
              </p:cNvSpPr>
              <p:nvPr/>
            </p:nvSpPr>
            <p:spPr bwMode="auto">
              <a:xfrm>
                <a:off x="2329" y="5800"/>
                <a:ext cx="625" cy="1023"/>
              </a:xfrm>
              <a:custGeom>
                <a:avLst/>
                <a:gdLst/>
                <a:ahLst/>
                <a:cxnLst>
                  <a:cxn ang="0">
                    <a:pos x="637" y="555"/>
                  </a:cxn>
                  <a:cxn ang="0">
                    <a:pos x="666" y="439"/>
                  </a:cxn>
                  <a:cxn ang="0">
                    <a:pos x="710" y="326"/>
                  </a:cxn>
                  <a:cxn ang="0">
                    <a:pos x="755" y="189"/>
                  </a:cxn>
                  <a:cxn ang="0">
                    <a:pos x="762" y="24"/>
                  </a:cxn>
                  <a:cxn ang="0">
                    <a:pos x="874" y="133"/>
                  </a:cxn>
                  <a:cxn ang="0">
                    <a:pos x="1039" y="191"/>
                  </a:cxn>
                  <a:cxn ang="0">
                    <a:pos x="1112" y="220"/>
                  </a:cxn>
                  <a:cxn ang="0">
                    <a:pos x="1140" y="305"/>
                  </a:cxn>
                  <a:cxn ang="0">
                    <a:pos x="1150" y="473"/>
                  </a:cxn>
                  <a:cxn ang="0">
                    <a:pos x="1222" y="763"/>
                  </a:cxn>
                  <a:cxn ang="0">
                    <a:pos x="1238" y="910"/>
                  </a:cxn>
                  <a:cxn ang="0">
                    <a:pos x="1230" y="1024"/>
                  </a:cxn>
                  <a:cxn ang="0">
                    <a:pos x="1173" y="1079"/>
                  </a:cxn>
                  <a:cxn ang="0">
                    <a:pos x="1014" y="1045"/>
                  </a:cxn>
                  <a:cxn ang="0">
                    <a:pos x="1053" y="1360"/>
                  </a:cxn>
                  <a:cxn ang="0">
                    <a:pos x="1074" y="1669"/>
                  </a:cxn>
                  <a:cxn ang="0">
                    <a:pos x="1069" y="2045"/>
                  </a:cxn>
                  <a:cxn ang="0">
                    <a:pos x="651" y="1756"/>
                  </a:cxn>
                  <a:cxn ang="0">
                    <a:pos x="215" y="2045"/>
                  </a:cxn>
                  <a:cxn ang="0">
                    <a:pos x="189" y="1663"/>
                  </a:cxn>
                  <a:cxn ang="0">
                    <a:pos x="199" y="1338"/>
                  </a:cxn>
                  <a:cxn ang="0">
                    <a:pos x="27" y="1029"/>
                  </a:cxn>
                  <a:cxn ang="0">
                    <a:pos x="0" y="902"/>
                  </a:cxn>
                  <a:cxn ang="0">
                    <a:pos x="48" y="681"/>
                  </a:cxn>
                  <a:cxn ang="0">
                    <a:pos x="78" y="455"/>
                  </a:cxn>
                  <a:cxn ang="0">
                    <a:pos x="103" y="284"/>
                  </a:cxn>
                  <a:cxn ang="0">
                    <a:pos x="160" y="152"/>
                  </a:cxn>
                  <a:cxn ang="0">
                    <a:pos x="317" y="115"/>
                  </a:cxn>
                  <a:cxn ang="0">
                    <a:pos x="416" y="66"/>
                  </a:cxn>
                  <a:cxn ang="0">
                    <a:pos x="469" y="89"/>
                  </a:cxn>
                  <a:cxn ang="0">
                    <a:pos x="491" y="226"/>
                  </a:cxn>
                  <a:cxn ang="0">
                    <a:pos x="532" y="368"/>
                  </a:cxn>
                  <a:cxn ang="0">
                    <a:pos x="580" y="511"/>
                  </a:cxn>
                </a:cxnLst>
                <a:rect l="0" t="0" r="r" b="b"/>
                <a:pathLst>
                  <a:path w="1250" h="2045">
                    <a:moveTo>
                      <a:pt x="625" y="621"/>
                    </a:moveTo>
                    <a:lnTo>
                      <a:pt x="637" y="555"/>
                    </a:lnTo>
                    <a:lnTo>
                      <a:pt x="653" y="497"/>
                    </a:lnTo>
                    <a:lnTo>
                      <a:pt x="666" y="439"/>
                    </a:lnTo>
                    <a:lnTo>
                      <a:pt x="686" y="383"/>
                    </a:lnTo>
                    <a:lnTo>
                      <a:pt x="710" y="326"/>
                    </a:lnTo>
                    <a:lnTo>
                      <a:pt x="730" y="271"/>
                    </a:lnTo>
                    <a:lnTo>
                      <a:pt x="755" y="189"/>
                    </a:lnTo>
                    <a:lnTo>
                      <a:pt x="766" y="96"/>
                    </a:lnTo>
                    <a:lnTo>
                      <a:pt x="762" y="24"/>
                    </a:lnTo>
                    <a:lnTo>
                      <a:pt x="822" y="101"/>
                    </a:lnTo>
                    <a:lnTo>
                      <a:pt x="874" y="133"/>
                    </a:lnTo>
                    <a:lnTo>
                      <a:pt x="973" y="173"/>
                    </a:lnTo>
                    <a:lnTo>
                      <a:pt x="1039" y="191"/>
                    </a:lnTo>
                    <a:lnTo>
                      <a:pt x="1077" y="201"/>
                    </a:lnTo>
                    <a:lnTo>
                      <a:pt x="1112" y="220"/>
                    </a:lnTo>
                    <a:lnTo>
                      <a:pt x="1129" y="259"/>
                    </a:lnTo>
                    <a:lnTo>
                      <a:pt x="1140" y="305"/>
                    </a:lnTo>
                    <a:lnTo>
                      <a:pt x="1150" y="378"/>
                    </a:lnTo>
                    <a:lnTo>
                      <a:pt x="1150" y="473"/>
                    </a:lnTo>
                    <a:lnTo>
                      <a:pt x="1190" y="681"/>
                    </a:lnTo>
                    <a:lnTo>
                      <a:pt x="1222" y="763"/>
                    </a:lnTo>
                    <a:lnTo>
                      <a:pt x="1233" y="847"/>
                    </a:lnTo>
                    <a:lnTo>
                      <a:pt x="1238" y="910"/>
                    </a:lnTo>
                    <a:lnTo>
                      <a:pt x="1250" y="980"/>
                    </a:lnTo>
                    <a:lnTo>
                      <a:pt x="1230" y="1024"/>
                    </a:lnTo>
                    <a:lnTo>
                      <a:pt x="1203" y="1063"/>
                    </a:lnTo>
                    <a:lnTo>
                      <a:pt x="1173" y="1079"/>
                    </a:lnTo>
                    <a:lnTo>
                      <a:pt x="1104" y="1063"/>
                    </a:lnTo>
                    <a:lnTo>
                      <a:pt x="1014" y="1045"/>
                    </a:lnTo>
                    <a:lnTo>
                      <a:pt x="1008" y="1192"/>
                    </a:lnTo>
                    <a:lnTo>
                      <a:pt x="1053" y="1360"/>
                    </a:lnTo>
                    <a:lnTo>
                      <a:pt x="1033" y="1383"/>
                    </a:lnTo>
                    <a:lnTo>
                      <a:pt x="1074" y="1669"/>
                    </a:lnTo>
                    <a:lnTo>
                      <a:pt x="1033" y="1686"/>
                    </a:lnTo>
                    <a:lnTo>
                      <a:pt x="1069" y="2045"/>
                    </a:lnTo>
                    <a:lnTo>
                      <a:pt x="675" y="2042"/>
                    </a:lnTo>
                    <a:lnTo>
                      <a:pt x="651" y="1756"/>
                    </a:lnTo>
                    <a:lnTo>
                      <a:pt x="629" y="2042"/>
                    </a:lnTo>
                    <a:lnTo>
                      <a:pt x="215" y="2045"/>
                    </a:lnTo>
                    <a:lnTo>
                      <a:pt x="227" y="1697"/>
                    </a:lnTo>
                    <a:lnTo>
                      <a:pt x="189" y="1663"/>
                    </a:lnTo>
                    <a:lnTo>
                      <a:pt x="219" y="1376"/>
                    </a:lnTo>
                    <a:lnTo>
                      <a:pt x="199" y="1338"/>
                    </a:lnTo>
                    <a:lnTo>
                      <a:pt x="219" y="1208"/>
                    </a:lnTo>
                    <a:lnTo>
                      <a:pt x="27" y="1029"/>
                    </a:lnTo>
                    <a:lnTo>
                      <a:pt x="0" y="987"/>
                    </a:lnTo>
                    <a:lnTo>
                      <a:pt x="0" y="902"/>
                    </a:lnTo>
                    <a:lnTo>
                      <a:pt x="13" y="798"/>
                    </a:lnTo>
                    <a:lnTo>
                      <a:pt x="48" y="681"/>
                    </a:lnTo>
                    <a:lnTo>
                      <a:pt x="73" y="557"/>
                    </a:lnTo>
                    <a:lnTo>
                      <a:pt x="78" y="455"/>
                    </a:lnTo>
                    <a:lnTo>
                      <a:pt x="89" y="366"/>
                    </a:lnTo>
                    <a:lnTo>
                      <a:pt x="103" y="284"/>
                    </a:lnTo>
                    <a:lnTo>
                      <a:pt x="106" y="210"/>
                    </a:lnTo>
                    <a:lnTo>
                      <a:pt x="160" y="152"/>
                    </a:lnTo>
                    <a:lnTo>
                      <a:pt x="238" y="136"/>
                    </a:lnTo>
                    <a:lnTo>
                      <a:pt x="317" y="115"/>
                    </a:lnTo>
                    <a:lnTo>
                      <a:pt x="363" y="94"/>
                    </a:lnTo>
                    <a:lnTo>
                      <a:pt x="416" y="66"/>
                    </a:lnTo>
                    <a:lnTo>
                      <a:pt x="469" y="0"/>
                    </a:lnTo>
                    <a:lnTo>
                      <a:pt x="469" y="89"/>
                    </a:lnTo>
                    <a:lnTo>
                      <a:pt x="472" y="147"/>
                    </a:lnTo>
                    <a:lnTo>
                      <a:pt x="491" y="226"/>
                    </a:lnTo>
                    <a:lnTo>
                      <a:pt x="509" y="296"/>
                    </a:lnTo>
                    <a:lnTo>
                      <a:pt x="532" y="368"/>
                    </a:lnTo>
                    <a:lnTo>
                      <a:pt x="555" y="439"/>
                    </a:lnTo>
                    <a:lnTo>
                      <a:pt x="580" y="511"/>
                    </a:lnTo>
                    <a:lnTo>
                      <a:pt x="625" y="621"/>
                    </a:lnTo>
                    <a:close/>
                  </a:path>
                </a:pathLst>
              </a:custGeom>
              <a:blipFill dpi="0" rotWithShape="0">
                <a:blip r:embed="rId15"/>
                <a:srcRect/>
                <a:tile tx="0" ty="0" sx="100000" sy="100000" flip="none" algn="tl"/>
              </a:blip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03890" name="Group 148"/>
              <p:cNvGrpSpPr>
                <a:grpSpLocks/>
              </p:cNvGrpSpPr>
              <p:nvPr/>
            </p:nvGrpSpPr>
            <p:grpSpPr bwMode="auto">
              <a:xfrm>
                <a:off x="2787" y="6110"/>
                <a:ext cx="97" cy="173"/>
                <a:chOff x="2787" y="6110"/>
                <a:chExt cx="97" cy="173"/>
              </a:xfrm>
            </p:grpSpPr>
            <p:sp>
              <p:nvSpPr>
                <p:cNvPr id="203925" name="Freeform 149"/>
                <p:cNvSpPr>
                  <a:spLocks/>
                </p:cNvSpPr>
                <p:nvPr/>
              </p:nvSpPr>
              <p:spPr bwMode="auto">
                <a:xfrm>
                  <a:off x="2787" y="6110"/>
                  <a:ext cx="97" cy="173"/>
                </a:xfrm>
                <a:custGeom>
                  <a:avLst/>
                  <a:gdLst/>
                  <a:ahLst/>
                  <a:cxnLst>
                    <a:cxn ang="0">
                      <a:pos x="90" y="345"/>
                    </a:cxn>
                    <a:cxn ang="0">
                      <a:pos x="118" y="334"/>
                    </a:cxn>
                    <a:cxn ang="0">
                      <a:pos x="140" y="324"/>
                    </a:cxn>
                    <a:cxn ang="0">
                      <a:pos x="157" y="303"/>
                    </a:cxn>
                    <a:cxn ang="0">
                      <a:pos x="165" y="273"/>
                    </a:cxn>
                    <a:cxn ang="0">
                      <a:pos x="181" y="261"/>
                    </a:cxn>
                    <a:cxn ang="0">
                      <a:pos x="191" y="234"/>
                    </a:cxn>
                    <a:cxn ang="0">
                      <a:pos x="176" y="206"/>
                    </a:cxn>
                    <a:cxn ang="0">
                      <a:pos x="194" y="182"/>
                    </a:cxn>
                    <a:cxn ang="0">
                      <a:pos x="194" y="143"/>
                    </a:cxn>
                    <a:cxn ang="0">
                      <a:pos x="172" y="119"/>
                    </a:cxn>
                    <a:cxn ang="0">
                      <a:pos x="172" y="98"/>
                    </a:cxn>
                    <a:cxn ang="0">
                      <a:pos x="167" y="82"/>
                    </a:cxn>
                    <a:cxn ang="0">
                      <a:pos x="150" y="66"/>
                    </a:cxn>
                    <a:cxn ang="0">
                      <a:pos x="127" y="61"/>
                    </a:cxn>
                    <a:cxn ang="0">
                      <a:pos x="102" y="73"/>
                    </a:cxn>
                    <a:cxn ang="0">
                      <a:pos x="102" y="44"/>
                    </a:cxn>
                    <a:cxn ang="0">
                      <a:pos x="96" y="22"/>
                    </a:cxn>
                    <a:cxn ang="0">
                      <a:pos x="88" y="8"/>
                    </a:cxn>
                    <a:cxn ang="0">
                      <a:pos x="74" y="1"/>
                    </a:cxn>
                    <a:cxn ang="0">
                      <a:pos x="60" y="0"/>
                    </a:cxn>
                    <a:cxn ang="0">
                      <a:pos x="45" y="8"/>
                    </a:cxn>
                    <a:cxn ang="0">
                      <a:pos x="53" y="37"/>
                    </a:cxn>
                    <a:cxn ang="0">
                      <a:pos x="52" y="56"/>
                    </a:cxn>
                    <a:cxn ang="0">
                      <a:pos x="52" y="77"/>
                    </a:cxn>
                    <a:cxn ang="0">
                      <a:pos x="42" y="94"/>
                    </a:cxn>
                    <a:cxn ang="0">
                      <a:pos x="31" y="105"/>
                    </a:cxn>
                    <a:cxn ang="0">
                      <a:pos x="14" y="126"/>
                    </a:cxn>
                    <a:cxn ang="0">
                      <a:pos x="5" y="152"/>
                    </a:cxn>
                    <a:cxn ang="0">
                      <a:pos x="0" y="185"/>
                    </a:cxn>
                    <a:cxn ang="0">
                      <a:pos x="5" y="212"/>
                    </a:cxn>
                    <a:cxn ang="0">
                      <a:pos x="11" y="236"/>
                    </a:cxn>
                    <a:cxn ang="0">
                      <a:pos x="22" y="254"/>
                    </a:cxn>
                    <a:cxn ang="0">
                      <a:pos x="20" y="282"/>
                    </a:cxn>
                    <a:cxn ang="0">
                      <a:pos x="22" y="310"/>
                    </a:cxn>
                    <a:cxn ang="0">
                      <a:pos x="27" y="331"/>
                    </a:cxn>
                    <a:cxn ang="0">
                      <a:pos x="42" y="343"/>
                    </a:cxn>
                    <a:cxn ang="0">
                      <a:pos x="68" y="345"/>
                    </a:cxn>
                    <a:cxn ang="0">
                      <a:pos x="90" y="345"/>
                    </a:cxn>
                  </a:cxnLst>
                  <a:rect l="0" t="0" r="r" b="b"/>
                  <a:pathLst>
                    <a:path w="194" h="345">
                      <a:moveTo>
                        <a:pt x="90" y="345"/>
                      </a:moveTo>
                      <a:lnTo>
                        <a:pt x="118" y="334"/>
                      </a:lnTo>
                      <a:lnTo>
                        <a:pt x="140" y="324"/>
                      </a:lnTo>
                      <a:lnTo>
                        <a:pt x="157" y="303"/>
                      </a:lnTo>
                      <a:lnTo>
                        <a:pt x="165" y="273"/>
                      </a:lnTo>
                      <a:lnTo>
                        <a:pt x="181" y="261"/>
                      </a:lnTo>
                      <a:lnTo>
                        <a:pt x="191" y="234"/>
                      </a:lnTo>
                      <a:lnTo>
                        <a:pt x="176" y="206"/>
                      </a:lnTo>
                      <a:lnTo>
                        <a:pt x="194" y="182"/>
                      </a:lnTo>
                      <a:lnTo>
                        <a:pt x="194" y="143"/>
                      </a:lnTo>
                      <a:lnTo>
                        <a:pt x="172" y="119"/>
                      </a:lnTo>
                      <a:lnTo>
                        <a:pt x="172" y="98"/>
                      </a:lnTo>
                      <a:lnTo>
                        <a:pt x="167" y="82"/>
                      </a:lnTo>
                      <a:lnTo>
                        <a:pt x="150" y="66"/>
                      </a:lnTo>
                      <a:lnTo>
                        <a:pt x="127" y="61"/>
                      </a:lnTo>
                      <a:lnTo>
                        <a:pt x="102" y="73"/>
                      </a:lnTo>
                      <a:lnTo>
                        <a:pt x="102" y="44"/>
                      </a:lnTo>
                      <a:lnTo>
                        <a:pt x="96" y="22"/>
                      </a:lnTo>
                      <a:lnTo>
                        <a:pt x="88" y="8"/>
                      </a:lnTo>
                      <a:lnTo>
                        <a:pt x="74" y="1"/>
                      </a:lnTo>
                      <a:lnTo>
                        <a:pt x="60" y="0"/>
                      </a:lnTo>
                      <a:lnTo>
                        <a:pt x="45" y="8"/>
                      </a:lnTo>
                      <a:lnTo>
                        <a:pt x="53" y="37"/>
                      </a:lnTo>
                      <a:lnTo>
                        <a:pt x="52" y="56"/>
                      </a:lnTo>
                      <a:lnTo>
                        <a:pt x="52" y="77"/>
                      </a:lnTo>
                      <a:lnTo>
                        <a:pt x="42" y="94"/>
                      </a:lnTo>
                      <a:lnTo>
                        <a:pt x="31" y="105"/>
                      </a:lnTo>
                      <a:lnTo>
                        <a:pt x="14" y="126"/>
                      </a:lnTo>
                      <a:lnTo>
                        <a:pt x="5" y="152"/>
                      </a:lnTo>
                      <a:lnTo>
                        <a:pt x="0" y="185"/>
                      </a:lnTo>
                      <a:lnTo>
                        <a:pt x="5" y="212"/>
                      </a:lnTo>
                      <a:lnTo>
                        <a:pt x="11" y="236"/>
                      </a:lnTo>
                      <a:lnTo>
                        <a:pt x="22" y="254"/>
                      </a:lnTo>
                      <a:lnTo>
                        <a:pt x="20" y="282"/>
                      </a:lnTo>
                      <a:lnTo>
                        <a:pt x="22" y="310"/>
                      </a:lnTo>
                      <a:lnTo>
                        <a:pt x="27" y="331"/>
                      </a:lnTo>
                      <a:lnTo>
                        <a:pt x="42" y="343"/>
                      </a:lnTo>
                      <a:lnTo>
                        <a:pt x="68" y="345"/>
                      </a:lnTo>
                      <a:lnTo>
                        <a:pt x="90" y="345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2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26" name="Freeform 150"/>
                <p:cNvSpPr>
                  <a:spLocks/>
                </p:cNvSpPr>
                <p:nvPr/>
              </p:nvSpPr>
              <p:spPr bwMode="auto">
                <a:xfrm>
                  <a:off x="2837" y="6152"/>
                  <a:ext cx="25" cy="117"/>
                </a:xfrm>
                <a:custGeom>
                  <a:avLst/>
                  <a:gdLst/>
                  <a:ahLst/>
                  <a:cxnLst>
                    <a:cxn ang="0">
                      <a:pos x="8" y="3"/>
                    </a:cxn>
                    <a:cxn ang="0">
                      <a:pos x="27" y="0"/>
                    </a:cxn>
                    <a:cxn ang="0">
                      <a:pos x="17" y="9"/>
                    </a:cxn>
                    <a:cxn ang="0">
                      <a:pos x="14" y="24"/>
                    </a:cxn>
                    <a:cxn ang="0">
                      <a:pos x="17" y="38"/>
                    </a:cxn>
                    <a:cxn ang="0">
                      <a:pos x="24" y="49"/>
                    </a:cxn>
                    <a:cxn ang="0">
                      <a:pos x="44" y="51"/>
                    </a:cxn>
                    <a:cxn ang="0">
                      <a:pos x="40" y="56"/>
                    </a:cxn>
                    <a:cxn ang="0">
                      <a:pos x="36" y="70"/>
                    </a:cxn>
                    <a:cxn ang="0">
                      <a:pos x="35" y="93"/>
                    </a:cxn>
                    <a:cxn ang="0">
                      <a:pos x="36" y="103"/>
                    </a:cxn>
                    <a:cxn ang="0">
                      <a:pos x="51" y="112"/>
                    </a:cxn>
                    <a:cxn ang="0">
                      <a:pos x="44" y="119"/>
                    </a:cxn>
                    <a:cxn ang="0">
                      <a:pos x="36" y="131"/>
                    </a:cxn>
                    <a:cxn ang="0">
                      <a:pos x="35" y="149"/>
                    </a:cxn>
                    <a:cxn ang="0">
                      <a:pos x="35" y="163"/>
                    </a:cxn>
                    <a:cxn ang="0">
                      <a:pos x="41" y="175"/>
                    </a:cxn>
                    <a:cxn ang="0">
                      <a:pos x="27" y="177"/>
                    </a:cxn>
                    <a:cxn ang="0">
                      <a:pos x="11" y="180"/>
                    </a:cxn>
                    <a:cxn ang="0">
                      <a:pos x="3" y="185"/>
                    </a:cxn>
                    <a:cxn ang="0">
                      <a:pos x="3" y="198"/>
                    </a:cxn>
                    <a:cxn ang="0">
                      <a:pos x="6" y="212"/>
                    </a:cxn>
                    <a:cxn ang="0">
                      <a:pos x="19" y="220"/>
                    </a:cxn>
                    <a:cxn ang="0">
                      <a:pos x="24" y="227"/>
                    </a:cxn>
                    <a:cxn ang="0">
                      <a:pos x="22" y="231"/>
                    </a:cxn>
                    <a:cxn ang="0">
                      <a:pos x="13" y="233"/>
                    </a:cxn>
                    <a:cxn ang="0">
                      <a:pos x="16" y="226"/>
                    </a:cxn>
                    <a:cxn ang="0">
                      <a:pos x="3" y="213"/>
                    </a:cxn>
                    <a:cxn ang="0">
                      <a:pos x="0" y="199"/>
                    </a:cxn>
                    <a:cxn ang="0">
                      <a:pos x="0" y="184"/>
                    </a:cxn>
                    <a:cxn ang="0">
                      <a:pos x="6" y="177"/>
                    </a:cxn>
                    <a:cxn ang="0">
                      <a:pos x="16" y="173"/>
                    </a:cxn>
                    <a:cxn ang="0">
                      <a:pos x="32" y="171"/>
                    </a:cxn>
                    <a:cxn ang="0">
                      <a:pos x="28" y="159"/>
                    </a:cxn>
                    <a:cxn ang="0">
                      <a:pos x="28" y="142"/>
                    </a:cxn>
                    <a:cxn ang="0">
                      <a:pos x="32" y="129"/>
                    </a:cxn>
                    <a:cxn ang="0">
                      <a:pos x="36" y="122"/>
                    </a:cxn>
                    <a:cxn ang="0">
                      <a:pos x="41" y="112"/>
                    </a:cxn>
                    <a:cxn ang="0">
                      <a:pos x="32" y="107"/>
                    </a:cxn>
                    <a:cxn ang="0">
                      <a:pos x="28" y="94"/>
                    </a:cxn>
                    <a:cxn ang="0">
                      <a:pos x="28" y="75"/>
                    </a:cxn>
                    <a:cxn ang="0">
                      <a:pos x="33" y="61"/>
                    </a:cxn>
                    <a:cxn ang="0">
                      <a:pos x="36" y="52"/>
                    </a:cxn>
                    <a:cxn ang="0">
                      <a:pos x="22" y="54"/>
                    </a:cxn>
                    <a:cxn ang="0">
                      <a:pos x="13" y="42"/>
                    </a:cxn>
                    <a:cxn ang="0">
                      <a:pos x="8" y="21"/>
                    </a:cxn>
                    <a:cxn ang="0">
                      <a:pos x="8" y="3"/>
                    </a:cxn>
                  </a:cxnLst>
                  <a:rect l="0" t="0" r="r" b="b"/>
                  <a:pathLst>
                    <a:path w="51" h="233">
                      <a:moveTo>
                        <a:pt x="8" y="3"/>
                      </a:moveTo>
                      <a:lnTo>
                        <a:pt x="27" y="0"/>
                      </a:lnTo>
                      <a:lnTo>
                        <a:pt x="17" y="9"/>
                      </a:lnTo>
                      <a:lnTo>
                        <a:pt x="14" y="24"/>
                      </a:lnTo>
                      <a:lnTo>
                        <a:pt x="17" y="38"/>
                      </a:lnTo>
                      <a:lnTo>
                        <a:pt x="24" y="49"/>
                      </a:lnTo>
                      <a:lnTo>
                        <a:pt x="44" y="51"/>
                      </a:lnTo>
                      <a:lnTo>
                        <a:pt x="40" y="56"/>
                      </a:lnTo>
                      <a:lnTo>
                        <a:pt x="36" y="70"/>
                      </a:lnTo>
                      <a:lnTo>
                        <a:pt x="35" y="93"/>
                      </a:lnTo>
                      <a:lnTo>
                        <a:pt x="36" y="103"/>
                      </a:lnTo>
                      <a:lnTo>
                        <a:pt x="51" y="112"/>
                      </a:lnTo>
                      <a:lnTo>
                        <a:pt x="44" y="119"/>
                      </a:lnTo>
                      <a:lnTo>
                        <a:pt x="36" y="131"/>
                      </a:lnTo>
                      <a:lnTo>
                        <a:pt x="35" y="149"/>
                      </a:lnTo>
                      <a:lnTo>
                        <a:pt x="35" y="163"/>
                      </a:lnTo>
                      <a:lnTo>
                        <a:pt x="41" y="175"/>
                      </a:lnTo>
                      <a:lnTo>
                        <a:pt x="27" y="177"/>
                      </a:lnTo>
                      <a:lnTo>
                        <a:pt x="11" y="180"/>
                      </a:lnTo>
                      <a:lnTo>
                        <a:pt x="3" y="185"/>
                      </a:lnTo>
                      <a:lnTo>
                        <a:pt x="3" y="198"/>
                      </a:lnTo>
                      <a:lnTo>
                        <a:pt x="6" y="212"/>
                      </a:lnTo>
                      <a:lnTo>
                        <a:pt x="19" y="220"/>
                      </a:lnTo>
                      <a:lnTo>
                        <a:pt x="24" y="227"/>
                      </a:lnTo>
                      <a:lnTo>
                        <a:pt x="22" y="231"/>
                      </a:lnTo>
                      <a:lnTo>
                        <a:pt x="13" y="233"/>
                      </a:lnTo>
                      <a:lnTo>
                        <a:pt x="16" y="226"/>
                      </a:lnTo>
                      <a:lnTo>
                        <a:pt x="3" y="213"/>
                      </a:lnTo>
                      <a:lnTo>
                        <a:pt x="0" y="199"/>
                      </a:lnTo>
                      <a:lnTo>
                        <a:pt x="0" y="184"/>
                      </a:lnTo>
                      <a:lnTo>
                        <a:pt x="6" y="177"/>
                      </a:lnTo>
                      <a:lnTo>
                        <a:pt x="16" y="173"/>
                      </a:lnTo>
                      <a:lnTo>
                        <a:pt x="32" y="171"/>
                      </a:lnTo>
                      <a:lnTo>
                        <a:pt x="28" y="159"/>
                      </a:lnTo>
                      <a:lnTo>
                        <a:pt x="28" y="142"/>
                      </a:lnTo>
                      <a:lnTo>
                        <a:pt x="32" y="129"/>
                      </a:lnTo>
                      <a:lnTo>
                        <a:pt x="36" y="122"/>
                      </a:lnTo>
                      <a:lnTo>
                        <a:pt x="41" y="112"/>
                      </a:lnTo>
                      <a:lnTo>
                        <a:pt x="32" y="107"/>
                      </a:lnTo>
                      <a:lnTo>
                        <a:pt x="28" y="94"/>
                      </a:lnTo>
                      <a:lnTo>
                        <a:pt x="28" y="75"/>
                      </a:lnTo>
                      <a:lnTo>
                        <a:pt x="33" y="61"/>
                      </a:lnTo>
                      <a:lnTo>
                        <a:pt x="36" y="52"/>
                      </a:lnTo>
                      <a:lnTo>
                        <a:pt x="22" y="54"/>
                      </a:lnTo>
                      <a:lnTo>
                        <a:pt x="13" y="42"/>
                      </a:lnTo>
                      <a:lnTo>
                        <a:pt x="8" y="21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27" name="Freeform 151"/>
                <p:cNvSpPr>
                  <a:spLocks/>
                </p:cNvSpPr>
                <p:nvPr/>
              </p:nvSpPr>
              <p:spPr bwMode="auto">
                <a:xfrm>
                  <a:off x="2856" y="6156"/>
                  <a:ext cx="7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" y="7"/>
                    </a:cxn>
                    <a:cxn ang="0">
                      <a:pos x="14" y="21"/>
                    </a:cxn>
                    <a:cxn ang="0">
                      <a:pos x="9" y="33"/>
                    </a:cxn>
                    <a:cxn ang="0">
                      <a:pos x="9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" h="33">
                      <a:moveTo>
                        <a:pt x="0" y="0"/>
                      </a:moveTo>
                      <a:lnTo>
                        <a:pt x="9" y="7"/>
                      </a:lnTo>
                      <a:lnTo>
                        <a:pt x="14" y="21"/>
                      </a:lnTo>
                      <a:lnTo>
                        <a:pt x="9" y="33"/>
                      </a:lnTo>
                      <a:lnTo>
                        <a:pt x="9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28" name="Freeform 152"/>
                <p:cNvSpPr>
                  <a:spLocks/>
                </p:cNvSpPr>
                <p:nvPr/>
              </p:nvSpPr>
              <p:spPr bwMode="auto">
                <a:xfrm>
                  <a:off x="2858" y="6183"/>
                  <a:ext cx="6" cy="21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6" y="5"/>
                    </a:cxn>
                    <a:cxn ang="0">
                      <a:pos x="5" y="16"/>
                    </a:cxn>
                    <a:cxn ang="0">
                      <a:pos x="5" y="30"/>
                    </a:cxn>
                    <a:cxn ang="0">
                      <a:pos x="13" y="42"/>
                    </a:cxn>
                    <a:cxn ang="0">
                      <a:pos x="5" y="33"/>
                    </a:cxn>
                    <a:cxn ang="0">
                      <a:pos x="0" y="23"/>
                    </a:cxn>
                    <a:cxn ang="0">
                      <a:pos x="0" y="12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3" h="42">
                      <a:moveTo>
                        <a:pt x="10" y="0"/>
                      </a:moveTo>
                      <a:lnTo>
                        <a:pt x="6" y="5"/>
                      </a:lnTo>
                      <a:lnTo>
                        <a:pt x="5" y="16"/>
                      </a:lnTo>
                      <a:lnTo>
                        <a:pt x="5" y="30"/>
                      </a:lnTo>
                      <a:lnTo>
                        <a:pt x="13" y="42"/>
                      </a:lnTo>
                      <a:lnTo>
                        <a:pt x="5" y="33"/>
                      </a:lnTo>
                      <a:lnTo>
                        <a:pt x="0" y="23"/>
                      </a:lnTo>
                      <a:lnTo>
                        <a:pt x="0" y="1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29" name="Freeform 153"/>
                <p:cNvSpPr>
                  <a:spLocks/>
                </p:cNvSpPr>
                <p:nvPr/>
              </p:nvSpPr>
              <p:spPr bwMode="auto">
                <a:xfrm>
                  <a:off x="2858" y="6215"/>
                  <a:ext cx="11" cy="21"/>
                </a:xfrm>
                <a:custGeom>
                  <a:avLst/>
                  <a:gdLst/>
                  <a:ahLst/>
                  <a:cxnLst>
                    <a:cxn ang="0">
                      <a:pos x="24" y="9"/>
                    </a:cxn>
                    <a:cxn ang="0">
                      <a:pos x="13" y="4"/>
                    </a:cxn>
                    <a:cxn ang="0">
                      <a:pos x="6" y="12"/>
                    </a:cxn>
                    <a:cxn ang="0">
                      <a:pos x="5" y="26"/>
                    </a:cxn>
                    <a:cxn ang="0">
                      <a:pos x="6" y="44"/>
                    </a:cxn>
                    <a:cxn ang="0">
                      <a:pos x="0" y="28"/>
                    </a:cxn>
                    <a:cxn ang="0">
                      <a:pos x="2" y="16"/>
                    </a:cxn>
                    <a:cxn ang="0">
                      <a:pos x="8" y="4"/>
                    </a:cxn>
                    <a:cxn ang="0">
                      <a:pos x="13" y="0"/>
                    </a:cxn>
                    <a:cxn ang="0">
                      <a:pos x="24" y="9"/>
                    </a:cxn>
                  </a:cxnLst>
                  <a:rect l="0" t="0" r="r" b="b"/>
                  <a:pathLst>
                    <a:path w="24" h="44">
                      <a:moveTo>
                        <a:pt x="24" y="9"/>
                      </a:moveTo>
                      <a:lnTo>
                        <a:pt x="13" y="4"/>
                      </a:lnTo>
                      <a:lnTo>
                        <a:pt x="6" y="12"/>
                      </a:lnTo>
                      <a:lnTo>
                        <a:pt x="5" y="26"/>
                      </a:lnTo>
                      <a:lnTo>
                        <a:pt x="6" y="44"/>
                      </a:lnTo>
                      <a:lnTo>
                        <a:pt x="0" y="28"/>
                      </a:lnTo>
                      <a:lnTo>
                        <a:pt x="2" y="16"/>
                      </a:lnTo>
                      <a:lnTo>
                        <a:pt x="8" y="4"/>
                      </a:lnTo>
                      <a:lnTo>
                        <a:pt x="13" y="0"/>
                      </a:lnTo>
                      <a:lnTo>
                        <a:pt x="24" y="9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30" name="Freeform 154"/>
                <p:cNvSpPr>
                  <a:spLocks/>
                </p:cNvSpPr>
                <p:nvPr/>
              </p:nvSpPr>
              <p:spPr bwMode="auto">
                <a:xfrm>
                  <a:off x="2842" y="6245"/>
                  <a:ext cx="8" cy="13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9" y="4"/>
                    </a:cxn>
                    <a:cxn ang="0">
                      <a:pos x="4" y="9"/>
                    </a:cxn>
                    <a:cxn ang="0">
                      <a:pos x="4" y="20"/>
                    </a:cxn>
                    <a:cxn ang="0">
                      <a:pos x="7" y="27"/>
                    </a:cxn>
                    <a:cxn ang="0">
                      <a:pos x="0" y="21"/>
                    </a:cxn>
                    <a:cxn ang="0">
                      <a:pos x="0" y="11"/>
                    </a:cxn>
                    <a:cxn ang="0">
                      <a:pos x="4" y="0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27">
                      <a:moveTo>
                        <a:pt x="15" y="0"/>
                      </a:moveTo>
                      <a:lnTo>
                        <a:pt x="9" y="4"/>
                      </a:lnTo>
                      <a:lnTo>
                        <a:pt x="4" y="9"/>
                      </a:lnTo>
                      <a:lnTo>
                        <a:pt x="4" y="20"/>
                      </a:lnTo>
                      <a:lnTo>
                        <a:pt x="7" y="27"/>
                      </a:lnTo>
                      <a:lnTo>
                        <a:pt x="0" y="21"/>
                      </a:lnTo>
                      <a:lnTo>
                        <a:pt x="0" y="11"/>
                      </a:lnTo>
                      <a:lnTo>
                        <a:pt x="4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31" name="Freeform 155"/>
                <p:cNvSpPr>
                  <a:spLocks/>
                </p:cNvSpPr>
                <p:nvPr/>
              </p:nvSpPr>
              <p:spPr bwMode="auto">
                <a:xfrm>
                  <a:off x="2870" y="6186"/>
                  <a:ext cx="5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4"/>
                    </a:cxn>
                    <a:cxn ang="0">
                      <a:pos x="10" y="20"/>
                    </a:cxn>
                    <a:cxn ang="0">
                      <a:pos x="3" y="35"/>
                    </a:cxn>
                    <a:cxn ang="0">
                      <a:pos x="7" y="1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" h="35">
                      <a:moveTo>
                        <a:pt x="0" y="0"/>
                      </a:moveTo>
                      <a:lnTo>
                        <a:pt x="7" y="4"/>
                      </a:lnTo>
                      <a:lnTo>
                        <a:pt x="10" y="20"/>
                      </a:lnTo>
                      <a:lnTo>
                        <a:pt x="3" y="35"/>
                      </a:lnTo>
                      <a:lnTo>
                        <a:pt x="7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32" name="Freeform 156"/>
                <p:cNvSpPr>
                  <a:spLocks/>
                </p:cNvSpPr>
                <p:nvPr/>
              </p:nvSpPr>
              <p:spPr bwMode="auto">
                <a:xfrm>
                  <a:off x="2867" y="6223"/>
                  <a:ext cx="9" cy="17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17" y="7"/>
                    </a:cxn>
                    <a:cxn ang="0">
                      <a:pos x="9" y="29"/>
                    </a:cxn>
                    <a:cxn ang="0">
                      <a:pos x="0" y="33"/>
                    </a:cxn>
                    <a:cxn ang="0">
                      <a:pos x="8" y="24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7" h="33">
                      <a:moveTo>
                        <a:pt x="13" y="0"/>
                      </a:moveTo>
                      <a:lnTo>
                        <a:pt x="17" y="7"/>
                      </a:lnTo>
                      <a:lnTo>
                        <a:pt x="9" y="29"/>
                      </a:lnTo>
                      <a:lnTo>
                        <a:pt x="0" y="33"/>
                      </a:lnTo>
                      <a:lnTo>
                        <a:pt x="8" y="2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33" name="Freeform 157"/>
                <p:cNvSpPr>
                  <a:spLocks/>
                </p:cNvSpPr>
                <p:nvPr/>
              </p:nvSpPr>
              <p:spPr bwMode="auto">
                <a:xfrm>
                  <a:off x="2852" y="6248"/>
                  <a:ext cx="6" cy="14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3" y="7"/>
                    </a:cxn>
                    <a:cxn ang="0">
                      <a:pos x="6" y="28"/>
                    </a:cxn>
                    <a:cxn ang="0">
                      <a:pos x="0" y="28"/>
                    </a:cxn>
                    <a:cxn ang="0">
                      <a:pos x="6" y="24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3" h="28">
                      <a:moveTo>
                        <a:pt x="6" y="0"/>
                      </a:moveTo>
                      <a:lnTo>
                        <a:pt x="13" y="7"/>
                      </a:lnTo>
                      <a:lnTo>
                        <a:pt x="6" y="28"/>
                      </a:lnTo>
                      <a:lnTo>
                        <a:pt x="0" y="28"/>
                      </a:lnTo>
                      <a:lnTo>
                        <a:pt x="6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34" name="Freeform 158"/>
                <p:cNvSpPr>
                  <a:spLocks/>
                </p:cNvSpPr>
                <p:nvPr/>
              </p:nvSpPr>
              <p:spPr bwMode="auto">
                <a:xfrm>
                  <a:off x="2809" y="6184"/>
                  <a:ext cx="27" cy="48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49" y="40"/>
                    </a:cxn>
                    <a:cxn ang="0">
                      <a:pos x="38" y="61"/>
                    </a:cxn>
                    <a:cxn ang="0">
                      <a:pos x="24" y="79"/>
                    </a:cxn>
                    <a:cxn ang="0">
                      <a:pos x="0" y="96"/>
                    </a:cxn>
                    <a:cxn ang="0">
                      <a:pos x="29" y="86"/>
                    </a:cxn>
                    <a:cxn ang="0">
                      <a:pos x="51" y="58"/>
                    </a:cxn>
                    <a:cxn ang="0">
                      <a:pos x="54" y="38"/>
                    </a:cxn>
                    <a:cxn ang="0">
                      <a:pos x="56" y="0"/>
                    </a:cxn>
                  </a:cxnLst>
                  <a:rect l="0" t="0" r="r" b="b"/>
                  <a:pathLst>
                    <a:path w="56" h="96">
                      <a:moveTo>
                        <a:pt x="56" y="0"/>
                      </a:moveTo>
                      <a:lnTo>
                        <a:pt x="49" y="40"/>
                      </a:lnTo>
                      <a:lnTo>
                        <a:pt x="38" y="61"/>
                      </a:lnTo>
                      <a:lnTo>
                        <a:pt x="24" y="79"/>
                      </a:lnTo>
                      <a:lnTo>
                        <a:pt x="0" y="96"/>
                      </a:lnTo>
                      <a:lnTo>
                        <a:pt x="29" y="86"/>
                      </a:lnTo>
                      <a:lnTo>
                        <a:pt x="51" y="58"/>
                      </a:lnTo>
                      <a:lnTo>
                        <a:pt x="54" y="38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35" name="Freeform 159"/>
                <p:cNvSpPr>
                  <a:spLocks/>
                </p:cNvSpPr>
                <p:nvPr/>
              </p:nvSpPr>
              <p:spPr bwMode="auto">
                <a:xfrm>
                  <a:off x="2818" y="6145"/>
                  <a:ext cx="24" cy="29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41" y="2"/>
                    </a:cxn>
                    <a:cxn ang="0">
                      <a:pos x="37" y="23"/>
                    </a:cxn>
                    <a:cxn ang="0">
                      <a:pos x="27" y="30"/>
                    </a:cxn>
                    <a:cxn ang="0">
                      <a:pos x="25" y="38"/>
                    </a:cxn>
                    <a:cxn ang="0">
                      <a:pos x="0" y="58"/>
                    </a:cxn>
                    <a:cxn ang="0">
                      <a:pos x="19" y="47"/>
                    </a:cxn>
                    <a:cxn ang="0">
                      <a:pos x="27" y="44"/>
                    </a:cxn>
                    <a:cxn ang="0">
                      <a:pos x="41" y="52"/>
                    </a:cxn>
                    <a:cxn ang="0">
                      <a:pos x="32" y="42"/>
                    </a:cxn>
                    <a:cxn ang="0">
                      <a:pos x="32" y="31"/>
                    </a:cxn>
                    <a:cxn ang="0">
                      <a:pos x="41" y="17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48" h="58">
                      <a:moveTo>
                        <a:pt x="48" y="0"/>
                      </a:moveTo>
                      <a:lnTo>
                        <a:pt x="41" y="2"/>
                      </a:lnTo>
                      <a:lnTo>
                        <a:pt x="37" y="23"/>
                      </a:lnTo>
                      <a:lnTo>
                        <a:pt x="27" y="30"/>
                      </a:lnTo>
                      <a:lnTo>
                        <a:pt x="25" y="38"/>
                      </a:lnTo>
                      <a:lnTo>
                        <a:pt x="0" y="58"/>
                      </a:lnTo>
                      <a:lnTo>
                        <a:pt x="19" y="47"/>
                      </a:lnTo>
                      <a:lnTo>
                        <a:pt x="27" y="44"/>
                      </a:lnTo>
                      <a:lnTo>
                        <a:pt x="41" y="52"/>
                      </a:lnTo>
                      <a:lnTo>
                        <a:pt x="32" y="42"/>
                      </a:lnTo>
                      <a:lnTo>
                        <a:pt x="32" y="31"/>
                      </a:lnTo>
                      <a:lnTo>
                        <a:pt x="41" y="17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36" name="Freeform 160"/>
                <p:cNvSpPr>
                  <a:spLocks/>
                </p:cNvSpPr>
                <p:nvPr/>
              </p:nvSpPr>
              <p:spPr bwMode="auto">
                <a:xfrm>
                  <a:off x="2847" y="6158"/>
                  <a:ext cx="7" cy="1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3" y="11"/>
                    </a:cxn>
                    <a:cxn ang="0">
                      <a:pos x="4" y="25"/>
                    </a:cxn>
                    <a:cxn ang="0">
                      <a:pos x="12" y="34"/>
                    </a:cxn>
                    <a:cxn ang="0">
                      <a:pos x="4" y="28"/>
                    </a:cxn>
                    <a:cxn ang="0">
                      <a:pos x="0" y="18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2" h="34">
                      <a:moveTo>
                        <a:pt x="6" y="0"/>
                      </a:moveTo>
                      <a:lnTo>
                        <a:pt x="3" y="11"/>
                      </a:lnTo>
                      <a:lnTo>
                        <a:pt x="4" y="25"/>
                      </a:lnTo>
                      <a:lnTo>
                        <a:pt x="12" y="34"/>
                      </a:lnTo>
                      <a:lnTo>
                        <a:pt x="4" y="28"/>
                      </a:lnTo>
                      <a:lnTo>
                        <a:pt x="0" y="18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3897" name="Group 161"/>
              <p:cNvGrpSpPr>
                <a:grpSpLocks/>
              </p:cNvGrpSpPr>
              <p:nvPr/>
            </p:nvGrpSpPr>
            <p:grpSpPr bwMode="auto">
              <a:xfrm>
                <a:off x="2440" y="6191"/>
                <a:ext cx="255" cy="328"/>
                <a:chOff x="2440" y="6191"/>
                <a:chExt cx="255" cy="328"/>
              </a:xfrm>
            </p:grpSpPr>
            <p:grpSp>
              <p:nvGrpSpPr>
                <p:cNvPr id="203899" name="Group 162"/>
                <p:cNvGrpSpPr>
                  <a:grpSpLocks/>
                </p:cNvGrpSpPr>
                <p:nvPr/>
              </p:nvGrpSpPr>
              <p:grpSpPr bwMode="auto">
                <a:xfrm>
                  <a:off x="2469" y="6296"/>
                  <a:ext cx="87" cy="44"/>
                  <a:chOff x="2469" y="6296"/>
                  <a:chExt cx="87" cy="44"/>
                </a:xfrm>
              </p:grpSpPr>
              <p:sp>
                <p:nvSpPr>
                  <p:cNvPr id="203939" name="Freeform 163"/>
                  <p:cNvSpPr>
                    <a:spLocks/>
                  </p:cNvSpPr>
                  <p:nvPr/>
                </p:nvSpPr>
                <p:spPr bwMode="auto">
                  <a:xfrm>
                    <a:off x="2469" y="6296"/>
                    <a:ext cx="87" cy="44"/>
                  </a:xfrm>
                  <a:custGeom>
                    <a:avLst/>
                    <a:gdLst/>
                    <a:ahLst/>
                    <a:cxnLst>
                      <a:cxn ang="0">
                        <a:pos x="162" y="0"/>
                      </a:cxn>
                      <a:cxn ang="0">
                        <a:pos x="123" y="9"/>
                      </a:cxn>
                      <a:cxn ang="0">
                        <a:pos x="96" y="21"/>
                      </a:cxn>
                      <a:cxn ang="0">
                        <a:pos x="68" y="19"/>
                      </a:cxn>
                      <a:cxn ang="0">
                        <a:pos x="52" y="19"/>
                      </a:cxn>
                      <a:cxn ang="0">
                        <a:pos x="30" y="24"/>
                      </a:cxn>
                      <a:cxn ang="0">
                        <a:pos x="13" y="33"/>
                      </a:cxn>
                      <a:cxn ang="0">
                        <a:pos x="0" y="33"/>
                      </a:cxn>
                      <a:cxn ang="0">
                        <a:pos x="9" y="49"/>
                      </a:cxn>
                      <a:cxn ang="0">
                        <a:pos x="28" y="52"/>
                      </a:cxn>
                      <a:cxn ang="0">
                        <a:pos x="39" y="61"/>
                      </a:cxn>
                      <a:cxn ang="0">
                        <a:pos x="55" y="81"/>
                      </a:cxn>
                      <a:cxn ang="0">
                        <a:pos x="82" y="88"/>
                      </a:cxn>
                      <a:cxn ang="0">
                        <a:pos x="91" y="74"/>
                      </a:cxn>
                      <a:cxn ang="0">
                        <a:pos x="104" y="66"/>
                      </a:cxn>
                      <a:cxn ang="0">
                        <a:pos x="121" y="63"/>
                      </a:cxn>
                      <a:cxn ang="0">
                        <a:pos x="150" y="52"/>
                      </a:cxn>
                      <a:cxn ang="0">
                        <a:pos x="172" y="33"/>
                      </a:cxn>
                      <a:cxn ang="0">
                        <a:pos x="175" y="19"/>
                      </a:cxn>
                      <a:cxn ang="0">
                        <a:pos x="172" y="7"/>
                      </a:cxn>
                      <a:cxn ang="0">
                        <a:pos x="162" y="0"/>
                      </a:cxn>
                    </a:cxnLst>
                    <a:rect l="0" t="0" r="r" b="b"/>
                    <a:pathLst>
                      <a:path w="175" h="88">
                        <a:moveTo>
                          <a:pt x="162" y="0"/>
                        </a:moveTo>
                        <a:lnTo>
                          <a:pt x="123" y="9"/>
                        </a:lnTo>
                        <a:lnTo>
                          <a:pt x="96" y="21"/>
                        </a:lnTo>
                        <a:lnTo>
                          <a:pt x="68" y="19"/>
                        </a:lnTo>
                        <a:lnTo>
                          <a:pt x="52" y="19"/>
                        </a:lnTo>
                        <a:lnTo>
                          <a:pt x="30" y="24"/>
                        </a:lnTo>
                        <a:lnTo>
                          <a:pt x="13" y="33"/>
                        </a:lnTo>
                        <a:lnTo>
                          <a:pt x="0" y="33"/>
                        </a:lnTo>
                        <a:lnTo>
                          <a:pt x="9" y="49"/>
                        </a:lnTo>
                        <a:lnTo>
                          <a:pt x="28" y="52"/>
                        </a:lnTo>
                        <a:lnTo>
                          <a:pt x="39" y="61"/>
                        </a:lnTo>
                        <a:lnTo>
                          <a:pt x="55" y="81"/>
                        </a:lnTo>
                        <a:lnTo>
                          <a:pt x="82" y="88"/>
                        </a:lnTo>
                        <a:lnTo>
                          <a:pt x="91" y="74"/>
                        </a:lnTo>
                        <a:lnTo>
                          <a:pt x="104" y="66"/>
                        </a:lnTo>
                        <a:lnTo>
                          <a:pt x="121" y="63"/>
                        </a:lnTo>
                        <a:lnTo>
                          <a:pt x="150" y="52"/>
                        </a:lnTo>
                        <a:lnTo>
                          <a:pt x="172" y="33"/>
                        </a:lnTo>
                        <a:lnTo>
                          <a:pt x="175" y="19"/>
                        </a:lnTo>
                        <a:lnTo>
                          <a:pt x="172" y="7"/>
                        </a:lnTo>
                        <a:lnTo>
                          <a:pt x="162" y="0"/>
                        </a:lnTo>
                        <a:close/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 w="2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940" name="Freeform 164"/>
                  <p:cNvSpPr>
                    <a:spLocks/>
                  </p:cNvSpPr>
                  <p:nvPr/>
                </p:nvSpPr>
                <p:spPr bwMode="auto">
                  <a:xfrm>
                    <a:off x="2515" y="6320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15" y="14"/>
                      </a:cxn>
                      <a:cxn ang="0">
                        <a:pos x="15" y="2"/>
                      </a:cxn>
                      <a:cxn ang="0">
                        <a:pos x="15" y="0"/>
                      </a:cxn>
                      <a:cxn ang="0">
                        <a:pos x="0" y="23"/>
                      </a:cxn>
                      <a:cxn ang="0">
                        <a:pos x="15" y="14"/>
                      </a:cxn>
                    </a:cxnLst>
                    <a:rect l="0" t="0" r="r" b="b"/>
                    <a:pathLst>
                      <a:path w="15" h="23">
                        <a:moveTo>
                          <a:pt x="15" y="14"/>
                        </a:moveTo>
                        <a:lnTo>
                          <a:pt x="15" y="2"/>
                        </a:lnTo>
                        <a:lnTo>
                          <a:pt x="15" y="0"/>
                        </a:lnTo>
                        <a:lnTo>
                          <a:pt x="0" y="23"/>
                        </a:lnTo>
                        <a:lnTo>
                          <a:pt x="15" y="14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3941" name="Freeform 165"/>
                <p:cNvSpPr>
                  <a:spLocks/>
                </p:cNvSpPr>
                <p:nvPr/>
              </p:nvSpPr>
              <p:spPr bwMode="auto">
                <a:xfrm>
                  <a:off x="2479" y="6191"/>
                  <a:ext cx="216" cy="3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58"/>
                    </a:cxn>
                    <a:cxn ang="0">
                      <a:pos x="30" y="126"/>
                    </a:cxn>
                    <a:cxn ang="0">
                      <a:pos x="43" y="184"/>
                    </a:cxn>
                    <a:cxn ang="0">
                      <a:pos x="73" y="495"/>
                    </a:cxn>
                    <a:cxn ang="0">
                      <a:pos x="432" y="656"/>
                    </a:cxn>
                    <a:cxn ang="0">
                      <a:pos x="410" y="585"/>
                    </a:cxn>
                    <a:cxn ang="0">
                      <a:pos x="399" y="534"/>
                    </a:cxn>
                    <a:cxn ang="0">
                      <a:pos x="391" y="467"/>
                    </a:cxn>
                    <a:cxn ang="0">
                      <a:pos x="391" y="387"/>
                    </a:cxn>
                    <a:cxn ang="0">
                      <a:pos x="391" y="324"/>
                    </a:cxn>
                    <a:cxn ang="0">
                      <a:pos x="402" y="243"/>
                    </a:cxn>
                    <a:cxn ang="0">
                      <a:pos x="410" y="14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32" h="656">
                      <a:moveTo>
                        <a:pt x="0" y="0"/>
                      </a:moveTo>
                      <a:lnTo>
                        <a:pt x="19" y="58"/>
                      </a:lnTo>
                      <a:lnTo>
                        <a:pt x="30" y="126"/>
                      </a:lnTo>
                      <a:lnTo>
                        <a:pt x="43" y="184"/>
                      </a:lnTo>
                      <a:lnTo>
                        <a:pt x="73" y="495"/>
                      </a:lnTo>
                      <a:lnTo>
                        <a:pt x="432" y="656"/>
                      </a:lnTo>
                      <a:lnTo>
                        <a:pt x="410" y="585"/>
                      </a:lnTo>
                      <a:lnTo>
                        <a:pt x="399" y="534"/>
                      </a:lnTo>
                      <a:lnTo>
                        <a:pt x="391" y="467"/>
                      </a:lnTo>
                      <a:lnTo>
                        <a:pt x="391" y="387"/>
                      </a:lnTo>
                      <a:lnTo>
                        <a:pt x="391" y="324"/>
                      </a:lnTo>
                      <a:lnTo>
                        <a:pt x="402" y="243"/>
                      </a:lnTo>
                      <a:lnTo>
                        <a:pt x="410" y="1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03901" name="Group 166"/>
                <p:cNvGrpSpPr>
                  <a:grpSpLocks/>
                </p:cNvGrpSpPr>
                <p:nvPr/>
              </p:nvGrpSpPr>
              <p:grpSpPr bwMode="auto">
                <a:xfrm>
                  <a:off x="2440" y="6306"/>
                  <a:ext cx="160" cy="125"/>
                  <a:chOff x="2440" y="6306"/>
                  <a:chExt cx="160" cy="125"/>
                </a:xfrm>
              </p:grpSpPr>
              <p:sp>
                <p:nvSpPr>
                  <p:cNvPr id="203943" name="Freeform 167"/>
                  <p:cNvSpPr>
                    <a:spLocks/>
                  </p:cNvSpPr>
                  <p:nvPr/>
                </p:nvSpPr>
                <p:spPr bwMode="auto">
                  <a:xfrm>
                    <a:off x="2440" y="6306"/>
                    <a:ext cx="160" cy="125"/>
                  </a:xfrm>
                  <a:custGeom>
                    <a:avLst/>
                    <a:gdLst/>
                    <a:ahLst/>
                    <a:cxnLst>
                      <a:cxn ang="0">
                        <a:pos x="86" y="5"/>
                      </a:cxn>
                      <a:cxn ang="0">
                        <a:pos x="66" y="2"/>
                      </a:cxn>
                      <a:cxn ang="0">
                        <a:pos x="48" y="0"/>
                      </a:cxn>
                      <a:cxn ang="0">
                        <a:pos x="33" y="2"/>
                      </a:cxn>
                      <a:cxn ang="0">
                        <a:pos x="15" y="11"/>
                      </a:cxn>
                      <a:cxn ang="0">
                        <a:pos x="6" y="35"/>
                      </a:cxn>
                      <a:cxn ang="0">
                        <a:pos x="0" y="47"/>
                      </a:cxn>
                      <a:cxn ang="0">
                        <a:pos x="0" y="63"/>
                      </a:cxn>
                      <a:cxn ang="0">
                        <a:pos x="0" y="83"/>
                      </a:cxn>
                      <a:cxn ang="0">
                        <a:pos x="1" y="102"/>
                      </a:cxn>
                      <a:cxn ang="0">
                        <a:pos x="4" y="114"/>
                      </a:cxn>
                      <a:cxn ang="0">
                        <a:pos x="14" y="125"/>
                      </a:cxn>
                      <a:cxn ang="0">
                        <a:pos x="44" y="151"/>
                      </a:cxn>
                      <a:cxn ang="0">
                        <a:pos x="52" y="168"/>
                      </a:cxn>
                      <a:cxn ang="0">
                        <a:pos x="56" y="182"/>
                      </a:cxn>
                      <a:cxn ang="0">
                        <a:pos x="64" y="200"/>
                      </a:cxn>
                      <a:cxn ang="0">
                        <a:pos x="71" y="224"/>
                      </a:cxn>
                      <a:cxn ang="0">
                        <a:pos x="80" y="231"/>
                      </a:cxn>
                      <a:cxn ang="0">
                        <a:pos x="118" y="238"/>
                      </a:cxn>
                      <a:cxn ang="0">
                        <a:pos x="134" y="244"/>
                      </a:cxn>
                      <a:cxn ang="0">
                        <a:pos x="149" y="244"/>
                      </a:cxn>
                      <a:cxn ang="0">
                        <a:pos x="178" y="251"/>
                      </a:cxn>
                      <a:cxn ang="0">
                        <a:pos x="192" y="251"/>
                      </a:cxn>
                      <a:cxn ang="0">
                        <a:pos x="205" y="249"/>
                      </a:cxn>
                      <a:cxn ang="0">
                        <a:pos x="228" y="245"/>
                      </a:cxn>
                      <a:cxn ang="0">
                        <a:pos x="239" y="242"/>
                      </a:cxn>
                      <a:cxn ang="0">
                        <a:pos x="249" y="233"/>
                      </a:cxn>
                      <a:cxn ang="0">
                        <a:pos x="252" y="226"/>
                      </a:cxn>
                      <a:cxn ang="0">
                        <a:pos x="264" y="221"/>
                      </a:cxn>
                      <a:cxn ang="0">
                        <a:pos x="275" y="219"/>
                      </a:cxn>
                      <a:cxn ang="0">
                        <a:pos x="285" y="210"/>
                      </a:cxn>
                      <a:cxn ang="0">
                        <a:pos x="293" y="198"/>
                      </a:cxn>
                      <a:cxn ang="0">
                        <a:pos x="305" y="195"/>
                      </a:cxn>
                      <a:cxn ang="0">
                        <a:pos x="316" y="188"/>
                      </a:cxn>
                      <a:cxn ang="0">
                        <a:pos x="320" y="179"/>
                      </a:cxn>
                      <a:cxn ang="0">
                        <a:pos x="320" y="170"/>
                      </a:cxn>
                      <a:cxn ang="0">
                        <a:pos x="316" y="161"/>
                      </a:cxn>
                      <a:cxn ang="0">
                        <a:pos x="305" y="156"/>
                      </a:cxn>
                      <a:cxn ang="0">
                        <a:pos x="156" y="128"/>
                      </a:cxn>
                      <a:cxn ang="0">
                        <a:pos x="208" y="125"/>
                      </a:cxn>
                      <a:cxn ang="0">
                        <a:pos x="223" y="126"/>
                      </a:cxn>
                      <a:cxn ang="0">
                        <a:pos x="242" y="126"/>
                      </a:cxn>
                      <a:cxn ang="0">
                        <a:pos x="266" y="130"/>
                      </a:cxn>
                      <a:cxn ang="0">
                        <a:pos x="288" y="128"/>
                      </a:cxn>
                      <a:cxn ang="0">
                        <a:pos x="304" y="126"/>
                      </a:cxn>
                      <a:cxn ang="0">
                        <a:pos x="312" y="119"/>
                      </a:cxn>
                      <a:cxn ang="0">
                        <a:pos x="313" y="111"/>
                      </a:cxn>
                      <a:cxn ang="0">
                        <a:pos x="313" y="100"/>
                      </a:cxn>
                      <a:cxn ang="0">
                        <a:pos x="304" y="93"/>
                      </a:cxn>
                      <a:cxn ang="0">
                        <a:pos x="268" y="86"/>
                      </a:cxn>
                      <a:cxn ang="0">
                        <a:pos x="246" y="84"/>
                      </a:cxn>
                      <a:cxn ang="0">
                        <a:pos x="212" y="79"/>
                      </a:cxn>
                      <a:cxn ang="0">
                        <a:pos x="178" y="77"/>
                      </a:cxn>
                      <a:cxn ang="0">
                        <a:pos x="137" y="69"/>
                      </a:cxn>
                      <a:cxn ang="0">
                        <a:pos x="108" y="58"/>
                      </a:cxn>
                      <a:cxn ang="0">
                        <a:pos x="99" y="42"/>
                      </a:cxn>
                      <a:cxn ang="0">
                        <a:pos x="89" y="32"/>
                      </a:cxn>
                      <a:cxn ang="0">
                        <a:pos x="94" y="19"/>
                      </a:cxn>
                      <a:cxn ang="0">
                        <a:pos x="115" y="0"/>
                      </a:cxn>
                      <a:cxn ang="0">
                        <a:pos x="97" y="4"/>
                      </a:cxn>
                      <a:cxn ang="0">
                        <a:pos x="86" y="5"/>
                      </a:cxn>
                    </a:cxnLst>
                    <a:rect l="0" t="0" r="r" b="b"/>
                    <a:pathLst>
                      <a:path w="320" h="251">
                        <a:moveTo>
                          <a:pt x="86" y="5"/>
                        </a:moveTo>
                        <a:lnTo>
                          <a:pt x="66" y="2"/>
                        </a:lnTo>
                        <a:lnTo>
                          <a:pt x="48" y="0"/>
                        </a:lnTo>
                        <a:lnTo>
                          <a:pt x="33" y="2"/>
                        </a:lnTo>
                        <a:lnTo>
                          <a:pt x="15" y="11"/>
                        </a:lnTo>
                        <a:lnTo>
                          <a:pt x="6" y="35"/>
                        </a:lnTo>
                        <a:lnTo>
                          <a:pt x="0" y="47"/>
                        </a:lnTo>
                        <a:lnTo>
                          <a:pt x="0" y="63"/>
                        </a:lnTo>
                        <a:lnTo>
                          <a:pt x="0" y="83"/>
                        </a:lnTo>
                        <a:lnTo>
                          <a:pt x="1" y="102"/>
                        </a:lnTo>
                        <a:lnTo>
                          <a:pt x="4" y="114"/>
                        </a:lnTo>
                        <a:lnTo>
                          <a:pt x="14" y="125"/>
                        </a:lnTo>
                        <a:lnTo>
                          <a:pt x="44" y="151"/>
                        </a:lnTo>
                        <a:lnTo>
                          <a:pt x="52" y="168"/>
                        </a:lnTo>
                        <a:lnTo>
                          <a:pt x="56" y="182"/>
                        </a:lnTo>
                        <a:lnTo>
                          <a:pt x="64" y="200"/>
                        </a:lnTo>
                        <a:lnTo>
                          <a:pt x="71" y="224"/>
                        </a:lnTo>
                        <a:lnTo>
                          <a:pt x="80" y="231"/>
                        </a:lnTo>
                        <a:lnTo>
                          <a:pt x="118" y="238"/>
                        </a:lnTo>
                        <a:lnTo>
                          <a:pt x="134" y="244"/>
                        </a:lnTo>
                        <a:lnTo>
                          <a:pt x="149" y="244"/>
                        </a:lnTo>
                        <a:lnTo>
                          <a:pt x="178" y="251"/>
                        </a:lnTo>
                        <a:lnTo>
                          <a:pt x="192" y="251"/>
                        </a:lnTo>
                        <a:lnTo>
                          <a:pt x="205" y="249"/>
                        </a:lnTo>
                        <a:lnTo>
                          <a:pt x="228" y="245"/>
                        </a:lnTo>
                        <a:lnTo>
                          <a:pt x="239" y="242"/>
                        </a:lnTo>
                        <a:lnTo>
                          <a:pt x="249" y="233"/>
                        </a:lnTo>
                        <a:lnTo>
                          <a:pt x="252" y="226"/>
                        </a:lnTo>
                        <a:lnTo>
                          <a:pt x="264" y="221"/>
                        </a:lnTo>
                        <a:lnTo>
                          <a:pt x="275" y="219"/>
                        </a:lnTo>
                        <a:lnTo>
                          <a:pt x="285" y="210"/>
                        </a:lnTo>
                        <a:lnTo>
                          <a:pt x="293" y="198"/>
                        </a:lnTo>
                        <a:lnTo>
                          <a:pt x="305" y="195"/>
                        </a:lnTo>
                        <a:lnTo>
                          <a:pt x="316" y="188"/>
                        </a:lnTo>
                        <a:lnTo>
                          <a:pt x="320" y="179"/>
                        </a:lnTo>
                        <a:lnTo>
                          <a:pt x="320" y="170"/>
                        </a:lnTo>
                        <a:lnTo>
                          <a:pt x="316" y="161"/>
                        </a:lnTo>
                        <a:lnTo>
                          <a:pt x="305" y="156"/>
                        </a:lnTo>
                        <a:lnTo>
                          <a:pt x="156" y="128"/>
                        </a:lnTo>
                        <a:lnTo>
                          <a:pt x="208" y="125"/>
                        </a:lnTo>
                        <a:lnTo>
                          <a:pt x="223" y="126"/>
                        </a:lnTo>
                        <a:lnTo>
                          <a:pt x="242" y="126"/>
                        </a:lnTo>
                        <a:lnTo>
                          <a:pt x="266" y="130"/>
                        </a:lnTo>
                        <a:lnTo>
                          <a:pt x="288" y="128"/>
                        </a:lnTo>
                        <a:lnTo>
                          <a:pt x="304" y="126"/>
                        </a:lnTo>
                        <a:lnTo>
                          <a:pt x="312" y="119"/>
                        </a:lnTo>
                        <a:lnTo>
                          <a:pt x="313" y="111"/>
                        </a:lnTo>
                        <a:lnTo>
                          <a:pt x="313" y="100"/>
                        </a:lnTo>
                        <a:lnTo>
                          <a:pt x="304" y="93"/>
                        </a:lnTo>
                        <a:lnTo>
                          <a:pt x="268" y="86"/>
                        </a:lnTo>
                        <a:lnTo>
                          <a:pt x="246" y="84"/>
                        </a:lnTo>
                        <a:lnTo>
                          <a:pt x="212" y="79"/>
                        </a:lnTo>
                        <a:lnTo>
                          <a:pt x="178" y="77"/>
                        </a:lnTo>
                        <a:lnTo>
                          <a:pt x="137" y="69"/>
                        </a:lnTo>
                        <a:lnTo>
                          <a:pt x="108" y="58"/>
                        </a:lnTo>
                        <a:lnTo>
                          <a:pt x="99" y="42"/>
                        </a:lnTo>
                        <a:lnTo>
                          <a:pt x="89" y="32"/>
                        </a:lnTo>
                        <a:lnTo>
                          <a:pt x="94" y="19"/>
                        </a:lnTo>
                        <a:lnTo>
                          <a:pt x="115" y="0"/>
                        </a:lnTo>
                        <a:lnTo>
                          <a:pt x="97" y="4"/>
                        </a:lnTo>
                        <a:lnTo>
                          <a:pt x="86" y="5"/>
                        </a:lnTo>
                        <a:close/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 w="2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944" name="Freeform 168"/>
                  <p:cNvSpPr>
                    <a:spLocks/>
                  </p:cNvSpPr>
                  <p:nvPr/>
                </p:nvSpPr>
                <p:spPr bwMode="auto">
                  <a:xfrm>
                    <a:off x="2576" y="6356"/>
                    <a:ext cx="6" cy="11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5" y="5"/>
                      </a:cxn>
                      <a:cxn ang="0">
                        <a:pos x="5" y="14"/>
                      </a:cxn>
                      <a:cxn ang="0">
                        <a:pos x="8" y="23"/>
                      </a:cxn>
                      <a:cxn ang="0">
                        <a:pos x="0" y="16"/>
                      </a:cxn>
                      <a:cxn ang="0">
                        <a:pos x="2" y="4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13" h="23">
                        <a:moveTo>
                          <a:pt x="13" y="0"/>
                        </a:moveTo>
                        <a:lnTo>
                          <a:pt x="5" y="5"/>
                        </a:lnTo>
                        <a:lnTo>
                          <a:pt x="5" y="14"/>
                        </a:lnTo>
                        <a:lnTo>
                          <a:pt x="8" y="23"/>
                        </a:lnTo>
                        <a:lnTo>
                          <a:pt x="0" y="16"/>
                        </a:lnTo>
                        <a:lnTo>
                          <a:pt x="2" y="4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945" name="Freeform 169"/>
                  <p:cNvSpPr>
                    <a:spLocks/>
                  </p:cNvSpPr>
                  <p:nvPr/>
                </p:nvSpPr>
                <p:spPr bwMode="auto">
                  <a:xfrm>
                    <a:off x="2582" y="6389"/>
                    <a:ext cx="4" cy="12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5" y="8"/>
                      </a:cxn>
                      <a:cxn ang="0">
                        <a:pos x="5" y="24"/>
                      </a:cxn>
                      <a:cxn ang="0">
                        <a:pos x="0" y="12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10" h="24">
                        <a:moveTo>
                          <a:pt x="10" y="0"/>
                        </a:moveTo>
                        <a:lnTo>
                          <a:pt x="5" y="8"/>
                        </a:lnTo>
                        <a:lnTo>
                          <a:pt x="5" y="24"/>
                        </a:lnTo>
                        <a:lnTo>
                          <a:pt x="0" y="12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946" name="Freeform 170"/>
                  <p:cNvSpPr>
                    <a:spLocks/>
                  </p:cNvSpPr>
                  <p:nvPr/>
                </p:nvSpPr>
                <p:spPr bwMode="auto">
                  <a:xfrm>
                    <a:off x="2567" y="6407"/>
                    <a:ext cx="4" cy="6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7"/>
                      </a:cxn>
                      <a:cxn ang="0">
                        <a:pos x="3" y="13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6" h="13">
                        <a:moveTo>
                          <a:pt x="6" y="0"/>
                        </a:moveTo>
                        <a:lnTo>
                          <a:pt x="0" y="7"/>
                        </a:lnTo>
                        <a:lnTo>
                          <a:pt x="3" y="13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947" name="Freeform 171"/>
                  <p:cNvSpPr>
                    <a:spLocks/>
                  </p:cNvSpPr>
                  <p:nvPr/>
                </p:nvSpPr>
                <p:spPr bwMode="auto">
                  <a:xfrm>
                    <a:off x="2498" y="6412"/>
                    <a:ext cx="46" cy="7"/>
                  </a:xfrm>
                  <a:custGeom>
                    <a:avLst/>
                    <a:gdLst/>
                    <a:ahLst/>
                    <a:cxnLst>
                      <a:cxn ang="0">
                        <a:pos x="92" y="7"/>
                      </a:cxn>
                      <a:cxn ang="0">
                        <a:pos x="66" y="7"/>
                      </a:cxn>
                      <a:cxn ang="0">
                        <a:pos x="30" y="0"/>
                      </a:cxn>
                      <a:cxn ang="0">
                        <a:pos x="0" y="3"/>
                      </a:cxn>
                      <a:cxn ang="0">
                        <a:pos x="36" y="7"/>
                      </a:cxn>
                      <a:cxn ang="0">
                        <a:pos x="66" y="12"/>
                      </a:cxn>
                      <a:cxn ang="0">
                        <a:pos x="92" y="7"/>
                      </a:cxn>
                    </a:cxnLst>
                    <a:rect l="0" t="0" r="r" b="b"/>
                    <a:pathLst>
                      <a:path w="92" h="12">
                        <a:moveTo>
                          <a:pt x="92" y="7"/>
                        </a:moveTo>
                        <a:lnTo>
                          <a:pt x="66" y="7"/>
                        </a:lnTo>
                        <a:lnTo>
                          <a:pt x="30" y="0"/>
                        </a:lnTo>
                        <a:lnTo>
                          <a:pt x="0" y="3"/>
                        </a:lnTo>
                        <a:lnTo>
                          <a:pt x="36" y="7"/>
                        </a:lnTo>
                        <a:lnTo>
                          <a:pt x="66" y="12"/>
                        </a:lnTo>
                        <a:lnTo>
                          <a:pt x="92" y="7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948" name="Freeform 172"/>
                  <p:cNvSpPr>
                    <a:spLocks/>
                  </p:cNvSpPr>
                  <p:nvPr/>
                </p:nvSpPr>
                <p:spPr bwMode="auto">
                  <a:xfrm>
                    <a:off x="2493" y="6391"/>
                    <a:ext cx="93" cy="16"/>
                  </a:xfrm>
                  <a:custGeom>
                    <a:avLst/>
                    <a:gdLst/>
                    <a:ahLst/>
                    <a:cxnLst>
                      <a:cxn ang="0">
                        <a:pos x="185" y="31"/>
                      </a:cxn>
                      <a:cxn ang="0">
                        <a:pos x="188" y="23"/>
                      </a:cxn>
                      <a:cxn ang="0">
                        <a:pos x="163" y="23"/>
                      </a:cxn>
                      <a:cxn ang="0">
                        <a:pos x="137" y="16"/>
                      </a:cxn>
                      <a:cxn ang="0">
                        <a:pos x="106" y="16"/>
                      </a:cxn>
                      <a:cxn ang="0">
                        <a:pos x="81" y="10"/>
                      </a:cxn>
                      <a:cxn ang="0">
                        <a:pos x="41" y="5"/>
                      </a:cxn>
                      <a:cxn ang="0">
                        <a:pos x="16" y="0"/>
                      </a:cxn>
                      <a:cxn ang="0">
                        <a:pos x="0" y="10"/>
                      </a:cxn>
                      <a:cxn ang="0">
                        <a:pos x="27" y="10"/>
                      </a:cxn>
                      <a:cxn ang="0">
                        <a:pos x="52" y="9"/>
                      </a:cxn>
                      <a:cxn ang="0">
                        <a:pos x="82" y="14"/>
                      </a:cxn>
                      <a:cxn ang="0">
                        <a:pos x="96" y="17"/>
                      </a:cxn>
                      <a:cxn ang="0">
                        <a:pos x="112" y="21"/>
                      </a:cxn>
                      <a:cxn ang="0">
                        <a:pos x="128" y="21"/>
                      </a:cxn>
                      <a:cxn ang="0">
                        <a:pos x="139" y="21"/>
                      </a:cxn>
                      <a:cxn ang="0">
                        <a:pos x="153" y="24"/>
                      </a:cxn>
                      <a:cxn ang="0">
                        <a:pos x="185" y="31"/>
                      </a:cxn>
                    </a:cxnLst>
                    <a:rect l="0" t="0" r="r" b="b"/>
                    <a:pathLst>
                      <a:path w="188" h="31">
                        <a:moveTo>
                          <a:pt x="185" y="31"/>
                        </a:moveTo>
                        <a:lnTo>
                          <a:pt x="188" y="23"/>
                        </a:lnTo>
                        <a:lnTo>
                          <a:pt x="163" y="23"/>
                        </a:lnTo>
                        <a:lnTo>
                          <a:pt x="137" y="16"/>
                        </a:lnTo>
                        <a:lnTo>
                          <a:pt x="106" y="16"/>
                        </a:lnTo>
                        <a:lnTo>
                          <a:pt x="81" y="10"/>
                        </a:lnTo>
                        <a:lnTo>
                          <a:pt x="41" y="5"/>
                        </a:lnTo>
                        <a:lnTo>
                          <a:pt x="16" y="0"/>
                        </a:lnTo>
                        <a:lnTo>
                          <a:pt x="0" y="10"/>
                        </a:lnTo>
                        <a:lnTo>
                          <a:pt x="27" y="10"/>
                        </a:lnTo>
                        <a:lnTo>
                          <a:pt x="52" y="9"/>
                        </a:lnTo>
                        <a:lnTo>
                          <a:pt x="82" y="14"/>
                        </a:lnTo>
                        <a:lnTo>
                          <a:pt x="96" y="17"/>
                        </a:lnTo>
                        <a:lnTo>
                          <a:pt x="112" y="21"/>
                        </a:lnTo>
                        <a:lnTo>
                          <a:pt x="128" y="21"/>
                        </a:lnTo>
                        <a:lnTo>
                          <a:pt x="139" y="21"/>
                        </a:lnTo>
                        <a:lnTo>
                          <a:pt x="153" y="24"/>
                        </a:lnTo>
                        <a:lnTo>
                          <a:pt x="185" y="31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949" name="Freeform 173"/>
                  <p:cNvSpPr>
                    <a:spLocks/>
                  </p:cNvSpPr>
                  <p:nvPr/>
                </p:nvSpPr>
                <p:spPr bwMode="auto">
                  <a:xfrm>
                    <a:off x="2486" y="6358"/>
                    <a:ext cx="13" cy="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" y="6"/>
                      </a:cxn>
                      <a:cxn ang="0">
                        <a:pos x="25" y="7"/>
                      </a:cxn>
                      <a:cxn ang="0">
                        <a:pos x="12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7">
                        <a:moveTo>
                          <a:pt x="0" y="0"/>
                        </a:moveTo>
                        <a:lnTo>
                          <a:pt x="9" y="6"/>
                        </a:lnTo>
                        <a:lnTo>
                          <a:pt x="25" y="7"/>
                        </a:lnTo>
                        <a:lnTo>
                          <a:pt x="12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950" name="Freeform 174"/>
                  <p:cNvSpPr>
                    <a:spLocks/>
                  </p:cNvSpPr>
                  <p:nvPr/>
                </p:nvSpPr>
                <p:spPr bwMode="auto">
                  <a:xfrm>
                    <a:off x="2458" y="6330"/>
                    <a:ext cx="11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14"/>
                      </a:cxn>
                      <a:cxn ang="0">
                        <a:pos x="22" y="3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2" h="34">
                        <a:moveTo>
                          <a:pt x="0" y="0"/>
                        </a:moveTo>
                        <a:lnTo>
                          <a:pt x="16" y="14"/>
                        </a:lnTo>
                        <a:lnTo>
                          <a:pt x="22" y="3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951" name="Freeform 175"/>
                  <p:cNvSpPr>
                    <a:spLocks/>
                  </p:cNvSpPr>
                  <p:nvPr/>
                </p:nvSpPr>
                <p:spPr bwMode="auto">
                  <a:xfrm>
                    <a:off x="2469" y="6350"/>
                    <a:ext cx="8" cy="63"/>
                  </a:xfrm>
                  <a:custGeom>
                    <a:avLst/>
                    <a:gdLst/>
                    <a:ahLst/>
                    <a:cxnLst>
                      <a:cxn ang="0">
                        <a:pos x="11" y="126"/>
                      </a:cxn>
                      <a:cxn ang="0">
                        <a:pos x="11" y="108"/>
                      </a:cxn>
                      <a:cxn ang="0">
                        <a:pos x="1" y="77"/>
                      </a:cxn>
                      <a:cxn ang="0">
                        <a:pos x="1" y="59"/>
                      </a:cxn>
                      <a:cxn ang="0">
                        <a:pos x="8" y="45"/>
                      </a:cxn>
                      <a:cxn ang="0">
                        <a:pos x="0" y="24"/>
                      </a:cxn>
                      <a:cxn ang="0">
                        <a:pos x="5" y="0"/>
                      </a:cxn>
                      <a:cxn ang="0">
                        <a:pos x="5" y="14"/>
                      </a:cxn>
                      <a:cxn ang="0">
                        <a:pos x="8" y="28"/>
                      </a:cxn>
                      <a:cxn ang="0">
                        <a:pos x="13" y="43"/>
                      </a:cxn>
                      <a:cxn ang="0">
                        <a:pos x="9" y="50"/>
                      </a:cxn>
                      <a:cxn ang="0">
                        <a:pos x="5" y="68"/>
                      </a:cxn>
                      <a:cxn ang="0">
                        <a:pos x="9" y="87"/>
                      </a:cxn>
                      <a:cxn ang="0">
                        <a:pos x="16" y="94"/>
                      </a:cxn>
                      <a:cxn ang="0">
                        <a:pos x="11" y="126"/>
                      </a:cxn>
                    </a:cxnLst>
                    <a:rect l="0" t="0" r="r" b="b"/>
                    <a:pathLst>
                      <a:path w="16" h="126">
                        <a:moveTo>
                          <a:pt x="11" y="126"/>
                        </a:moveTo>
                        <a:lnTo>
                          <a:pt x="11" y="108"/>
                        </a:lnTo>
                        <a:lnTo>
                          <a:pt x="1" y="77"/>
                        </a:lnTo>
                        <a:lnTo>
                          <a:pt x="1" y="59"/>
                        </a:lnTo>
                        <a:lnTo>
                          <a:pt x="8" y="45"/>
                        </a:lnTo>
                        <a:lnTo>
                          <a:pt x="0" y="24"/>
                        </a:lnTo>
                        <a:lnTo>
                          <a:pt x="5" y="0"/>
                        </a:lnTo>
                        <a:lnTo>
                          <a:pt x="5" y="14"/>
                        </a:lnTo>
                        <a:lnTo>
                          <a:pt x="8" y="28"/>
                        </a:lnTo>
                        <a:lnTo>
                          <a:pt x="13" y="43"/>
                        </a:lnTo>
                        <a:lnTo>
                          <a:pt x="9" y="50"/>
                        </a:lnTo>
                        <a:lnTo>
                          <a:pt x="5" y="68"/>
                        </a:lnTo>
                        <a:lnTo>
                          <a:pt x="9" y="87"/>
                        </a:lnTo>
                        <a:lnTo>
                          <a:pt x="16" y="94"/>
                        </a:lnTo>
                        <a:lnTo>
                          <a:pt x="11" y="126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952" name="Freeform 176"/>
                  <p:cNvSpPr>
                    <a:spLocks/>
                  </p:cNvSpPr>
                  <p:nvPr/>
                </p:nvSpPr>
                <p:spPr bwMode="auto">
                  <a:xfrm>
                    <a:off x="2547" y="6415"/>
                    <a:ext cx="21" cy="4"/>
                  </a:xfrm>
                  <a:custGeom>
                    <a:avLst/>
                    <a:gdLst/>
                    <a:ahLst/>
                    <a:cxnLst>
                      <a:cxn ang="0">
                        <a:pos x="43" y="4"/>
                      </a:cxn>
                      <a:cxn ang="0">
                        <a:pos x="35" y="9"/>
                      </a:cxn>
                      <a:cxn ang="0">
                        <a:pos x="22" y="7"/>
                      </a:cxn>
                      <a:cxn ang="0">
                        <a:pos x="0" y="4"/>
                      </a:cxn>
                      <a:cxn ang="0">
                        <a:pos x="19" y="0"/>
                      </a:cxn>
                      <a:cxn ang="0">
                        <a:pos x="43" y="4"/>
                      </a:cxn>
                    </a:cxnLst>
                    <a:rect l="0" t="0" r="r" b="b"/>
                    <a:pathLst>
                      <a:path w="43" h="9">
                        <a:moveTo>
                          <a:pt x="43" y="4"/>
                        </a:moveTo>
                        <a:lnTo>
                          <a:pt x="35" y="9"/>
                        </a:lnTo>
                        <a:lnTo>
                          <a:pt x="22" y="7"/>
                        </a:lnTo>
                        <a:lnTo>
                          <a:pt x="0" y="4"/>
                        </a:lnTo>
                        <a:lnTo>
                          <a:pt x="19" y="0"/>
                        </a:lnTo>
                        <a:lnTo>
                          <a:pt x="43" y="4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953" name="Freeform 177"/>
                  <p:cNvSpPr>
                    <a:spLocks/>
                  </p:cNvSpPr>
                  <p:nvPr/>
                </p:nvSpPr>
                <p:spPr bwMode="auto">
                  <a:xfrm>
                    <a:off x="2553" y="6421"/>
                    <a:ext cx="3" cy="7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7"/>
                      </a:cxn>
                      <a:cxn ang="0">
                        <a:pos x="1" y="14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6" h="14">
                        <a:moveTo>
                          <a:pt x="6" y="0"/>
                        </a:moveTo>
                        <a:lnTo>
                          <a:pt x="0" y="7"/>
                        </a:lnTo>
                        <a:lnTo>
                          <a:pt x="1" y="1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03910" name="Group 178"/>
            <p:cNvGrpSpPr>
              <a:grpSpLocks/>
            </p:cNvGrpSpPr>
            <p:nvPr/>
          </p:nvGrpSpPr>
          <p:grpSpPr bwMode="auto">
            <a:xfrm>
              <a:off x="5564" y="10375"/>
              <a:ext cx="2488" cy="1607"/>
              <a:chOff x="797" y="6763"/>
              <a:chExt cx="2488" cy="1607"/>
            </a:xfrm>
          </p:grpSpPr>
          <p:grpSp>
            <p:nvGrpSpPr>
              <p:cNvPr id="203915" name="Group 179"/>
              <p:cNvGrpSpPr>
                <a:grpSpLocks/>
              </p:cNvGrpSpPr>
              <p:nvPr/>
            </p:nvGrpSpPr>
            <p:grpSpPr bwMode="auto">
              <a:xfrm>
                <a:off x="1713" y="7643"/>
                <a:ext cx="327" cy="727"/>
                <a:chOff x="1713" y="7643"/>
                <a:chExt cx="327" cy="727"/>
              </a:xfrm>
            </p:grpSpPr>
            <p:sp>
              <p:nvSpPr>
                <p:cNvPr id="203956" name="Rectangle 180"/>
                <p:cNvSpPr>
                  <a:spLocks noChangeArrowheads="1"/>
                </p:cNvSpPr>
                <p:nvPr/>
              </p:nvSpPr>
              <p:spPr bwMode="auto">
                <a:xfrm>
                  <a:off x="1713" y="7677"/>
                  <a:ext cx="230" cy="693"/>
                </a:xfrm>
                <a:prstGeom prst="rect">
                  <a:avLst/>
                </a:prstGeom>
                <a:blipFill dpi="0" rotWithShape="0">
                  <a:blip r:embed="rId5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57" name="Freeform 181"/>
                <p:cNvSpPr>
                  <a:spLocks/>
                </p:cNvSpPr>
                <p:nvPr/>
              </p:nvSpPr>
              <p:spPr bwMode="auto">
                <a:xfrm>
                  <a:off x="1941" y="7643"/>
                  <a:ext cx="99" cy="725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1450"/>
                    </a:cxn>
                    <a:cxn ang="0">
                      <a:pos x="198" y="1213"/>
                    </a:cxn>
                    <a:cxn ang="0">
                      <a:pos x="198" y="0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98" h="1450">
                      <a:moveTo>
                        <a:pt x="0" y="51"/>
                      </a:moveTo>
                      <a:lnTo>
                        <a:pt x="0" y="1450"/>
                      </a:lnTo>
                      <a:lnTo>
                        <a:pt x="198" y="1213"/>
                      </a:lnTo>
                      <a:lnTo>
                        <a:pt x="198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blipFill dpi="0" rotWithShape="0">
                  <a:blip r:embed="rId6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3924" name="Group 182"/>
              <p:cNvGrpSpPr>
                <a:grpSpLocks/>
              </p:cNvGrpSpPr>
              <p:nvPr/>
            </p:nvGrpSpPr>
            <p:grpSpPr bwMode="auto">
              <a:xfrm>
                <a:off x="797" y="6763"/>
                <a:ext cx="2488" cy="957"/>
                <a:chOff x="797" y="6763"/>
                <a:chExt cx="2488" cy="957"/>
              </a:xfrm>
            </p:grpSpPr>
            <p:sp>
              <p:nvSpPr>
                <p:cNvPr id="203959" name="Freeform 183"/>
                <p:cNvSpPr>
                  <a:spLocks/>
                </p:cNvSpPr>
                <p:nvPr/>
              </p:nvSpPr>
              <p:spPr bwMode="auto">
                <a:xfrm>
                  <a:off x="797" y="6763"/>
                  <a:ext cx="2488" cy="876"/>
                </a:xfrm>
                <a:custGeom>
                  <a:avLst/>
                  <a:gdLst/>
                  <a:ahLst/>
                  <a:cxnLst>
                    <a:cxn ang="0">
                      <a:pos x="2534" y="0"/>
                    </a:cxn>
                    <a:cxn ang="0">
                      <a:pos x="4975" y="0"/>
                    </a:cxn>
                    <a:cxn ang="0">
                      <a:pos x="3640" y="1753"/>
                    </a:cxn>
                    <a:cxn ang="0">
                      <a:pos x="0" y="1753"/>
                    </a:cxn>
                    <a:cxn ang="0">
                      <a:pos x="2534" y="0"/>
                    </a:cxn>
                  </a:cxnLst>
                  <a:rect l="0" t="0" r="r" b="b"/>
                  <a:pathLst>
                    <a:path w="4975" h="1753">
                      <a:moveTo>
                        <a:pt x="2534" y="0"/>
                      </a:moveTo>
                      <a:lnTo>
                        <a:pt x="4975" y="0"/>
                      </a:lnTo>
                      <a:lnTo>
                        <a:pt x="3640" y="1753"/>
                      </a:lnTo>
                      <a:lnTo>
                        <a:pt x="0" y="1753"/>
                      </a:lnTo>
                      <a:lnTo>
                        <a:pt x="2534" y="0"/>
                      </a:lnTo>
                      <a:close/>
                    </a:path>
                  </a:pathLst>
                </a:custGeom>
                <a:blipFill dpi="0" rotWithShape="0">
                  <a:blip r:embed="rId1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60" name="Freeform 184"/>
                <p:cNvSpPr>
                  <a:spLocks/>
                </p:cNvSpPr>
                <p:nvPr/>
              </p:nvSpPr>
              <p:spPr bwMode="auto">
                <a:xfrm>
                  <a:off x="2617" y="6764"/>
                  <a:ext cx="668" cy="956"/>
                </a:xfrm>
                <a:custGeom>
                  <a:avLst/>
                  <a:gdLst/>
                  <a:ahLst/>
                  <a:cxnLst>
                    <a:cxn ang="0">
                      <a:pos x="0" y="1753"/>
                    </a:cxn>
                    <a:cxn ang="0">
                      <a:pos x="1335" y="0"/>
                    </a:cxn>
                    <a:cxn ang="0">
                      <a:pos x="1335" y="86"/>
                    </a:cxn>
                    <a:cxn ang="0">
                      <a:pos x="0" y="1912"/>
                    </a:cxn>
                    <a:cxn ang="0">
                      <a:pos x="0" y="1753"/>
                    </a:cxn>
                  </a:cxnLst>
                  <a:rect l="0" t="0" r="r" b="b"/>
                  <a:pathLst>
                    <a:path w="1335" h="1912">
                      <a:moveTo>
                        <a:pt x="0" y="1753"/>
                      </a:moveTo>
                      <a:lnTo>
                        <a:pt x="1335" y="0"/>
                      </a:lnTo>
                      <a:lnTo>
                        <a:pt x="1335" y="86"/>
                      </a:lnTo>
                      <a:lnTo>
                        <a:pt x="0" y="1912"/>
                      </a:lnTo>
                      <a:lnTo>
                        <a:pt x="0" y="1753"/>
                      </a:lnTo>
                      <a:close/>
                    </a:path>
                  </a:pathLst>
                </a:custGeom>
                <a:blipFill dpi="0" rotWithShape="0">
                  <a:blip r:embed="rId6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61" name="Rectangle 185"/>
                <p:cNvSpPr>
                  <a:spLocks noChangeArrowheads="1"/>
                </p:cNvSpPr>
                <p:nvPr/>
              </p:nvSpPr>
              <p:spPr bwMode="auto">
                <a:xfrm>
                  <a:off x="797" y="7641"/>
                  <a:ext cx="1820" cy="79"/>
                </a:xfrm>
                <a:prstGeom prst="rect">
                  <a:avLst/>
                </a:prstGeom>
                <a:blipFill dpi="0" rotWithShape="0">
                  <a:blip r:embed="rId5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3937" name="Group 186"/>
            <p:cNvGrpSpPr>
              <a:grpSpLocks/>
            </p:cNvGrpSpPr>
            <p:nvPr/>
          </p:nvGrpSpPr>
          <p:grpSpPr bwMode="auto">
            <a:xfrm>
              <a:off x="7529" y="9937"/>
              <a:ext cx="980" cy="1657"/>
              <a:chOff x="2762" y="6325"/>
              <a:chExt cx="980" cy="1657"/>
            </a:xfrm>
          </p:grpSpPr>
          <p:grpSp>
            <p:nvGrpSpPr>
              <p:cNvPr id="203938" name="Group 187"/>
              <p:cNvGrpSpPr>
                <a:grpSpLocks/>
              </p:cNvGrpSpPr>
              <p:nvPr/>
            </p:nvGrpSpPr>
            <p:grpSpPr bwMode="auto">
              <a:xfrm>
                <a:off x="2835" y="7771"/>
                <a:ext cx="284" cy="162"/>
                <a:chOff x="2835" y="7771"/>
                <a:chExt cx="284" cy="162"/>
              </a:xfrm>
            </p:grpSpPr>
            <p:sp>
              <p:nvSpPr>
                <p:cNvPr id="203964" name="Freeform 188"/>
                <p:cNvSpPr>
                  <a:spLocks/>
                </p:cNvSpPr>
                <p:nvPr/>
              </p:nvSpPr>
              <p:spPr bwMode="auto">
                <a:xfrm>
                  <a:off x="2835" y="7771"/>
                  <a:ext cx="284" cy="162"/>
                </a:xfrm>
                <a:custGeom>
                  <a:avLst/>
                  <a:gdLst/>
                  <a:ahLst/>
                  <a:cxnLst>
                    <a:cxn ang="0">
                      <a:pos x="339" y="11"/>
                    </a:cxn>
                    <a:cxn ang="0">
                      <a:pos x="344" y="95"/>
                    </a:cxn>
                    <a:cxn ang="0">
                      <a:pos x="194" y="174"/>
                    </a:cxn>
                    <a:cxn ang="0">
                      <a:pos x="70" y="207"/>
                    </a:cxn>
                    <a:cxn ang="0">
                      <a:pos x="0" y="240"/>
                    </a:cxn>
                    <a:cxn ang="0">
                      <a:pos x="5" y="286"/>
                    </a:cxn>
                    <a:cxn ang="0">
                      <a:pos x="95" y="314"/>
                    </a:cxn>
                    <a:cxn ang="0">
                      <a:pos x="229" y="324"/>
                    </a:cxn>
                    <a:cxn ang="0">
                      <a:pos x="344" y="302"/>
                    </a:cxn>
                    <a:cxn ang="0">
                      <a:pos x="413" y="281"/>
                    </a:cxn>
                    <a:cxn ang="0">
                      <a:pos x="418" y="305"/>
                    </a:cxn>
                    <a:cxn ang="0">
                      <a:pos x="510" y="302"/>
                    </a:cxn>
                    <a:cxn ang="0">
                      <a:pos x="563" y="291"/>
                    </a:cxn>
                    <a:cxn ang="0">
                      <a:pos x="563" y="246"/>
                    </a:cxn>
                    <a:cxn ang="0">
                      <a:pos x="569" y="221"/>
                    </a:cxn>
                    <a:cxn ang="0">
                      <a:pos x="569" y="158"/>
                    </a:cxn>
                    <a:cxn ang="0">
                      <a:pos x="554" y="123"/>
                    </a:cxn>
                    <a:cxn ang="0">
                      <a:pos x="525" y="85"/>
                    </a:cxn>
                    <a:cxn ang="0">
                      <a:pos x="519" y="0"/>
                    </a:cxn>
                    <a:cxn ang="0">
                      <a:pos x="339" y="11"/>
                    </a:cxn>
                  </a:cxnLst>
                  <a:rect l="0" t="0" r="r" b="b"/>
                  <a:pathLst>
                    <a:path w="569" h="324">
                      <a:moveTo>
                        <a:pt x="339" y="11"/>
                      </a:moveTo>
                      <a:lnTo>
                        <a:pt x="344" y="95"/>
                      </a:lnTo>
                      <a:lnTo>
                        <a:pt x="194" y="174"/>
                      </a:lnTo>
                      <a:lnTo>
                        <a:pt x="70" y="207"/>
                      </a:lnTo>
                      <a:lnTo>
                        <a:pt x="0" y="240"/>
                      </a:lnTo>
                      <a:lnTo>
                        <a:pt x="5" y="286"/>
                      </a:lnTo>
                      <a:lnTo>
                        <a:pt x="95" y="314"/>
                      </a:lnTo>
                      <a:lnTo>
                        <a:pt x="229" y="324"/>
                      </a:lnTo>
                      <a:lnTo>
                        <a:pt x="344" y="302"/>
                      </a:lnTo>
                      <a:lnTo>
                        <a:pt x="413" y="281"/>
                      </a:lnTo>
                      <a:lnTo>
                        <a:pt x="418" y="305"/>
                      </a:lnTo>
                      <a:lnTo>
                        <a:pt x="510" y="302"/>
                      </a:lnTo>
                      <a:lnTo>
                        <a:pt x="563" y="291"/>
                      </a:lnTo>
                      <a:lnTo>
                        <a:pt x="563" y="246"/>
                      </a:lnTo>
                      <a:lnTo>
                        <a:pt x="569" y="221"/>
                      </a:lnTo>
                      <a:lnTo>
                        <a:pt x="569" y="158"/>
                      </a:lnTo>
                      <a:lnTo>
                        <a:pt x="554" y="123"/>
                      </a:lnTo>
                      <a:lnTo>
                        <a:pt x="525" y="85"/>
                      </a:lnTo>
                      <a:lnTo>
                        <a:pt x="519" y="0"/>
                      </a:lnTo>
                      <a:lnTo>
                        <a:pt x="339" y="1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65" name="Freeform 189"/>
                <p:cNvSpPr>
                  <a:spLocks/>
                </p:cNvSpPr>
                <p:nvPr/>
              </p:nvSpPr>
              <p:spPr bwMode="auto">
                <a:xfrm>
                  <a:off x="2938" y="7829"/>
                  <a:ext cx="86" cy="52"/>
                </a:xfrm>
                <a:custGeom>
                  <a:avLst/>
                  <a:gdLst/>
                  <a:ahLst/>
                  <a:cxnLst>
                    <a:cxn ang="0">
                      <a:pos x="129" y="0"/>
                    </a:cxn>
                    <a:cxn ang="0">
                      <a:pos x="172" y="54"/>
                    </a:cxn>
                    <a:cxn ang="0">
                      <a:pos x="19" y="103"/>
                    </a:cxn>
                    <a:cxn ang="0">
                      <a:pos x="0" y="65"/>
                    </a:cxn>
                    <a:cxn ang="0">
                      <a:pos x="129" y="0"/>
                    </a:cxn>
                  </a:cxnLst>
                  <a:rect l="0" t="0" r="r" b="b"/>
                  <a:pathLst>
                    <a:path w="172" h="103">
                      <a:moveTo>
                        <a:pt x="129" y="0"/>
                      </a:moveTo>
                      <a:lnTo>
                        <a:pt x="172" y="54"/>
                      </a:lnTo>
                      <a:lnTo>
                        <a:pt x="19" y="103"/>
                      </a:lnTo>
                      <a:lnTo>
                        <a:pt x="0" y="65"/>
                      </a:lnTo>
                      <a:lnTo>
                        <a:pt x="129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66" name="Freeform 190"/>
                <p:cNvSpPr>
                  <a:spLocks/>
                </p:cNvSpPr>
                <p:nvPr/>
              </p:nvSpPr>
              <p:spPr bwMode="auto">
                <a:xfrm>
                  <a:off x="2843" y="7865"/>
                  <a:ext cx="97" cy="31"/>
                </a:xfrm>
                <a:custGeom>
                  <a:avLst/>
                  <a:gdLst/>
                  <a:ahLst/>
                  <a:cxnLst>
                    <a:cxn ang="0">
                      <a:pos x="172" y="0"/>
                    </a:cxn>
                    <a:cxn ang="0">
                      <a:pos x="196" y="30"/>
                    </a:cxn>
                    <a:cxn ang="0">
                      <a:pos x="99" y="56"/>
                    </a:cxn>
                    <a:cxn ang="0">
                      <a:pos x="55" y="63"/>
                    </a:cxn>
                    <a:cxn ang="0">
                      <a:pos x="0" y="58"/>
                    </a:cxn>
                    <a:cxn ang="0">
                      <a:pos x="58" y="26"/>
                    </a:cxn>
                    <a:cxn ang="0">
                      <a:pos x="172" y="0"/>
                    </a:cxn>
                  </a:cxnLst>
                  <a:rect l="0" t="0" r="r" b="b"/>
                  <a:pathLst>
                    <a:path w="196" h="63">
                      <a:moveTo>
                        <a:pt x="172" y="0"/>
                      </a:moveTo>
                      <a:lnTo>
                        <a:pt x="196" y="30"/>
                      </a:lnTo>
                      <a:lnTo>
                        <a:pt x="99" y="56"/>
                      </a:lnTo>
                      <a:lnTo>
                        <a:pt x="55" y="63"/>
                      </a:lnTo>
                      <a:lnTo>
                        <a:pt x="0" y="58"/>
                      </a:lnTo>
                      <a:lnTo>
                        <a:pt x="58" y="26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67" name="Freeform 191"/>
                <p:cNvSpPr>
                  <a:spLocks/>
                </p:cNvSpPr>
                <p:nvPr/>
              </p:nvSpPr>
              <p:spPr bwMode="auto">
                <a:xfrm>
                  <a:off x="2841" y="7829"/>
                  <a:ext cx="276" cy="96"/>
                </a:xfrm>
                <a:custGeom>
                  <a:avLst/>
                  <a:gdLst/>
                  <a:ahLst/>
                  <a:cxnLst>
                    <a:cxn ang="0">
                      <a:pos x="0" y="165"/>
                    </a:cxn>
                    <a:cxn ang="0">
                      <a:pos x="0" y="135"/>
                    </a:cxn>
                    <a:cxn ang="0">
                      <a:pos x="71" y="144"/>
                    </a:cxn>
                    <a:cxn ang="0">
                      <a:pos x="189" y="124"/>
                    </a:cxn>
                    <a:cxn ang="0">
                      <a:pos x="254" y="107"/>
                    </a:cxn>
                    <a:cxn ang="0">
                      <a:pos x="381" y="61"/>
                    </a:cxn>
                    <a:cxn ang="0">
                      <a:pos x="437" y="54"/>
                    </a:cxn>
                    <a:cxn ang="0">
                      <a:pos x="492" y="32"/>
                    </a:cxn>
                    <a:cxn ang="0">
                      <a:pos x="519" y="0"/>
                    </a:cxn>
                    <a:cxn ang="0">
                      <a:pos x="552" y="40"/>
                    </a:cxn>
                    <a:cxn ang="0">
                      <a:pos x="552" y="123"/>
                    </a:cxn>
                    <a:cxn ang="0">
                      <a:pos x="511" y="135"/>
                    </a:cxn>
                    <a:cxn ang="0">
                      <a:pos x="411" y="149"/>
                    </a:cxn>
                    <a:cxn ang="0">
                      <a:pos x="372" y="156"/>
                    </a:cxn>
                    <a:cxn ang="0">
                      <a:pos x="306" y="180"/>
                    </a:cxn>
                    <a:cxn ang="0">
                      <a:pos x="232" y="193"/>
                    </a:cxn>
                    <a:cxn ang="0">
                      <a:pos x="180" y="193"/>
                    </a:cxn>
                    <a:cxn ang="0">
                      <a:pos x="95" y="193"/>
                    </a:cxn>
                    <a:cxn ang="0">
                      <a:pos x="0" y="165"/>
                    </a:cxn>
                  </a:cxnLst>
                  <a:rect l="0" t="0" r="r" b="b"/>
                  <a:pathLst>
                    <a:path w="552" h="193">
                      <a:moveTo>
                        <a:pt x="0" y="165"/>
                      </a:moveTo>
                      <a:lnTo>
                        <a:pt x="0" y="135"/>
                      </a:lnTo>
                      <a:lnTo>
                        <a:pt x="71" y="144"/>
                      </a:lnTo>
                      <a:lnTo>
                        <a:pt x="189" y="124"/>
                      </a:lnTo>
                      <a:lnTo>
                        <a:pt x="254" y="107"/>
                      </a:lnTo>
                      <a:lnTo>
                        <a:pt x="381" y="61"/>
                      </a:lnTo>
                      <a:lnTo>
                        <a:pt x="437" y="54"/>
                      </a:lnTo>
                      <a:lnTo>
                        <a:pt x="492" y="32"/>
                      </a:lnTo>
                      <a:lnTo>
                        <a:pt x="519" y="0"/>
                      </a:lnTo>
                      <a:lnTo>
                        <a:pt x="552" y="40"/>
                      </a:lnTo>
                      <a:lnTo>
                        <a:pt x="552" y="123"/>
                      </a:lnTo>
                      <a:lnTo>
                        <a:pt x="511" y="135"/>
                      </a:lnTo>
                      <a:lnTo>
                        <a:pt x="411" y="149"/>
                      </a:lnTo>
                      <a:lnTo>
                        <a:pt x="372" y="156"/>
                      </a:lnTo>
                      <a:lnTo>
                        <a:pt x="306" y="180"/>
                      </a:lnTo>
                      <a:lnTo>
                        <a:pt x="232" y="193"/>
                      </a:lnTo>
                      <a:lnTo>
                        <a:pt x="180" y="193"/>
                      </a:lnTo>
                      <a:lnTo>
                        <a:pt x="95" y="193"/>
                      </a:lnTo>
                      <a:lnTo>
                        <a:pt x="0" y="165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68" name="Freeform 192"/>
                <p:cNvSpPr>
                  <a:spLocks/>
                </p:cNvSpPr>
                <p:nvPr/>
              </p:nvSpPr>
              <p:spPr bwMode="auto">
                <a:xfrm>
                  <a:off x="3007" y="7774"/>
                  <a:ext cx="91" cy="80"/>
                </a:xfrm>
                <a:custGeom>
                  <a:avLst/>
                  <a:gdLst/>
                  <a:ahLst/>
                  <a:cxnLst>
                    <a:cxn ang="0">
                      <a:pos x="5" y="10"/>
                    </a:cxn>
                    <a:cxn ang="0">
                      <a:pos x="11" y="89"/>
                    </a:cxn>
                    <a:cxn ang="0">
                      <a:pos x="0" y="105"/>
                    </a:cxn>
                    <a:cxn ang="0">
                      <a:pos x="41" y="159"/>
                    </a:cxn>
                    <a:cxn ang="0">
                      <a:pos x="96" y="159"/>
                    </a:cxn>
                    <a:cxn ang="0">
                      <a:pos x="161" y="135"/>
                    </a:cxn>
                    <a:cxn ang="0">
                      <a:pos x="183" y="103"/>
                    </a:cxn>
                    <a:cxn ang="0">
                      <a:pos x="170" y="82"/>
                    </a:cxn>
                    <a:cxn ang="0">
                      <a:pos x="166" y="0"/>
                    </a:cxn>
                    <a:cxn ang="0">
                      <a:pos x="5" y="10"/>
                    </a:cxn>
                  </a:cxnLst>
                  <a:rect l="0" t="0" r="r" b="b"/>
                  <a:pathLst>
                    <a:path w="183" h="159">
                      <a:moveTo>
                        <a:pt x="5" y="10"/>
                      </a:moveTo>
                      <a:lnTo>
                        <a:pt x="11" y="89"/>
                      </a:lnTo>
                      <a:lnTo>
                        <a:pt x="0" y="105"/>
                      </a:lnTo>
                      <a:lnTo>
                        <a:pt x="41" y="159"/>
                      </a:lnTo>
                      <a:lnTo>
                        <a:pt x="96" y="159"/>
                      </a:lnTo>
                      <a:lnTo>
                        <a:pt x="161" y="135"/>
                      </a:lnTo>
                      <a:lnTo>
                        <a:pt x="183" y="103"/>
                      </a:lnTo>
                      <a:lnTo>
                        <a:pt x="170" y="82"/>
                      </a:lnTo>
                      <a:lnTo>
                        <a:pt x="166" y="0"/>
                      </a:lnTo>
                      <a:lnTo>
                        <a:pt x="5" y="10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3942" name="Group 193"/>
              <p:cNvGrpSpPr>
                <a:grpSpLocks/>
              </p:cNvGrpSpPr>
              <p:nvPr/>
            </p:nvGrpSpPr>
            <p:grpSpPr bwMode="auto">
              <a:xfrm>
                <a:off x="2994" y="7524"/>
                <a:ext cx="120" cy="287"/>
                <a:chOff x="2994" y="7524"/>
                <a:chExt cx="120" cy="287"/>
              </a:xfrm>
            </p:grpSpPr>
            <p:sp>
              <p:nvSpPr>
                <p:cNvPr id="203970" name="Freeform 194"/>
                <p:cNvSpPr>
                  <a:spLocks/>
                </p:cNvSpPr>
                <p:nvPr/>
              </p:nvSpPr>
              <p:spPr bwMode="auto">
                <a:xfrm>
                  <a:off x="2994" y="7524"/>
                  <a:ext cx="120" cy="287"/>
                </a:xfrm>
                <a:custGeom>
                  <a:avLst/>
                  <a:gdLst/>
                  <a:ahLst/>
                  <a:cxnLst>
                    <a:cxn ang="0">
                      <a:pos x="220" y="14"/>
                    </a:cxn>
                    <a:cxn ang="0">
                      <a:pos x="235" y="206"/>
                    </a:cxn>
                    <a:cxn ang="0">
                      <a:pos x="232" y="367"/>
                    </a:cxn>
                    <a:cxn ang="0">
                      <a:pos x="239" y="548"/>
                    </a:cxn>
                    <a:cxn ang="0">
                      <a:pos x="121" y="572"/>
                    </a:cxn>
                    <a:cxn ang="0">
                      <a:pos x="8" y="572"/>
                    </a:cxn>
                    <a:cxn ang="0">
                      <a:pos x="0" y="0"/>
                    </a:cxn>
                    <a:cxn ang="0">
                      <a:pos x="220" y="14"/>
                    </a:cxn>
                  </a:cxnLst>
                  <a:rect l="0" t="0" r="r" b="b"/>
                  <a:pathLst>
                    <a:path w="239" h="572">
                      <a:moveTo>
                        <a:pt x="220" y="14"/>
                      </a:moveTo>
                      <a:lnTo>
                        <a:pt x="235" y="206"/>
                      </a:lnTo>
                      <a:lnTo>
                        <a:pt x="232" y="367"/>
                      </a:lnTo>
                      <a:lnTo>
                        <a:pt x="239" y="548"/>
                      </a:lnTo>
                      <a:lnTo>
                        <a:pt x="121" y="572"/>
                      </a:lnTo>
                      <a:lnTo>
                        <a:pt x="8" y="572"/>
                      </a:lnTo>
                      <a:lnTo>
                        <a:pt x="0" y="0"/>
                      </a:lnTo>
                      <a:lnTo>
                        <a:pt x="220" y="14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71" name="Freeform 195"/>
                <p:cNvSpPr>
                  <a:spLocks/>
                </p:cNvSpPr>
                <p:nvPr/>
              </p:nvSpPr>
              <p:spPr bwMode="auto">
                <a:xfrm>
                  <a:off x="2999" y="7529"/>
                  <a:ext cx="105" cy="276"/>
                </a:xfrm>
                <a:custGeom>
                  <a:avLst/>
                  <a:gdLst/>
                  <a:ahLst/>
                  <a:cxnLst>
                    <a:cxn ang="0">
                      <a:pos x="191" y="18"/>
                    </a:cxn>
                    <a:cxn ang="0">
                      <a:pos x="209" y="183"/>
                    </a:cxn>
                    <a:cxn ang="0">
                      <a:pos x="205" y="312"/>
                    </a:cxn>
                    <a:cxn ang="0">
                      <a:pos x="205" y="515"/>
                    </a:cxn>
                    <a:cxn ang="0">
                      <a:pos x="102" y="552"/>
                    </a:cxn>
                    <a:cxn ang="0">
                      <a:pos x="12" y="552"/>
                    </a:cxn>
                    <a:cxn ang="0">
                      <a:pos x="0" y="0"/>
                    </a:cxn>
                    <a:cxn ang="0">
                      <a:pos x="191" y="18"/>
                    </a:cxn>
                  </a:cxnLst>
                  <a:rect l="0" t="0" r="r" b="b"/>
                  <a:pathLst>
                    <a:path w="209" h="552">
                      <a:moveTo>
                        <a:pt x="191" y="18"/>
                      </a:moveTo>
                      <a:lnTo>
                        <a:pt x="209" y="183"/>
                      </a:lnTo>
                      <a:lnTo>
                        <a:pt x="205" y="312"/>
                      </a:lnTo>
                      <a:lnTo>
                        <a:pt x="205" y="515"/>
                      </a:lnTo>
                      <a:lnTo>
                        <a:pt x="102" y="552"/>
                      </a:lnTo>
                      <a:lnTo>
                        <a:pt x="12" y="552"/>
                      </a:lnTo>
                      <a:lnTo>
                        <a:pt x="0" y="0"/>
                      </a:lnTo>
                      <a:lnTo>
                        <a:pt x="191" y="18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3954" name="Group 196"/>
              <p:cNvGrpSpPr>
                <a:grpSpLocks/>
              </p:cNvGrpSpPr>
              <p:nvPr/>
            </p:nvGrpSpPr>
            <p:grpSpPr bwMode="auto">
              <a:xfrm>
                <a:off x="2762" y="7817"/>
                <a:ext cx="289" cy="163"/>
                <a:chOff x="2762" y="7817"/>
                <a:chExt cx="289" cy="163"/>
              </a:xfrm>
            </p:grpSpPr>
            <p:sp>
              <p:nvSpPr>
                <p:cNvPr id="203973" name="Freeform 197"/>
                <p:cNvSpPr>
                  <a:spLocks/>
                </p:cNvSpPr>
                <p:nvPr/>
              </p:nvSpPr>
              <p:spPr bwMode="auto">
                <a:xfrm>
                  <a:off x="2762" y="7817"/>
                  <a:ext cx="289" cy="163"/>
                </a:xfrm>
                <a:custGeom>
                  <a:avLst/>
                  <a:gdLst/>
                  <a:ahLst/>
                  <a:cxnLst>
                    <a:cxn ang="0">
                      <a:pos x="344" y="12"/>
                    </a:cxn>
                    <a:cxn ang="0">
                      <a:pos x="350" y="96"/>
                    </a:cxn>
                    <a:cxn ang="0">
                      <a:pos x="197" y="175"/>
                    </a:cxn>
                    <a:cxn ang="0">
                      <a:pos x="71" y="208"/>
                    </a:cxn>
                    <a:cxn ang="0">
                      <a:pos x="0" y="241"/>
                    </a:cxn>
                    <a:cxn ang="0">
                      <a:pos x="7" y="287"/>
                    </a:cxn>
                    <a:cxn ang="0">
                      <a:pos x="96" y="315"/>
                    </a:cxn>
                    <a:cxn ang="0">
                      <a:pos x="234" y="325"/>
                    </a:cxn>
                    <a:cxn ang="0">
                      <a:pos x="350" y="302"/>
                    </a:cxn>
                    <a:cxn ang="0">
                      <a:pos x="421" y="281"/>
                    </a:cxn>
                    <a:cxn ang="0">
                      <a:pos x="424" y="306"/>
                    </a:cxn>
                    <a:cxn ang="0">
                      <a:pos x="517" y="302"/>
                    </a:cxn>
                    <a:cxn ang="0">
                      <a:pos x="573" y="292"/>
                    </a:cxn>
                    <a:cxn ang="0">
                      <a:pos x="573" y="246"/>
                    </a:cxn>
                    <a:cxn ang="0">
                      <a:pos x="579" y="222"/>
                    </a:cxn>
                    <a:cxn ang="0">
                      <a:pos x="579" y="159"/>
                    </a:cxn>
                    <a:cxn ang="0">
                      <a:pos x="562" y="124"/>
                    </a:cxn>
                    <a:cxn ang="0">
                      <a:pos x="533" y="85"/>
                    </a:cxn>
                    <a:cxn ang="0">
                      <a:pos x="527" y="0"/>
                    </a:cxn>
                    <a:cxn ang="0">
                      <a:pos x="344" y="12"/>
                    </a:cxn>
                  </a:cxnLst>
                  <a:rect l="0" t="0" r="r" b="b"/>
                  <a:pathLst>
                    <a:path w="579" h="325">
                      <a:moveTo>
                        <a:pt x="344" y="12"/>
                      </a:moveTo>
                      <a:lnTo>
                        <a:pt x="350" y="96"/>
                      </a:lnTo>
                      <a:lnTo>
                        <a:pt x="197" y="175"/>
                      </a:lnTo>
                      <a:lnTo>
                        <a:pt x="71" y="208"/>
                      </a:lnTo>
                      <a:lnTo>
                        <a:pt x="0" y="241"/>
                      </a:lnTo>
                      <a:lnTo>
                        <a:pt x="7" y="287"/>
                      </a:lnTo>
                      <a:lnTo>
                        <a:pt x="96" y="315"/>
                      </a:lnTo>
                      <a:lnTo>
                        <a:pt x="234" y="325"/>
                      </a:lnTo>
                      <a:lnTo>
                        <a:pt x="350" y="302"/>
                      </a:lnTo>
                      <a:lnTo>
                        <a:pt x="421" y="281"/>
                      </a:lnTo>
                      <a:lnTo>
                        <a:pt x="424" y="306"/>
                      </a:lnTo>
                      <a:lnTo>
                        <a:pt x="517" y="302"/>
                      </a:lnTo>
                      <a:lnTo>
                        <a:pt x="573" y="292"/>
                      </a:lnTo>
                      <a:lnTo>
                        <a:pt x="573" y="246"/>
                      </a:lnTo>
                      <a:lnTo>
                        <a:pt x="579" y="222"/>
                      </a:lnTo>
                      <a:lnTo>
                        <a:pt x="579" y="159"/>
                      </a:lnTo>
                      <a:lnTo>
                        <a:pt x="562" y="124"/>
                      </a:lnTo>
                      <a:lnTo>
                        <a:pt x="533" y="85"/>
                      </a:lnTo>
                      <a:lnTo>
                        <a:pt x="527" y="0"/>
                      </a:lnTo>
                      <a:lnTo>
                        <a:pt x="344" y="1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74" name="Freeform 198"/>
                <p:cNvSpPr>
                  <a:spLocks/>
                </p:cNvSpPr>
                <p:nvPr/>
              </p:nvSpPr>
              <p:spPr bwMode="auto">
                <a:xfrm>
                  <a:off x="2867" y="7875"/>
                  <a:ext cx="87" cy="52"/>
                </a:xfrm>
                <a:custGeom>
                  <a:avLst/>
                  <a:gdLst/>
                  <a:ahLst/>
                  <a:cxnLst>
                    <a:cxn ang="0">
                      <a:pos x="131" y="0"/>
                    </a:cxn>
                    <a:cxn ang="0">
                      <a:pos x="175" y="54"/>
                    </a:cxn>
                    <a:cxn ang="0">
                      <a:pos x="20" y="103"/>
                    </a:cxn>
                    <a:cxn ang="0">
                      <a:pos x="0" y="65"/>
                    </a:cxn>
                    <a:cxn ang="0">
                      <a:pos x="131" y="0"/>
                    </a:cxn>
                  </a:cxnLst>
                  <a:rect l="0" t="0" r="r" b="b"/>
                  <a:pathLst>
                    <a:path w="175" h="103">
                      <a:moveTo>
                        <a:pt x="131" y="0"/>
                      </a:moveTo>
                      <a:lnTo>
                        <a:pt x="175" y="54"/>
                      </a:lnTo>
                      <a:lnTo>
                        <a:pt x="20" y="103"/>
                      </a:lnTo>
                      <a:lnTo>
                        <a:pt x="0" y="65"/>
                      </a:lnTo>
                      <a:lnTo>
                        <a:pt x="131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75" name="Freeform 199"/>
                <p:cNvSpPr>
                  <a:spLocks/>
                </p:cNvSpPr>
                <p:nvPr/>
              </p:nvSpPr>
              <p:spPr bwMode="auto">
                <a:xfrm>
                  <a:off x="2771" y="7911"/>
                  <a:ext cx="98" cy="32"/>
                </a:xfrm>
                <a:custGeom>
                  <a:avLst/>
                  <a:gdLst/>
                  <a:ahLst/>
                  <a:cxnLst>
                    <a:cxn ang="0">
                      <a:pos x="173" y="0"/>
                    </a:cxn>
                    <a:cxn ang="0">
                      <a:pos x="197" y="28"/>
                    </a:cxn>
                    <a:cxn ang="0">
                      <a:pos x="101" y="56"/>
                    </a:cxn>
                    <a:cxn ang="0">
                      <a:pos x="55" y="63"/>
                    </a:cxn>
                    <a:cxn ang="0">
                      <a:pos x="0" y="57"/>
                    </a:cxn>
                    <a:cxn ang="0">
                      <a:pos x="58" y="26"/>
                    </a:cxn>
                    <a:cxn ang="0">
                      <a:pos x="173" y="0"/>
                    </a:cxn>
                  </a:cxnLst>
                  <a:rect l="0" t="0" r="r" b="b"/>
                  <a:pathLst>
                    <a:path w="197" h="63">
                      <a:moveTo>
                        <a:pt x="173" y="0"/>
                      </a:moveTo>
                      <a:lnTo>
                        <a:pt x="197" y="28"/>
                      </a:lnTo>
                      <a:lnTo>
                        <a:pt x="101" y="56"/>
                      </a:lnTo>
                      <a:lnTo>
                        <a:pt x="55" y="63"/>
                      </a:lnTo>
                      <a:lnTo>
                        <a:pt x="0" y="57"/>
                      </a:lnTo>
                      <a:lnTo>
                        <a:pt x="58" y="26"/>
                      </a:lnTo>
                      <a:lnTo>
                        <a:pt x="173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76" name="Freeform 200"/>
                <p:cNvSpPr>
                  <a:spLocks/>
                </p:cNvSpPr>
                <p:nvPr/>
              </p:nvSpPr>
              <p:spPr bwMode="auto">
                <a:xfrm>
                  <a:off x="2768" y="7875"/>
                  <a:ext cx="280" cy="97"/>
                </a:xfrm>
                <a:custGeom>
                  <a:avLst/>
                  <a:gdLst/>
                  <a:ahLst/>
                  <a:cxnLst>
                    <a:cxn ang="0">
                      <a:pos x="0" y="164"/>
                    </a:cxn>
                    <a:cxn ang="0">
                      <a:pos x="0" y="135"/>
                    </a:cxn>
                    <a:cxn ang="0">
                      <a:pos x="72" y="143"/>
                    </a:cxn>
                    <a:cxn ang="0">
                      <a:pos x="192" y="124"/>
                    </a:cxn>
                    <a:cxn ang="0">
                      <a:pos x="258" y="107"/>
                    </a:cxn>
                    <a:cxn ang="0">
                      <a:pos x="388" y="61"/>
                    </a:cxn>
                    <a:cxn ang="0">
                      <a:pos x="444" y="54"/>
                    </a:cxn>
                    <a:cxn ang="0">
                      <a:pos x="500" y="31"/>
                    </a:cxn>
                    <a:cxn ang="0">
                      <a:pos x="528" y="0"/>
                    </a:cxn>
                    <a:cxn ang="0">
                      <a:pos x="560" y="40"/>
                    </a:cxn>
                    <a:cxn ang="0">
                      <a:pos x="560" y="122"/>
                    </a:cxn>
                    <a:cxn ang="0">
                      <a:pos x="519" y="135"/>
                    </a:cxn>
                    <a:cxn ang="0">
                      <a:pos x="418" y="149"/>
                    </a:cxn>
                    <a:cxn ang="0">
                      <a:pos x="378" y="156"/>
                    </a:cxn>
                    <a:cxn ang="0">
                      <a:pos x="312" y="180"/>
                    </a:cxn>
                    <a:cxn ang="0">
                      <a:pos x="236" y="192"/>
                    </a:cxn>
                    <a:cxn ang="0">
                      <a:pos x="183" y="192"/>
                    </a:cxn>
                    <a:cxn ang="0">
                      <a:pos x="98" y="192"/>
                    </a:cxn>
                    <a:cxn ang="0">
                      <a:pos x="0" y="164"/>
                    </a:cxn>
                  </a:cxnLst>
                  <a:rect l="0" t="0" r="r" b="b"/>
                  <a:pathLst>
                    <a:path w="560" h="192">
                      <a:moveTo>
                        <a:pt x="0" y="164"/>
                      </a:moveTo>
                      <a:lnTo>
                        <a:pt x="0" y="135"/>
                      </a:lnTo>
                      <a:lnTo>
                        <a:pt x="72" y="143"/>
                      </a:lnTo>
                      <a:lnTo>
                        <a:pt x="192" y="124"/>
                      </a:lnTo>
                      <a:lnTo>
                        <a:pt x="258" y="107"/>
                      </a:lnTo>
                      <a:lnTo>
                        <a:pt x="388" y="61"/>
                      </a:lnTo>
                      <a:lnTo>
                        <a:pt x="444" y="54"/>
                      </a:lnTo>
                      <a:lnTo>
                        <a:pt x="500" y="31"/>
                      </a:lnTo>
                      <a:lnTo>
                        <a:pt x="528" y="0"/>
                      </a:lnTo>
                      <a:lnTo>
                        <a:pt x="560" y="40"/>
                      </a:lnTo>
                      <a:lnTo>
                        <a:pt x="560" y="122"/>
                      </a:lnTo>
                      <a:lnTo>
                        <a:pt x="519" y="135"/>
                      </a:lnTo>
                      <a:lnTo>
                        <a:pt x="418" y="149"/>
                      </a:lnTo>
                      <a:lnTo>
                        <a:pt x="378" y="156"/>
                      </a:lnTo>
                      <a:lnTo>
                        <a:pt x="312" y="180"/>
                      </a:lnTo>
                      <a:lnTo>
                        <a:pt x="236" y="192"/>
                      </a:lnTo>
                      <a:lnTo>
                        <a:pt x="183" y="192"/>
                      </a:lnTo>
                      <a:lnTo>
                        <a:pt x="98" y="192"/>
                      </a:lnTo>
                      <a:lnTo>
                        <a:pt x="0" y="164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77" name="Freeform 201"/>
                <p:cNvSpPr>
                  <a:spLocks/>
                </p:cNvSpPr>
                <p:nvPr/>
              </p:nvSpPr>
              <p:spPr bwMode="auto">
                <a:xfrm>
                  <a:off x="2936" y="7820"/>
                  <a:ext cx="93" cy="79"/>
                </a:xfrm>
                <a:custGeom>
                  <a:avLst/>
                  <a:gdLst/>
                  <a:ahLst/>
                  <a:cxnLst>
                    <a:cxn ang="0">
                      <a:pos x="6" y="10"/>
                    </a:cxn>
                    <a:cxn ang="0">
                      <a:pos x="11" y="89"/>
                    </a:cxn>
                    <a:cxn ang="0">
                      <a:pos x="0" y="105"/>
                    </a:cxn>
                    <a:cxn ang="0">
                      <a:pos x="42" y="157"/>
                    </a:cxn>
                    <a:cxn ang="0">
                      <a:pos x="99" y="157"/>
                    </a:cxn>
                    <a:cxn ang="0">
                      <a:pos x="164" y="134"/>
                    </a:cxn>
                    <a:cxn ang="0">
                      <a:pos x="186" y="103"/>
                    </a:cxn>
                    <a:cxn ang="0">
                      <a:pos x="173" y="82"/>
                    </a:cxn>
                    <a:cxn ang="0">
                      <a:pos x="168" y="0"/>
                    </a:cxn>
                    <a:cxn ang="0">
                      <a:pos x="6" y="10"/>
                    </a:cxn>
                  </a:cxnLst>
                  <a:rect l="0" t="0" r="r" b="b"/>
                  <a:pathLst>
                    <a:path w="186" h="157">
                      <a:moveTo>
                        <a:pt x="6" y="10"/>
                      </a:moveTo>
                      <a:lnTo>
                        <a:pt x="11" y="89"/>
                      </a:lnTo>
                      <a:lnTo>
                        <a:pt x="0" y="105"/>
                      </a:lnTo>
                      <a:lnTo>
                        <a:pt x="42" y="157"/>
                      </a:lnTo>
                      <a:lnTo>
                        <a:pt x="99" y="157"/>
                      </a:lnTo>
                      <a:lnTo>
                        <a:pt x="164" y="134"/>
                      </a:lnTo>
                      <a:lnTo>
                        <a:pt x="186" y="103"/>
                      </a:lnTo>
                      <a:lnTo>
                        <a:pt x="173" y="82"/>
                      </a:lnTo>
                      <a:lnTo>
                        <a:pt x="168" y="0"/>
                      </a:lnTo>
                      <a:lnTo>
                        <a:pt x="6" y="10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3955" name="Group 202"/>
              <p:cNvGrpSpPr>
                <a:grpSpLocks/>
              </p:cNvGrpSpPr>
              <p:nvPr/>
            </p:nvGrpSpPr>
            <p:grpSpPr bwMode="auto">
              <a:xfrm>
                <a:off x="3193" y="7533"/>
                <a:ext cx="373" cy="449"/>
                <a:chOff x="3193" y="7533"/>
                <a:chExt cx="373" cy="449"/>
              </a:xfrm>
            </p:grpSpPr>
            <p:sp>
              <p:nvSpPr>
                <p:cNvPr id="203979" name="Oval 203"/>
                <p:cNvSpPr>
                  <a:spLocks noChangeArrowheads="1"/>
                </p:cNvSpPr>
                <p:nvPr/>
              </p:nvSpPr>
              <p:spPr bwMode="auto">
                <a:xfrm>
                  <a:off x="3193" y="7777"/>
                  <a:ext cx="373" cy="205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80" name="Rectangle 204"/>
                <p:cNvSpPr>
                  <a:spLocks noChangeArrowheads="1"/>
                </p:cNvSpPr>
                <p:nvPr/>
              </p:nvSpPr>
              <p:spPr bwMode="auto">
                <a:xfrm>
                  <a:off x="3336" y="7533"/>
                  <a:ext cx="94" cy="289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3958" name="Group 205"/>
              <p:cNvGrpSpPr>
                <a:grpSpLocks/>
              </p:cNvGrpSpPr>
              <p:nvPr/>
            </p:nvGrpSpPr>
            <p:grpSpPr bwMode="auto">
              <a:xfrm>
                <a:off x="3062" y="7396"/>
                <a:ext cx="557" cy="219"/>
                <a:chOff x="3062" y="7396"/>
                <a:chExt cx="557" cy="219"/>
              </a:xfrm>
            </p:grpSpPr>
            <p:sp>
              <p:nvSpPr>
                <p:cNvPr id="203982" name="Freeform 206"/>
                <p:cNvSpPr>
                  <a:spLocks/>
                </p:cNvSpPr>
                <p:nvPr/>
              </p:nvSpPr>
              <p:spPr bwMode="auto">
                <a:xfrm>
                  <a:off x="3062" y="7396"/>
                  <a:ext cx="557" cy="219"/>
                </a:xfrm>
                <a:custGeom>
                  <a:avLst/>
                  <a:gdLst/>
                  <a:ahLst/>
                  <a:cxnLst>
                    <a:cxn ang="0">
                      <a:pos x="0" y="228"/>
                    </a:cxn>
                    <a:cxn ang="0">
                      <a:pos x="7" y="363"/>
                    </a:cxn>
                    <a:cxn ang="0">
                      <a:pos x="374" y="438"/>
                    </a:cxn>
                    <a:cxn ang="0">
                      <a:pos x="779" y="438"/>
                    </a:cxn>
                    <a:cxn ang="0">
                      <a:pos x="1098" y="326"/>
                    </a:cxn>
                    <a:cxn ang="0">
                      <a:pos x="1115" y="13"/>
                    </a:cxn>
                    <a:cxn ang="0">
                      <a:pos x="486" y="0"/>
                    </a:cxn>
                    <a:cxn ang="0">
                      <a:pos x="0" y="228"/>
                    </a:cxn>
                  </a:cxnLst>
                  <a:rect l="0" t="0" r="r" b="b"/>
                  <a:pathLst>
                    <a:path w="1115" h="438">
                      <a:moveTo>
                        <a:pt x="0" y="228"/>
                      </a:moveTo>
                      <a:lnTo>
                        <a:pt x="7" y="363"/>
                      </a:lnTo>
                      <a:lnTo>
                        <a:pt x="374" y="438"/>
                      </a:lnTo>
                      <a:lnTo>
                        <a:pt x="779" y="438"/>
                      </a:lnTo>
                      <a:lnTo>
                        <a:pt x="1098" y="326"/>
                      </a:lnTo>
                      <a:lnTo>
                        <a:pt x="1115" y="13"/>
                      </a:lnTo>
                      <a:lnTo>
                        <a:pt x="486" y="0"/>
                      </a:lnTo>
                      <a:lnTo>
                        <a:pt x="0" y="228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83" name="Freeform 207"/>
                <p:cNvSpPr>
                  <a:spLocks/>
                </p:cNvSpPr>
                <p:nvPr/>
              </p:nvSpPr>
              <p:spPr bwMode="auto">
                <a:xfrm>
                  <a:off x="3074" y="7479"/>
                  <a:ext cx="533" cy="126"/>
                </a:xfrm>
                <a:custGeom>
                  <a:avLst/>
                  <a:gdLst/>
                  <a:ahLst/>
                  <a:cxnLst>
                    <a:cxn ang="0">
                      <a:pos x="0" y="85"/>
                    </a:cxn>
                    <a:cxn ang="0">
                      <a:pos x="6" y="184"/>
                    </a:cxn>
                    <a:cxn ang="0">
                      <a:pos x="335" y="252"/>
                    </a:cxn>
                    <a:cxn ang="0">
                      <a:pos x="766" y="252"/>
                    </a:cxn>
                    <a:cxn ang="0">
                      <a:pos x="1065" y="134"/>
                    </a:cxn>
                    <a:cxn ang="0">
                      <a:pos x="1065" y="0"/>
                    </a:cxn>
                    <a:cxn ang="0">
                      <a:pos x="778" y="134"/>
                    </a:cxn>
                    <a:cxn ang="0">
                      <a:pos x="342" y="141"/>
                    </a:cxn>
                    <a:cxn ang="0">
                      <a:pos x="0" y="85"/>
                    </a:cxn>
                  </a:cxnLst>
                  <a:rect l="0" t="0" r="r" b="b"/>
                  <a:pathLst>
                    <a:path w="1065" h="252">
                      <a:moveTo>
                        <a:pt x="0" y="85"/>
                      </a:moveTo>
                      <a:lnTo>
                        <a:pt x="6" y="184"/>
                      </a:lnTo>
                      <a:lnTo>
                        <a:pt x="335" y="252"/>
                      </a:lnTo>
                      <a:lnTo>
                        <a:pt x="766" y="252"/>
                      </a:lnTo>
                      <a:lnTo>
                        <a:pt x="1065" y="134"/>
                      </a:lnTo>
                      <a:lnTo>
                        <a:pt x="1065" y="0"/>
                      </a:lnTo>
                      <a:lnTo>
                        <a:pt x="778" y="134"/>
                      </a:lnTo>
                      <a:lnTo>
                        <a:pt x="342" y="141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3962" name="Group 208"/>
              <p:cNvGrpSpPr>
                <a:grpSpLocks/>
              </p:cNvGrpSpPr>
              <p:nvPr/>
            </p:nvGrpSpPr>
            <p:grpSpPr bwMode="auto">
              <a:xfrm>
                <a:off x="3022" y="6819"/>
                <a:ext cx="253" cy="142"/>
                <a:chOff x="3022" y="6819"/>
                <a:chExt cx="253" cy="142"/>
              </a:xfrm>
            </p:grpSpPr>
            <p:sp>
              <p:nvSpPr>
                <p:cNvPr id="203985" name="Freeform 209"/>
                <p:cNvSpPr>
                  <a:spLocks/>
                </p:cNvSpPr>
                <p:nvPr/>
              </p:nvSpPr>
              <p:spPr bwMode="auto">
                <a:xfrm>
                  <a:off x="3022" y="6819"/>
                  <a:ext cx="253" cy="142"/>
                </a:xfrm>
                <a:custGeom>
                  <a:avLst/>
                  <a:gdLst/>
                  <a:ahLst/>
                  <a:cxnLst>
                    <a:cxn ang="0">
                      <a:pos x="457" y="284"/>
                    </a:cxn>
                    <a:cxn ang="0">
                      <a:pos x="430" y="277"/>
                    </a:cxn>
                    <a:cxn ang="0">
                      <a:pos x="403" y="265"/>
                    </a:cxn>
                    <a:cxn ang="0">
                      <a:pos x="379" y="258"/>
                    </a:cxn>
                    <a:cxn ang="0">
                      <a:pos x="337" y="265"/>
                    </a:cxn>
                    <a:cxn ang="0">
                      <a:pos x="307" y="265"/>
                    </a:cxn>
                    <a:cxn ang="0">
                      <a:pos x="285" y="256"/>
                    </a:cxn>
                    <a:cxn ang="0">
                      <a:pos x="268" y="249"/>
                    </a:cxn>
                    <a:cxn ang="0">
                      <a:pos x="250" y="240"/>
                    </a:cxn>
                    <a:cxn ang="0">
                      <a:pos x="233" y="221"/>
                    </a:cxn>
                    <a:cxn ang="0">
                      <a:pos x="217" y="205"/>
                    </a:cxn>
                    <a:cxn ang="0">
                      <a:pos x="193" y="184"/>
                    </a:cxn>
                    <a:cxn ang="0">
                      <a:pos x="170" y="184"/>
                    </a:cxn>
                    <a:cxn ang="0">
                      <a:pos x="148" y="179"/>
                    </a:cxn>
                    <a:cxn ang="0">
                      <a:pos x="140" y="172"/>
                    </a:cxn>
                    <a:cxn ang="0">
                      <a:pos x="127" y="163"/>
                    </a:cxn>
                    <a:cxn ang="0">
                      <a:pos x="119" y="147"/>
                    </a:cxn>
                    <a:cxn ang="0">
                      <a:pos x="119" y="137"/>
                    </a:cxn>
                    <a:cxn ang="0">
                      <a:pos x="127" y="125"/>
                    </a:cxn>
                    <a:cxn ang="0">
                      <a:pos x="137" y="119"/>
                    </a:cxn>
                    <a:cxn ang="0">
                      <a:pos x="165" y="126"/>
                    </a:cxn>
                    <a:cxn ang="0">
                      <a:pos x="198" y="128"/>
                    </a:cxn>
                    <a:cxn ang="0">
                      <a:pos x="171" y="105"/>
                    </a:cxn>
                    <a:cxn ang="0">
                      <a:pos x="140" y="91"/>
                    </a:cxn>
                    <a:cxn ang="0">
                      <a:pos x="113" y="95"/>
                    </a:cxn>
                    <a:cxn ang="0">
                      <a:pos x="82" y="91"/>
                    </a:cxn>
                    <a:cxn ang="0">
                      <a:pos x="63" y="98"/>
                    </a:cxn>
                    <a:cxn ang="0">
                      <a:pos x="36" y="100"/>
                    </a:cxn>
                    <a:cxn ang="0">
                      <a:pos x="28" y="91"/>
                    </a:cxn>
                    <a:cxn ang="0">
                      <a:pos x="26" y="79"/>
                    </a:cxn>
                    <a:cxn ang="0">
                      <a:pos x="12" y="79"/>
                    </a:cxn>
                    <a:cxn ang="0">
                      <a:pos x="4" y="77"/>
                    </a:cxn>
                    <a:cxn ang="0">
                      <a:pos x="0" y="65"/>
                    </a:cxn>
                    <a:cxn ang="0">
                      <a:pos x="3" y="56"/>
                    </a:cxn>
                    <a:cxn ang="0">
                      <a:pos x="11" y="51"/>
                    </a:cxn>
                    <a:cxn ang="0">
                      <a:pos x="25" y="44"/>
                    </a:cxn>
                    <a:cxn ang="0">
                      <a:pos x="34" y="34"/>
                    </a:cxn>
                    <a:cxn ang="0">
                      <a:pos x="47" y="27"/>
                    </a:cxn>
                    <a:cxn ang="0">
                      <a:pos x="63" y="21"/>
                    </a:cxn>
                    <a:cxn ang="0">
                      <a:pos x="75" y="21"/>
                    </a:cxn>
                    <a:cxn ang="0">
                      <a:pos x="137" y="7"/>
                    </a:cxn>
                    <a:cxn ang="0">
                      <a:pos x="149" y="2"/>
                    </a:cxn>
                    <a:cxn ang="0">
                      <a:pos x="163" y="0"/>
                    </a:cxn>
                    <a:cxn ang="0">
                      <a:pos x="179" y="2"/>
                    </a:cxn>
                    <a:cxn ang="0">
                      <a:pos x="198" y="9"/>
                    </a:cxn>
                    <a:cxn ang="0">
                      <a:pos x="250" y="44"/>
                    </a:cxn>
                    <a:cxn ang="0">
                      <a:pos x="275" y="48"/>
                    </a:cxn>
                    <a:cxn ang="0">
                      <a:pos x="297" y="55"/>
                    </a:cxn>
                    <a:cxn ang="0">
                      <a:pos x="315" y="65"/>
                    </a:cxn>
                    <a:cxn ang="0">
                      <a:pos x="326" y="81"/>
                    </a:cxn>
                    <a:cxn ang="0">
                      <a:pos x="368" y="116"/>
                    </a:cxn>
                    <a:cxn ang="0">
                      <a:pos x="389" y="130"/>
                    </a:cxn>
                    <a:cxn ang="0">
                      <a:pos x="414" y="161"/>
                    </a:cxn>
                    <a:cxn ang="0">
                      <a:pos x="431" y="170"/>
                    </a:cxn>
                    <a:cxn ang="0">
                      <a:pos x="506" y="174"/>
                    </a:cxn>
                    <a:cxn ang="0">
                      <a:pos x="457" y="284"/>
                    </a:cxn>
                  </a:cxnLst>
                  <a:rect l="0" t="0" r="r" b="b"/>
                  <a:pathLst>
                    <a:path w="506" h="284">
                      <a:moveTo>
                        <a:pt x="457" y="284"/>
                      </a:moveTo>
                      <a:lnTo>
                        <a:pt x="430" y="277"/>
                      </a:lnTo>
                      <a:lnTo>
                        <a:pt x="403" y="265"/>
                      </a:lnTo>
                      <a:lnTo>
                        <a:pt x="379" y="258"/>
                      </a:lnTo>
                      <a:lnTo>
                        <a:pt x="337" y="265"/>
                      </a:lnTo>
                      <a:lnTo>
                        <a:pt x="307" y="265"/>
                      </a:lnTo>
                      <a:lnTo>
                        <a:pt x="285" y="256"/>
                      </a:lnTo>
                      <a:lnTo>
                        <a:pt x="268" y="249"/>
                      </a:lnTo>
                      <a:lnTo>
                        <a:pt x="250" y="240"/>
                      </a:lnTo>
                      <a:lnTo>
                        <a:pt x="233" y="221"/>
                      </a:lnTo>
                      <a:lnTo>
                        <a:pt x="217" y="205"/>
                      </a:lnTo>
                      <a:lnTo>
                        <a:pt x="193" y="184"/>
                      </a:lnTo>
                      <a:lnTo>
                        <a:pt x="170" y="184"/>
                      </a:lnTo>
                      <a:lnTo>
                        <a:pt x="148" y="179"/>
                      </a:lnTo>
                      <a:lnTo>
                        <a:pt x="140" y="172"/>
                      </a:lnTo>
                      <a:lnTo>
                        <a:pt x="127" y="163"/>
                      </a:lnTo>
                      <a:lnTo>
                        <a:pt x="119" y="147"/>
                      </a:lnTo>
                      <a:lnTo>
                        <a:pt x="119" y="137"/>
                      </a:lnTo>
                      <a:lnTo>
                        <a:pt x="127" y="125"/>
                      </a:lnTo>
                      <a:lnTo>
                        <a:pt x="137" y="119"/>
                      </a:lnTo>
                      <a:lnTo>
                        <a:pt x="165" y="126"/>
                      </a:lnTo>
                      <a:lnTo>
                        <a:pt x="198" y="128"/>
                      </a:lnTo>
                      <a:lnTo>
                        <a:pt x="171" y="105"/>
                      </a:lnTo>
                      <a:lnTo>
                        <a:pt x="140" y="91"/>
                      </a:lnTo>
                      <a:lnTo>
                        <a:pt x="113" y="95"/>
                      </a:lnTo>
                      <a:lnTo>
                        <a:pt x="82" y="91"/>
                      </a:lnTo>
                      <a:lnTo>
                        <a:pt x="63" y="98"/>
                      </a:lnTo>
                      <a:lnTo>
                        <a:pt x="36" y="100"/>
                      </a:lnTo>
                      <a:lnTo>
                        <a:pt x="28" y="91"/>
                      </a:lnTo>
                      <a:lnTo>
                        <a:pt x="26" y="79"/>
                      </a:lnTo>
                      <a:lnTo>
                        <a:pt x="12" y="79"/>
                      </a:lnTo>
                      <a:lnTo>
                        <a:pt x="4" y="77"/>
                      </a:lnTo>
                      <a:lnTo>
                        <a:pt x="0" y="65"/>
                      </a:lnTo>
                      <a:lnTo>
                        <a:pt x="3" y="56"/>
                      </a:lnTo>
                      <a:lnTo>
                        <a:pt x="11" y="51"/>
                      </a:lnTo>
                      <a:lnTo>
                        <a:pt x="25" y="44"/>
                      </a:lnTo>
                      <a:lnTo>
                        <a:pt x="34" y="34"/>
                      </a:lnTo>
                      <a:lnTo>
                        <a:pt x="47" y="27"/>
                      </a:lnTo>
                      <a:lnTo>
                        <a:pt x="63" y="21"/>
                      </a:lnTo>
                      <a:lnTo>
                        <a:pt x="75" y="21"/>
                      </a:lnTo>
                      <a:lnTo>
                        <a:pt x="137" y="7"/>
                      </a:lnTo>
                      <a:lnTo>
                        <a:pt x="149" y="2"/>
                      </a:lnTo>
                      <a:lnTo>
                        <a:pt x="163" y="0"/>
                      </a:lnTo>
                      <a:lnTo>
                        <a:pt x="179" y="2"/>
                      </a:lnTo>
                      <a:lnTo>
                        <a:pt x="198" y="9"/>
                      </a:lnTo>
                      <a:lnTo>
                        <a:pt x="250" y="44"/>
                      </a:lnTo>
                      <a:lnTo>
                        <a:pt x="275" y="48"/>
                      </a:lnTo>
                      <a:lnTo>
                        <a:pt x="297" y="55"/>
                      </a:lnTo>
                      <a:lnTo>
                        <a:pt x="315" y="65"/>
                      </a:lnTo>
                      <a:lnTo>
                        <a:pt x="326" y="81"/>
                      </a:lnTo>
                      <a:lnTo>
                        <a:pt x="368" y="116"/>
                      </a:lnTo>
                      <a:lnTo>
                        <a:pt x="389" y="130"/>
                      </a:lnTo>
                      <a:lnTo>
                        <a:pt x="414" y="161"/>
                      </a:lnTo>
                      <a:lnTo>
                        <a:pt x="431" y="170"/>
                      </a:lnTo>
                      <a:lnTo>
                        <a:pt x="506" y="174"/>
                      </a:lnTo>
                      <a:lnTo>
                        <a:pt x="457" y="284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2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86" name="Freeform 210"/>
                <p:cNvSpPr>
                  <a:spLocks/>
                </p:cNvSpPr>
                <p:nvPr/>
              </p:nvSpPr>
              <p:spPr bwMode="auto">
                <a:xfrm>
                  <a:off x="3119" y="6881"/>
                  <a:ext cx="61" cy="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8"/>
                    </a:cxn>
                    <a:cxn ang="0">
                      <a:pos x="26" y="8"/>
                    </a:cxn>
                    <a:cxn ang="0">
                      <a:pos x="35" y="12"/>
                    </a:cxn>
                    <a:cxn ang="0">
                      <a:pos x="52" y="22"/>
                    </a:cxn>
                    <a:cxn ang="0">
                      <a:pos x="78" y="29"/>
                    </a:cxn>
                    <a:cxn ang="0">
                      <a:pos x="103" y="29"/>
                    </a:cxn>
                    <a:cxn ang="0">
                      <a:pos x="122" y="33"/>
                    </a:cxn>
                    <a:cxn ang="0">
                      <a:pos x="106" y="26"/>
                    </a:cxn>
                    <a:cxn ang="0">
                      <a:pos x="86" y="22"/>
                    </a:cxn>
                    <a:cxn ang="0">
                      <a:pos x="71" y="22"/>
                    </a:cxn>
                    <a:cxn ang="0">
                      <a:pos x="52" y="17"/>
                    </a:cxn>
                    <a:cxn ang="0">
                      <a:pos x="37" y="5"/>
                    </a:cxn>
                    <a:cxn ang="0">
                      <a:pos x="29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2" h="33">
                      <a:moveTo>
                        <a:pt x="0" y="0"/>
                      </a:moveTo>
                      <a:lnTo>
                        <a:pt x="5" y="8"/>
                      </a:lnTo>
                      <a:lnTo>
                        <a:pt x="26" y="8"/>
                      </a:lnTo>
                      <a:lnTo>
                        <a:pt x="35" y="12"/>
                      </a:lnTo>
                      <a:lnTo>
                        <a:pt x="52" y="22"/>
                      </a:lnTo>
                      <a:lnTo>
                        <a:pt x="78" y="29"/>
                      </a:lnTo>
                      <a:lnTo>
                        <a:pt x="103" y="29"/>
                      </a:lnTo>
                      <a:lnTo>
                        <a:pt x="122" y="33"/>
                      </a:lnTo>
                      <a:lnTo>
                        <a:pt x="106" y="26"/>
                      </a:lnTo>
                      <a:lnTo>
                        <a:pt x="86" y="22"/>
                      </a:lnTo>
                      <a:lnTo>
                        <a:pt x="71" y="22"/>
                      </a:lnTo>
                      <a:lnTo>
                        <a:pt x="52" y="17"/>
                      </a:lnTo>
                      <a:lnTo>
                        <a:pt x="37" y="5"/>
                      </a:lnTo>
                      <a:lnTo>
                        <a:pt x="29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87" name="Freeform 211"/>
                <p:cNvSpPr>
                  <a:spLocks/>
                </p:cNvSpPr>
                <p:nvPr/>
              </p:nvSpPr>
              <p:spPr bwMode="auto">
                <a:xfrm>
                  <a:off x="3033" y="6841"/>
                  <a:ext cx="36" cy="17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8" y="35"/>
                    </a:cxn>
                    <a:cxn ang="0">
                      <a:pos x="17" y="25"/>
                    </a:cxn>
                    <a:cxn ang="0">
                      <a:pos x="31" y="18"/>
                    </a:cxn>
                    <a:cxn ang="0">
                      <a:pos x="39" y="11"/>
                    </a:cxn>
                    <a:cxn ang="0">
                      <a:pos x="45" y="5"/>
                    </a:cxn>
                    <a:cxn ang="0">
                      <a:pos x="61" y="2"/>
                    </a:cxn>
                    <a:cxn ang="0">
                      <a:pos x="71" y="0"/>
                    </a:cxn>
                    <a:cxn ang="0">
                      <a:pos x="58" y="0"/>
                    </a:cxn>
                    <a:cxn ang="0">
                      <a:pos x="41" y="2"/>
                    </a:cxn>
                    <a:cxn ang="0">
                      <a:pos x="34" y="7"/>
                    </a:cxn>
                    <a:cxn ang="0">
                      <a:pos x="25" y="14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71" h="35">
                      <a:moveTo>
                        <a:pt x="0" y="33"/>
                      </a:moveTo>
                      <a:lnTo>
                        <a:pt x="8" y="35"/>
                      </a:lnTo>
                      <a:lnTo>
                        <a:pt x="17" y="25"/>
                      </a:lnTo>
                      <a:lnTo>
                        <a:pt x="31" y="18"/>
                      </a:lnTo>
                      <a:lnTo>
                        <a:pt x="39" y="11"/>
                      </a:lnTo>
                      <a:lnTo>
                        <a:pt x="45" y="5"/>
                      </a:lnTo>
                      <a:lnTo>
                        <a:pt x="61" y="2"/>
                      </a:lnTo>
                      <a:lnTo>
                        <a:pt x="71" y="0"/>
                      </a:lnTo>
                      <a:lnTo>
                        <a:pt x="58" y="0"/>
                      </a:lnTo>
                      <a:lnTo>
                        <a:pt x="41" y="2"/>
                      </a:lnTo>
                      <a:lnTo>
                        <a:pt x="34" y="7"/>
                      </a:lnTo>
                      <a:lnTo>
                        <a:pt x="25" y="14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88" name="Freeform 212"/>
                <p:cNvSpPr>
                  <a:spLocks/>
                </p:cNvSpPr>
                <p:nvPr/>
              </p:nvSpPr>
              <p:spPr bwMode="auto">
                <a:xfrm>
                  <a:off x="3085" y="6833"/>
                  <a:ext cx="56" cy="16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3" y="4"/>
                    </a:cxn>
                    <a:cxn ang="0">
                      <a:pos x="37" y="0"/>
                    </a:cxn>
                    <a:cxn ang="0">
                      <a:pos x="42" y="0"/>
                    </a:cxn>
                    <a:cxn ang="0">
                      <a:pos x="58" y="4"/>
                    </a:cxn>
                    <a:cxn ang="0">
                      <a:pos x="64" y="11"/>
                    </a:cxn>
                    <a:cxn ang="0">
                      <a:pos x="74" y="18"/>
                    </a:cxn>
                    <a:cxn ang="0">
                      <a:pos x="96" y="28"/>
                    </a:cxn>
                    <a:cxn ang="0">
                      <a:pos x="112" y="28"/>
                    </a:cxn>
                    <a:cxn ang="0">
                      <a:pos x="96" y="34"/>
                    </a:cxn>
                    <a:cxn ang="0">
                      <a:pos x="86" y="30"/>
                    </a:cxn>
                    <a:cxn ang="0">
                      <a:pos x="61" y="18"/>
                    </a:cxn>
                    <a:cxn ang="0">
                      <a:pos x="53" y="9"/>
                    </a:cxn>
                    <a:cxn ang="0">
                      <a:pos x="37" y="6"/>
                    </a:cxn>
                    <a:cxn ang="0">
                      <a:pos x="23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12" h="34">
                      <a:moveTo>
                        <a:pt x="0" y="9"/>
                      </a:moveTo>
                      <a:lnTo>
                        <a:pt x="23" y="4"/>
                      </a:lnTo>
                      <a:lnTo>
                        <a:pt x="37" y="0"/>
                      </a:lnTo>
                      <a:lnTo>
                        <a:pt x="42" y="0"/>
                      </a:lnTo>
                      <a:lnTo>
                        <a:pt x="58" y="4"/>
                      </a:lnTo>
                      <a:lnTo>
                        <a:pt x="64" y="11"/>
                      </a:lnTo>
                      <a:lnTo>
                        <a:pt x="74" y="18"/>
                      </a:lnTo>
                      <a:lnTo>
                        <a:pt x="96" y="28"/>
                      </a:lnTo>
                      <a:lnTo>
                        <a:pt x="112" y="28"/>
                      </a:lnTo>
                      <a:lnTo>
                        <a:pt x="96" y="34"/>
                      </a:lnTo>
                      <a:lnTo>
                        <a:pt x="86" y="30"/>
                      </a:lnTo>
                      <a:lnTo>
                        <a:pt x="61" y="18"/>
                      </a:lnTo>
                      <a:lnTo>
                        <a:pt x="53" y="9"/>
                      </a:lnTo>
                      <a:lnTo>
                        <a:pt x="37" y="6"/>
                      </a:lnTo>
                      <a:lnTo>
                        <a:pt x="23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89" name="Freeform 213"/>
                <p:cNvSpPr>
                  <a:spLocks/>
                </p:cNvSpPr>
                <p:nvPr/>
              </p:nvSpPr>
              <p:spPr bwMode="auto">
                <a:xfrm>
                  <a:off x="3170" y="6855"/>
                  <a:ext cx="13" cy="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18"/>
                    </a:cxn>
                    <a:cxn ang="0">
                      <a:pos x="18" y="32"/>
                    </a:cxn>
                    <a:cxn ang="0">
                      <a:pos x="27" y="3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33">
                      <a:moveTo>
                        <a:pt x="0" y="0"/>
                      </a:moveTo>
                      <a:lnTo>
                        <a:pt x="7" y="18"/>
                      </a:lnTo>
                      <a:lnTo>
                        <a:pt x="18" y="32"/>
                      </a:lnTo>
                      <a:lnTo>
                        <a:pt x="27" y="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90" name="Freeform 214"/>
                <p:cNvSpPr>
                  <a:spLocks/>
                </p:cNvSpPr>
                <p:nvPr/>
              </p:nvSpPr>
              <p:spPr bwMode="auto">
                <a:xfrm>
                  <a:off x="3215" y="6924"/>
                  <a:ext cx="16" cy="15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11" y="11"/>
                    </a:cxn>
                    <a:cxn ang="0">
                      <a:pos x="0" y="30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33" h="30">
                      <a:moveTo>
                        <a:pt x="33" y="0"/>
                      </a:moveTo>
                      <a:lnTo>
                        <a:pt x="11" y="11"/>
                      </a:lnTo>
                      <a:lnTo>
                        <a:pt x="0" y="3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91" name="Freeform 215"/>
                <p:cNvSpPr>
                  <a:spLocks/>
                </p:cNvSpPr>
                <p:nvPr/>
              </p:nvSpPr>
              <p:spPr bwMode="auto">
                <a:xfrm>
                  <a:off x="3087" y="6888"/>
                  <a:ext cx="18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12"/>
                    </a:cxn>
                    <a:cxn ang="0">
                      <a:pos x="23" y="15"/>
                    </a:cxn>
                    <a:cxn ang="0">
                      <a:pos x="36" y="1"/>
                    </a:cxn>
                    <a:cxn ang="0">
                      <a:pos x="27" y="19"/>
                    </a:cxn>
                    <a:cxn ang="0">
                      <a:pos x="8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19">
                      <a:moveTo>
                        <a:pt x="0" y="0"/>
                      </a:moveTo>
                      <a:lnTo>
                        <a:pt x="11" y="12"/>
                      </a:lnTo>
                      <a:lnTo>
                        <a:pt x="23" y="15"/>
                      </a:lnTo>
                      <a:lnTo>
                        <a:pt x="36" y="1"/>
                      </a:lnTo>
                      <a:lnTo>
                        <a:pt x="27" y="19"/>
                      </a:lnTo>
                      <a:lnTo>
                        <a:pt x="8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92" name="Freeform 216"/>
                <p:cNvSpPr>
                  <a:spLocks/>
                </p:cNvSpPr>
                <p:nvPr/>
              </p:nvSpPr>
              <p:spPr bwMode="auto">
                <a:xfrm>
                  <a:off x="3040" y="6855"/>
                  <a:ext cx="17" cy="7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3" y="11"/>
                    </a:cxn>
                    <a:cxn ang="0">
                      <a:pos x="35" y="0"/>
                    </a:cxn>
                    <a:cxn ang="0">
                      <a:pos x="18" y="14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35" h="14">
                      <a:moveTo>
                        <a:pt x="0" y="11"/>
                      </a:moveTo>
                      <a:lnTo>
                        <a:pt x="13" y="11"/>
                      </a:lnTo>
                      <a:lnTo>
                        <a:pt x="35" y="0"/>
                      </a:lnTo>
                      <a:lnTo>
                        <a:pt x="18" y="14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93" name="Freeform 217"/>
                <p:cNvSpPr>
                  <a:spLocks/>
                </p:cNvSpPr>
                <p:nvPr/>
              </p:nvSpPr>
              <p:spPr bwMode="auto">
                <a:xfrm>
                  <a:off x="3025" y="6845"/>
                  <a:ext cx="12" cy="5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2" y="7"/>
                    </a:cxn>
                    <a:cxn ang="0">
                      <a:pos x="24" y="0"/>
                    </a:cxn>
                    <a:cxn ang="0">
                      <a:pos x="22" y="7"/>
                    </a:cxn>
                    <a:cxn ang="0">
                      <a:pos x="11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4" h="10">
                      <a:moveTo>
                        <a:pt x="0" y="10"/>
                      </a:moveTo>
                      <a:lnTo>
                        <a:pt x="12" y="7"/>
                      </a:lnTo>
                      <a:lnTo>
                        <a:pt x="24" y="0"/>
                      </a:lnTo>
                      <a:lnTo>
                        <a:pt x="22" y="7"/>
                      </a:lnTo>
                      <a:lnTo>
                        <a:pt x="11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3963" name="Group 218"/>
              <p:cNvGrpSpPr>
                <a:grpSpLocks/>
              </p:cNvGrpSpPr>
              <p:nvPr/>
            </p:nvGrpSpPr>
            <p:grpSpPr bwMode="auto">
              <a:xfrm>
                <a:off x="2880" y="6967"/>
                <a:ext cx="232" cy="103"/>
                <a:chOff x="2880" y="6967"/>
                <a:chExt cx="232" cy="103"/>
              </a:xfrm>
            </p:grpSpPr>
            <p:sp>
              <p:nvSpPr>
                <p:cNvPr id="203995" name="Freeform 219"/>
                <p:cNvSpPr>
                  <a:spLocks/>
                </p:cNvSpPr>
                <p:nvPr/>
              </p:nvSpPr>
              <p:spPr bwMode="auto">
                <a:xfrm>
                  <a:off x="2880" y="6967"/>
                  <a:ext cx="232" cy="103"/>
                </a:xfrm>
                <a:custGeom>
                  <a:avLst/>
                  <a:gdLst/>
                  <a:ahLst/>
                  <a:cxnLst>
                    <a:cxn ang="0">
                      <a:pos x="463" y="81"/>
                    </a:cxn>
                    <a:cxn ang="0">
                      <a:pos x="419" y="76"/>
                    </a:cxn>
                    <a:cxn ang="0">
                      <a:pos x="389" y="56"/>
                    </a:cxn>
                    <a:cxn ang="0">
                      <a:pos x="318" y="25"/>
                    </a:cxn>
                    <a:cxn ang="0">
                      <a:pos x="288" y="6"/>
                    </a:cxn>
                    <a:cxn ang="0">
                      <a:pos x="268" y="0"/>
                    </a:cxn>
                    <a:cxn ang="0">
                      <a:pos x="249" y="7"/>
                    </a:cxn>
                    <a:cxn ang="0">
                      <a:pos x="189" y="13"/>
                    </a:cxn>
                    <a:cxn ang="0">
                      <a:pos x="159" y="11"/>
                    </a:cxn>
                    <a:cxn ang="0">
                      <a:pos x="134" y="18"/>
                    </a:cxn>
                    <a:cxn ang="0">
                      <a:pos x="116" y="30"/>
                    </a:cxn>
                    <a:cxn ang="0">
                      <a:pos x="86" y="41"/>
                    </a:cxn>
                    <a:cxn ang="0">
                      <a:pos x="50" y="49"/>
                    </a:cxn>
                    <a:cxn ang="0">
                      <a:pos x="38" y="58"/>
                    </a:cxn>
                    <a:cxn ang="0">
                      <a:pos x="28" y="69"/>
                    </a:cxn>
                    <a:cxn ang="0">
                      <a:pos x="6" y="77"/>
                    </a:cxn>
                    <a:cxn ang="0">
                      <a:pos x="0" y="90"/>
                    </a:cxn>
                    <a:cxn ang="0">
                      <a:pos x="0" y="102"/>
                    </a:cxn>
                    <a:cxn ang="0">
                      <a:pos x="11" y="111"/>
                    </a:cxn>
                    <a:cxn ang="0">
                      <a:pos x="12" y="126"/>
                    </a:cxn>
                    <a:cxn ang="0">
                      <a:pos x="25" y="135"/>
                    </a:cxn>
                    <a:cxn ang="0">
                      <a:pos x="50" y="135"/>
                    </a:cxn>
                    <a:cxn ang="0">
                      <a:pos x="63" y="146"/>
                    </a:cxn>
                    <a:cxn ang="0">
                      <a:pos x="83" y="151"/>
                    </a:cxn>
                    <a:cxn ang="0">
                      <a:pos x="148" y="140"/>
                    </a:cxn>
                    <a:cxn ang="0">
                      <a:pos x="197" y="144"/>
                    </a:cxn>
                    <a:cxn ang="0">
                      <a:pos x="230" y="163"/>
                    </a:cxn>
                    <a:cxn ang="0">
                      <a:pos x="260" y="175"/>
                    </a:cxn>
                    <a:cxn ang="0">
                      <a:pos x="291" y="191"/>
                    </a:cxn>
                    <a:cxn ang="0">
                      <a:pos x="318" y="202"/>
                    </a:cxn>
                    <a:cxn ang="0">
                      <a:pos x="347" y="203"/>
                    </a:cxn>
                    <a:cxn ang="0">
                      <a:pos x="399" y="198"/>
                    </a:cxn>
                    <a:cxn ang="0">
                      <a:pos x="432" y="207"/>
                    </a:cxn>
                    <a:cxn ang="0">
                      <a:pos x="463" y="81"/>
                    </a:cxn>
                  </a:cxnLst>
                  <a:rect l="0" t="0" r="r" b="b"/>
                  <a:pathLst>
                    <a:path w="463" h="207">
                      <a:moveTo>
                        <a:pt x="463" y="81"/>
                      </a:moveTo>
                      <a:lnTo>
                        <a:pt x="419" y="76"/>
                      </a:lnTo>
                      <a:lnTo>
                        <a:pt x="389" y="56"/>
                      </a:lnTo>
                      <a:lnTo>
                        <a:pt x="318" y="25"/>
                      </a:lnTo>
                      <a:lnTo>
                        <a:pt x="288" y="6"/>
                      </a:lnTo>
                      <a:lnTo>
                        <a:pt x="268" y="0"/>
                      </a:lnTo>
                      <a:lnTo>
                        <a:pt x="249" y="7"/>
                      </a:lnTo>
                      <a:lnTo>
                        <a:pt x="189" y="13"/>
                      </a:lnTo>
                      <a:lnTo>
                        <a:pt x="159" y="11"/>
                      </a:lnTo>
                      <a:lnTo>
                        <a:pt x="134" y="18"/>
                      </a:lnTo>
                      <a:lnTo>
                        <a:pt x="116" y="30"/>
                      </a:lnTo>
                      <a:lnTo>
                        <a:pt x="86" y="41"/>
                      </a:lnTo>
                      <a:lnTo>
                        <a:pt x="50" y="49"/>
                      </a:lnTo>
                      <a:lnTo>
                        <a:pt x="38" y="58"/>
                      </a:lnTo>
                      <a:lnTo>
                        <a:pt x="28" y="69"/>
                      </a:lnTo>
                      <a:lnTo>
                        <a:pt x="6" y="77"/>
                      </a:lnTo>
                      <a:lnTo>
                        <a:pt x="0" y="90"/>
                      </a:lnTo>
                      <a:lnTo>
                        <a:pt x="0" y="102"/>
                      </a:lnTo>
                      <a:lnTo>
                        <a:pt x="11" y="111"/>
                      </a:lnTo>
                      <a:lnTo>
                        <a:pt x="12" y="126"/>
                      </a:lnTo>
                      <a:lnTo>
                        <a:pt x="25" y="135"/>
                      </a:lnTo>
                      <a:lnTo>
                        <a:pt x="50" y="135"/>
                      </a:lnTo>
                      <a:lnTo>
                        <a:pt x="63" y="146"/>
                      </a:lnTo>
                      <a:lnTo>
                        <a:pt x="83" y="151"/>
                      </a:lnTo>
                      <a:lnTo>
                        <a:pt x="148" y="140"/>
                      </a:lnTo>
                      <a:lnTo>
                        <a:pt x="197" y="144"/>
                      </a:lnTo>
                      <a:lnTo>
                        <a:pt x="230" y="163"/>
                      </a:lnTo>
                      <a:lnTo>
                        <a:pt x="260" y="175"/>
                      </a:lnTo>
                      <a:lnTo>
                        <a:pt x="291" y="191"/>
                      </a:lnTo>
                      <a:lnTo>
                        <a:pt x="318" y="202"/>
                      </a:lnTo>
                      <a:lnTo>
                        <a:pt x="347" y="203"/>
                      </a:lnTo>
                      <a:lnTo>
                        <a:pt x="399" y="198"/>
                      </a:lnTo>
                      <a:lnTo>
                        <a:pt x="432" y="207"/>
                      </a:lnTo>
                      <a:lnTo>
                        <a:pt x="463" y="81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2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96" name="Freeform 220"/>
                <p:cNvSpPr>
                  <a:spLocks/>
                </p:cNvSpPr>
                <p:nvPr/>
              </p:nvSpPr>
              <p:spPr bwMode="auto">
                <a:xfrm>
                  <a:off x="2911" y="7012"/>
                  <a:ext cx="47" cy="15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24" y="21"/>
                    </a:cxn>
                    <a:cxn ang="0">
                      <a:pos x="54" y="18"/>
                    </a:cxn>
                    <a:cxn ang="0">
                      <a:pos x="93" y="2"/>
                    </a:cxn>
                    <a:cxn ang="0">
                      <a:pos x="82" y="0"/>
                    </a:cxn>
                    <a:cxn ang="0">
                      <a:pos x="48" y="14"/>
                    </a:cxn>
                    <a:cxn ang="0">
                      <a:pos x="25" y="14"/>
                    </a:cxn>
                    <a:cxn ang="0">
                      <a:pos x="11" y="25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93" h="30">
                      <a:moveTo>
                        <a:pt x="0" y="30"/>
                      </a:moveTo>
                      <a:lnTo>
                        <a:pt x="24" y="21"/>
                      </a:lnTo>
                      <a:lnTo>
                        <a:pt x="54" y="18"/>
                      </a:lnTo>
                      <a:lnTo>
                        <a:pt x="93" y="2"/>
                      </a:lnTo>
                      <a:lnTo>
                        <a:pt x="82" y="0"/>
                      </a:lnTo>
                      <a:lnTo>
                        <a:pt x="48" y="14"/>
                      </a:lnTo>
                      <a:lnTo>
                        <a:pt x="25" y="14"/>
                      </a:lnTo>
                      <a:lnTo>
                        <a:pt x="11" y="25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97" name="Freeform 221"/>
                <p:cNvSpPr>
                  <a:spLocks/>
                </p:cNvSpPr>
                <p:nvPr/>
              </p:nvSpPr>
              <p:spPr bwMode="auto">
                <a:xfrm>
                  <a:off x="2974" y="7011"/>
                  <a:ext cx="23" cy="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29" y="8"/>
                    </a:cxn>
                    <a:cxn ang="0">
                      <a:pos x="46" y="5"/>
                    </a:cxn>
                    <a:cxn ang="0">
                      <a:pos x="32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46" h="8">
                      <a:moveTo>
                        <a:pt x="0" y="1"/>
                      </a:moveTo>
                      <a:lnTo>
                        <a:pt x="29" y="8"/>
                      </a:lnTo>
                      <a:lnTo>
                        <a:pt x="46" y="5"/>
                      </a:lnTo>
                      <a:lnTo>
                        <a:pt x="32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98" name="Freeform 222"/>
                <p:cNvSpPr>
                  <a:spLocks/>
                </p:cNvSpPr>
                <p:nvPr/>
              </p:nvSpPr>
              <p:spPr bwMode="auto">
                <a:xfrm>
                  <a:off x="2891" y="6990"/>
                  <a:ext cx="83" cy="28"/>
                </a:xfrm>
                <a:custGeom>
                  <a:avLst/>
                  <a:gdLst/>
                  <a:ahLst/>
                  <a:cxnLst>
                    <a:cxn ang="0">
                      <a:pos x="0" y="56"/>
                    </a:cxn>
                    <a:cxn ang="0">
                      <a:pos x="22" y="45"/>
                    </a:cxn>
                    <a:cxn ang="0">
                      <a:pos x="41" y="33"/>
                    </a:cxn>
                    <a:cxn ang="0">
                      <a:pos x="68" y="26"/>
                    </a:cxn>
                    <a:cxn ang="0">
                      <a:pos x="104" y="15"/>
                    </a:cxn>
                    <a:cxn ang="0">
                      <a:pos x="139" y="5"/>
                    </a:cxn>
                    <a:cxn ang="0">
                      <a:pos x="165" y="5"/>
                    </a:cxn>
                    <a:cxn ang="0">
                      <a:pos x="137" y="0"/>
                    </a:cxn>
                    <a:cxn ang="0">
                      <a:pos x="118" y="5"/>
                    </a:cxn>
                    <a:cxn ang="0">
                      <a:pos x="96" y="12"/>
                    </a:cxn>
                    <a:cxn ang="0">
                      <a:pos x="66" y="22"/>
                    </a:cxn>
                    <a:cxn ang="0">
                      <a:pos x="38" y="26"/>
                    </a:cxn>
                    <a:cxn ang="0">
                      <a:pos x="25" y="38"/>
                    </a:cxn>
                    <a:cxn ang="0">
                      <a:pos x="0" y="56"/>
                    </a:cxn>
                  </a:cxnLst>
                  <a:rect l="0" t="0" r="r" b="b"/>
                  <a:pathLst>
                    <a:path w="165" h="56">
                      <a:moveTo>
                        <a:pt x="0" y="56"/>
                      </a:moveTo>
                      <a:lnTo>
                        <a:pt x="22" y="45"/>
                      </a:lnTo>
                      <a:lnTo>
                        <a:pt x="41" y="33"/>
                      </a:lnTo>
                      <a:lnTo>
                        <a:pt x="68" y="26"/>
                      </a:lnTo>
                      <a:lnTo>
                        <a:pt x="104" y="15"/>
                      </a:lnTo>
                      <a:lnTo>
                        <a:pt x="139" y="5"/>
                      </a:lnTo>
                      <a:lnTo>
                        <a:pt x="165" y="5"/>
                      </a:lnTo>
                      <a:lnTo>
                        <a:pt x="137" y="0"/>
                      </a:lnTo>
                      <a:lnTo>
                        <a:pt x="118" y="5"/>
                      </a:lnTo>
                      <a:lnTo>
                        <a:pt x="96" y="12"/>
                      </a:lnTo>
                      <a:lnTo>
                        <a:pt x="66" y="22"/>
                      </a:lnTo>
                      <a:lnTo>
                        <a:pt x="38" y="26"/>
                      </a:lnTo>
                      <a:lnTo>
                        <a:pt x="25" y="38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99" name="Freeform 223"/>
                <p:cNvSpPr>
                  <a:spLocks/>
                </p:cNvSpPr>
                <p:nvPr/>
              </p:nvSpPr>
              <p:spPr bwMode="auto">
                <a:xfrm>
                  <a:off x="2979" y="6985"/>
                  <a:ext cx="22" cy="9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28" y="11"/>
                    </a:cxn>
                    <a:cxn ang="0">
                      <a:pos x="0" y="18"/>
                    </a:cxn>
                    <a:cxn ang="0">
                      <a:pos x="22" y="9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44" h="18">
                      <a:moveTo>
                        <a:pt x="44" y="0"/>
                      </a:moveTo>
                      <a:lnTo>
                        <a:pt x="28" y="11"/>
                      </a:lnTo>
                      <a:lnTo>
                        <a:pt x="0" y="18"/>
                      </a:lnTo>
                      <a:lnTo>
                        <a:pt x="22" y="9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00" name="Freeform 224"/>
                <p:cNvSpPr>
                  <a:spLocks/>
                </p:cNvSpPr>
                <p:nvPr/>
              </p:nvSpPr>
              <p:spPr bwMode="auto">
                <a:xfrm>
                  <a:off x="2895" y="6986"/>
                  <a:ext cx="44" cy="17"/>
                </a:xfrm>
                <a:custGeom>
                  <a:avLst/>
                  <a:gdLst/>
                  <a:ahLst/>
                  <a:cxnLst>
                    <a:cxn ang="0">
                      <a:pos x="8" y="24"/>
                    </a:cxn>
                    <a:cxn ang="0">
                      <a:pos x="0" y="33"/>
                    </a:cxn>
                    <a:cxn ang="0">
                      <a:pos x="30" y="19"/>
                    </a:cxn>
                    <a:cxn ang="0">
                      <a:pos x="55" y="12"/>
                    </a:cxn>
                    <a:cxn ang="0">
                      <a:pos x="76" y="5"/>
                    </a:cxn>
                    <a:cxn ang="0">
                      <a:pos x="88" y="0"/>
                    </a:cxn>
                    <a:cxn ang="0">
                      <a:pos x="58" y="7"/>
                    </a:cxn>
                    <a:cxn ang="0">
                      <a:pos x="32" y="16"/>
                    </a:cxn>
                    <a:cxn ang="0">
                      <a:pos x="8" y="24"/>
                    </a:cxn>
                  </a:cxnLst>
                  <a:rect l="0" t="0" r="r" b="b"/>
                  <a:pathLst>
                    <a:path w="88" h="33">
                      <a:moveTo>
                        <a:pt x="8" y="24"/>
                      </a:moveTo>
                      <a:lnTo>
                        <a:pt x="0" y="33"/>
                      </a:lnTo>
                      <a:lnTo>
                        <a:pt x="30" y="19"/>
                      </a:lnTo>
                      <a:lnTo>
                        <a:pt x="55" y="12"/>
                      </a:lnTo>
                      <a:lnTo>
                        <a:pt x="76" y="5"/>
                      </a:lnTo>
                      <a:lnTo>
                        <a:pt x="88" y="0"/>
                      </a:lnTo>
                      <a:lnTo>
                        <a:pt x="58" y="7"/>
                      </a:lnTo>
                      <a:lnTo>
                        <a:pt x="32" y="16"/>
                      </a:lnTo>
                      <a:lnTo>
                        <a:pt x="8" y="24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01" name="Freeform 225"/>
                <p:cNvSpPr>
                  <a:spLocks/>
                </p:cNvSpPr>
                <p:nvPr/>
              </p:nvSpPr>
              <p:spPr bwMode="auto">
                <a:xfrm>
                  <a:off x="2957" y="6976"/>
                  <a:ext cx="40" cy="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9" y="5"/>
                    </a:cxn>
                    <a:cxn ang="0">
                      <a:pos x="49" y="5"/>
                    </a:cxn>
                    <a:cxn ang="0">
                      <a:pos x="80" y="0"/>
                    </a:cxn>
                    <a:cxn ang="0">
                      <a:pos x="44" y="0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80" h="5">
                      <a:moveTo>
                        <a:pt x="0" y="5"/>
                      </a:moveTo>
                      <a:lnTo>
                        <a:pt x="19" y="5"/>
                      </a:lnTo>
                      <a:lnTo>
                        <a:pt x="49" y="5"/>
                      </a:lnTo>
                      <a:lnTo>
                        <a:pt x="80" y="0"/>
                      </a:lnTo>
                      <a:lnTo>
                        <a:pt x="44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02" name="Freeform 226"/>
                <p:cNvSpPr>
                  <a:spLocks/>
                </p:cNvSpPr>
                <p:nvPr/>
              </p:nvSpPr>
              <p:spPr bwMode="auto">
                <a:xfrm>
                  <a:off x="2925" y="7024"/>
                  <a:ext cx="6" cy="12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11" y="7"/>
                    </a:cxn>
                    <a:cxn ang="0">
                      <a:pos x="0" y="23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1" h="23">
                      <a:moveTo>
                        <a:pt x="4" y="0"/>
                      </a:moveTo>
                      <a:lnTo>
                        <a:pt x="11" y="7"/>
                      </a:lnTo>
                      <a:lnTo>
                        <a:pt x="0" y="2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03" name="Freeform 227"/>
                <p:cNvSpPr>
                  <a:spLocks/>
                </p:cNvSpPr>
                <p:nvPr/>
              </p:nvSpPr>
              <p:spPr bwMode="auto">
                <a:xfrm>
                  <a:off x="2899" y="7015"/>
                  <a:ext cx="8" cy="14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17" y="8"/>
                    </a:cxn>
                    <a:cxn ang="0">
                      <a:pos x="5" y="26"/>
                    </a:cxn>
                    <a:cxn ang="0">
                      <a:pos x="0" y="28"/>
                    </a:cxn>
                    <a:cxn ang="0">
                      <a:pos x="8" y="19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7" h="28">
                      <a:moveTo>
                        <a:pt x="13" y="0"/>
                      </a:moveTo>
                      <a:lnTo>
                        <a:pt x="17" y="8"/>
                      </a:lnTo>
                      <a:lnTo>
                        <a:pt x="5" y="26"/>
                      </a:lnTo>
                      <a:lnTo>
                        <a:pt x="0" y="28"/>
                      </a:lnTo>
                      <a:lnTo>
                        <a:pt x="8" y="19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04" name="Freeform 228"/>
                <p:cNvSpPr>
                  <a:spLocks/>
                </p:cNvSpPr>
                <p:nvPr/>
              </p:nvSpPr>
              <p:spPr bwMode="auto">
                <a:xfrm>
                  <a:off x="2889" y="7004"/>
                  <a:ext cx="9" cy="13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16" y="12"/>
                    </a:cxn>
                    <a:cxn ang="0">
                      <a:pos x="10" y="19"/>
                    </a:cxn>
                    <a:cxn ang="0">
                      <a:pos x="0" y="24"/>
                    </a:cxn>
                    <a:cxn ang="0">
                      <a:pos x="8" y="14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17" h="24">
                      <a:moveTo>
                        <a:pt x="17" y="0"/>
                      </a:moveTo>
                      <a:lnTo>
                        <a:pt x="16" y="12"/>
                      </a:lnTo>
                      <a:lnTo>
                        <a:pt x="10" y="19"/>
                      </a:lnTo>
                      <a:lnTo>
                        <a:pt x="0" y="24"/>
                      </a:lnTo>
                      <a:lnTo>
                        <a:pt x="8" y="14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05" name="Freeform 229"/>
                <p:cNvSpPr>
                  <a:spLocks/>
                </p:cNvSpPr>
                <p:nvPr/>
              </p:nvSpPr>
              <p:spPr bwMode="auto">
                <a:xfrm>
                  <a:off x="3023" y="6984"/>
                  <a:ext cx="6" cy="1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14"/>
                    </a:cxn>
                    <a:cxn ang="0">
                      <a:pos x="13" y="3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 h="30">
                      <a:moveTo>
                        <a:pt x="0" y="0"/>
                      </a:moveTo>
                      <a:lnTo>
                        <a:pt x="13" y="14"/>
                      </a:lnTo>
                      <a:lnTo>
                        <a:pt x="13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06" name="Freeform 230"/>
                <p:cNvSpPr>
                  <a:spLocks/>
                </p:cNvSpPr>
                <p:nvPr/>
              </p:nvSpPr>
              <p:spPr bwMode="auto">
                <a:xfrm>
                  <a:off x="3023" y="7024"/>
                  <a:ext cx="58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12"/>
                    </a:cxn>
                    <a:cxn ang="0">
                      <a:pos x="115" y="23"/>
                    </a:cxn>
                    <a:cxn ang="0">
                      <a:pos x="66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5" h="23">
                      <a:moveTo>
                        <a:pt x="0" y="0"/>
                      </a:moveTo>
                      <a:lnTo>
                        <a:pt x="52" y="12"/>
                      </a:lnTo>
                      <a:lnTo>
                        <a:pt x="115" y="23"/>
                      </a:lnTo>
                      <a:lnTo>
                        <a:pt x="66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07" name="Freeform 231"/>
                <p:cNvSpPr>
                  <a:spLocks/>
                </p:cNvSpPr>
                <p:nvPr/>
              </p:nvSpPr>
              <p:spPr bwMode="auto">
                <a:xfrm>
                  <a:off x="3037" y="6996"/>
                  <a:ext cx="44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8" y="30"/>
                    </a:cxn>
                    <a:cxn ang="0">
                      <a:pos x="86" y="44"/>
                    </a:cxn>
                    <a:cxn ang="0">
                      <a:pos x="50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 h="44">
                      <a:moveTo>
                        <a:pt x="0" y="0"/>
                      </a:moveTo>
                      <a:lnTo>
                        <a:pt x="48" y="30"/>
                      </a:lnTo>
                      <a:lnTo>
                        <a:pt x="86" y="44"/>
                      </a:lnTo>
                      <a:lnTo>
                        <a:pt x="50" y="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04008" name="Freeform 232"/>
              <p:cNvSpPr>
                <a:spLocks/>
              </p:cNvSpPr>
              <p:nvPr/>
            </p:nvSpPr>
            <p:spPr bwMode="auto">
              <a:xfrm>
                <a:off x="2895" y="7197"/>
                <a:ext cx="711" cy="650"/>
              </a:xfrm>
              <a:custGeom>
                <a:avLst/>
                <a:gdLst/>
                <a:ahLst/>
                <a:cxnLst>
                  <a:cxn ang="0">
                    <a:pos x="279" y="867"/>
                  </a:cxn>
                  <a:cxn ang="0">
                    <a:pos x="290" y="1271"/>
                  </a:cxn>
                  <a:cxn ang="0">
                    <a:pos x="192" y="1301"/>
                  </a:cxn>
                  <a:cxn ang="0">
                    <a:pos x="120" y="1297"/>
                  </a:cxn>
                  <a:cxn ang="0">
                    <a:pos x="55" y="1276"/>
                  </a:cxn>
                  <a:cxn ang="0">
                    <a:pos x="20" y="905"/>
                  </a:cxn>
                  <a:cxn ang="0">
                    <a:pos x="16" y="677"/>
                  </a:cxn>
                  <a:cxn ang="0">
                    <a:pos x="17" y="590"/>
                  </a:cxn>
                  <a:cxn ang="0">
                    <a:pos x="0" y="515"/>
                  </a:cxn>
                  <a:cxn ang="0">
                    <a:pos x="0" y="455"/>
                  </a:cxn>
                  <a:cxn ang="0">
                    <a:pos x="19" y="403"/>
                  </a:cxn>
                  <a:cxn ang="0">
                    <a:pos x="80" y="331"/>
                  </a:cxn>
                  <a:cxn ang="0">
                    <a:pos x="154" y="290"/>
                  </a:cxn>
                  <a:cxn ang="0">
                    <a:pos x="323" y="222"/>
                  </a:cxn>
                  <a:cxn ang="0">
                    <a:pos x="569" y="156"/>
                  </a:cxn>
                  <a:cxn ang="0">
                    <a:pos x="618" y="150"/>
                  </a:cxn>
                  <a:cxn ang="0">
                    <a:pos x="651" y="156"/>
                  </a:cxn>
                  <a:cxn ang="0">
                    <a:pos x="659" y="142"/>
                  </a:cxn>
                  <a:cxn ang="0">
                    <a:pos x="671" y="128"/>
                  </a:cxn>
                  <a:cxn ang="0">
                    <a:pos x="689" y="129"/>
                  </a:cxn>
                  <a:cxn ang="0">
                    <a:pos x="709" y="133"/>
                  </a:cxn>
                  <a:cxn ang="0">
                    <a:pos x="719" y="105"/>
                  </a:cxn>
                  <a:cxn ang="0">
                    <a:pos x="738" y="89"/>
                  </a:cxn>
                  <a:cxn ang="0">
                    <a:pos x="756" y="86"/>
                  </a:cxn>
                  <a:cxn ang="0">
                    <a:pos x="782" y="86"/>
                  </a:cxn>
                  <a:cxn ang="0">
                    <a:pos x="778" y="63"/>
                  </a:cxn>
                  <a:cxn ang="0">
                    <a:pos x="808" y="0"/>
                  </a:cxn>
                  <a:cxn ang="0">
                    <a:pos x="1385" y="17"/>
                  </a:cxn>
                  <a:cxn ang="0">
                    <a:pos x="1384" y="82"/>
                  </a:cxn>
                  <a:cxn ang="0">
                    <a:pos x="1393" y="142"/>
                  </a:cxn>
                  <a:cxn ang="0">
                    <a:pos x="1403" y="184"/>
                  </a:cxn>
                  <a:cxn ang="0">
                    <a:pos x="1412" y="236"/>
                  </a:cxn>
                  <a:cxn ang="0">
                    <a:pos x="1420" y="320"/>
                  </a:cxn>
                  <a:cxn ang="0">
                    <a:pos x="1411" y="371"/>
                  </a:cxn>
                  <a:cxn ang="0">
                    <a:pos x="1393" y="417"/>
                  </a:cxn>
                  <a:cxn ang="0">
                    <a:pos x="1373" y="457"/>
                  </a:cxn>
                  <a:cxn ang="0">
                    <a:pos x="1346" y="471"/>
                  </a:cxn>
                  <a:cxn ang="0">
                    <a:pos x="1305" y="485"/>
                  </a:cxn>
                  <a:cxn ang="0">
                    <a:pos x="1250" y="504"/>
                  </a:cxn>
                  <a:cxn ang="0">
                    <a:pos x="1225" y="537"/>
                  </a:cxn>
                  <a:cxn ang="0">
                    <a:pos x="1195" y="565"/>
                  </a:cxn>
                  <a:cxn ang="0">
                    <a:pos x="1147" y="590"/>
                  </a:cxn>
                  <a:cxn ang="0">
                    <a:pos x="1092" y="607"/>
                  </a:cxn>
                  <a:cxn ang="0">
                    <a:pos x="1005" y="620"/>
                  </a:cxn>
                  <a:cxn ang="0">
                    <a:pos x="930" y="620"/>
                  </a:cxn>
                  <a:cxn ang="0">
                    <a:pos x="873" y="613"/>
                  </a:cxn>
                  <a:cxn ang="0">
                    <a:pos x="821" y="607"/>
                  </a:cxn>
                  <a:cxn ang="0">
                    <a:pos x="782" y="632"/>
                  </a:cxn>
                  <a:cxn ang="0">
                    <a:pos x="706" y="627"/>
                  </a:cxn>
                  <a:cxn ang="0">
                    <a:pos x="399" y="658"/>
                  </a:cxn>
                  <a:cxn ang="0">
                    <a:pos x="329" y="674"/>
                  </a:cxn>
                  <a:cxn ang="0">
                    <a:pos x="318" y="690"/>
                  </a:cxn>
                  <a:cxn ang="0">
                    <a:pos x="272" y="697"/>
                  </a:cxn>
                  <a:cxn ang="0">
                    <a:pos x="291" y="730"/>
                  </a:cxn>
                  <a:cxn ang="0">
                    <a:pos x="276" y="769"/>
                  </a:cxn>
                  <a:cxn ang="0">
                    <a:pos x="279" y="867"/>
                  </a:cxn>
                </a:cxnLst>
                <a:rect l="0" t="0" r="r" b="b"/>
                <a:pathLst>
                  <a:path w="1420" h="1301">
                    <a:moveTo>
                      <a:pt x="279" y="867"/>
                    </a:moveTo>
                    <a:lnTo>
                      <a:pt x="290" y="1271"/>
                    </a:lnTo>
                    <a:lnTo>
                      <a:pt x="192" y="1301"/>
                    </a:lnTo>
                    <a:lnTo>
                      <a:pt x="120" y="1297"/>
                    </a:lnTo>
                    <a:lnTo>
                      <a:pt x="55" y="1276"/>
                    </a:lnTo>
                    <a:lnTo>
                      <a:pt x="20" y="905"/>
                    </a:lnTo>
                    <a:lnTo>
                      <a:pt x="16" y="677"/>
                    </a:lnTo>
                    <a:lnTo>
                      <a:pt x="17" y="590"/>
                    </a:lnTo>
                    <a:lnTo>
                      <a:pt x="0" y="515"/>
                    </a:lnTo>
                    <a:lnTo>
                      <a:pt x="0" y="455"/>
                    </a:lnTo>
                    <a:lnTo>
                      <a:pt x="19" y="403"/>
                    </a:lnTo>
                    <a:lnTo>
                      <a:pt x="80" y="331"/>
                    </a:lnTo>
                    <a:lnTo>
                      <a:pt x="154" y="290"/>
                    </a:lnTo>
                    <a:lnTo>
                      <a:pt x="323" y="222"/>
                    </a:lnTo>
                    <a:lnTo>
                      <a:pt x="569" y="156"/>
                    </a:lnTo>
                    <a:lnTo>
                      <a:pt x="618" y="150"/>
                    </a:lnTo>
                    <a:lnTo>
                      <a:pt x="651" y="156"/>
                    </a:lnTo>
                    <a:lnTo>
                      <a:pt x="659" y="142"/>
                    </a:lnTo>
                    <a:lnTo>
                      <a:pt x="671" y="128"/>
                    </a:lnTo>
                    <a:lnTo>
                      <a:pt x="689" y="129"/>
                    </a:lnTo>
                    <a:lnTo>
                      <a:pt x="709" y="133"/>
                    </a:lnTo>
                    <a:lnTo>
                      <a:pt x="719" y="105"/>
                    </a:lnTo>
                    <a:lnTo>
                      <a:pt x="738" y="89"/>
                    </a:lnTo>
                    <a:lnTo>
                      <a:pt x="756" y="86"/>
                    </a:lnTo>
                    <a:lnTo>
                      <a:pt x="782" y="86"/>
                    </a:lnTo>
                    <a:lnTo>
                      <a:pt x="778" y="63"/>
                    </a:lnTo>
                    <a:lnTo>
                      <a:pt x="808" y="0"/>
                    </a:lnTo>
                    <a:lnTo>
                      <a:pt x="1385" y="17"/>
                    </a:lnTo>
                    <a:lnTo>
                      <a:pt x="1384" y="82"/>
                    </a:lnTo>
                    <a:lnTo>
                      <a:pt x="1393" y="142"/>
                    </a:lnTo>
                    <a:lnTo>
                      <a:pt x="1403" y="184"/>
                    </a:lnTo>
                    <a:lnTo>
                      <a:pt x="1412" y="236"/>
                    </a:lnTo>
                    <a:lnTo>
                      <a:pt x="1420" y="320"/>
                    </a:lnTo>
                    <a:lnTo>
                      <a:pt x="1411" y="371"/>
                    </a:lnTo>
                    <a:lnTo>
                      <a:pt x="1393" y="417"/>
                    </a:lnTo>
                    <a:lnTo>
                      <a:pt x="1373" y="457"/>
                    </a:lnTo>
                    <a:lnTo>
                      <a:pt x="1346" y="471"/>
                    </a:lnTo>
                    <a:lnTo>
                      <a:pt x="1305" y="485"/>
                    </a:lnTo>
                    <a:lnTo>
                      <a:pt x="1250" y="504"/>
                    </a:lnTo>
                    <a:lnTo>
                      <a:pt x="1225" y="537"/>
                    </a:lnTo>
                    <a:lnTo>
                      <a:pt x="1195" y="565"/>
                    </a:lnTo>
                    <a:lnTo>
                      <a:pt x="1147" y="590"/>
                    </a:lnTo>
                    <a:lnTo>
                      <a:pt x="1092" y="607"/>
                    </a:lnTo>
                    <a:lnTo>
                      <a:pt x="1005" y="620"/>
                    </a:lnTo>
                    <a:lnTo>
                      <a:pt x="930" y="620"/>
                    </a:lnTo>
                    <a:lnTo>
                      <a:pt x="873" y="613"/>
                    </a:lnTo>
                    <a:lnTo>
                      <a:pt x="821" y="607"/>
                    </a:lnTo>
                    <a:lnTo>
                      <a:pt x="782" y="632"/>
                    </a:lnTo>
                    <a:lnTo>
                      <a:pt x="706" y="627"/>
                    </a:lnTo>
                    <a:lnTo>
                      <a:pt x="399" y="658"/>
                    </a:lnTo>
                    <a:lnTo>
                      <a:pt x="329" y="674"/>
                    </a:lnTo>
                    <a:lnTo>
                      <a:pt x="318" y="690"/>
                    </a:lnTo>
                    <a:lnTo>
                      <a:pt x="272" y="697"/>
                    </a:lnTo>
                    <a:lnTo>
                      <a:pt x="291" y="730"/>
                    </a:lnTo>
                    <a:lnTo>
                      <a:pt x="276" y="769"/>
                    </a:lnTo>
                    <a:lnTo>
                      <a:pt x="279" y="867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009" name="Freeform 233"/>
              <p:cNvSpPr>
                <a:spLocks/>
              </p:cNvSpPr>
              <p:nvPr/>
            </p:nvSpPr>
            <p:spPr bwMode="auto">
              <a:xfrm>
                <a:off x="2901" y="7228"/>
                <a:ext cx="696" cy="611"/>
              </a:xfrm>
              <a:custGeom>
                <a:avLst/>
                <a:gdLst/>
                <a:ahLst/>
                <a:cxnLst>
                  <a:cxn ang="0">
                    <a:pos x="1349" y="66"/>
                  </a:cxn>
                  <a:cxn ang="0">
                    <a:pos x="1382" y="149"/>
                  </a:cxn>
                  <a:cxn ang="0">
                    <a:pos x="1355" y="383"/>
                  </a:cxn>
                  <a:cxn ang="0">
                    <a:pos x="1278" y="383"/>
                  </a:cxn>
                  <a:cxn ang="0">
                    <a:pos x="1193" y="467"/>
                  </a:cxn>
                  <a:cxn ang="0">
                    <a:pos x="994" y="527"/>
                  </a:cxn>
                  <a:cxn ang="0">
                    <a:pos x="807" y="527"/>
                  </a:cxn>
                  <a:cxn ang="0">
                    <a:pos x="878" y="441"/>
                  </a:cxn>
                  <a:cxn ang="0">
                    <a:pos x="788" y="523"/>
                  </a:cxn>
                  <a:cxn ang="0">
                    <a:pos x="697" y="543"/>
                  </a:cxn>
                  <a:cxn ang="0">
                    <a:pos x="758" y="488"/>
                  </a:cxn>
                  <a:cxn ang="0">
                    <a:pos x="660" y="550"/>
                  </a:cxn>
                  <a:cxn ang="0">
                    <a:pos x="342" y="599"/>
                  </a:cxn>
                  <a:cxn ang="0">
                    <a:pos x="255" y="627"/>
                  </a:cxn>
                  <a:cxn ang="0">
                    <a:pos x="175" y="607"/>
                  </a:cxn>
                  <a:cxn ang="0">
                    <a:pos x="249" y="644"/>
                  </a:cxn>
                  <a:cxn ang="0">
                    <a:pos x="254" y="704"/>
                  </a:cxn>
                  <a:cxn ang="0">
                    <a:pos x="168" y="1220"/>
                  </a:cxn>
                  <a:cxn ang="0">
                    <a:pos x="19" y="798"/>
                  </a:cxn>
                  <a:cxn ang="0">
                    <a:pos x="0" y="459"/>
                  </a:cxn>
                  <a:cxn ang="0">
                    <a:pos x="38" y="326"/>
                  </a:cxn>
                  <a:cxn ang="0">
                    <a:pos x="200" y="220"/>
                  </a:cxn>
                  <a:cxn ang="0">
                    <a:pos x="547" y="108"/>
                  </a:cxn>
                  <a:cxn ang="0">
                    <a:pos x="663" y="156"/>
                  </a:cxn>
                  <a:cxn ang="0">
                    <a:pos x="712" y="163"/>
                  </a:cxn>
                  <a:cxn ang="0">
                    <a:pos x="654" y="98"/>
                  </a:cxn>
                  <a:cxn ang="0">
                    <a:pos x="690" y="80"/>
                  </a:cxn>
                  <a:cxn ang="0">
                    <a:pos x="727" y="122"/>
                  </a:cxn>
                  <a:cxn ang="0">
                    <a:pos x="730" y="101"/>
                  </a:cxn>
                  <a:cxn ang="0">
                    <a:pos x="723" y="51"/>
                  </a:cxn>
                  <a:cxn ang="0">
                    <a:pos x="810" y="84"/>
                  </a:cxn>
                  <a:cxn ang="0">
                    <a:pos x="801" y="47"/>
                  </a:cxn>
                  <a:cxn ang="0">
                    <a:pos x="782" y="0"/>
                  </a:cxn>
                  <a:cxn ang="0">
                    <a:pos x="872" y="40"/>
                  </a:cxn>
                  <a:cxn ang="0">
                    <a:pos x="1031" y="79"/>
                  </a:cxn>
                  <a:cxn ang="0">
                    <a:pos x="1067" y="26"/>
                  </a:cxn>
                  <a:cxn ang="0">
                    <a:pos x="1106" y="84"/>
                  </a:cxn>
                  <a:cxn ang="0">
                    <a:pos x="1187" y="47"/>
                  </a:cxn>
                  <a:cxn ang="0">
                    <a:pos x="1220" y="98"/>
                  </a:cxn>
                  <a:cxn ang="0">
                    <a:pos x="1321" y="80"/>
                  </a:cxn>
                  <a:cxn ang="0">
                    <a:pos x="1346" y="24"/>
                  </a:cxn>
                </a:cxnLst>
                <a:rect l="0" t="0" r="r" b="b"/>
                <a:pathLst>
                  <a:path w="1392" h="1220">
                    <a:moveTo>
                      <a:pt x="1346" y="24"/>
                    </a:moveTo>
                    <a:lnTo>
                      <a:pt x="1349" y="66"/>
                    </a:lnTo>
                    <a:lnTo>
                      <a:pt x="1365" y="51"/>
                    </a:lnTo>
                    <a:lnTo>
                      <a:pt x="1382" y="149"/>
                    </a:lnTo>
                    <a:lnTo>
                      <a:pt x="1392" y="264"/>
                    </a:lnTo>
                    <a:lnTo>
                      <a:pt x="1355" y="383"/>
                    </a:lnTo>
                    <a:lnTo>
                      <a:pt x="1269" y="410"/>
                    </a:lnTo>
                    <a:lnTo>
                      <a:pt x="1278" y="383"/>
                    </a:lnTo>
                    <a:lnTo>
                      <a:pt x="1233" y="425"/>
                    </a:lnTo>
                    <a:lnTo>
                      <a:pt x="1193" y="467"/>
                    </a:lnTo>
                    <a:lnTo>
                      <a:pt x="1103" y="516"/>
                    </a:lnTo>
                    <a:lnTo>
                      <a:pt x="994" y="527"/>
                    </a:lnTo>
                    <a:lnTo>
                      <a:pt x="862" y="532"/>
                    </a:lnTo>
                    <a:lnTo>
                      <a:pt x="807" y="527"/>
                    </a:lnTo>
                    <a:lnTo>
                      <a:pt x="856" y="502"/>
                    </a:lnTo>
                    <a:lnTo>
                      <a:pt x="878" y="441"/>
                    </a:lnTo>
                    <a:lnTo>
                      <a:pt x="838" y="492"/>
                    </a:lnTo>
                    <a:lnTo>
                      <a:pt x="788" y="523"/>
                    </a:lnTo>
                    <a:lnTo>
                      <a:pt x="742" y="550"/>
                    </a:lnTo>
                    <a:lnTo>
                      <a:pt x="697" y="543"/>
                    </a:lnTo>
                    <a:lnTo>
                      <a:pt x="727" y="520"/>
                    </a:lnTo>
                    <a:lnTo>
                      <a:pt x="758" y="488"/>
                    </a:lnTo>
                    <a:lnTo>
                      <a:pt x="709" y="509"/>
                    </a:lnTo>
                    <a:lnTo>
                      <a:pt x="660" y="550"/>
                    </a:lnTo>
                    <a:lnTo>
                      <a:pt x="500" y="571"/>
                    </a:lnTo>
                    <a:lnTo>
                      <a:pt x="342" y="599"/>
                    </a:lnTo>
                    <a:lnTo>
                      <a:pt x="274" y="618"/>
                    </a:lnTo>
                    <a:lnTo>
                      <a:pt x="255" y="627"/>
                    </a:lnTo>
                    <a:lnTo>
                      <a:pt x="227" y="614"/>
                    </a:lnTo>
                    <a:lnTo>
                      <a:pt x="175" y="607"/>
                    </a:lnTo>
                    <a:lnTo>
                      <a:pt x="203" y="625"/>
                    </a:lnTo>
                    <a:lnTo>
                      <a:pt x="249" y="644"/>
                    </a:lnTo>
                    <a:lnTo>
                      <a:pt x="268" y="658"/>
                    </a:lnTo>
                    <a:lnTo>
                      <a:pt x="254" y="704"/>
                    </a:lnTo>
                    <a:lnTo>
                      <a:pt x="257" y="1187"/>
                    </a:lnTo>
                    <a:lnTo>
                      <a:pt x="168" y="1220"/>
                    </a:lnTo>
                    <a:lnTo>
                      <a:pt x="55" y="1208"/>
                    </a:lnTo>
                    <a:lnTo>
                      <a:pt x="19" y="798"/>
                    </a:lnTo>
                    <a:lnTo>
                      <a:pt x="22" y="581"/>
                    </a:lnTo>
                    <a:lnTo>
                      <a:pt x="0" y="459"/>
                    </a:lnTo>
                    <a:lnTo>
                      <a:pt x="3" y="380"/>
                    </a:lnTo>
                    <a:lnTo>
                      <a:pt x="38" y="326"/>
                    </a:lnTo>
                    <a:lnTo>
                      <a:pt x="82" y="277"/>
                    </a:lnTo>
                    <a:lnTo>
                      <a:pt x="200" y="220"/>
                    </a:lnTo>
                    <a:lnTo>
                      <a:pt x="342" y="166"/>
                    </a:lnTo>
                    <a:lnTo>
                      <a:pt x="547" y="108"/>
                    </a:lnTo>
                    <a:lnTo>
                      <a:pt x="629" y="101"/>
                    </a:lnTo>
                    <a:lnTo>
                      <a:pt x="663" y="156"/>
                    </a:lnTo>
                    <a:lnTo>
                      <a:pt x="767" y="213"/>
                    </a:lnTo>
                    <a:lnTo>
                      <a:pt x="712" y="163"/>
                    </a:lnTo>
                    <a:lnTo>
                      <a:pt x="670" y="136"/>
                    </a:lnTo>
                    <a:lnTo>
                      <a:pt x="654" y="98"/>
                    </a:lnTo>
                    <a:lnTo>
                      <a:pt x="660" y="80"/>
                    </a:lnTo>
                    <a:lnTo>
                      <a:pt x="690" y="80"/>
                    </a:lnTo>
                    <a:lnTo>
                      <a:pt x="709" y="101"/>
                    </a:lnTo>
                    <a:lnTo>
                      <a:pt x="727" y="122"/>
                    </a:lnTo>
                    <a:lnTo>
                      <a:pt x="774" y="142"/>
                    </a:lnTo>
                    <a:lnTo>
                      <a:pt x="730" y="101"/>
                    </a:lnTo>
                    <a:lnTo>
                      <a:pt x="712" y="72"/>
                    </a:lnTo>
                    <a:lnTo>
                      <a:pt x="723" y="51"/>
                    </a:lnTo>
                    <a:lnTo>
                      <a:pt x="761" y="37"/>
                    </a:lnTo>
                    <a:lnTo>
                      <a:pt x="810" y="84"/>
                    </a:lnTo>
                    <a:lnTo>
                      <a:pt x="856" y="115"/>
                    </a:lnTo>
                    <a:lnTo>
                      <a:pt x="801" y="47"/>
                    </a:lnTo>
                    <a:lnTo>
                      <a:pt x="782" y="19"/>
                    </a:lnTo>
                    <a:lnTo>
                      <a:pt x="782" y="0"/>
                    </a:lnTo>
                    <a:lnTo>
                      <a:pt x="829" y="7"/>
                    </a:lnTo>
                    <a:lnTo>
                      <a:pt x="872" y="40"/>
                    </a:lnTo>
                    <a:lnTo>
                      <a:pt x="898" y="65"/>
                    </a:lnTo>
                    <a:lnTo>
                      <a:pt x="1031" y="79"/>
                    </a:lnTo>
                    <a:lnTo>
                      <a:pt x="1026" y="40"/>
                    </a:lnTo>
                    <a:lnTo>
                      <a:pt x="1067" y="26"/>
                    </a:lnTo>
                    <a:lnTo>
                      <a:pt x="1067" y="73"/>
                    </a:lnTo>
                    <a:lnTo>
                      <a:pt x="1106" y="84"/>
                    </a:lnTo>
                    <a:lnTo>
                      <a:pt x="1193" y="98"/>
                    </a:lnTo>
                    <a:lnTo>
                      <a:pt x="1187" y="47"/>
                    </a:lnTo>
                    <a:lnTo>
                      <a:pt x="1217" y="47"/>
                    </a:lnTo>
                    <a:lnTo>
                      <a:pt x="1220" y="98"/>
                    </a:lnTo>
                    <a:lnTo>
                      <a:pt x="1269" y="96"/>
                    </a:lnTo>
                    <a:lnTo>
                      <a:pt x="1321" y="80"/>
                    </a:lnTo>
                    <a:lnTo>
                      <a:pt x="1324" y="40"/>
                    </a:lnTo>
                    <a:lnTo>
                      <a:pt x="1346" y="24"/>
                    </a:lnTo>
                    <a:close/>
                  </a:path>
                </a:pathLst>
              </a:custGeom>
              <a:blipFill dpi="0" rotWithShape="0">
                <a:blip r:embed="rId10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010" name="Freeform 234"/>
              <p:cNvSpPr>
                <a:spLocks/>
              </p:cNvSpPr>
              <p:nvPr/>
            </p:nvSpPr>
            <p:spPr bwMode="auto">
              <a:xfrm>
                <a:off x="2977" y="7418"/>
                <a:ext cx="287" cy="80"/>
              </a:xfrm>
              <a:custGeom>
                <a:avLst/>
                <a:gdLst/>
                <a:ahLst/>
                <a:cxnLst>
                  <a:cxn ang="0">
                    <a:pos x="574" y="0"/>
                  </a:cxn>
                  <a:cxn ang="0">
                    <a:pos x="427" y="7"/>
                  </a:cxn>
                  <a:cxn ang="0">
                    <a:pos x="277" y="47"/>
                  </a:cxn>
                  <a:cxn ang="0">
                    <a:pos x="167" y="54"/>
                  </a:cxn>
                  <a:cxn ang="0">
                    <a:pos x="75" y="75"/>
                  </a:cxn>
                  <a:cxn ang="0">
                    <a:pos x="42" y="129"/>
                  </a:cxn>
                  <a:cxn ang="0">
                    <a:pos x="0" y="159"/>
                  </a:cxn>
                  <a:cxn ang="0">
                    <a:pos x="42" y="150"/>
                  </a:cxn>
                  <a:cxn ang="0">
                    <a:pos x="82" y="87"/>
                  </a:cxn>
                  <a:cxn ang="0">
                    <a:pos x="203" y="61"/>
                  </a:cxn>
                  <a:cxn ang="0">
                    <a:pos x="277" y="61"/>
                  </a:cxn>
                  <a:cxn ang="0">
                    <a:pos x="335" y="47"/>
                  </a:cxn>
                  <a:cxn ang="0">
                    <a:pos x="436" y="16"/>
                  </a:cxn>
                  <a:cxn ang="0">
                    <a:pos x="574" y="0"/>
                  </a:cxn>
                </a:cxnLst>
                <a:rect l="0" t="0" r="r" b="b"/>
                <a:pathLst>
                  <a:path w="574" h="159">
                    <a:moveTo>
                      <a:pt x="574" y="0"/>
                    </a:moveTo>
                    <a:lnTo>
                      <a:pt x="427" y="7"/>
                    </a:lnTo>
                    <a:lnTo>
                      <a:pt x="277" y="47"/>
                    </a:lnTo>
                    <a:lnTo>
                      <a:pt x="167" y="54"/>
                    </a:lnTo>
                    <a:lnTo>
                      <a:pt x="75" y="75"/>
                    </a:lnTo>
                    <a:lnTo>
                      <a:pt x="42" y="129"/>
                    </a:lnTo>
                    <a:lnTo>
                      <a:pt x="0" y="159"/>
                    </a:lnTo>
                    <a:lnTo>
                      <a:pt x="42" y="150"/>
                    </a:lnTo>
                    <a:lnTo>
                      <a:pt x="82" y="87"/>
                    </a:lnTo>
                    <a:lnTo>
                      <a:pt x="203" y="61"/>
                    </a:lnTo>
                    <a:lnTo>
                      <a:pt x="277" y="61"/>
                    </a:lnTo>
                    <a:lnTo>
                      <a:pt x="335" y="47"/>
                    </a:lnTo>
                    <a:lnTo>
                      <a:pt x="436" y="16"/>
                    </a:lnTo>
                    <a:lnTo>
                      <a:pt x="574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011" name="Freeform 235"/>
              <p:cNvSpPr>
                <a:spLocks/>
              </p:cNvSpPr>
              <p:nvPr/>
            </p:nvSpPr>
            <p:spPr bwMode="auto">
              <a:xfrm>
                <a:off x="2961" y="7509"/>
                <a:ext cx="19" cy="32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33"/>
                  </a:cxn>
                  <a:cxn ang="0">
                    <a:pos x="14" y="58"/>
                  </a:cxn>
                  <a:cxn ang="0">
                    <a:pos x="25" y="112"/>
                  </a:cxn>
                  <a:cxn ang="0">
                    <a:pos x="11" y="161"/>
                  </a:cxn>
                  <a:cxn ang="0">
                    <a:pos x="19" y="450"/>
                  </a:cxn>
                  <a:cxn ang="0">
                    <a:pos x="19" y="636"/>
                  </a:cxn>
                  <a:cxn ang="0">
                    <a:pos x="37" y="645"/>
                  </a:cxn>
                  <a:cxn ang="0">
                    <a:pos x="36" y="261"/>
                  </a:cxn>
                  <a:cxn ang="0">
                    <a:pos x="19" y="168"/>
                  </a:cxn>
                  <a:cxn ang="0">
                    <a:pos x="30" y="126"/>
                  </a:cxn>
                  <a:cxn ang="0">
                    <a:pos x="33" y="109"/>
                  </a:cxn>
                  <a:cxn ang="0">
                    <a:pos x="26" y="63"/>
                  </a:cxn>
                  <a:cxn ang="0">
                    <a:pos x="14" y="39"/>
                  </a:cxn>
                  <a:cxn ang="0">
                    <a:pos x="12" y="0"/>
                  </a:cxn>
                </a:cxnLst>
                <a:rect l="0" t="0" r="r" b="b"/>
                <a:pathLst>
                  <a:path w="37" h="645">
                    <a:moveTo>
                      <a:pt x="12" y="0"/>
                    </a:moveTo>
                    <a:lnTo>
                      <a:pt x="0" y="33"/>
                    </a:lnTo>
                    <a:lnTo>
                      <a:pt x="14" y="58"/>
                    </a:lnTo>
                    <a:lnTo>
                      <a:pt x="25" y="112"/>
                    </a:lnTo>
                    <a:lnTo>
                      <a:pt x="11" y="161"/>
                    </a:lnTo>
                    <a:lnTo>
                      <a:pt x="19" y="450"/>
                    </a:lnTo>
                    <a:lnTo>
                      <a:pt x="19" y="636"/>
                    </a:lnTo>
                    <a:lnTo>
                      <a:pt x="37" y="645"/>
                    </a:lnTo>
                    <a:lnTo>
                      <a:pt x="36" y="261"/>
                    </a:lnTo>
                    <a:lnTo>
                      <a:pt x="19" y="168"/>
                    </a:lnTo>
                    <a:lnTo>
                      <a:pt x="30" y="126"/>
                    </a:lnTo>
                    <a:lnTo>
                      <a:pt x="33" y="109"/>
                    </a:lnTo>
                    <a:lnTo>
                      <a:pt x="26" y="63"/>
                    </a:lnTo>
                    <a:lnTo>
                      <a:pt x="14" y="39"/>
                    </a:lnTo>
                    <a:lnTo>
                      <a:pt x="12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012" name="Freeform 236"/>
              <p:cNvSpPr>
                <a:spLocks/>
              </p:cNvSpPr>
              <p:nvPr/>
            </p:nvSpPr>
            <p:spPr bwMode="auto">
              <a:xfrm>
                <a:off x="3007" y="7512"/>
                <a:ext cx="48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" y="26"/>
                  </a:cxn>
                  <a:cxn ang="0">
                    <a:pos x="86" y="35"/>
                  </a:cxn>
                  <a:cxn ang="0">
                    <a:pos x="94" y="35"/>
                  </a:cxn>
                  <a:cxn ang="0">
                    <a:pos x="69" y="12"/>
                  </a:cxn>
                  <a:cxn ang="0">
                    <a:pos x="0" y="0"/>
                  </a:cxn>
                </a:cxnLst>
                <a:rect l="0" t="0" r="r" b="b"/>
                <a:pathLst>
                  <a:path w="94" h="35">
                    <a:moveTo>
                      <a:pt x="0" y="0"/>
                    </a:moveTo>
                    <a:lnTo>
                      <a:pt x="45" y="26"/>
                    </a:lnTo>
                    <a:lnTo>
                      <a:pt x="86" y="35"/>
                    </a:lnTo>
                    <a:lnTo>
                      <a:pt x="94" y="35"/>
                    </a:lnTo>
                    <a:lnTo>
                      <a:pt x="69" y="12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013" name="Freeform 237"/>
              <p:cNvSpPr>
                <a:spLocks/>
              </p:cNvSpPr>
              <p:nvPr/>
            </p:nvSpPr>
            <p:spPr bwMode="auto">
              <a:xfrm>
                <a:off x="3405" y="7342"/>
                <a:ext cx="96" cy="19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101" y="37"/>
                  </a:cxn>
                  <a:cxn ang="0">
                    <a:pos x="0" y="27"/>
                  </a:cxn>
                  <a:cxn ang="0">
                    <a:pos x="190" y="0"/>
                  </a:cxn>
                </a:cxnLst>
                <a:rect l="0" t="0" r="r" b="b"/>
                <a:pathLst>
                  <a:path w="190" h="37">
                    <a:moveTo>
                      <a:pt x="190" y="0"/>
                    </a:moveTo>
                    <a:lnTo>
                      <a:pt x="101" y="37"/>
                    </a:lnTo>
                    <a:lnTo>
                      <a:pt x="0" y="27"/>
                    </a:lnTo>
                    <a:lnTo>
                      <a:pt x="190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014" name="Freeform 238"/>
              <p:cNvSpPr>
                <a:spLocks/>
              </p:cNvSpPr>
              <p:nvPr/>
            </p:nvSpPr>
            <p:spPr bwMode="auto">
              <a:xfrm>
                <a:off x="3535" y="7313"/>
                <a:ext cx="59" cy="22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86" y="26"/>
                  </a:cxn>
                  <a:cxn ang="0">
                    <a:pos x="0" y="40"/>
                  </a:cxn>
                  <a:cxn ang="0">
                    <a:pos x="90" y="43"/>
                  </a:cxn>
                  <a:cxn ang="0">
                    <a:pos x="116" y="0"/>
                  </a:cxn>
                </a:cxnLst>
                <a:rect l="0" t="0" r="r" b="b"/>
                <a:pathLst>
                  <a:path w="116" h="43">
                    <a:moveTo>
                      <a:pt x="116" y="0"/>
                    </a:moveTo>
                    <a:lnTo>
                      <a:pt x="86" y="26"/>
                    </a:lnTo>
                    <a:lnTo>
                      <a:pt x="0" y="40"/>
                    </a:lnTo>
                    <a:lnTo>
                      <a:pt x="90" y="43"/>
                    </a:lnTo>
                    <a:lnTo>
                      <a:pt x="116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015" name="Freeform 239"/>
              <p:cNvSpPr>
                <a:spLocks/>
              </p:cNvSpPr>
              <p:nvPr/>
            </p:nvSpPr>
            <p:spPr bwMode="auto">
              <a:xfrm>
                <a:off x="3264" y="7297"/>
                <a:ext cx="89" cy="53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99" y="9"/>
                  </a:cxn>
                  <a:cxn ang="0">
                    <a:pos x="83" y="23"/>
                  </a:cxn>
                  <a:cxn ang="0">
                    <a:pos x="83" y="58"/>
                  </a:cxn>
                  <a:cxn ang="0">
                    <a:pos x="77" y="95"/>
                  </a:cxn>
                  <a:cxn ang="0">
                    <a:pos x="0" y="107"/>
                  </a:cxn>
                  <a:cxn ang="0">
                    <a:pos x="93" y="104"/>
                  </a:cxn>
                  <a:cxn ang="0">
                    <a:pos x="108" y="37"/>
                  </a:cxn>
                  <a:cxn ang="0">
                    <a:pos x="178" y="0"/>
                  </a:cxn>
                </a:cxnLst>
                <a:rect l="0" t="0" r="r" b="b"/>
                <a:pathLst>
                  <a:path w="178" h="107">
                    <a:moveTo>
                      <a:pt x="178" y="0"/>
                    </a:moveTo>
                    <a:lnTo>
                      <a:pt x="99" y="9"/>
                    </a:lnTo>
                    <a:lnTo>
                      <a:pt x="83" y="23"/>
                    </a:lnTo>
                    <a:lnTo>
                      <a:pt x="83" y="58"/>
                    </a:lnTo>
                    <a:lnTo>
                      <a:pt x="77" y="95"/>
                    </a:lnTo>
                    <a:lnTo>
                      <a:pt x="0" y="107"/>
                    </a:lnTo>
                    <a:lnTo>
                      <a:pt x="93" y="104"/>
                    </a:lnTo>
                    <a:lnTo>
                      <a:pt x="108" y="37"/>
                    </a:lnTo>
                    <a:lnTo>
                      <a:pt x="178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03969" name="Group 240"/>
              <p:cNvGrpSpPr>
                <a:grpSpLocks/>
              </p:cNvGrpSpPr>
              <p:nvPr/>
            </p:nvGrpSpPr>
            <p:grpSpPr bwMode="auto">
              <a:xfrm>
                <a:off x="3303" y="6325"/>
                <a:ext cx="266" cy="326"/>
                <a:chOff x="3303" y="6325"/>
                <a:chExt cx="266" cy="326"/>
              </a:xfrm>
            </p:grpSpPr>
            <p:sp>
              <p:nvSpPr>
                <p:cNvPr id="204017" name="Freeform 241"/>
                <p:cNvSpPr>
                  <a:spLocks/>
                </p:cNvSpPr>
                <p:nvPr/>
              </p:nvSpPr>
              <p:spPr bwMode="auto">
                <a:xfrm>
                  <a:off x="3303" y="6335"/>
                  <a:ext cx="250" cy="316"/>
                </a:xfrm>
                <a:custGeom>
                  <a:avLst/>
                  <a:gdLst/>
                  <a:ahLst/>
                  <a:cxnLst>
                    <a:cxn ang="0">
                      <a:pos x="164" y="47"/>
                    </a:cxn>
                    <a:cxn ang="0">
                      <a:pos x="132" y="66"/>
                    </a:cxn>
                    <a:cxn ang="0">
                      <a:pos x="113" y="89"/>
                    </a:cxn>
                    <a:cxn ang="0">
                      <a:pos x="97" y="126"/>
                    </a:cxn>
                    <a:cxn ang="0">
                      <a:pos x="75" y="171"/>
                    </a:cxn>
                    <a:cxn ang="0">
                      <a:pos x="63" y="196"/>
                    </a:cxn>
                    <a:cxn ang="0">
                      <a:pos x="63" y="222"/>
                    </a:cxn>
                    <a:cxn ang="0">
                      <a:pos x="74" y="254"/>
                    </a:cxn>
                    <a:cxn ang="0">
                      <a:pos x="52" y="276"/>
                    </a:cxn>
                    <a:cxn ang="0">
                      <a:pos x="19" y="341"/>
                    </a:cxn>
                    <a:cxn ang="0">
                      <a:pos x="0" y="376"/>
                    </a:cxn>
                    <a:cxn ang="0">
                      <a:pos x="0" y="388"/>
                    </a:cxn>
                    <a:cxn ang="0">
                      <a:pos x="4" y="401"/>
                    </a:cxn>
                    <a:cxn ang="0">
                      <a:pos x="19" y="404"/>
                    </a:cxn>
                    <a:cxn ang="0">
                      <a:pos x="41" y="406"/>
                    </a:cxn>
                    <a:cxn ang="0">
                      <a:pos x="53" y="410"/>
                    </a:cxn>
                    <a:cxn ang="0">
                      <a:pos x="52" y="436"/>
                    </a:cxn>
                    <a:cxn ang="0">
                      <a:pos x="45" y="467"/>
                    </a:cxn>
                    <a:cxn ang="0">
                      <a:pos x="58" y="483"/>
                    </a:cxn>
                    <a:cxn ang="0">
                      <a:pos x="53" y="506"/>
                    </a:cxn>
                    <a:cxn ang="0">
                      <a:pos x="64" y="520"/>
                    </a:cxn>
                    <a:cxn ang="0">
                      <a:pos x="74" y="560"/>
                    </a:cxn>
                    <a:cxn ang="0">
                      <a:pos x="90" y="572"/>
                    </a:cxn>
                    <a:cxn ang="0">
                      <a:pos x="113" y="572"/>
                    </a:cxn>
                    <a:cxn ang="0">
                      <a:pos x="146" y="567"/>
                    </a:cxn>
                    <a:cxn ang="0">
                      <a:pos x="181" y="560"/>
                    </a:cxn>
                    <a:cxn ang="0">
                      <a:pos x="178" y="632"/>
                    </a:cxn>
                    <a:cxn ang="0">
                      <a:pos x="443" y="536"/>
                    </a:cxn>
                    <a:cxn ang="0">
                      <a:pos x="421" y="481"/>
                    </a:cxn>
                    <a:cxn ang="0">
                      <a:pos x="427" y="438"/>
                    </a:cxn>
                    <a:cxn ang="0">
                      <a:pos x="499" y="359"/>
                    </a:cxn>
                    <a:cxn ang="0">
                      <a:pos x="499" y="143"/>
                    </a:cxn>
                    <a:cxn ang="0">
                      <a:pos x="449" y="86"/>
                    </a:cxn>
                    <a:cxn ang="0">
                      <a:pos x="389" y="54"/>
                    </a:cxn>
                    <a:cxn ang="0">
                      <a:pos x="348" y="5"/>
                    </a:cxn>
                    <a:cxn ang="0">
                      <a:pos x="302" y="0"/>
                    </a:cxn>
                    <a:cxn ang="0">
                      <a:pos x="244" y="14"/>
                    </a:cxn>
                    <a:cxn ang="0">
                      <a:pos x="198" y="24"/>
                    </a:cxn>
                    <a:cxn ang="0">
                      <a:pos x="164" y="47"/>
                    </a:cxn>
                  </a:cxnLst>
                  <a:rect l="0" t="0" r="r" b="b"/>
                  <a:pathLst>
                    <a:path w="499" h="632">
                      <a:moveTo>
                        <a:pt x="164" y="47"/>
                      </a:moveTo>
                      <a:lnTo>
                        <a:pt x="132" y="66"/>
                      </a:lnTo>
                      <a:lnTo>
                        <a:pt x="113" y="89"/>
                      </a:lnTo>
                      <a:lnTo>
                        <a:pt x="97" y="126"/>
                      </a:lnTo>
                      <a:lnTo>
                        <a:pt x="75" y="171"/>
                      </a:lnTo>
                      <a:lnTo>
                        <a:pt x="63" y="196"/>
                      </a:lnTo>
                      <a:lnTo>
                        <a:pt x="63" y="222"/>
                      </a:lnTo>
                      <a:lnTo>
                        <a:pt x="74" y="254"/>
                      </a:lnTo>
                      <a:lnTo>
                        <a:pt x="52" y="276"/>
                      </a:lnTo>
                      <a:lnTo>
                        <a:pt x="19" y="341"/>
                      </a:lnTo>
                      <a:lnTo>
                        <a:pt x="0" y="376"/>
                      </a:lnTo>
                      <a:lnTo>
                        <a:pt x="0" y="388"/>
                      </a:lnTo>
                      <a:lnTo>
                        <a:pt x="4" y="401"/>
                      </a:lnTo>
                      <a:lnTo>
                        <a:pt x="19" y="404"/>
                      </a:lnTo>
                      <a:lnTo>
                        <a:pt x="41" y="406"/>
                      </a:lnTo>
                      <a:lnTo>
                        <a:pt x="53" y="410"/>
                      </a:lnTo>
                      <a:lnTo>
                        <a:pt x="52" y="436"/>
                      </a:lnTo>
                      <a:lnTo>
                        <a:pt x="45" y="467"/>
                      </a:lnTo>
                      <a:lnTo>
                        <a:pt x="58" y="483"/>
                      </a:lnTo>
                      <a:lnTo>
                        <a:pt x="53" y="506"/>
                      </a:lnTo>
                      <a:lnTo>
                        <a:pt x="64" y="520"/>
                      </a:lnTo>
                      <a:lnTo>
                        <a:pt x="74" y="560"/>
                      </a:lnTo>
                      <a:lnTo>
                        <a:pt x="90" y="572"/>
                      </a:lnTo>
                      <a:lnTo>
                        <a:pt x="113" y="572"/>
                      </a:lnTo>
                      <a:lnTo>
                        <a:pt x="146" y="567"/>
                      </a:lnTo>
                      <a:lnTo>
                        <a:pt x="181" y="560"/>
                      </a:lnTo>
                      <a:lnTo>
                        <a:pt x="178" y="632"/>
                      </a:lnTo>
                      <a:lnTo>
                        <a:pt x="443" y="536"/>
                      </a:lnTo>
                      <a:lnTo>
                        <a:pt x="421" y="481"/>
                      </a:lnTo>
                      <a:lnTo>
                        <a:pt x="427" y="438"/>
                      </a:lnTo>
                      <a:lnTo>
                        <a:pt x="499" y="359"/>
                      </a:lnTo>
                      <a:lnTo>
                        <a:pt x="499" y="143"/>
                      </a:lnTo>
                      <a:lnTo>
                        <a:pt x="449" y="86"/>
                      </a:lnTo>
                      <a:lnTo>
                        <a:pt x="389" y="54"/>
                      </a:lnTo>
                      <a:lnTo>
                        <a:pt x="348" y="5"/>
                      </a:lnTo>
                      <a:lnTo>
                        <a:pt x="302" y="0"/>
                      </a:lnTo>
                      <a:lnTo>
                        <a:pt x="244" y="14"/>
                      </a:lnTo>
                      <a:lnTo>
                        <a:pt x="198" y="24"/>
                      </a:lnTo>
                      <a:lnTo>
                        <a:pt x="164" y="47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2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18" name="Freeform 242"/>
                <p:cNvSpPr>
                  <a:spLocks/>
                </p:cNvSpPr>
                <p:nvPr/>
              </p:nvSpPr>
              <p:spPr bwMode="auto">
                <a:xfrm>
                  <a:off x="3317" y="6531"/>
                  <a:ext cx="15" cy="5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6" y="7"/>
                    </a:cxn>
                    <a:cxn ang="0">
                      <a:pos x="22" y="5"/>
                    </a:cxn>
                    <a:cxn ang="0">
                      <a:pos x="29" y="9"/>
                    </a:cxn>
                    <a:cxn ang="0">
                      <a:pos x="30" y="2"/>
                    </a:cxn>
                    <a:cxn ang="0">
                      <a:pos x="21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0" h="9">
                      <a:moveTo>
                        <a:pt x="0" y="3"/>
                      </a:moveTo>
                      <a:lnTo>
                        <a:pt x="6" y="7"/>
                      </a:lnTo>
                      <a:lnTo>
                        <a:pt x="22" y="5"/>
                      </a:lnTo>
                      <a:lnTo>
                        <a:pt x="29" y="9"/>
                      </a:lnTo>
                      <a:lnTo>
                        <a:pt x="30" y="2"/>
                      </a:lnTo>
                      <a:lnTo>
                        <a:pt x="2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19" name="Freeform 243"/>
                <p:cNvSpPr>
                  <a:spLocks/>
                </p:cNvSpPr>
                <p:nvPr/>
              </p:nvSpPr>
              <p:spPr bwMode="auto">
                <a:xfrm>
                  <a:off x="3330" y="6519"/>
                  <a:ext cx="7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6"/>
                    </a:cxn>
                    <a:cxn ang="0">
                      <a:pos x="10" y="14"/>
                    </a:cxn>
                    <a:cxn ang="0">
                      <a:pos x="11" y="25"/>
                    </a:cxn>
                    <a:cxn ang="0">
                      <a:pos x="15" y="11"/>
                    </a:cxn>
                    <a:cxn ang="0">
                      <a:pos x="15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" h="25">
                      <a:moveTo>
                        <a:pt x="0" y="0"/>
                      </a:moveTo>
                      <a:lnTo>
                        <a:pt x="10" y="6"/>
                      </a:lnTo>
                      <a:lnTo>
                        <a:pt x="10" y="14"/>
                      </a:lnTo>
                      <a:lnTo>
                        <a:pt x="11" y="25"/>
                      </a:lnTo>
                      <a:lnTo>
                        <a:pt x="15" y="11"/>
                      </a:lnTo>
                      <a:lnTo>
                        <a:pt x="15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20" name="Freeform 244"/>
                <p:cNvSpPr>
                  <a:spLocks/>
                </p:cNvSpPr>
                <p:nvPr/>
              </p:nvSpPr>
              <p:spPr bwMode="auto">
                <a:xfrm>
                  <a:off x="3340" y="6482"/>
                  <a:ext cx="7" cy="24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3" y="26"/>
                    </a:cxn>
                    <a:cxn ang="0">
                      <a:pos x="0" y="47"/>
                    </a:cxn>
                    <a:cxn ang="0">
                      <a:pos x="6" y="3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47">
                      <a:moveTo>
                        <a:pt x="14" y="0"/>
                      </a:moveTo>
                      <a:lnTo>
                        <a:pt x="3" y="26"/>
                      </a:lnTo>
                      <a:lnTo>
                        <a:pt x="0" y="47"/>
                      </a:lnTo>
                      <a:lnTo>
                        <a:pt x="6" y="3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21" name="Freeform 245"/>
                <p:cNvSpPr>
                  <a:spLocks/>
                </p:cNvSpPr>
                <p:nvPr/>
              </p:nvSpPr>
              <p:spPr bwMode="auto">
                <a:xfrm>
                  <a:off x="3345" y="6461"/>
                  <a:ext cx="27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5"/>
                    </a:cxn>
                    <a:cxn ang="0">
                      <a:pos x="11" y="21"/>
                    </a:cxn>
                    <a:cxn ang="0">
                      <a:pos x="10" y="28"/>
                    </a:cxn>
                    <a:cxn ang="0">
                      <a:pos x="10" y="32"/>
                    </a:cxn>
                    <a:cxn ang="0">
                      <a:pos x="7" y="39"/>
                    </a:cxn>
                    <a:cxn ang="0">
                      <a:pos x="14" y="26"/>
                    </a:cxn>
                    <a:cxn ang="0">
                      <a:pos x="24" y="26"/>
                    </a:cxn>
                    <a:cxn ang="0">
                      <a:pos x="37" y="21"/>
                    </a:cxn>
                    <a:cxn ang="0">
                      <a:pos x="55" y="21"/>
                    </a:cxn>
                    <a:cxn ang="0">
                      <a:pos x="37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5" h="39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1" y="21"/>
                      </a:lnTo>
                      <a:lnTo>
                        <a:pt x="10" y="28"/>
                      </a:lnTo>
                      <a:lnTo>
                        <a:pt x="10" y="32"/>
                      </a:lnTo>
                      <a:lnTo>
                        <a:pt x="7" y="39"/>
                      </a:lnTo>
                      <a:lnTo>
                        <a:pt x="14" y="26"/>
                      </a:lnTo>
                      <a:lnTo>
                        <a:pt x="24" y="26"/>
                      </a:lnTo>
                      <a:lnTo>
                        <a:pt x="37" y="21"/>
                      </a:lnTo>
                      <a:lnTo>
                        <a:pt x="55" y="21"/>
                      </a:lnTo>
                      <a:lnTo>
                        <a:pt x="37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22" name="Freeform 246"/>
                <p:cNvSpPr>
                  <a:spLocks/>
                </p:cNvSpPr>
                <p:nvPr/>
              </p:nvSpPr>
              <p:spPr bwMode="auto">
                <a:xfrm>
                  <a:off x="3338" y="6432"/>
                  <a:ext cx="46" cy="19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3" y="35"/>
                    </a:cxn>
                    <a:cxn ang="0">
                      <a:pos x="12" y="39"/>
                    </a:cxn>
                    <a:cxn ang="0">
                      <a:pos x="28" y="28"/>
                    </a:cxn>
                    <a:cxn ang="0">
                      <a:pos x="47" y="21"/>
                    </a:cxn>
                    <a:cxn ang="0">
                      <a:pos x="77" y="20"/>
                    </a:cxn>
                    <a:cxn ang="0">
                      <a:pos x="91" y="21"/>
                    </a:cxn>
                    <a:cxn ang="0">
                      <a:pos x="67" y="11"/>
                    </a:cxn>
                    <a:cxn ang="0">
                      <a:pos x="52" y="6"/>
                    </a:cxn>
                    <a:cxn ang="0">
                      <a:pos x="53" y="0"/>
                    </a:cxn>
                    <a:cxn ang="0">
                      <a:pos x="39" y="7"/>
                    </a:cxn>
                    <a:cxn ang="0">
                      <a:pos x="39" y="4"/>
                    </a:cxn>
                    <a:cxn ang="0">
                      <a:pos x="26" y="11"/>
                    </a:cxn>
                    <a:cxn ang="0">
                      <a:pos x="14" y="11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91" h="39">
                      <a:moveTo>
                        <a:pt x="0" y="21"/>
                      </a:moveTo>
                      <a:lnTo>
                        <a:pt x="3" y="35"/>
                      </a:lnTo>
                      <a:lnTo>
                        <a:pt x="12" y="39"/>
                      </a:lnTo>
                      <a:lnTo>
                        <a:pt x="28" y="28"/>
                      </a:lnTo>
                      <a:lnTo>
                        <a:pt x="47" y="21"/>
                      </a:lnTo>
                      <a:lnTo>
                        <a:pt x="77" y="20"/>
                      </a:lnTo>
                      <a:lnTo>
                        <a:pt x="91" y="21"/>
                      </a:lnTo>
                      <a:lnTo>
                        <a:pt x="67" y="11"/>
                      </a:lnTo>
                      <a:lnTo>
                        <a:pt x="52" y="6"/>
                      </a:lnTo>
                      <a:lnTo>
                        <a:pt x="53" y="0"/>
                      </a:lnTo>
                      <a:lnTo>
                        <a:pt x="39" y="7"/>
                      </a:lnTo>
                      <a:lnTo>
                        <a:pt x="39" y="4"/>
                      </a:lnTo>
                      <a:lnTo>
                        <a:pt x="26" y="11"/>
                      </a:lnTo>
                      <a:lnTo>
                        <a:pt x="14" y="1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23" name="Freeform 247"/>
                <p:cNvSpPr>
                  <a:spLocks/>
                </p:cNvSpPr>
                <p:nvPr/>
              </p:nvSpPr>
              <p:spPr bwMode="auto">
                <a:xfrm>
                  <a:off x="3440" y="6457"/>
                  <a:ext cx="27" cy="60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17" y="9"/>
                    </a:cxn>
                    <a:cxn ang="0">
                      <a:pos x="36" y="12"/>
                    </a:cxn>
                    <a:cxn ang="0">
                      <a:pos x="47" y="32"/>
                    </a:cxn>
                    <a:cxn ang="0">
                      <a:pos x="49" y="60"/>
                    </a:cxn>
                    <a:cxn ang="0">
                      <a:pos x="47" y="81"/>
                    </a:cxn>
                    <a:cxn ang="0">
                      <a:pos x="41" y="98"/>
                    </a:cxn>
                    <a:cxn ang="0">
                      <a:pos x="32" y="70"/>
                    </a:cxn>
                    <a:cxn ang="0">
                      <a:pos x="22" y="56"/>
                    </a:cxn>
                    <a:cxn ang="0">
                      <a:pos x="3" y="46"/>
                    </a:cxn>
                    <a:cxn ang="0">
                      <a:pos x="17" y="67"/>
                    </a:cxn>
                    <a:cxn ang="0">
                      <a:pos x="33" y="84"/>
                    </a:cxn>
                    <a:cxn ang="0">
                      <a:pos x="35" y="102"/>
                    </a:cxn>
                    <a:cxn ang="0">
                      <a:pos x="28" y="117"/>
                    </a:cxn>
                    <a:cxn ang="0">
                      <a:pos x="19" y="121"/>
                    </a:cxn>
                    <a:cxn ang="0">
                      <a:pos x="43" y="116"/>
                    </a:cxn>
                    <a:cxn ang="0">
                      <a:pos x="54" y="89"/>
                    </a:cxn>
                    <a:cxn ang="0">
                      <a:pos x="54" y="56"/>
                    </a:cxn>
                    <a:cxn ang="0">
                      <a:pos x="54" y="25"/>
                    </a:cxn>
                    <a:cxn ang="0">
                      <a:pos x="41" y="5"/>
                    </a:cxn>
                    <a:cxn ang="0">
                      <a:pos x="24" y="0"/>
                    </a:cxn>
                    <a:cxn ang="0">
                      <a:pos x="8" y="4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54" h="121">
                      <a:moveTo>
                        <a:pt x="0" y="23"/>
                      </a:moveTo>
                      <a:lnTo>
                        <a:pt x="17" y="9"/>
                      </a:lnTo>
                      <a:lnTo>
                        <a:pt x="36" y="12"/>
                      </a:lnTo>
                      <a:lnTo>
                        <a:pt x="47" y="32"/>
                      </a:lnTo>
                      <a:lnTo>
                        <a:pt x="49" y="60"/>
                      </a:lnTo>
                      <a:lnTo>
                        <a:pt x="47" y="81"/>
                      </a:lnTo>
                      <a:lnTo>
                        <a:pt x="41" y="98"/>
                      </a:lnTo>
                      <a:lnTo>
                        <a:pt x="32" y="70"/>
                      </a:lnTo>
                      <a:lnTo>
                        <a:pt x="22" y="56"/>
                      </a:lnTo>
                      <a:lnTo>
                        <a:pt x="3" y="46"/>
                      </a:lnTo>
                      <a:lnTo>
                        <a:pt x="17" y="67"/>
                      </a:lnTo>
                      <a:lnTo>
                        <a:pt x="33" y="84"/>
                      </a:lnTo>
                      <a:lnTo>
                        <a:pt x="35" y="102"/>
                      </a:lnTo>
                      <a:lnTo>
                        <a:pt x="28" y="117"/>
                      </a:lnTo>
                      <a:lnTo>
                        <a:pt x="19" y="121"/>
                      </a:lnTo>
                      <a:lnTo>
                        <a:pt x="43" y="116"/>
                      </a:lnTo>
                      <a:lnTo>
                        <a:pt x="54" y="89"/>
                      </a:lnTo>
                      <a:lnTo>
                        <a:pt x="54" y="56"/>
                      </a:lnTo>
                      <a:lnTo>
                        <a:pt x="54" y="25"/>
                      </a:lnTo>
                      <a:lnTo>
                        <a:pt x="41" y="5"/>
                      </a:lnTo>
                      <a:lnTo>
                        <a:pt x="24" y="0"/>
                      </a:lnTo>
                      <a:lnTo>
                        <a:pt x="8" y="4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24" name="Freeform 248"/>
                <p:cNvSpPr>
                  <a:spLocks/>
                </p:cNvSpPr>
                <p:nvPr/>
              </p:nvSpPr>
              <p:spPr bwMode="auto">
                <a:xfrm>
                  <a:off x="3432" y="6447"/>
                  <a:ext cx="44" cy="8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4" y="14"/>
                    </a:cxn>
                    <a:cxn ang="0">
                      <a:pos x="38" y="7"/>
                    </a:cxn>
                    <a:cxn ang="0">
                      <a:pos x="65" y="12"/>
                    </a:cxn>
                    <a:cxn ang="0">
                      <a:pos x="76" y="26"/>
                    </a:cxn>
                    <a:cxn ang="0">
                      <a:pos x="82" y="51"/>
                    </a:cxn>
                    <a:cxn ang="0">
                      <a:pos x="82" y="70"/>
                    </a:cxn>
                    <a:cxn ang="0">
                      <a:pos x="79" y="84"/>
                    </a:cxn>
                    <a:cxn ang="0">
                      <a:pos x="79" y="103"/>
                    </a:cxn>
                    <a:cxn ang="0">
                      <a:pos x="74" y="128"/>
                    </a:cxn>
                    <a:cxn ang="0">
                      <a:pos x="55" y="149"/>
                    </a:cxn>
                    <a:cxn ang="0">
                      <a:pos x="32" y="149"/>
                    </a:cxn>
                    <a:cxn ang="0">
                      <a:pos x="14" y="140"/>
                    </a:cxn>
                    <a:cxn ang="0">
                      <a:pos x="13" y="154"/>
                    </a:cxn>
                    <a:cxn ang="0">
                      <a:pos x="32" y="164"/>
                    </a:cxn>
                    <a:cxn ang="0">
                      <a:pos x="54" y="159"/>
                    </a:cxn>
                    <a:cxn ang="0">
                      <a:pos x="70" y="152"/>
                    </a:cxn>
                    <a:cxn ang="0">
                      <a:pos x="84" y="129"/>
                    </a:cxn>
                    <a:cxn ang="0">
                      <a:pos x="85" y="91"/>
                    </a:cxn>
                    <a:cxn ang="0">
                      <a:pos x="89" y="65"/>
                    </a:cxn>
                    <a:cxn ang="0">
                      <a:pos x="89" y="44"/>
                    </a:cxn>
                    <a:cxn ang="0">
                      <a:pos x="81" y="24"/>
                    </a:cxn>
                    <a:cxn ang="0">
                      <a:pos x="71" y="7"/>
                    </a:cxn>
                    <a:cxn ang="0">
                      <a:pos x="48" y="0"/>
                    </a:cxn>
                    <a:cxn ang="0">
                      <a:pos x="14" y="5"/>
                    </a:cxn>
                    <a:cxn ang="0">
                      <a:pos x="3" y="14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89" h="164">
                      <a:moveTo>
                        <a:pt x="0" y="40"/>
                      </a:moveTo>
                      <a:lnTo>
                        <a:pt x="14" y="14"/>
                      </a:lnTo>
                      <a:lnTo>
                        <a:pt x="38" y="7"/>
                      </a:lnTo>
                      <a:lnTo>
                        <a:pt x="65" y="12"/>
                      </a:lnTo>
                      <a:lnTo>
                        <a:pt x="76" y="26"/>
                      </a:lnTo>
                      <a:lnTo>
                        <a:pt x="82" y="51"/>
                      </a:lnTo>
                      <a:lnTo>
                        <a:pt x="82" y="70"/>
                      </a:lnTo>
                      <a:lnTo>
                        <a:pt x="79" y="84"/>
                      </a:lnTo>
                      <a:lnTo>
                        <a:pt x="79" y="103"/>
                      </a:lnTo>
                      <a:lnTo>
                        <a:pt x="74" y="128"/>
                      </a:lnTo>
                      <a:lnTo>
                        <a:pt x="55" y="149"/>
                      </a:lnTo>
                      <a:lnTo>
                        <a:pt x="32" y="149"/>
                      </a:lnTo>
                      <a:lnTo>
                        <a:pt x="14" y="140"/>
                      </a:lnTo>
                      <a:lnTo>
                        <a:pt x="13" y="154"/>
                      </a:lnTo>
                      <a:lnTo>
                        <a:pt x="32" y="164"/>
                      </a:lnTo>
                      <a:lnTo>
                        <a:pt x="54" y="159"/>
                      </a:lnTo>
                      <a:lnTo>
                        <a:pt x="70" y="152"/>
                      </a:lnTo>
                      <a:lnTo>
                        <a:pt x="84" y="129"/>
                      </a:lnTo>
                      <a:lnTo>
                        <a:pt x="85" y="91"/>
                      </a:lnTo>
                      <a:lnTo>
                        <a:pt x="89" y="65"/>
                      </a:lnTo>
                      <a:lnTo>
                        <a:pt x="89" y="44"/>
                      </a:lnTo>
                      <a:lnTo>
                        <a:pt x="81" y="24"/>
                      </a:lnTo>
                      <a:lnTo>
                        <a:pt x="71" y="7"/>
                      </a:lnTo>
                      <a:lnTo>
                        <a:pt x="48" y="0"/>
                      </a:lnTo>
                      <a:lnTo>
                        <a:pt x="14" y="5"/>
                      </a:lnTo>
                      <a:lnTo>
                        <a:pt x="3" y="1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25" name="Freeform 249"/>
                <p:cNvSpPr>
                  <a:spLocks/>
                </p:cNvSpPr>
                <p:nvPr/>
              </p:nvSpPr>
              <p:spPr bwMode="auto">
                <a:xfrm>
                  <a:off x="3411" y="6534"/>
                  <a:ext cx="40" cy="68"/>
                </a:xfrm>
                <a:custGeom>
                  <a:avLst/>
                  <a:gdLst/>
                  <a:ahLst/>
                  <a:cxnLst>
                    <a:cxn ang="0">
                      <a:pos x="80" y="0"/>
                    </a:cxn>
                    <a:cxn ang="0">
                      <a:pos x="69" y="28"/>
                    </a:cxn>
                    <a:cxn ang="0">
                      <a:pos x="52" y="60"/>
                    </a:cxn>
                    <a:cxn ang="0">
                      <a:pos x="34" y="88"/>
                    </a:cxn>
                    <a:cxn ang="0">
                      <a:pos x="11" y="123"/>
                    </a:cxn>
                    <a:cxn ang="0">
                      <a:pos x="0" y="135"/>
                    </a:cxn>
                    <a:cxn ang="0">
                      <a:pos x="27" y="119"/>
                    </a:cxn>
                    <a:cxn ang="0">
                      <a:pos x="47" y="86"/>
                    </a:cxn>
                    <a:cxn ang="0">
                      <a:pos x="68" y="51"/>
                    </a:cxn>
                    <a:cxn ang="0">
                      <a:pos x="80" y="0"/>
                    </a:cxn>
                  </a:cxnLst>
                  <a:rect l="0" t="0" r="r" b="b"/>
                  <a:pathLst>
                    <a:path w="80" h="135">
                      <a:moveTo>
                        <a:pt x="80" y="0"/>
                      </a:moveTo>
                      <a:lnTo>
                        <a:pt x="69" y="28"/>
                      </a:lnTo>
                      <a:lnTo>
                        <a:pt x="52" y="60"/>
                      </a:lnTo>
                      <a:lnTo>
                        <a:pt x="34" y="88"/>
                      </a:lnTo>
                      <a:lnTo>
                        <a:pt x="11" y="123"/>
                      </a:lnTo>
                      <a:lnTo>
                        <a:pt x="0" y="135"/>
                      </a:lnTo>
                      <a:lnTo>
                        <a:pt x="27" y="119"/>
                      </a:lnTo>
                      <a:lnTo>
                        <a:pt x="47" y="86"/>
                      </a:lnTo>
                      <a:lnTo>
                        <a:pt x="68" y="51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26" name="Freeform 250"/>
                <p:cNvSpPr>
                  <a:spLocks/>
                </p:cNvSpPr>
                <p:nvPr/>
              </p:nvSpPr>
              <p:spPr bwMode="auto">
                <a:xfrm>
                  <a:off x="3362" y="6325"/>
                  <a:ext cx="207" cy="233"/>
                </a:xfrm>
                <a:custGeom>
                  <a:avLst/>
                  <a:gdLst/>
                  <a:ahLst/>
                  <a:cxnLst>
                    <a:cxn ang="0">
                      <a:pos x="55" y="93"/>
                    </a:cxn>
                    <a:cxn ang="0">
                      <a:pos x="79" y="101"/>
                    </a:cxn>
                    <a:cxn ang="0">
                      <a:pos x="117" y="105"/>
                    </a:cxn>
                    <a:cxn ang="0">
                      <a:pos x="145" y="140"/>
                    </a:cxn>
                    <a:cxn ang="0">
                      <a:pos x="128" y="182"/>
                    </a:cxn>
                    <a:cxn ang="0">
                      <a:pos x="107" y="198"/>
                    </a:cxn>
                    <a:cxn ang="0">
                      <a:pos x="101" y="238"/>
                    </a:cxn>
                    <a:cxn ang="0">
                      <a:pos x="113" y="264"/>
                    </a:cxn>
                    <a:cxn ang="0">
                      <a:pos x="102" y="304"/>
                    </a:cxn>
                    <a:cxn ang="0">
                      <a:pos x="129" y="304"/>
                    </a:cxn>
                    <a:cxn ang="0">
                      <a:pos x="139" y="259"/>
                    </a:cxn>
                    <a:cxn ang="0">
                      <a:pos x="156" y="238"/>
                    </a:cxn>
                    <a:cxn ang="0">
                      <a:pos x="189" y="238"/>
                    </a:cxn>
                    <a:cxn ang="0">
                      <a:pos x="222" y="248"/>
                    </a:cxn>
                    <a:cxn ang="0">
                      <a:pos x="232" y="278"/>
                    </a:cxn>
                    <a:cxn ang="0">
                      <a:pos x="236" y="320"/>
                    </a:cxn>
                    <a:cxn ang="0">
                      <a:pos x="232" y="352"/>
                    </a:cxn>
                    <a:cxn ang="0">
                      <a:pos x="232" y="374"/>
                    </a:cxn>
                    <a:cxn ang="0">
                      <a:pos x="233" y="401"/>
                    </a:cxn>
                    <a:cxn ang="0">
                      <a:pos x="255" y="423"/>
                    </a:cxn>
                    <a:cxn ang="0">
                      <a:pos x="271" y="438"/>
                    </a:cxn>
                    <a:cxn ang="0">
                      <a:pos x="311" y="466"/>
                    </a:cxn>
                    <a:cxn ang="0">
                      <a:pos x="385" y="381"/>
                    </a:cxn>
                    <a:cxn ang="0">
                      <a:pos x="407" y="313"/>
                    </a:cxn>
                    <a:cxn ang="0">
                      <a:pos x="415" y="203"/>
                    </a:cxn>
                    <a:cxn ang="0">
                      <a:pos x="408" y="131"/>
                    </a:cxn>
                    <a:cxn ang="0">
                      <a:pos x="383" y="61"/>
                    </a:cxn>
                    <a:cxn ang="0">
                      <a:pos x="363" y="38"/>
                    </a:cxn>
                    <a:cxn ang="0">
                      <a:pos x="329" y="21"/>
                    </a:cxn>
                    <a:cxn ang="0">
                      <a:pos x="288" y="12"/>
                    </a:cxn>
                    <a:cxn ang="0">
                      <a:pos x="243" y="0"/>
                    </a:cxn>
                    <a:cxn ang="0">
                      <a:pos x="175" y="1"/>
                    </a:cxn>
                    <a:cxn ang="0">
                      <a:pos x="117" y="12"/>
                    </a:cxn>
                    <a:cxn ang="0">
                      <a:pos x="55" y="35"/>
                    </a:cxn>
                    <a:cxn ang="0">
                      <a:pos x="14" y="73"/>
                    </a:cxn>
                    <a:cxn ang="0">
                      <a:pos x="0" y="100"/>
                    </a:cxn>
                    <a:cxn ang="0">
                      <a:pos x="55" y="93"/>
                    </a:cxn>
                  </a:cxnLst>
                  <a:rect l="0" t="0" r="r" b="b"/>
                  <a:pathLst>
                    <a:path w="415" h="466">
                      <a:moveTo>
                        <a:pt x="55" y="93"/>
                      </a:moveTo>
                      <a:lnTo>
                        <a:pt x="79" y="101"/>
                      </a:lnTo>
                      <a:lnTo>
                        <a:pt x="117" y="105"/>
                      </a:lnTo>
                      <a:lnTo>
                        <a:pt x="145" y="140"/>
                      </a:lnTo>
                      <a:lnTo>
                        <a:pt x="128" y="182"/>
                      </a:lnTo>
                      <a:lnTo>
                        <a:pt x="107" y="198"/>
                      </a:lnTo>
                      <a:lnTo>
                        <a:pt x="101" y="238"/>
                      </a:lnTo>
                      <a:lnTo>
                        <a:pt x="113" y="264"/>
                      </a:lnTo>
                      <a:lnTo>
                        <a:pt x="102" y="304"/>
                      </a:lnTo>
                      <a:lnTo>
                        <a:pt x="129" y="304"/>
                      </a:lnTo>
                      <a:lnTo>
                        <a:pt x="139" y="259"/>
                      </a:lnTo>
                      <a:lnTo>
                        <a:pt x="156" y="238"/>
                      </a:lnTo>
                      <a:lnTo>
                        <a:pt x="189" y="238"/>
                      </a:lnTo>
                      <a:lnTo>
                        <a:pt x="222" y="248"/>
                      </a:lnTo>
                      <a:lnTo>
                        <a:pt x="232" y="278"/>
                      </a:lnTo>
                      <a:lnTo>
                        <a:pt x="236" y="320"/>
                      </a:lnTo>
                      <a:lnTo>
                        <a:pt x="232" y="352"/>
                      </a:lnTo>
                      <a:lnTo>
                        <a:pt x="232" y="374"/>
                      </a:lnTo>
                      <a:lnTo>
                        <a:pt x="233" y="401"/>
                      </a:lnTo>
                      <a:lnTo>
                        <a:pt x="255" y="423"/>
                      </a:lnTo>
                      <a:lnTo>
                        <a:pt x="271" y="438"/>
                      </a:lnTo>
                      <a:lnTo>
                        <a:pt x="311" y="466"/>
                      </a:lnTo>
                      <a:lnTo>
                        <a:pt x="385" y="381"/>
                      </a:lnTo>
                      <a:lnTo>
                        <a:pt x="407" y="313"/>
                      </a:lnTo>
                      <a:lnTo>
                        <a:pt x="415" y="203"/>
                      </a:lnTo>
                      <a:lnTo>
                        <a:pt x="408" y="131"/>
                      </a:lnTo>
                      <a:lnTo>
                        <a:pt x="383" y="61"/>
                      </a:lnTo>
                      <a:lnTo>
                        <a:pt x="363" y="38"/>
                      </a:lnTo>
                      <a:lnTo>
                        <a:pt x="329" y="21"/>
                      </a:lnTo>
                      <a:lnTo>
                        <a:pt x="288" y="12"/>
                      </a:lnTo>
                      <a:lnTo>
                        <a:pt x="243" y="0"/>
                      </a:lnTo>
                      <a:lnTo>
                        <a:pt x="175" y="1"/>
                      </a:lnTo>
                      <a:lnTo>
                        <a:pt x="117" y="12"/>
                      </a:lnTo>
                      <a:lnTo>
                        <a:pt x="55" y="35"/>
                      </a:lnTo>
                      <a:lnTo>
                        <a:pt x="14" y="73"/>
                      </a:lnTo>
                      <a:lnTo>
                        <a:pt x="0" y="100"/>
                      </a:lnTo>
                      <a:lnTo>
                        <a:pt x="55" y="93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27" name="Freeform 251"/>
                <p:cNvSpPr>
                  <a:spLocks/>
                </p:cNvSpPr>
                <p:nvPr/>
              </p:nvSpPr>
              <p:spPr bwMode="auto">
                <a:xfrm>
                  <a:off x="3375" y="6332"/>
                  <a:ext cx="188" cy="219"/>
                </a:xfrm>
                <a:custGeom>
                  <a:avLst/>
                  <a:gdLst/>
                  <a:ahLst/>
                  <a:cxnLst>
                    <a:cxn ang="0">
                      <a:pos x="0" y="68"/>
                    </a:cxn>
                    <a:cxn ang="0">
                      <a:pos x="85" y="61"/>
                    </a:cxn>
                    <a:cxn ang="0">
                      <a:pos x="150" y="49"/>
                    </a:cxn>
                    <a:cxn ang="0">
                      <a:pos x="134" y="59"/>
                    </a:cxn>
                    <a:cxn ang="0">
                      <a:pos x="90" y="73"/>
                    </a:cxn>
                    <a:cxn ang="0">
                      <a:pos x="98" y="84"/>
                    </a:cxn>
                    <a:cxn ang="0">
                      <a:pos x="126" y="84"/>
                    </a:cxn>
                    <a:cxn ang="0">
                      <a:pos x="174" y="72"/>
                    </a:cxn>
                    <a:cxn ang="0">
                      <a:pos x="152" y="86"/>
                    </a:cxn>
                    <a:cxn ang="0">
                      <a:pos x="115" y="107"/>
                    </a:cxn>
                    <a:cxn ang="0">
                      <a:pos x="152" y="108"/>
                    </a:cxn>
                    <a:cxn ang="0">
                      <a:pos x="134" y="126"/>
                    </a:cxn>
                    <a:cxn ang="0">
                      <a:pos x="118" y="156"/>
                    </a:cxn>
                    <a:cxn ang="0">
                      <a:pos x="134" y="152"/>
                    </a:cxn>
                    <a:cxn ang="0">
                      <a:pos x="189" y="147"/>
                    </a:cxn>
                    <a:cxn ang="0">
                      <a:pos x="107" y="177"/>
                    </a:cxn>
                    <a:cxn ang="0">
                      <a:pos x="84" y="206"/>
                    </a:cxn>
                    <a:cxn ang="0">
                      <a:pos x="144" y="182"/>
                    </a:cxn>
                    <a:cxn ang="0">
                      <a:pos x="122" y="196"/>
                    </a:cxn>
                    <a:cxn ang="0">
                      <a:pos x="82" y="222"/>
                    </a:cxn>
                    <a:cxn ang="0">
                      <a:pos x="109" y="224"/>
                    </a:cxn>
                    <a:cxn ang="0">
                      <a:pos x="175" y="212"/>
                    </a:cxn>
                    <a:cxn ang="0">
                      <a:pos x="235" y="217"/>
                    </a:cxn>
                    <a:cxn ang="0">
                      <a:pos x="254" y="222"/>
                    </a:cxn>
                    <a:cxn ang="0">
                      <a:pos x="213" y="250"/>
                    </a:cxn>
                    <a:cxn ang="0">
                      <a:pos x="286" y="227"/>
                    </a:cxn>
                    <a:cxn ang="0">
                      <a:pos x="265" y="250"/>
                    </a:cxn>
                    <a:cxn ang="0">
                      <a:pos x="213" y="268"/>
                    </a:cxn>
                    <a:cxn ang="0">
                      <a:pos x="249" y="282"/>
                    </a:cxn>
                    <a:cxn ang="0">
                      <a:pos x="260" y="285"/>
                    </a:cxn>
                    <a:cxn ang="0">
                      <a:pos x="215" y="296"/>
                    </a:cxn>
                    <a:cxn ang="0">
                      <a:pos x="248" y="325"/>
                    </a:cxn>
                    <a:cxn ang="0">
                      <a:pos x="246" y="338"/>
                    </a:cxn>
                    <a:cxn ang="0">
                      <a:pos x="213" y="373"/>
                    </a:cxn>
                    <a:cxn ang="0">
                      <a:pos x="249" y="371"/>
                    </a:cxn>
                    <a:cxn ang="0">
                      <a:pos x="290" y="310"/>
                    </a:cxn>
                    <a:cxn ang="0">
                      <a:pos x="260" y="373"/>
                    </a:cxn>
                    <a:cxn ang="0">
                      <a:pos x="254" y="427"/>
                    </a:cxn>
                    <a:cxn ang="0">
                      <a:pos x="301" y="371"/>
                    </a:cxn>
                    <a:cxn ang="0">
                      <a:pos x="303" y="387"/>
                    </a:cxn>
                    <a:cxn ang="0">
                      <a:pos x="268" y="429"/>
                    </a:cxn>
                    <a:cxn ang="0">
                      <a:pos x="319" y="404"/>
                    </a:cxn>
                    <a:cxn ang="0">
                      <a:pos x="364" y="313"/>
                    </a:cxn>
                    <a:cxn ang="0">
                      <a:pos x="377" y="194"/>
                    </a:cxn>
                    <a:cxn ang="0">
                      <a:pos x="347" y="147"/>
                    </a:cxn>
                    <a:cxn ang="0">
                      <a:pos x="246" y="178"/>
                    </a:cxn>
                    <a:cxn ang="0">
                      <a:pos x="322" y="142"/>
                    </a:cxn>
                    <a:cxn ang="0">
                      <a:pos x="363" y="91"/>
                    </a:cxn>
                    <a:cxn ang="0">
                      <a:pos x="295" y="72"/>
                    </a:cxn>
                    <a:cxn ang="0">
                      <a:pos x="292" y="61"/>
                    </a:cxn>
                    <a:cxn ang="0">
                      <a:pos x="303" y="23"/>
                    </a:cxn>
                    <a:cxn ang="0">
                      <a:pos x="251" y="7"/>
                    </a:cxn>
                    <a:cxn ang="0">
                      <a:pos x="90" y="19"/>
                    </a:cxn>
                  </a:cxnLst>
                  <a:rect l="0" t="0" r="r" b="b"/>
                  <a:pathLst>
                    <a:path w="377" h="438">
                      <a:moveTo>
                        <a:pt x="36" y="37"/>
                      </a:moveTo>
                      <a:lnTo>
                        <a:pt x="0" y="68"/>
                      </a:lnTo>
                      <a:lnTo>
                        <a:pt x="63" y="73"/>
                      </a:lnTo>
                      <a:lnTo>
                        <a:pt x="85" y="61"/>
                      </a:lnTo>
                      <a:lnTo>
                        <a:pt x="120" y="52"/>
                      </a:lnTo>
                      <a:lnTo>
                        <a:pt x="150" y="49"/>
                      </a:lnTo>
                      <a:lnTo>
                        <a:pt x="185" y="52"/>
                      </a:lnTo>
                      <a:lnTo>
                        <a:pt x="134" y="59"/>
                      </a:lnTo>
                      <a:lnTo>
                        <a:pt x="109" y="66"/>
                      </a:lnTo>
                      <a:lnTo>
                        <a:pt x="90" y="73"/>
                      </a:lnTo>
                      <a:lnTo>
                        <a:pt x="85" y="75"/>
                      </a:lnTo>
                      <a:lnTo>
                        <a:pt x="98" y="84"/>
                      </a:lnTo>
                      <a:lnTo>
                        <a:pt x="109" y="94"/>
                      </a:lnTo>
                      <a:lnTo>
                        <a:pt x="126" y="84"/>
                      </a:lnTo>
                      <a:lnTo>
                        <a:pt x="142" y="79"/>
                      </a:lnTo>
                      <a:lnTo>
                        <a:pt x="174" y="72"/>
                      </a:lnTo>
                      <a:lnTo>
                        <a:pt x="183" y="72"/>
                      </a:lnTo>
                      <a:lnTo>
                        <a:pt x="152" y="86"/>
                      </a:lnTo>
                      <a:lnTo>
                        <a:pt x="128" y="96"/>
                      </a:lnTo>
                      <a:lnTo>
                        <a:pt x="115" y="107"/>
                      </a:lnTo>
                      <a:lnTo>
                        <a:pt x="126" y="119"/>
                      </a:lnTo>
                      <a:lnTo>
                        <a:pt x="152" y="108"/>
                      </a:lnTo>
                      <a:lnTo>
                        <a:pt x="174" y="105"/>
                      </a:lnTo>
                      <a:lnTo>
                        <a:pt x="134" y="126"/>
                      </a:lnTo>
                      <a:lnTo>
                        <a:pt x="122" y="135"/>
                      </a:lnTo>
                      <a:lnTo>
                        <a:pt x="118" y="156"/>
                      </a:lnTo>
                      <a:lnTo>
                        <a:pt x="111" y="166"/>
                      </a:lnTo>
                      <a:lnTo>
                        <a:pt x="134" y="152"/>
                      </a:lnTo>
                      <a:lnTo>
                        <a:pt x="156" y="149"/>
                      </a:lnTo>
                      <a:lnTo>
                        <a:pt x="189" y="147"/>
                      </a:lnTo>
                      <a:lnTo>
                        <a:pt x="139" y="164"/>
                      </a:lnTo>
                      <a:lnTo>
                        <a:pt x="107" y="177"/>
                      </a:lnTo>
                      <a:lnTo>
                        <a:pt x="85" y="189"/>
                      </a:lnTo>
                      <a:lnTo>
                        <a:pt x="84" y="206"/>
                      </a:lnTo>
                      <a:lnTo>
                        <a:pt x="109" y="194"/>
                      </a:lnTo>
                      <a:lnTo>
                        <a:pt x="144" y="182"/>
                      </a:lnTo>
                      <a:lnTo>
                        <a:pt x="159" y="182"/>
                      </a:lnTo>
                      <a:lnTo>
                        <a:pt x="122" y="196"/>
                      </a:lnTo>
                      <a:lnTo>
                        <a:pt x="92" y="210"/>
                      </a:lnTo>
                      <a:lnTo>
                        <a:pt x="82" y="222"/>
                      </a:lnTo>
                      <a:lnTo>
                        <a:pt x="85" y="234"/>
                      </a:lnTo>
                      <a:lnTo>
                        <a:pt x="109" y="224"/>
                      </a:lnTo>
                      <a:lnTo>
                        <a:pt x="131" y="213"/>
                      </a:lnTo>
                      <a:lnTo>
                        <a:pt x="175" y="212"/>
                      </a:lnTo>
                      <a:lnTo>
                        <a:pt x="193" y="213"/>
                      </a:lnTo>
                      <a:lnTo>
                        <a:pt x="235" y="217"/>
                      </a:lnTo>
                      <a:lnTo>
                        <a:pt x="284" y="210"/>
                      </a:lnTo>
                      <a:lnTo>
                        <a:pt x="254" y="222"/>
                      </a:lnTo>
                      <a:lnTo>
                        <a:pt x="204" y="231"/>
                      </a:lnTo>
                      <a:lnTo>
                        <a:pt x="213" y="250"/>
                      </a:lnTo>
                      <a:lnTo>
                        <a:pt x="249" y="240"/>
                      </a:lnTo>
                      <a:lnTo>
                        <a:pt x="286" y="227"/>
                      </a:lnTo>
                      <a:lnTo>
                        <a:pt x="309" y="213"/>
                      </a:lnTo>
                      <a:lnTo>
                        <a:pt x="265" y="250"/>
                      </a:lnTo>
                      <a:lnTo>
                        <a:pt x="237" y="261"/>
                      </a:lnTo>
                      <a:lnTo>
                        <a:pt x="213" y="268"/>
                      </a:lnTo>
                      <a:lnTo>
                        <a:pt x="215" y="287"/>
                      </a:lnTo>
                      <a:lnTo>
                        <a:pt x="249" y="282"/>
                      </a:lnTo>
                      <a:lnTo>
                        <a:pt x="278" y="273"/>
                      </a:lnTo>
                      <a:lnTo>
                        <a:pt x="260" y="285"/>
                      </a:lnTo>
                      <a:lnTo>
                        <a:pt x="230" y="294"/>
                      </a:lnTo>
                      <a:lnTo>
                        <a:pt x="215" y="296"/>
                      </a:lnTo>
                      <a:lnTo>
                        <a:pt x="215" y="339"/>
                      </a:lnTo>
                      <a:lnTo>
                        <a:pt x="248" y="325"/>
                      </a:lnTo>
                      <a:lnTo>
                        <a:pt x="273" y="313"/>
                      </a:lnTo>
                      <a:lnTo>
                        <a:pt x="246" y="338"/>
                      </a:lnTo>
                      <a:lnTo>
                        <a:pt x="211" y="353"/>
                      </a:lnTo>
                      <a:lnTo>
                        <a:pt x="213" y="373"/>
                      </a:lnTo>
                      <a:lnTo>
                        <a:pt x="232" y="395"/>
                      </a:lnTo>
                      <a:lnTo>
                        <a:pt x="249" y="371"/>
                      </a:lnTo>
                      <a:lnTo>
                        <a:pt x="273" y="339"/>
                      </a:lnTo>
                      <a:lnTo>
                        <a:pt x="290" y="310"/>
                      </a:lnTo>
                      <a:lnTo>
                        <a:pt x="273" y="355"/>
                      </a:lnTo>
                      <a:lnTo>
                        <a:pt x="260" y="373"/>
                      </a:lnTo>
                      <a:lnTo>
                        <a:pt x="237" y="404"/>
                      </a:lnTo>
                      <a:lnTo>
                        <a:pt x="254" y="427"/>
                      </a:lnTo>
                      <a:lnTo>
                        <a:pt x="282" y="401"/>
                      </a:lnTo>
                      <a:lnTo>
                        <a:pt x="301" y="371"/>
                      </a:lnTo>
                      <a:lnTo>
                        <a:pt x="319" y="338"/>
                      </a:lnTo>
                      <a:lnTo>
                        <a:pt x="303" y="387"/>
                      </a:lnTo>
                      <a:lnTo>
                        <a:pt x="286" y="408"/>
                      </a:lnTo>
                      <a:lnTo>
                        <a:pt x="268" y="429"/>
                      </a:lnTo>
                      <a:lnTo>
                        <a:pt x="284" y="438"/>
                      </a:lnTo>
                      <a:lnTo>
                        <a:pt x="319" y="404"/>
                      </a:lnTo>
                      <a:lnTo>
                        <a:pt x="352" y="353"/>
                      </a:lnTo>
                      <a:lnTo>
                        <a:pt x="364" y="313"/>
                      </a:lnTo>
                      <a:lnTo>
                        <a:pt x="372" y="245"/>
                      </a:lnTo>
                      <a:lnTo>
                        <a:pt x="377" y="194"/>
                      </a:lnTo>
                      <a:lnTo>
                        <a:pt x="375" y="145"/>
                      </a:lnTo>
                      <a:lnTo>
                        <a:pt x="347" y="147"/>
                      </a:lnTo>
                      <a:lnTo>
                        <a:pt x="306" y="164"/>
                      </a:lnTo>
                      <a:lnTo>
                        <a:pt x="246" y="178"/>
                      </a:lnTo>
                      <a:lnTo>
                        <a:pt x="301" y="156"/>
                      </a:lnTo>
                      <a:lnTo>
                        <a:pt x="322" y="142"/>
                      </a:lnTo>
                      <a:lnTo>
                        <a:pt x="371" y="122"/>
                      </a:lnTo>
                      <a:lnTo>
                        <a:pt x="363" y="91"/>
                      </a:lnTo>
                      <a:lnTo>
                        <a:pt x="349" y="54"/>
                      </a:lnTo>
                      <a:lnTo>
                        <a:pt x="295" y="72"/>
                      </a:lnTo>
                      <a:lnTo>
                        <a:pt x="256" y="93"/>
                      </a:lnTo>
                      <a:lnTo>
                        <a:pt x="292" y="61"/>
                      </a:lnTo>
                      <a:lnTo>
                        <a:pt x="341" y="44"/>
                      </a:lnTo>
                      <a:lnTo>
                        <a:pt x="303" y="23"/>
                      </a:lnTo>
                      <a:lnTo>
                        <a:pt x="279" y="14"/>
                      </a:lnTo>
                      <a:lnTo>
                        <a:pt x="251" y="7"/>
                      </a:lnTo>
                      <a:lnTo>
                        <a:pt x="163" y="0"/>
                      </a:lnTo>
                      <a:lnTo>
                        <a:pt x="90" y="19"/>
                      </a:lnTo>
                      <a:lnTo>
                        <a:pt x="36" y="37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28" name="Freeform 252"/>
                <p:cNvSpPr>
                  <a:spLocks/>
                </p:cNvSpPr>
                <p:nvPr/>
              </p:nvSpPr>
              <p:spPr bwMode="auto">
                <a:xfrm>
                  <a:off x="3328" y="6568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21" y="12"/>
                    </a:cxn>
                    <a:cxn ang="0">
                      <a:pos x="30" y="17"/>
                    </a:cxn>
                    <a:cxn ang="0">
                      <a:pos x="38" y="22"/>
                    </a:cxn>
                    <a:cxn ang="0">
                      <a:pos x="25" y="21"/>
                    </a:cxn>
                    <a:cxn ang="0">
                      <a:pos x="10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" h="22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21" y="12"/>
                      </a:lnTo>
                      <a:lnTo>
                        <a:pt x="30" y="17"/>
                      </a:lnTo>
                      <a:lnTo>
                        <a:pt x="38" y="22"/>
                      </a:lnTo>
                      <a:lnTo>
                        <a:pt x="25" y="21"/>
                      </a:lnTo>
                      <a:lnTo>
                        <a:pt x="10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29" name="Freeform 253"/>
                <p:cNvSpPr>
                  <a:spLocks/>
                </p:cNvSpPr>
                <p:nvPr/>
              </p:nvSpPr>
              <p:spPr bwMode="auto">
                <a:xfrm>
                  <a:off x="3332" y="6589"/>
                  <a:ext cx="6" cy="1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0"/>
                    </a:cxn>
                    <a:cxn ang="0">
                      <a:pos x="11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19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1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30" name="Freeform 254"/>
                <p:cNvSpPr>
                  <a:spLocks/>
                </p:cNvSpPr>
                <p:nvPr/>
              </p:nvSpPr>
              <p:spPr bwMode="auto">
                <a:xfrm>
                  <a:off x="3352" y="6478"/>
                  <a:ext cx="18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7"/>
                    </a:cxn>
                    <a:cxn ang="0">
                      <a:pos x="27" y="14"/>
                    </a:cxn>
                    <a:cxn ang="0">
                      <a:pos x="37" y="18"/>
                    </a:cxn>
                    <a:cxn ang="0">
                      <a:pos x="23" y="18"/>
                    </a:cxn>
                    <a:cxn ang="0">
                      <a:pos x="7" y="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7" h="18">
                      <a:moveTo>
                        <a:pt x="0" y="0"/>
                      </a:moveTo>
                      <a:lnTo>
                        <a:pt x="8" y="7"/>
                      </a:lnTo>
                      <a:lnTo>
                        <a:pt x="27" y="14"/>
                      </a:lnTo>
                      <a:lnTo>
                        <a:pt x="37" y="18"/>
                      </a:lnTo>
                      <a:lnTo>
                        <a:pt x="23" y="18"/>
                      </a:lnTo>
                      <a:lnTo>
                        <a:pt x="7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31" name="Freeform 255"/>
                <p:cNvSpPr>
                  <a:spLocks/>
                </p:cNvSpPr>
                <p:nvPr/>
              </p:nvSpPr>
              <p:spPr bwMode="auto">
                <a:xfrm>
                  <a:off x="3345" y="6458"/>
                  <a:ext cx="22" cy="5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2" y="0"/>
                    </a:cxn>
                    <a:cxn ang="0">
                      <a:pos x="44" y="10"/>
                    </a:cxn>
                    <a:cxn ang="0">
                      <a:pos x="21" y="3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4" h="10">
                      <a:moveTo>
                        <a:pt x="0" y="2"/>
                      </a:moveTo>
                      <a:lnTo>
                        <a:pt x="22" y="0"/>
                      </a:lnTo>
                      <a:lnTo>
                        <a:pt x="44" y="10"/>
                      </a:lnTo>
                      <a:lnTo>
                        <a:pt x="21" y="3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32" name="Freeform 256"/>
                <p:cNvSpPr>
                  <a:spLocks/>
                </p:cNvSpPr>
                <p:nvPr/>
              </p:nvSpPr>
              <p:spPr bwMode="auto">
                <a:xfrm>
                  <a:off x="3375" y="6469"/>
                  <a:ext cx="14" cy="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0" y="14"/>
                    </a:cxn>
                    <a:cxn ang="0">
                      <a:pos x="21" y="17"/>
                    </a:cxn>
                    <a:cxn ang="0">
                      <a:pos x="8" y="10"/>
                    </a:cxn>
                    <a:cxn ang="0">
                      <a:pos x="14" y="8"/>
                    </a:cxn>
                    <a:cxn ang="0">
                      <a:pos x="27" y="5"/>
                    </a:cxn>
                    <a:cxn ang="0">
                      <a:pos x="8" y="7"/>
                    </a:cxn>
                    <a:cxn ang="0">
                      <a:pos x="14" y="3"/>
                    </a:cxn>
                    <a:cxn ang="0">
                      <a:pos x="29" y="0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29" h="17">
                      <a:moveTo>
                        <a:pt x="0" y="5"/>
                      </a:moveTo>
                      <a:lnTo>
                        <a:pt x="10" y="14"/>
                      </a:lnTo>
                      <a:lnTo>
                        <a:pt x="21" y="17"/>
                      </a:lnTo>
                      <a:lnTo>
                        <a:pt x="8" y="10"/>
                      </a:lnTo>
                      <a:lnTo>
                        <a:pt x="14" y="8"/>
                      </a:lnTo>
                      <a:lnTo>
                        <a:pt x="27" y="5"/>
                      </a:lnTo>
                      <a:lnTo>
                        <a:pt x="8" y="7"/>
                      </a:lnTo>
                      <a:lnTo>
                        <a:pt x="14" y="3"/>
                      </a:lnTo>
                      <a:lnTo>
                        <a:pt x="29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33" name="Freeform 257"/>
                <p:cNvSpPr>
                  <a:spLocks/>
                </p:cNvSpPr>
                <p:nvPr/>
              </p:nvSpPr>
              <p:spPr bwMode="auto">
                <a:xfrm>
                  <a:off x="3341" y="6530"/>
                  <a:ext cx="11" cy="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27"/>
                    </a:cxn>
                    <a:cxn ang="0">
                      <a:pos x="20" y="62"/>
                    </a:cxn>
                    <a:cxn ang="0">
                      <a:pos x="20" y="39"/>
                    </a:cxn>
                    <a:cxn ang="0">
                      <a:pos x="20" y="22"/>
                    </a:cxn>
                    <a:cxn ang="0">
                      <a:pos x="14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" h="62">
                      <a:moveTo>
                        <a:pt x="0" y="0"/>
                      </a:moveTo>
                      <a:lnTo>
                        <a:pt x="16" y="27"/>
                      </a:lnTo>
                      <a:lnTo>
                        <a:pt x="20" y="62"/>
                      </a:lnTo>
                      <a:lnTo>
                        <a:pt x="20" y="39"/>
                      </a:lnTo>
                      <a:lnTo>
                        <a:pt x="20" y="22"/>
                      </a:lnTo>
                      <a:lnTo>
                        <a:pt x="14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34" name="Freeform 258"/>
                <p:cNvSpPr>
                  <a:spLocks/>
                </p:cNvSpPr>
                <p:nvPr/>
              </p:nvSpPr>
              <p:spPr bwMode="auto">
                <a:xfrm>
                  <a:off x="3379" y="6507"/>
                  <a:ext cx="34" cy="38"/>
                </a:xfrm>
                <a:custGeom>
                  <a:avLst/>
                  <a:gdLst/>
                  <a:ahLst/>
                  <a:cxnLst>
                    <a:cxn ang="0">
                      <a:pos x="69" y="0"/>
                    </a:cxn>
                    <a:cxn ang="0">
                      <a:pos x="38" y="24"/>
                    </a:cxn>
                    <a:cxn ang="0">
                      <a:pos x="17" y="30"/>
                    </a:cxn>
                    <a:cxn ang="0">
                      <a:pos x="16" y="47"/>
                    </a:cxn>
                    <a:cxn ang="0">
                      <a:pos x="0" y="75"/>
                    </a:cxn>
                    <a:cxn ang="0">
                      <a:pos x="19" y="56"/>
                    </a:cxn>
                    <a:cxn ang="0">
                      <a:pos x="21" y="33"/>
                    </a:cxn>
                    <a:cxn ang="0">
                      <a:pos x="46" y="30"/>
                    </a:cxn>
                    <a:cxn ang="0">
                      <a:pos x="69" y="0"/>
                    </a:cxn>
                  </a:cxnLst>
                  <a:rect l="0" t="0" r="r" b="b"/>
                  <a:pathLst>
                    <a:path w="69" h="75">
                      <a:moveTo>
                        <a:pt x="69" y="0"/>
                      </a:moveTo>
                      <a:lnTo>
                        <a:pt x="38" y="24"/>
                      </a:lnTo>
                      <a:lnTo>
                        <a:pt x="17" y="30"/>
                      </a:lnTo>
                      <a:lnTo>
                        <a:pt x="16" y="47"/>
                      </a:lnTo>
                      <a:lnTo>
                        <a:pt x="0" y="75"/>
                      </a:lnTo>
                      <a:lnTo>
                        <a:pt x="19" y="56"/>
                      </a:lnTo>
                      <a:lnTo>
                        <a:pt x="21" y="33"/>
                      </a:lnTo>
                      <a:lnTo>
                        <a:pt x="46" y="30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35" name="Freeform 259"/>
                <p:cNvSpPr>
                  <a:spLocks/>
                </p:cNvSpPr>
                <p:nvPr/>
              </p:nvSpPr>
              <p:spPr bwMode="auto">
                <a:xfrm>
                  <a:off x="3373" y="6455"/>
                  <a:ext cx="20" cy="6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6" y="7"/>
                    </a:cxn>
                    <a:cxn ang="0">
                      <a:pos x="39" y="0"/>
                    </a:cxn>
                    <a:cxn ang="0">
                      <a:pos x="22" y="10"/>
                    </a:cxn>
                    <a:cxn ang="0">
                      <a:pos x="14" y="12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9" h="12">
                      <a:moveTo>
                        <a:pt x="0" y="10"/>
                      </a:moveTo>
                      <a:lnTo>
                        <a:pt x="16" y="7"/>
                      </a:lnTo>
                      <a:lnTo>
                        <a:pt x="39" y="0"/>
                      </a:lnTo>
                      <a:lnTo>
                        <a:pt x="22" y="10"/>
                      </a:lnTo>
                      <a:lnTo>
                        <a:pt x="14" y="12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04036" name="Freeform 260"/>
              <p:cNvSpPr>
                <a:spLocks/>
              </p:cNvSpPr>
              <p:nvPr/>
            </p:nvSpPr>
            <p:spPr bwMode="auto">
              <a:xfrm>
                <a:off x="3338" y="6658"/>
                <a:ext cx="60" cy="137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68" y="31"/>
                  </a:cxn>
                  <a:cxn ang="0">
                    <a:pos x="60" y="80"/>
                  </a:cxn>
                  <a:cxn ang="0">
                    <a:pos x="22" y="129"/>
                  </a:cxn>
                  <a:cxn ang="0">
                    <a:pos x="5" y="180"/>
                  </a:cxn>
                  <a:cxn ang="0">
                    <a:pos x="0" y="233"/>
                  </a:cxn>
                  <a:cxn ang="0">
                    <a:pos x="6" y="273"/>
                  </a:cxn>
                  <a:cxn ang="0">
                    <a:pos x="121" y="108"/>
                  </a:cxn>
                  <a:cxn ang="0">
                    <a:pos x="95" y="0"/>
                  </a:cxn>
                </a:cxnLst>
                <a:rect l="0" t="0" r="r" b="b"/>
                <a:pathLst>
                  <a:path w="121" h="273">
                    <a:moveTo>
                      <a:pt x="95" y="0"/>
                    </a:moveTo>
                    <a:lnTo>
                      <a:pt x="68" y="31"/>
                    </a:lnTo>
                    <a:lnTo>
                      <a:pt x="60" y="80"/>
                    </a:lnTo>
                    <a:lnTo>
                      <a:pt x="22" y="129"/>
                    </a:lnTo>
                    <a:lnTo>
                      <a:pt x="5" y="180"/>
                    </a:lnTo>
                    <a:lnTo>
                      <a:pt x="0" y="233"/>
                    </a:lnTo>
                    <a:lnTo>
                      <a:pt x="6" y="273"/>
                    </a:lnTo>
                    <a:lnTo>
                      <a:pt x="121" y="108"/>
                    </a:lnTo>
                    <a:lnTo>
                      <a:pt x="95" y="0"/>
                    </a:lnTo>
                    <a:close/>
                  </a:path>
                </a:pathLst>
              </a:custGeom>
              <a:blipFill dpi="0" rotWithShape="0">
                <a:blip r:embed="rId13"/>
                <a:srcRect/>
                <a:tile tx="0" ty="0" sx="100000" sy="100000" flip="none" algn="tl"/>
              </a:blip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037" name="Freeform 261"/>
              <p:cNvSpPr>
                <a:spLocks/>
              </p:cNvSpPr>
              <p:nvPr/>
            </p:nvSpPr>
            <p:spPr bwMode="auto">
              <a:xfrm>
                <a:off x="3383" y="6582"/>
                <a:ext cx="144" cy="101"/>
              </a:xfrm>
              <a:custGeom>
                <a:avLst/>
                <a:gdLst/>
                <a:ahLst/>
                <a:cxnLst>
                  <a:cxn ang="0">
                    <a:pos x="272" y="0"/>
                  </a:cxn>
                  <a:cxn ang="0">
                    <a:pos x="228" y="7"/>
                  </a:cxn>
                  <a:cxn ang="0">
                    <a:pos x="170" y="31"/>
                  </a:cxn>
                  <a:cxn ang="0">
                    <a:pos x="100" y="66"/>
                  </a:cxn>
                  <a:cxn ang="0">
                    <a:pos x="48" y="101"/>
                  </a:cxn>
                  <a:cxn ang="0">
                    <a:pos x="11" y="126"/>
                  </a:cxn>
                  <a:cxn ang="0">
                    <a:pos x="1" y="152"/>
                  </a:cxn>
                  <a:cxn ang="0">
                    <a:pos x="0" y="201"/>
                  </a:cxn>
                  <a:cxn ang="0">
                    <a:pos x="286" y="45"/>
                  </a:cxn>
                  <a:cxn ang="0">
                    <a:pos x="272" y="0"/>
                  </a:cxn>
                </a:cxnLst>
                <a:rect l="0" t="0" r="r" b="b"/>
                <a:pathLst>
                  <a:path w="286" h="201">
                    <a:moveTo>
                      <a:pt x="272" y="0"/>
                    </a:moveTo>
                    <a:lnTo>
                      <a:pt x="228" y="7"/>
                    </a:lnTo>
                    <a:lnTo>
                      <a:pt x="170" y="31"/>
                    </a:lnTo>
                    <a:lnTo>
                      <a:pt x="100" y="66"/>
                    </a:lnTo>
                    <a:lnTo>
                      <a:pt x="48" y="101"/>
                    </a:lnTo>
                    <a:lnTo>
                      <a:pt x="11" y="126"/>
                    </a:lnTo>
                    <a:lnTo>
                      <a:pt x="1" y="152"/>
                    </a:lnTo>
                    <a:lnTo>
                      <a:pt x="0" y="201"/>
                    </a:lnTo>
                    <a:lnTo>
                      <a:pt x="286" y="45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C0C0C0"/>
              </a:solid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038" name="Freeform 262"/>
              <p:cNvSpPr>
                <a:spLocks/>
              </p:cNvSpPr>
              <p:nvPr/>
            </p:nvSpPr>
            <p:spPr bwMode="auto">
              <a:xfrm>
                <a:off x="3387" y="6587"/>
                <a:ext cx="141" cy="99"/>
              </a:xfrm>
              <a:custGeom>
                <a:avLst/>
                <a:gdLst/>
                <a:ahLst/>
                <a:cxnLst>
                  <a:cxn ang="0">
                    <a:pos x="0" y="200"/>
                  </a:cxn>
                  <a:cxn ang="0">
                    <a:pos x="0" y="147"/>
                  </a:cxn>
                  <a:cxn ang="0">
                    <a:pos x="10" y="125"/>
                  </a:cxn>
                  <a:cxn ang="0">
                    <a:pos x="68" y="86"/>
                  </a:cxn>
                  <a:cxn ang="0">
                    <a:pos x="138" y="44"/>
                  </a:cxn>
                  <a:cxn ang="0">
                    <a:pos x="210" y="11"/>
                  </a:cxn>
                  <a:cxn ang="0">
                    <a:pos x="262" y="0"/>
                  </a:cxn>
                  <a:cxn ang="0">
                    <a:pos x="283" y="62"/>
                  </a:cxn>
                  <a:cxn ang="0">
                    <a:pos x="67" y="167"/>
                  </a:cxn>
                  <a:cxn ang="0">
                    <a:pos x="0" y="200"/>
                  </a:cxn>
                </a:cxnLst>
                <a:rect l="0" t="0" r="r" b="b"/>
                <a:pathLst>
                  <a:path w="283" h="200">
                    <a:moveTo>
                      <a:pt x="0" y="200"/>
                    </a:moveTo>
                    <a:lnTo>
                      <a:pt x="0" y="147"/>
                    </a:lnTo>
                    <a:lnTo>
                      <a:pt x="10" y="125"/>
                    </a:lnTo>
                    <a:lnTo>
                      <a:pt x="68" y="86"/>
                    </a:lnTo>
                    <a:lnTo>
                      <a:pt x="138" y="44"/>
                    </a:lnTo>
                    <a:lnTo>
                      <a:pt x="210" y="11"/>
                    </a:lnTo>
                    <a:lnTo>
                      <a:pt x="262" y="0"/>
                    </a:lnTo>
                    <a:lnTo>
                      <a:pt x="283" y="62"/>
                    </a:lnTo>
                    <a:lnTo>
                      <a:pt x="67" y="167"/>
                    </a:lnTo>
                    <a:lnTo>
                      <a:pt x="0" y="200"/>
                    </a:lnTo>
                    <a:close/>
                  </a:path>
                </a:pathLst>
              </a:custGeom>
              <a:blipFill dpi="0" rotWithShape="0">
                <a:blip r:embed="rId14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03972" name="Group 263"/>
              <p:cNvGrpSpPr>
                <a:grpSpLocks/>
              </p:cNvGrpSpPr>
              <p:nvPr/>
            </p:nvGrpSpPr>
            <p:grpSpPr bwMode="auto">
              <a:xfrm>
                <a:off x="3238" y="6891"/>
                <a:ext cx="89" cy="131"/>
                <a:chOff x="3238" y="6891"/>
                <a:chExt cx="89" cy="131"/>
              </a:xfrm>
            </p:grpSpPr>
            <p:grpSp>
              <p:nvGrpSpPr>
                <p:cNvPr id="203978" name="Group 264"/>
                <p:cNvGrpSpPr>
                  <a:grpSpLocks/>
                </p:cNvGrpSpPr>
                <p:nvPr/>
              </p:nvGrpSpPr>
              <p:grpSpPr bwMode="auto">
                <a:xfrm>
                  <a:off x="3238" y="6891"/>
                  <a:ext cx="89" cy="131"/>
                  <a:chOff x="3238" y="6891"/>
                  <a:chExt cx="89" cy="131"/>
                </a:xfrm>
              </p:grpSpPr>
              <p:sp>
                <p:nvSpPr>
                  <p:cNvPr id="204041" name="Freeform 265"/>
                  <p:cNvSpPr>
                    <a:spLocks/>
                  </p:cNvSpPr>
                  <p:nvPr/>
                </p:nvSpPr>
                <p:spPr bwMode="auto">
                  <a:xfrm>
                    <a:off x="3238" y="6896"/>
                    <a:ext cx="74" cy="99"/>
                  </a:xfrm>
                  <a:custGeom>
                    <a:avLst/>
                    <a:gdLst/>
                    <a:ahLst/>
                    <a:cxnLst>
                      <a:cxn ang="0">
                        <a:pos x="51" y="13"/>
                      </a:cxn>
                      <a:cxn ang="0">
                        <a:pos x="27" y="42"/>
                      </a:cxn>
                      <a:cxn ang="0">
                        <a:pos x="18" y="65"/>
                      </a:cxn>
                      <a:cxn ang="0">
                        <a:pos x="7" y="104"/>
                      </a:cxn>
                      <a:cxn ang="0">
                        <a:pos x="7" y="125"/>
                      </a:cxn>
                      <a:cxn ang="0">
                        <a:pos x="0" y="156"/>
                      </a:cxn>
                      <a:cxn ang="0">
                        <a:pos x="120" y="198"/>
                      </a:cxn>
                      <a:cxn ang="0">
                        <a:pos x="147" y="0"/>
                      </a:cxn>
                      <a:cxn ang="0">
                        <a:pos x="98" y="13"/>
                      </a:cxn>
                      <a:cxn ang="0">
                        <a:pos x="51" y="13"/>
                      </a:cxn>
                    </a:cxnLst>
                    <a:rect l="0" t="0" r="r" b="b"/>
                    <a:pathLst>
                      <a:path w="147" h="198">
                        <a:moveTo>
                          <a:pt x="51" y="13"/>
                        </a:moveTo>
                        <a:lnTo>
                          <a:pt x="27" y="42"/>
                        </a:lnTo>
                        <a:lnTo>
                          <a:pt x="18" y="65"/>
                        </a:lnTo>
                        <a:lnTo>
                          <a:pt x="7" y="104"/>
                        </a:lnTo>
                        <a:lnTo>
                          <a:pt x="7" y="125"/>
                        </a:lnTo>
                        <a:lnTo>
                          <a:pt x="0" y="156"/>
                        </a:lnTo>
                        <a:lnTo>
                          <a:pt x="120" y="198"/>
                        </a:lnTo>
                        <a:lnTo>
                          <a:pt x="147" y="0"/>
                        </a:lnTo>
                        <a:lnTo>
                          <a:pt x="98" y="13"/>
                        </a:lnTo>
                        <a:lnTo>
                          <a:pt x="51" y="13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042" name="Freeform 266"/>
                  <p:cNvSpPr>
                    <a:spLocks/>
                  </p:cNvSpPr>
                  <p:nvPr/>
                </p:nvSpPr>
                <p:spPr bwMode="auto">
                  <a:xfrm>
                    <a:off x="3245" y="6904"/>
                    <a:ext cx="60" cy="83"/>
                  </a:xfrm>
                  <a:custGeom>
                    <a:avLst/>
                    <a:gdLst/>
                    <a:ahLst/>
                    <a:cxnLst>
                      <a:cxn ang="0">
                        <a:pos x="47" y="3"/>
                      </a:cxn>
                      <a:cxn ang="0">
                        <a:pos x="26" y="30"/>
                      </a:cxn>
                      <a:cxn ang="0">
                        <a:pos x="9" y="68"/>
                      </a:cxn>
                      <a:cxn ang="0">
                        <a:pos x="4" y="96"/>
                      </a:cxn>
                      <a:cxn ang="0">
                        <a:pos x="0" y="128"/>
                      </a:cxn>
                      <a:cxn ang="0">
                        <a:pos x="96" y="165"/>
                      </a:cxn>
                      <a:cxn ang="0">
                        <a:pos x="119" y="0"/>
                      </a:cxn>
                      <a:cxn ang="0">
                        <a:pos x="83" y="7"/>
                      </a:cxn>
                      <a:cxn ang="0">
                        <a:pos x="47" y="3"/>
                      </a:cxn>
                    </a:cxnLst>
                    <a:rect l="0" t="0" r="r" b="b"/>
                    <a:pathLst>
                      <a:path w="119" h="165">
                        <a:moveTo>
                          <a:pt x="47" y="3"/>
                        </a:moveTo>
                        <a:lnTo>
                          <a:pt x="26" y="30"/>
                        </a:lnTo>
                        <a:lnTo>
                          <a:pt x="9" y="68"/>
                        </a:lnTo>
                        <a:lnTo>
                          <a:pt x="4" y="96"/>
                        </a:lnTo>
                        <a:lnTo>
                          <a:pt x="0" y="128"/>
                        </a:lnTo>
                        <a:lnTo>
                          <a:pt x="96" y="165"/>
                        </a:lnTo>
                        <a:lnTo>
                          <a:pt x="119" y="0"/>
                        </a:lnTo>
                        <a:lnTo>
                          <a:pt x="83" y="7"/>
                        </a:lnTo>
                        <a:lnTo>
                          <a:pt x="47" y="3"/>
                        </a:lnTo>
                        <a:close/>
                      </a:path>
                    </a:pathLst>
                  </a:custGeom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043" name="Freeform 267"/>
                  <p:cNvSpPr>
                    <a:spLocks/>
                  </p:cNvSpPr>
                  <p:nvPr/>
                </p:nvSpPr>
                <p:spPr bwMode="auto">
                  <a:xfrm>
                    <a:off x="3259" y="6891"/>
                    <a:ext cx="68" cy="131"/>
                  </a:xfrm>
                  <a:custGeom>
                    <a:avLst/>
                    <a:gdLst/>
                    <a:ahLst/>
                    <a:cxnLst>
                      <a:cxn ang="0">
                        <a:pos x="92" y="0"/>
                      </a:cxn>
                      <a:cxn ang="0">
                        <a:pos x="37" y="14"/>
                      </a:cxn>
                      <a:cxn ang="0">
                        <a:pos x="13" y="77"/>
                      </a:cxn>
                      <a:cxn ang="0">
                        <a:pos x="2" y="152"/>
                      </a:cxn>
                      <a:cxn ang="0">
                        <a:pos x="0" y="222"/>
                      </a:cxn>
                      <a:cxn ang="0">
                        <a:pos x="130" y="261"/>
                      </a:cxn>
                      <a:cxn ang="0">
                        <a:pos x="136" y="5"/>
                      </a:cxn>
                      <a:cxn ang="0">
                        <a:pos x="92" y="0"/>
                      </a:cxn>
                    </a:cxnLst>
                    <a:rect l="0" t="0" r="r" b="b"/>
                    <a:pathLst>
                      <a:path w="136" h="261">
                        <a:moveTo>
                          <a:pt x="92" y="0"/>
                        </a:moveTo>
                        <a:lnTo>
                          <a:pt x="37" y="14"/>
                        </a:lnTo>
                        <a:lnTo>
                          <a:pt x="13" y="77"/>
                        </a:lnTo>
                        <a:lnTo>
                          <a:pt x="2" y="152"/>
                        </a:lnTo>
                        <a:lnTo>
                          <a:pt x="0" y="222"/>
                        </a:lnTo>
                        <a:lnTo>
                          <a:pt x="130" y="261"/>
                        </a:lnTo>
                        <a:lnTo>
                          <a:pt x="136" y="5"/>
                        </a:lnTo>
                        <a:lnTo>
                          <a:pt x="92" y="0"/>
                        </a:lnTo>
                        <a:close/>
                      </a:path>
                    </a:pathLst>
                  </a:cu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2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4044" name="Freeform 268"/>
                <p:cNvSpPr>
                  <a:spLocks/>
                </p:cNvSpPr>
                <p:nvPr/>
              </p:nvSpPr>
              <p:spPr bwMode="auto">
                <a:xfrm>
                  <a:off x="3264" y="6897"/>
                  <a:ext cx="59" cy="118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34" y="9"/>
                    </a:cxn>
                    <a:cxn ang="0">
                      <a:pos x="15" y="79"/>
                    </a:cxn>
                    <a:cxn ang="0">
                      <a:pos x="0" y="196"/>
                    </a:cxn>
                    <a:cxn ang="0">
                      <a:pos x="116" y="235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16" h="235">
                      <a:moveTo>
                        <a:pt x="110" y="0"/>
                      </a:moveTo>
                      <a:lnTo>
                        <a:pt x="34" y="9"/>
                      </a:lnTo>
                      <a:lnTo>
                        <a:pt x="15" y="79"/>
                      </a:lnTo>
                      <a:lnTo>
                        <a:pt x="0" y="196"/>
                      </a:lnTo>
                      <a:lnTo>
                        <a:pt x="116" y="235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3981" name="Group 269"/>
              <p:cNvGrpSpPr>
                <a:grpSpLocks/>
              </p:cNvGrpSpPr>
              <p:nvPr/>
            </p:nvGrpSpPr>
            <p:grpSpPr bwMode="auto">
              <a:xfrm>
                <a:off x="3094" y="7000"/>
                <a:ext cx="75" cy="104"/>
                <a:chOff x="3094" y="7000"/>
                <a:chExt cx="75" cy="104"/>
              </a:xfrm>
            </p:grpSpPr>
            <p:sp>
              <p:nvSpPr>
                <p:cNvPr id="204046" name="Freeform 270"/>
                <p:cNvSpPr>
                  <a:spLocks/>
                </p:cNvSpPr>
                <p:nvPr/>
              </p:nvSpPr>
              <p:spPr bwMode="auto">
                <a:xfrm>
                  <a:off x="3094" y="7000"/>
                  <a:ext cx="75" cy="104"/>
                </a:xfrm>
                <a:custGeom>
                  <a:avLst/>
                  <a:gdLst/>
                  <a:ahLst/>
                  <a:cxnLst>
                    <a:cxn ang="0">
                      <a:pos x="140" y="12"/>
                    </a:cxn>
                    <a:cxn ang="0">
                      <a:pos x="79" y="10"/>
                    </a:cxn>
                    <a:cxn ang="0">
                      <a:pos x="28" y="0"/>
                    </a:cxn>
                    <a:cxn ang="0">
                      <a:pos x="6" y="37"/>
                    </a:cxn>
                    <a:cxn ang="0">
                      <a:pos x="0" y="89"/>
                    </a:cxn>
                    <a:cxn ang="0">
                      <a:pos x="0" y="129"/>
                    </a:cxn>
                    <a:cxn ang="0">
                      <a:pos x="9" y="173"/>
                    </a:cxn>
                    <a:cxn ang="0">
                      <a:pos x="150" y="208"/>
                    </a:cxn>
                    <a:cxn ang="0">
                      <a:pos x="140" y="12"/>
                    </a:cxn>
                  </a:cxnLst>
                  <a:rect l="0" t="0" r="r" b="b"/>
                  <a:pathLst>
                    <a:path w="150" h="208">
                      <a:moveTo>
                        <a:pt x="140" y="12"/>
                      </a:moveTo>
                      <a:lnTo>
                        <a:pt x="79" y="10"/>
                      </a:lnTo>
                      <a:lnTo>
                        <a:pt x="28" y="0"/>
                      </a:lnTo>
                      <a:lnTo>
                        <a:pt x="6" y="37"/>
                      </a:lnTo>
                      <a:lnTo>
                        <a:pt x="0" y="89"/>
                      </a:lnTo>
                      <a:lnTo>
                        <a:pt x="0" y="129"/>
                      </a:lnTo>
                      <a:lnTo>
                        <a:pt x="9" y="173"/>
                      </a:lnTo>
                      <a:lnTo>
                        <a:pt x="150" y="208"/>
                      </a:lnTo>
                      <a:lnTo>
                        <a:pt x="140" y="1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47" name="Freeform 271"/>
                <p:cNvSpPr>
                  <a:spLocks/>
                </p:cNvSpPr>
                <p:nvPr/>
              </p:nvSpPr>
              <p:spPr bwMode="auto">
                <a:xfrm>
                  <a:off x="3099" y="7006"/>
                  <a:ext cx="67" cy="92"/>
                </a:xfrm>
                <a:custGeom>
                  <a:avLst/>
                  <a:gdLst/>
                  <a:ahLst/>
                  <a:cxnLst>
                    <a:cxn ang="0">
                      <a:pos x="130" y="5"/>
                    </a:cxn>
                    <a:cxn ang="0">
                      <a:pos x="78" y="9"/>
                    </a:cxn>
                    <a:cxn ang="0">
                      <a:pos x="24" y="0"/>
                    </a:cxn>
                    <a:cxn ang="0">
                      <a:pos x="10" y="26"/>
                    </a:cxn>
                    <a:cxn ang="0">
                      <a:pos x="0" y="81"/>
                    </a:cxn>
                    <a:cxn ang="0">
                      <a:pos x="7" y="138"/>
                    </a:cxn>
                    <a:cxn ang="0">
                      <a:pos x="7" y="147"/>
                    </a:cxn>
                    <a:cxn ang="0">
                      <a:pos x="134" y="184"/>
                    </a:cxn>
                    <a:cxn ang="0">
                      <a:pos x="130" y="5"/>
                    </a:cxn>
                  </a:cxnLst>
                  <a:rect l="0" t="0" r="r" b="b"/>
                  <a:pathLst>
                    <a:path w="134" h="184">
                      <a:moveTo>
                        <a:pt x="130" y="5"/>
                      </a:moveTo>
                      <a:lnTo>
                        <a:pt x="78" y="9"/>
                      </a:lnTo>
                      <a:lnTo>
                        <a:pt x="24" y="0"/>
                      </a:lnTo>
                      <a:lnTo>
                        <a:pt x="10" y="26"/>
                      </a:lnTo>
                      <a:lnTo>
                        <a:pt x="0" y="81"/>
                      </a:lnTo>
                      <a:lnTo>
                        <a:pt x="7" y="138"/>
                      </a:lnTo>
                      <a:lnTo>
                        <a:pt x="7" y="147"/>
                      </a:lnTo>
                      <a:lnTo>
                        <a:pt x="134" y="184"/>
                      </a:lnTo>
                      <a:lnTo>
                        <a:pt x="130" y="5"/>
                      </a:lnTo>
                      <a:close/>
                    </a:path>
                  </a:pathLst>
                </a:custGeom>
                <a:blipFill dpi="0" rotWithShape="0">
                  <a:blip r:embed="rId14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04048" name="Freeform 272"/>
              <p:cNvSpPr>
                <a:spLocks/>
              </p:cNvSpPr>
              <p:nvPr/>
            </p:nvSpPr>
            <p:spPr bwMode="auto">
              <a:xfrm>
                <a:off x="3389" y="6623"/>
                <a:ext cx="139" cy="72"/>
              </a:xfrm>
              <a:custGeom>
                <a:avLst/>
                <a:gdLst/>
                <a:ahLst/>
                <a:cxnLst>
                  <a:cxn ang="0">
                    <a:pos x="279" y="0"/>
                  </a:cxn>
                  <a:cxn ang="0">
                    <a:pos x="187" y="44"/>
                  </a:cxn>
                  <a:cxn ang="0">
                    <a:pos x="97" y="100"/>
                  </a:cxn>
                  <a:cxn ang="0">
                    <a:pos x="34" y="131"/>
                  </a:cxn>
                  <a:cxn ang="0">
                    <a:pos x="0" y="145"/>
                  </a:cxn>
                  <a:cxn ang="0">
                    <a:pos x="66" y="128"/>
                  </a:cxn>
                  <a:cxn ang="0">
                    <a:pos x="140" y="88"/>
                  </a:cxn>
                  <a:cxn ang="0">
                    <a:pos x="208" y="47"/>
                  </a:cxn>
                  <a:cxn ang="0">
                    <a:pos x="279" y="0"/>
                  </a:cxn>
                </a:cxnLst>
                <a:rect l="0" t="0" r="r" b="b"/>
                <a:pathLst>
                  <a:path w="279" h="145">
                    <a:moveTo>
                      <a:pt x="279" y="0"/>
                    </a:moveTo>
                    <a:lnTo>
                      <a:pt x="187" y="44"/>
                    </a:lnTo>
                    <a:lnTo>
                      <a:pt x="97" y="100"/>
                    </a:lnTo>
                    <a:lnTo>
                      <a:pt x="34" y="131"/>
                    </a:lnTo>
                    <a:lnTo>
                      <a:pt x="0" y="145"/>
                    </a:lnTo>
                    <a:lnTo>
                      <a:pt x="66" y="128"/>
                    </a:lnTo>
                    <a:lnTo>
                      <a:pt x="140" y="88"/>
                    </a:lnTo>
                    <a:lnTo>
                      <a:pt x="208" y="47"/>
                    </a:lnTo>
                    <a:lnTo>
                      <a:pt x="279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03984" name="Group 273"/>
              <p:cNvGrpSpPr>
                <a:grpSpLocks/>
              </p:cNvGrpSpPr>
              <p:nvPr/>
            </p:nvGrpSpPr>
            <p:grpSpPr bwMode="auto">
              <a:xfrm>
                <a:off x="3147" y="6591"/>
                <a:ext cx="490" cy="904"/>
                <a:chOff x="3147" y="6591"/>
                <a:chExt cx="490" cy="904"/>
              </a:xfrm>
            </p:grpSpPr>
            <p:sp>
              <p:nvSpPr>
                <p:cNvPr id="204050" name="Freeform 274"/>
                <p:cNvSpPr>
                  <a:spLocks/>
                </p:cNvSpPr>
                <p:nvPr/>
              </p:nvSpPr>
              <p:spPr bwMode="auto">
                <a:xfrm>
                  <a:off x="3147" y="6591"/>
                  <a:ext cx="490" cy="904"/>
                </a:xfrm>
                <a:custGeom>
                  <a:avLst/>
                  <a:gdLst/>
                  <a:ahLst/>
                  <a:cxnLst>
                    <a:cxn ang="0">
                      <a:pos x="780" y="49"/>
                    </a:cxn>
                    <a:cxn ang="0">
                      <a:pos x="752" y="0"/>
                    </a:cxn>
                    <a:cxn ang="0">
                      <a:pos x="696" y="30"/>
                    </a:cxn>
                    <a:cxn ang="0">
                      <a:pos x="640" y="58"/>
                    </a:cxn>
                    <a:cxn ang="0">
                      <a:pos x="586" y="89"/>
                    </a:cxn>
                    <a:cxn ang="0">
                      <a:pos x="528" y="124"/>
                    </a:cxn>
                    <a:cxn ang="0">
                      <a:pos x="482" y="156"/>
                    </a:cxn>
                    <a:cxn ang="0">
                      <a:pos x="462" y="194"/>
                    </a:cxn>
                    <a:cxn ang="0">
                      <a:pos x="450" y="228"/>
                    </a:cxn>
                    <a:cxn ang="0">
                      <a:pos x="419" y="266"/>
                    </a:cxn>
                    <a:cxn ang="0">
                      <a:pos x="403" y="333"/>
                    </a:cxn>
                    <a:cxn ang="0">
                      <a:pos x="343" y="487"/>
                    </a:cxn>
                    <a:cxn ang="0">
                      <a:pos x="296" y="671"/>
                    </a:cxn>
                    <a:cxn ang="0">
                      <a:pos x="275" y="793"/>
                    </a:cxn>
                    <a:cxn ang="0">
                      <a:pos x="63" y="799"/>
                    </a:cxn>
                    <a:cxn ang="0">
                      <a:pos x="30" y="821"/>
                    </a:cxn>
                    <a:cxn ang="0">
                      <a:pos x="6" y="900"/>
                    </a:cxn>
                    <a:cxn ang="0">
                      <a:pos x="0" y="996"/>
                    </a:cxn>
                    <a:cxn ang="0">
                      <a:pos x="42" y="1066"/>
                    </a:cxn>
                    <a:cxn ang="0">
                      <a:pos x="126" y="1091"/>
                    </a:cxn>
                    <a:cxn ang="0">
                      <a:pos x="189" y="1091"/>
                    </a:cxn>
                    <a:cxn ang="0">
                      <a:pos x="261" y="1105"/>
                    </a:cxn>
                    <a:cxn ang="0">
                      <a:pos x="266" y="1138"/>
                    </a:cxn>
                    <a:cxn ang="0">
                      <a:pos x="261" y="1240"/>
                    </a:cxn>
                    <a:cxn ang="0">
                      <a:pos x="253" y="1327"/>
                    </a:cxn>
                    <a:cxn ang="0">
                      <a:pos x="231" y="1429"/>
                    </a:cxn>
                    <a:cxn ang="0">
                      <a:pos x="165" y="1587"/>
                    </a:cxn>
                    <a:cxn ang="0">
                      <a:pos x="220" y="1664"/>
                    </a:cxn>
                    <a:cxn ang="0">
                      <a:pos x="348" y="1751"/>
                    </a:cxn>
                    <a:cxn ang="0">
                      <a:pos x="556" y="1807"/>
                    </a:cxn>
                    <a:cxn ang="0">
                      <a:pos x="693" y="1788"/>
                    </a:cxn>
                    <a:cxn ang="0">
                      <a:pos x="797" y="1734"/>
                    </a:cxn>
                    <a:cxn ang="0">
                      <a:pos x="815" y="1466"/>
                    </a:cxn>
                    <a:cxn ang="0">
                      <a:pos x="840" y="1697"/>
                    </a:cxn>
                    <a:cxn ang="0">
                      <a:pos x="934" y="1627"/>
                    </a:cxn>
                    <a:cxn ang="0">
                      <a:pos x="952" y="1497"/>
                    </a:cxn>
                    <a:cxn ang="0">
                      <a:pos x="890" y="1231"/>
                    </a:cxn>
                    <a:cxn ang="0">
                      <a:pos x="886" y="1156"/>
                    </a:cxn>
                    <a:cxn ang="0">
                      <a:pos x="908" y="1061"/>
                    </a:cxn>
                    <a:cxn ang="0">
                      <a:pos x="920" y="939"/>
                    </a:cxn>
                    <a:cxn ang="0">
                      <a:pos x="945" y="827"/>
                    </a:cxn>
                    <a:cxn ang="0">
                      <a:pos x="980" y="657"/>
                    </a:cxn>
                    <a:cxn ang="0">
                      <a:pos x="975" y="487"/>
                    </a:cxn>
                    <a:cxn ang="0">
                      <a:pos x="975" y="336"/>
                    </a:cxn>
                    <a:cxn ang="0">
                      <a:pos x="968" y="233"/>
                    </a:cxn>
                    <a:cxn ang="0">
                      <a:pos x="945" y="186"/>
                    </a:cxn>
                    <a:cxn ang="0">
                      <a:pos x="898" y="149"/>
                    </a:cxn>
                    <a:cxn ang="0">
                      <a:pos x="843" y="86"/>
                    </a:cxn>
                    <a:cxn ang="0">
                      <a:pos x="780" y="49"/>
                    </a:cxn>
                  </a:cxnLst>
                  <a:rect l="0" t="0" r="r" b="b"/>
                  <a:pathLst>
                    <a:path w="980" h="1807">
                      <a:moveTo>
                        <a:pt x="780" y="49"/>
                      </a:moveTo>
                      <a:lnTo>
                        <a:pt x="752" y="0"/>
                      </a:lnTo>
                      <a:lnTo>
                        <a:pt x="696" y="30"/>
                      </a:lnTo>
                      <a:lnTo>
                        <a:pt x="640" y="58"/>
                      </a:lnTo>
                      <a:lnTo>
                        <a:pt x="586" y="89"/>
                      </a:lnTo>
                      <a:lnTo>
                        <a:pt x="528" y="124"/>
                      </a:lnTo>
                      <a:lnTo>
                        <a:pt x="482" y="156"/>
                      </a:lnTo>
                      <a:lnTo>
                        <a:pt x="462" y="194"/>
                      </a:lnTo>
                      <a:lnTo>
                        <a:pt x="450" y="228"/>
                      </a:lnTo>
                      <a:lnTo>
                        <a:pt x="419" y="266"/>
                      </a:lnTo>
                      <a:lnTo>
                        <a:pt x="403" y="333"/>
                      </a:lnTo>
                      <a:lnTo>
                        <a:pt x="343" y="487"/>
                      </a:lnTo>
                      <a:lnTo>
                        <a:pt x="296" y="671"/>
                      </a:lnTo>
                      <a:lnTo>
                        <a:pt x="275" y="793"/>
                      </a:lnTo>
                      <a:lnTo>
                        <a:pt x="63" y="799"/>
                      </a:lnTo>
                      <a:lnTo>
                        <a:pt x="30" y="821"/>
                      </a:lnTo>
                      <a:lnTo>
                        <a:pt x="6" y="900"/>
                      </a:lnTo>
                      <a:lnTo>
                        <a:pt x="0" y="996"/>
                      </a:lnTo>
                      <a:lnTo>
                        <a:pt x="42" y="1066"/>
                      </a:lnTo>
                      <a:lnTo>
                        <a:pt x="126" y="1091"/>
                      </a:lnTo>
                      <a:lnTo>
                        <a:pt x="189" y="1091"/>
                      </a:lnTo>
                      <a:lnTo>
                        <a:pt x="261" y="1105"/>
                      </a:lnTo>
                      <a:lnTo>
                        <a:pt x="266" y="1138"/>
                      </a:lnTo>
                      <a:lnTo>
                        <a:pt x="261" y="1240"/>
                      </a:lnTo>
                      <a:lnTo>
                        <a:pt x="253" y="1327"/>
                      </a:lnTo>
                      <a:lnTo>
                        <a:pt x="231" y="1429"/>
                      </a:lnTo>
                      <a:lnTo>
                        <a:pt x="165" y="1587"/>
                      </a:lnTo>
                      <a:lnTo>
                        <a:pt x="220" y="1664"/>
                      </a:lnTo>
                      <a:lnTo>
                        <a:pt x="348" y="1751"/>
                      </a:lnTo>
                      <a:lnTo>
                        <a:pt x="556" y="1807"/>
                      </a:lnTo>
                      <a:lnTo>
                        <a:pt x="693" y="1788"/>
                      </a:lnTo>
                      <a:lnTo>
                        <a:pt x="797" y="1734"/>
                      </a:lnTo>
                      <a:lnTo>
                        <a:pt x="815" y="1466"/>
                      </a:lnTo>
                      <a:lnTo>
                        <a:pt x="840" y="1697"/>
                      </a:lnTo>
                      <a:lnTo>
                        <a:pt x="934" y="1627"/>
                      </a:lnTo>
                      <a:lnTo>
                        <a:pt x="952" y="1497"/>
                      </a:lnTo>
                      <a:lnTo>
                        <a:pt x="890" y="1231"/>
                      </a:lnTo>
                      <a:lnTo>
                        <a:pt x="886" y="1156"/>
                      </a:lnTo>
                      <a:lnTo>
                        <a:pt x="908" y="1061"/>
                      </a:lnTo>
                      <a:lnTo>
                        <a:pt x="920" y="939"/>
                      </a:lnTo>
                      <a:lnTo>
                        <a:pt x="945" y="827"/>
                      </a:lnTo>
                      <a:lnTo>
                        <a:pt x="980" y="657"/>
                      </a:lnTo>
                      <a:lnTo>
                        <a:pt x="975" y="487"/>
                      </a:lnTo>
                      <a:lnTo>
                        <a:pt x="975" y="336"/>
                      </a:lnTo>
                      <a:lnTo>
                        <a:pt x="968" y="233"/>
                      </a:lnTo>
                      <a:lnTo>
                        <a:pt x="945" y="186"/>
                      </a:lnTo>
                      <a:lnTo>
                        <a:pt x="898" y="149"/>
                      </a:lnTo>
                      <a:lnTo>
                        <a:pt x="843" y="86"/>
                      </a:lnTo>
                      <a:lnTo>
                        <a:pt x="780" y="49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51" name="Freeform 275"/>
                <p:cNvSpPr>
                  <a:spLocks/>
                </p:cNvSpPr>
                <p:nvPr/>
              </p:nvSpPr>
              <p:spPr bwMode="auto">
                <a:xfrm>
                  <a:off x="3236" y="6598"/>
                  <a:ext cx="392" cy="880"/>
                </a:xfrm>
                <a:custGeom>
                  <a:avLst/>
                  <a:gdLst/>
                  <a:ahLst/>
                  <a:cxnLst>
                    <a:cxn ang="0">
                      <a:pos x="101" y="1094"/>
                    </a:cxn>
                    <a:cxn ang="0">
                      <a:pos x="191" y="1080"/>
                    </a:cxn>
                    <a:cxn ang="0">
                      <a:pos x="266" y="1077"/>
                    </a:cxn>
                    <a:cxn ang="0">
                      <a:pos x="351" y="1066"/>
                    </a:cxn>
                    <a:cxn ang="0">
                      <a:pos x="446" y="1052"/>
                    </a:cxn>
                    <a:cxn ang="0">
                      <a:pos x="488" y="1019"/>
                    </a:cxn>
                    <a:cxn ang="0">
                      <a:pos x="504" y="944"/>
                    </a:cxn>
                    <a:cxn ang="0">
                      <a:pos x="526" y="832"/>
                    </a:cxn>
                    <a:cxn ang="0">
                      <a:pos x="569" y="788"/>
                    </a:cxn>
                    <a:cxn ang="0">
                      <a:pos x="632" y="672"/>
                    </a:cxn>
                    <a:cxn ang="0">
                      <a:pos x="567" y="767"/>
                    </a:cxn>
                    <a:cxn ang="0">
                      <a:pos x="531" y="793"/>
                    </a:cxn>
                    <a:cxn ang="0">
                      <a:pos x="544" y="662"/>
                    </a:cxn>
                    <a:cxn ang="0">
                      <a:pos x="544" y="571"/>
                    </a:cxn>
                    <a:cxn ang="0">
                      <a:pos x="539" y="398"/>
                    </a:cxn>
                    <a:cxn ang="0">
                      <a:pos x="526" y="328"/>
                    </a:cxn>
                    <a:cxn ang="0">
                      <a:pos x="499" y="294"/>
                    </a:cxn>
                    <a:cxn ang="0">
                      <a:pos x="462" y="242"/>
                    </a:cxn>
                    <a:cxn ang="0">
                      <a:pos x="402" y="219"/>
                    </a:cxn>
                    <a:cxn ang="0">
                      <a:pos x="373" y="207"/>
                    </a:cxn>
                    <a:cxn ang="0">
                      <a:pos x="317" y="214"/>
                    </a:cxn>
                    <a:cxn ang="0">
                      <a:pos x="265" y="243"/>
                    </a:cxn>
                    <a:cxn ang="0">
                      <a:pos x="293" y="193"/>
                    </a:cxn>
                    <a:cxn ang="0">
                      <a:pos x="315" y="144"/>
                    </a:cxn>
                    <a:cxn ang="0">
                      <a:pos x="365" y="110"/>
                    </a:cxn>
                    <a:cxn ang="0">
                      <a:pos x="422" y="77"/>
                    </a:cxn>
                    <a:cxn ang="0">
                      <a:pos x="493" y="39"/>
                    </a:cxn>
                    <a:cxn ang="0">
                      <a:pos x="542" y="12"/>
                    </a:cxn>
                    <a:cxn ang="0">
                      <a:pos x="577" y="0"/>
                    </a:cxn>
                    <a:cxn ang="0">
                      <a:pos x="592" y="39"/>
                    </a:cxn>
                    <a:cxn ang="0">
                      <a:pos x="657" y="82"/>
                    </a:cxn>
                    <a:cxn ang="0">
                      <a:pos x="687" y="116"/>
                    </a:cxn>
                    <a:cxn ang="0">
                      <a:pos x="717" y="158"/>
                    </a:cxn>
                    <a:cxn ang="0">
                      <a:pos x="760" y="182"/>
                    </a:cxn>
                    <a:cxn ang="0">
                      <a:pos x="767" y="224"/>
                    </a:cxn>
                    <a:cxn ang="0">
                      <a:pos x="785" y="294"/>
                    </a:cxn>
                    <a:cxn ang="0">
                      <a:pos x="785" y="403"/>
                    </a:cxn>
                    <a:cxn ang="0">
                      <a:pos x="782" y="515"/>
                    </a:cxn>
                    <a:cxn ang="0">
                      <a:pos x="777" y="643"/>
                    </a:cxn>
                    <a:cxn ang="0">
                      <a:pos x="755" y="776"/>
                    </a:cxn>
                    <a:cxn ang="0">
                      <a:pos x="730" y="912"/>
                    </a:cxn>
                    <a:cxn ang="0">
                      <a:pos x="717" y="1030"/>
                    </a:cxn>
                    <a:cxn ang="0">
                      <a:pos x="697" y="1114"/>
                    </a:cxn>
                    <a:cxn ang="0">
                      <a:pos x="700" y="1189"/>
                    </a:cxn>
                    <a:cxn ang="0">
                      <a:pos x="698" y="1271"/>
                    </a:cxn>
                    <a:cxn ang="0">
                      <a:pos x="753" y="1466"/>
                    </a:cxn>
                    <a:cxn ang="0">
                      <a:pos x="744" y="1585"/>
                    </a:cxn>
                    <a:cxn ang="0">
                      <a:pos x="685" y="1627"/>
                    </a:cxn>
                    <a:cxn ang="0">
                      <a:pos x="640" y="1406"/>
                    </a:cxn>
                    <a:cxn ang="0">
                      <a:pos x="596" y="1700"/>
                    </a:cxn>
                    <a:cxn ang="0">
                      <a:pos x="507" y="1742"/>
                    </a:cxn>
                    <a:cxn ang="0">
                      <a:pos x="375" y="1760"/>
                    </a:cxn>
                    <a:cxn ang="0">
                      <a:pos x="175" y="1714"/>
                    </a:cxn>
                    <a:cxn ang="0">
                      <a:pos x="53" y="1636"/>
                    </a:cxn>
                    <a:cxn ang="0">
                      <a:pos x="0" y="1567"/>
                    </a:cxn>
                    <a:cxn ang="0">
                      <a:pos x="42" y="1494"/>
                    </a:cxn>
                    <a:cxn ang="0">
                      <a:pos x="88" y="1359"/>
                    </a:cxn>
                    <a:cxn ang="0">
                      <a:pos x="101" y="1189"/>
                    </a:cxn>
                    <a:cxn ang="0">
                      <a:pos x="101" y="1094"/>
                    </a:cxn>
                  </a:cxnLst>
                  <a:rect l="0" t="0" r="r" b="b"/>
                  <a:pathLst>
                    <a:path w="785" h="1760">
                      <a:moveTo>
                        <a:pt x="101" y="1094"/>
                      </a:moveTo>
                      <a:lnTo>
                        <a:pt x="191" y="1080"/>
                      </a:lnTo>
                      <a:lnTo>
                        <a:pt x="266" y="1077"/>
                      </a:lnTo>
                      <a:lnTo>
                        <a:pt x="351" y="1066"/>
                      </a:lnTo>
                      <a:lnTo>
                        <a:pt x="446" y="1052"/>
                      </a:lnTo>
                      <a:lnTo>
                        <a:pt x="488" y="1019"/>
                      </a:lnTo>
                      <a:lnTo>
                        <a:pt x="504" y="944"/>
                      </a:lnTo>
                      <a:lnTo>
                        <a:pt x="526" y="832"/>
                      </a:lnTo>
                      <a:lnTo>
                        <a:pt x="569" y="788"/>
                      </a:lnTo>
                      <a:lnTo>
                        <a:pt x="632" y="672"/>
                      </a:lnTo>
                      <a:lnTo>
                        <a:pt x="567" y="767"/>
                      </a:lnTo>
                      <a:lnTo>
                        <a:pt x="531" y="793"/>
                      </a:lnTo>
                      <a:lnTo>
                        <a:pt x="544" y="662"/>
                      </a:lnTo>
                      <a:lnTo>
                        <a:pt x="544" y="571"/>
                      </a:lnTo>
                      <a:lnTo>
                        <a:pt x="539" y="398"/>
                      </a:lnTo>
                      <a:lnTo>
                        <a:pt x="526" y="328"/>
                      </a:lnTo>
                      <a:lnTo>
                        <a:pt x="499" y="294"/>
                      </a:lnTo>
                      <a:lnTo>
                        <a:pt x="462" y="242"/>
                      </a:lnTo>
                      <a:lnTo>
                        <a:pt x="402" y="219"/>
                      </a:lnTo>
                      <a:lnTo>
                        <a:pt x="373" y="207"/>
                      </a:lnTo>
                      <a:lnTo>
                        <a:pt x="317" y="214"/>
                      </a:lnTo>
                      <a:lnTo>
                        <a:pt x="265" y="243"/>
                      </a:lnTo>
                      <a:lnTo>
                        <a:pt x="293" y="193"/>
                      </a:lnTo>
                      <a:lnTo>
                        <a:pt x="315" y="144"/>
                      </a:lnTo>
                      <a:lnTo>
                        <a:pt x="365" y="110"/>
                      </a:lnTo>
                      <a:lnTo>
                        <a:pt x="422" y="77"/>
                      </a:lnTo>
                      <a:lnTo>
                        <a:pt x="493" y="39"/>
                      </a:lnTo>
                      <a:lnTo>
                        <a:pt x="542" y="12"/>
                      </a:lnTo>
                      <a:lnTo>
                        <a:pt x="577" y="0"/>
                      </a:lnTo>
                      <a:lnTo>
                        <a:pt x="592" y="39"/>
                      </a:lnTo>
                      <a:lnTo>
                        <a:pt x="657" y="82"/>
                      </a:lnTo>
                      <a:lnTo>
                        <a:pt x="687" y="116"/>
                      </a:lnTo>
                      <a:lnTo>
                        <a:pt x="717" y="158"/>
                      </a:lnTo>
                      <a:lnTo>
                        <a:pt x="760" y="182"/>
                      </a:lnTo>
                      <a:lnTo>
                        <a:pt x="767" y="224"/>
                      </a:lnTo>
                      <a:lnTo>
                        <a:pt x="785" y="294"/>
                      </a:lnTo>
                      <a:lnTo>
                        <a:pt x="785" y="403"/>
                      </a:lnTo>
                      <a:lnTo>
                        <a:pt x="782" y="515"/>
                      </a:lnTo>
                      <a:lnTo>
                        <a:pt x="777" y="643"/>
                      </a:lnTo>
                      <a:lnTo>
                        <a:pt x="755" y="776"/>
                      </a:lnTo>
                      <a:lnTo>
                        <a:pt x="730" y="912"/>
                      </a:lnTo>
                      <a:lnTo>
                        <a:pt x="717" y="1030"/>
                      </a:lnTo>
                      <a:lnTo>
                        <a:pt x="697" y="1114"/>
                      </a:lnTo>
                      <a:lnTo>
                        <a:pt x="700" y="1189"/>
                      </a:lnTo>
                      <a:lnTo>
                        <a:pt x="698" y="1271"/>
                      </a:lnTo>
                      <a:lnTo>
                        <a:pt x="753" y="1466"/>
                      </a:lnTo>
                      <a:lnTo>
                        <a:pt x="744" y="1585"/>
                      </a:lnTo>
                      <a:lnTo>
                        <a:pt x="685" y="1627"/>
                      </a:lnTo>
                      <a:lnTo>
                        <a:pt x="640" y="1406"/>
                      </a:lnTo>
                      <a:lnTo>
                        <a:pt x="596" y="1700"/>
                      </a:lnTo>
                      <a:lnTo>
                        <a:pt x="507" y="1742"/>
                      </a:lnTo>
                      <a:lnTo>
                        <a:pt x="375" y="1760"/>
                      </a:lnTo>
                      <a:lnTo>
                        <a:pt x="175" y="1714"/>
                      </a:lnTo>
                      <a:lnTo>
                        <a:pt x="53" y="1636"/>
                      </a:lnTo>
                      <a:lnTo>
                        <a:pt x="0" y="1567"/>
                      </a:lnTo>
                      <a:lnTo>
                        <a:pt x="42" y="1494"/>
                      </a:lnTo>
                      <a:lnTo>
                        <a:pt x="88" y="1359"/>
                      </a:lnTo>
                      <a:lnTo>
                        <a:pt x="101" y="1189"/>
                      </a:lnTo>
                      <a:lnTo>
                        <a:pt x="101" y="1094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52" name="Freeform 276"/>
                <p:cNvSpPr>
                  <a:spLocks/>
                </p:cNvSpPr>
                <p:nvPr/>
              </p:nvSpPr>
              <p:spPr bwMode="auto">
                <a:xfrm>
                  <a:off x="3503" y="6931"/>
                  <a:ext cx="100" cy="290"/>
                </a:xfrm>
                <a:custGeom>
                  <a:avLst/>
                  <a:gdLst/>
                  <a:ahLst/>
                  <a:cxnLst>
                    <a:cxn ang="0">
                      <a:pos x="0" y="582"/>
                    </a:cxn>
                    <a:cxn ang="0">
                      <a:pos x="35" y="561"/>
                    </a:cxn>
                    <a:cxn ang="0">
                      <a:pos x="73" y="515"/>
                    </a:cxn>
                    <a:cxn ang="0">
                      <a:pos x="106" y="429"/>
                    </a:cxn>
                    <a:cxn ang="0">
                      <a:pos x="123" y="358"/>
                    </a:cxn>
                    <a:cxn ang="0">
                      <a:pos x="148" y="279"/>
                    </a:cxn>
                    <a:cxn ang="0">
                      <a:pos x="163" y="204"/>
                    </a:cxn>
                    <a:cxn ang="0">
                      <a:pos x="183" y="86"/>
                    </a:cxn>
                    <a:cxn ang="0">
                      <a:pos x="200" y="0"/>
                    </a:cxn>
                    <a:cxn ang="0">
                      <a:pos x="158" y="170"/>
                    </a:cxn>
                    <a:cxn ang="0">
                      <a:pos x="123" y="302"/>
                    </a:cxn>
                    <a:cxn ang="0">
                      <a:pos x="85" y="391"/>
                    </a:cxn>
                    <a:cxn ang="0">
                      <a:pos x="25" y="487"/>
                    </a:cxn>
                    <a:cxn ang="0">
                      <a:pos x="0" y="582"/>
                    </a:cxn>
                  </a:cxnLst>
                  <a:rect l="0" t="0" r="r" b="b"/>
                  <a:pathLst>
                    <a:path w="200" h="582">
                      <a:moveTo>
                        <a:pt x="0" y="582"/>
                      </a:moveTo>
                      <a:lnTo>
                        <a:pt x="35" y="561"/>
                      </a:lnTo>
                      <a:lnTo>
                        <a:pt x="73" y="515"/>
                      </a:lnTo>
                      <a:lnTo>
                        <a:pt x="106" y="429"/>
                      </a:lnTo>
                      <a:lnTo>
                        <a:pt x="123" y="358"/>
                      </a:lnTo>
                      <a:lnTo>
                        <a:pt x="148" y="279"/>
                      </a:lnTo>
                      <a:lnTo>
                        <a:pt x="163" y="204"/>
                      </a:lnTo>
                      <a:lnTo>
                        <a:pt x="183" y="86"/>
                      </a:lnTo>
                      <a:lnTo>
                        <a:pt x="200" y="0"/>
                      </a:lnTo>
                      <a:lnTo>
                        <a:pt x="158" y="170"/>
                      </a:lnTo>
                      <a:lnTo>
                        <a:pt x="123" y="302"/>
                      </a:lnTo>
                      <a:lnTo>
                        <a:pt x="85" y="391"/>
                      </a:lnTo>
                      <a:lnTo>
                        <a:pt x="25" y="487"/>
                      </a:lnTo>
                      <a:lnTo>
                        <a:pt x="0" y="58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53" name="Freeform 277"/>
                <p:cNvSpPr>
                  <a:spLocks/>
                </p:cNvSpPr>
                <p:nvPr/>
              </p:nvSpPr>
              <p:spPr bwMode="auto">
                <a:xfrm>
                  <a:off x="3153" y="6699"/>
                  <a:ext cx="348" cy="435"/>
                </a:xfrm>
                <a:custGeom>
                  <a:avLst/>
                  <a:gdLst/>
                  <a:ahLst/>
                  <a:cxnLst>
                    <a:cxn ang="0">
                      <a:pos x="457" y="32"/>
                    </a:cxn>
                    <a:cxn ang="0">
                      <a:pos x="390" y="160"/>
                    </a:cxn>
                    <a:cxn ang="0">
                      <a:pos x="404" y="286"/>
                    </a:cxn>
                    <a:cxn ang="0">
                      <a:pos x="394" y="428"/>
                    </a:cxn>
                    <a:cxn ang="0">
                      <a:pos x="394" y="464"/>
                    </a:cxn>
                    <a:cxn ang="0">
                      <a:pos x="404" y="512"/>
                    </a:cxn>
                    <a:cxn ang="0">
                      <a:pos x="369" y="545"/>
                    </a:cxn>
                    <a:cxn ang="0">
                      <a:pos x="339" y="584"/>
                    </a:cxn>
                    <a:cxn ang="0">
                      <a:pos x="289" y="584"/>
                    </a:cxn>
                    <a:cxn ang="0">
                      <a:pos x="111" y="592"/>
                    </a:cxn>
                    <a:cxn ang="0">
                      <a:pos x="19" y="622"/>
                    </a:cxn>
                    <a:cxn ang="0">
                      <a:pos x="0" y="724"/>
                    </a:cxn>
                    <a:cxn ang="0">
                      <a:pos x="19" y="801"/>
                    </a:cxn>
                    <a:cxn ang="0">
                      <a:pos x="123" y="855"/>
                    </a:cxn>
                    <a:cxn ang="0">
                      <a:pos x="241" y="871"/>
                    </a:cxn>
                    <a:cxn ang="0">
                      <a:pos x="129" y="780"/>
                    </a:cxn>
                    <a:cxn ang="0">
                      <a:pos x="101" y="701"/>
                    </a:cxn>
                    <a:cxn ang="0">
                      <a:pos x="159" y="780"/>
                    </a:cxn>
                    <a:cxn ang="0">
                      <a:pos x="226" y="841"/>
                    </a:cxn>
                    <a:cxn ang="0">
                      <a:pos x="314" y="865"/>
                    </a:cxn>
                    <a:cxn ang="0">
                      <a:pos x="432" y="857"/>
                    </a:cxn>
                    <a:cxn ang="0">
                      <a:pos x="527" y="851"/>
                    </a:cxn>
                    <a:cxn ang="0">
                      <a:pos x="467" y="801"/>
                    </a:cxn>
                    <a:cxn ang="0">
                      <a:pos x="394" y="734"/>
                    </a:cxn>
                    <a:cxn ang="0">
                      <a:pos x="410" y="717"/>
                    </a:cxn>
                    <a:cxn ang="0">
                      <a:pos x="450" y="764"/>
                    </a:cxn>
                    <a:cxn ang="0">
                      <a:pos x="522" y="815"/>
                    </a:cxn>
                    <a:cxn ang="0">
                      <a:pos x="612" y="822"/>
                    </a:cxn>
                    <a:cxn ang="0">
                      <a:pos x="658" y="743"/>
                    </a:cxn>
                    <a:cxn ang="0">
                      <a:pos x="497" y="717"/>
                    </a:cxn>
                    <a:cxn ang="0">
                      <a:pos x="399" y="648"/>
                    </a:cxn>
                    <a:cxn ang="0">
                      <a:pos x="382" y="592"/>
                    </a:cxn>
                    <a:cxn ang="0">
                      <a:pos x="421" y="622"/>
                    </a:cxn>
                    <a:cxn ang="0">
                      <a:pos x="531" y="701"/>
                    </a:cxn>
                    <a:cxn ang="0">
                      <a:pos x="658" y="743"/>
                    </a:cxn>
                    <a:cxn ang="0">
                      <a:pos x="684" y="575"/>
                    </a:cxn>
                    <a:cxn ang="0">
                      <a:pos x="612" y="556"/>
                    </a:cxn>
                    <a:cxn ang="0">
                      <a:pos x="457" y="570"/>
                    </a:cxn>
                    <a:cxn ang="0">
                      <a:pos x="432" y="536"/>
                    </a:cxn>
                    <a:cxn ang="0">
                      <a:pos x="513" y="550"/>
                    </a:cxn>
                    <a:cxn ang="0">
                      <a:pos x="684" y="512"/>
                    </a:cxn>
                    <a:cxn ang="0">
                      <a:pos x="692" y="363"/>
                    </a:cxn>
                    <a:cxn ang="0">
                      <a:pos x="688" y="197"/>
                    </a:cxn>
                    <a:cxn ang="0">
                      <a:pos x="602" y="113"/>
                    </a:cxn>
                    <a:cxn ang="0">
                      <a:pos x="688" y="149"/>
                    </a:cxn>
                    <a:cxn ang="0">
                      <a:pos x="640" y="51"/>
                    </a:cxn>
                    <a:cxn ang="0">
                      <a:pos x="552" y="0"/>
                    </a:cxn>
                  </a:cxnLst>
                  <a:rect l="0" t="0" r="r" b="b"/>
                  <a:pathLst>
                    <a:path w="695" h="871">
                      <a:moveTo>
                        <a:pt x="552" y="0"/>
                      </a:moveTo>
                      <a:lnTo>
                        <a:pt x="457" y="32"/>
                      </a:lnTo>
                      <a:lnTo>
                        <a:pt x="415" y="74"/>
                      </a:lnTo>
                      <a:lnTo>
                        <a:pt x="390" y="160"/>
                      </a:lnTo>
                      <a:lnTo>
                        <a:pt x="390" y="240"/>
                      </a:lnTo>
                      <a:lnTo>
                        <a:pt x="404" y="286"/>
                      </a:lnTo>
                      <a:lnTo>
                        <a:pt x="394" y="366"/>
                      </a:lnTo>
                      <a:lnTo>
                        <a:pt x="394" y="428"/>
                      </a:lnTo>
                      <a:lnTo>
                        <a:pt x="407" y="442"/>
                      </a:lnTo>
                      <a:lnTo>
                        <a:pt x="394" y="464"/>
                      </a:lnTo>
                      <a:lnTo>
                        <a:pt x="385" y="489"/>
                      </a:lnTo>
                      <a:lnTo>
                        <a:pt x="404" y="512"/>
                      </a:lnTo>
                      <a:lnTo>
                        <a:pt x="404" y="536"/>
                      </a:lnTo>
                      <a:lnTo>
                        <a:pt x="369" y="545"/>
                      </a:lnTo>
                      <a:lnTo>
                        <a:pt x="374" y="570"/>
                      </a:lnTo>
                      <a:lnTo>
                        <a:pt x="339" y="584"/>
                      </a:lnTo>
                      <a:lnTo>
                        <a:pt x="309" y="575"/>
                      </a:lnTo>
                      <a:lnTo>
                        <a:pt x="289" y="584"/>
                      </a:lnTo>
                      <a:lnTo>
                        <a:pt x="194" y="598"/>
                      </a:lnTo>
                      <a:lnTo>
                        <a:pt x="111" y="592"/>
                      </a:lnTo>
                      <a:lnTo>
                        <a:pt x="54" y="598"/>
                      </a:lnTo>
                      <a:lnTo>
                        <a:pt x="19" y="622"/>
                      </a:lnTo>
                      <a:lnTo>
                        <a:pt x="7" y="661"/>
                      </a:lnTo>
                      <a:lnTo>
                        <a:pt x="0" y="724"/>
                      </a:lnTo>
                      <a:lnTo>
                        <a:pt x="3" y="773"/>
                      </a:lnTo>
                      <a:lnTo>
                        <a:pt x="19" y="801"/>
                      </a:lnTo>
                      <a:lnTo>
                        <a:pt x="51" y="837"/>
                      </a:lnTo>
                      <a:lnTo>
                        <a:pt x="123" y="855"/>
                      </a:lnTo>
                      <a:lnTo>
                        <a:pt x="177" y="865"/>
                      </a:lnTo>
                      <a:lnTo>
                        <a:pt x="241" y="871"/>
                      </a:lnTo>
                      <a:lnTo>
                        <a:pt x="161" y="818"/>
                      </a:lnTo>
                      <a:lnTo>
                        <a:pt x="129" y="780"/>
                      </a:lnTo>
                      <a:lnTo>
                        <a:pt x="106" y="743"/>
                      </a:lnTo>
                      <a:lnTo>
                        <a:pt x="101" y="701"/>
                      </a:lnTo>
                      <a:lnTo>
                        <a:pt x="129" y="755"/>
                      </a:lnTo>
                      <a:lnTo>
                        <a:pt x="159" y="780"/>
                      </a:lnTo>
                      <a:lnTo>
                        <a:pt x="197" y="813"/>
                      </a:lnTo>
                      <a:lnTo>
                        <a:pt x="226" y="841"/>
                      </a:lnTo>
                      <a:lnTo>
                        <a:pt x="267" y="862"/>
                      </a:lnTo>
                      <a:lnTo>
                        <a:pt x="314" y="865"/>
                      </a:lnTo>
                      <a:lnTo>
                        <a:pt x="385" y="862"/>
                      </a:lnTo>
                      <a:lnTo>
                        <a:pt x="432" y="857"/>
                      </a:lnTo>
                      <a:lnTo>
                        <a:pt x="475" y="851"/>
                      </a:lnTo>
                      <a:lnTo>
                        <a:pt x="527" y="851"/>
                      </a:lnTo>
                      <a:lnTo>
                        <a:pt x="576" y="841"/>
                      </a:lnTo>
                      <a:lnTo>
                        <a:pt x="467" y="801"/>
                      </a:lnTo>
                      <a:lnTo>
                        <a:pt x="424" y="776"/>
                      </a:lnTo>
                      <a:lnTo>
                        <a:pt x="394" y="734"/>
                      </a:lnTo>
                      <a:lnTo>
                        <a:pt x="390" y="696"/>
                      </a:lnTo>
                      <a:lnTo>
                        <a:pt x="410" y="717"/>
                      </a:lnTo>
                      <a:lnTo>
                        <a:pt x="427" y="745"/>
                      </a:lnTo>
                      <a:lnTo>
                        <a:pt x="450" y="764"/>
                      </a:lnTo>
                      <a:lnTo>
                        <a:pt x="484" y="787"/>
                      </a:lnTo>
                      <a:lnTo>
                        <a:pt x="522" y="815"/>
                      </a:lnTo>
                      <a:lnTo>
                        <a:pt x="572" y="839"/>
                      </a:lnTo>
                      <a:lnTo>
                        <a:pt x="612" y="822"/>
                      </a:lnTo>
                      <a:lnTo>
                        <a:pt x="628" y="801"/>
                      </a:lnTo>
                      <a:lnTo>
                        <a:pt x="658" y="743"/>
                      </a:lnTo>
                      <a:lnTo>
                        <a:pt x="602" y="729"/>
                      </a:lnTo>
                      <a:lnTo>
                        <a:pt x="497" y="717"/>
                      </a:lnTo>
                      <a:lnTo>
                        <a:pt x="432" y="683"/>
                      </a:lnTo>
                      <a:lnTo>
                        <a:pt x="399" y="648"/>
                      </a:lnTo>
                      <a:lnTo>
                        <a:pt x="385" y="612"/>
                      </a:lnTo>
                      <a:lnTo>
                        <a:pt x="382" y="592"/>
                      </a:lnTo>
                      <a:lnTo>
                        <a:pt x="399" y="592"/>
                      </a:lnTo>
                      <a:lnTo>
                        <a:pt x="421" y="622"/>
                      </a:lnTo>
                      <a:lnTo>
                        <a:pt x="454" y="673"/>
                      </a:lnTo>
                      <a:lnTo>
                        <a:pt x="531" y="701"/>
                      </a:lnTo>
                      <a:lnTo>
                        <a:pt x="602" y="725"/>
                      </a:lnTo>
                      <a:lnTo>
                        <a:pt x="658" y="743"/>
                      </a:lnTo>
                      <a:lnTo>
                        <a:pt x="680" y="645"/>
                      </a:lnTo>
                      <a:lnTo>
                        <a:pt x="684" y="575"/>
                      </a:lnTo>
                      <a:lnTo>
                        <a:pt x="684" y="512"/>
                      </a:lnTo>
                      <a:lnTo>
                        <a:pt x="612" y="556"/>
                      </a:lnTo>
                      <a:lnTo>
                        <a:pt x="527" y="575"/>
                      </a:lnTo>
                      <a:lnTo>
                        <a:pt x="457" y="570"/>
                      </a:lnTo>
                      <a:lnTo>
                        <a:pt x="440" y="561"/>
                      </a:lnTo>
                      <a:lnTo>
                        <a:pt x="432" y="536"/>
                      </a:lnTo>
                      <a:lnTo>
                        <a:pt x="472" y="536"/>
                      </a:lnTo>
                      <a:lnTo>
                        <a:pt x="513" y="550"/>
                      </a:lnTo>
                      <a:lnTo>
                        <a:pt x="613" y="556"/>
                      </a:lnTo>
                      <a:lnTo>
                        <a:pt x="684" y="512"/>
                      </a:lnTo>
                      <a:lnTo>
                        <a:pt x="688" y="422"/>
                      </a:lnTo>
                      <a:lnTo>
                        <a:pt x="692" y="363"/>
                      </a:lnTo>
                      <a:lnTo>
                        <a:pt x="695" y="302"/>
                      </a:lnTo>
                      <a:lnTo>
                        <a:pt x="688" y="197"/>
                      </a:lnTo>
                      <a:lnTo>
                        <a:pt x="665" y="160"/>
                      </a:lnTo>
                      <a:lnTo>
                        <a:pt x="602" y="113"/>
                      </a:lnTo>
                      <a:lnTo>
                        <a:pt x="623" y="118"/>
                      </a:lnTo>
                      <a:lnTo>
                        <a:pt x="688" y="149"/>
                      </a:lnTo>
                      <a:lnTo>
                        <a:pt x="662" y="84"/>
                      </a:lnTo>
                      <a:lnTo>
                        <a:pt x="640" y="51"/>
                      </a:lnTo>
                      <a:lnTo>
                        <a:pt x="623" y="28"/>
                      </a:lnTo>
                      <a:lnTo>
                        <a:pt x="552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54" name="Freeform 278"/>
                <p:cNvSpPr>
                  <a:spLocks/>
                </p:cNvSpPr>
                <p:nvPr/>
              </p:nvSpPr>
              <p:spPr bwMode="auto">
                <a:xfrm>
                  <a:off x="3375" y="6861"/>
                  <a:ext cx="100" cy="9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25" y="53"/>
                    </a:cxn>
                    <a:cxn ang="0">
                      <a:pos x="51" y="74"/>
                    </a:cxn>
                    <a:cxn ang="0">
                      <a:pos x="104" y="118"/>
                    </a:cxn>
                    <a:cxn ang="0">
                      <a:pos x="125" y="137"/>
                    </a:cxn>
                    <a:cxn ang="0">
                      <a:pos x="177" y="181"/>
                    </a:cxn>
                    <a:cxn ang="0">
                      <a:pos x="122" y="161"/>
                    </a:cxn>
                    <a:cxn ang="0">
                      <a:pos x="66" y="140"/>
                    </a:cxn>
                    <a:cxn ang="0">
                      <a:pos x="11" y="137"/>
                    </a:cxn>
                    <a:cxn ang="0">
                      <a:pos x="14" y="156"/>
                    </a:cxn>
                    <a:cxn ang="0">
                      <a:pos x="104" y="174"/>
                    </a:cxn>
                    <a:cxn ang="0">
                      <a:pos x="150" y="193"/>
                    </a:cxn>
                    <a:cxn ang="0">
                      <a:pos x="177" y="198"/>
                    </a:cxn>
                    <a:cxn ang="0">
                      <a:pos x="197" y="190"/>
                    </a:cxn>
                    <a:cxn ang="0">
                      <a:pos x="200" y="167"/>
                    </a:cxn>
                    <a:cxn ang="0">
                      <a:pos x="183" y="149"/>
                    </a:cxn>
                    <a:cxn ang="0">
                      <a:pos x="158" y="121"/>
                    </a:cxn>
                    <a:cxn ang="0">
                      <a:pos x="128" y="84"/>
                    </a:cxn>
                    <a:cxn ang="0">
                      <a:pos x="98" y="42"/>
                    </a:cxn>
                    <a:cxn ang="0">
                      <a:pos x="62" y="13"/>
                    </a:cxn>
                    <a:cxn ang="0">
                      <a:pos x="24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0" h="198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25" y="53"/>
                      </a:lnTo>
                      <a:lnTo>
                        <a:pt x="51" y="74"/>
                      </a:lnTo>
                      <a:lnTo>
                        <a:pt x="104" y="118"/>
                      </a:lnTo>
                      <a:lnTo>
                        <a:pt x="125" y="137"/>
                      </a:lnTo>
                      <a:lnTo>
                        <a:pt x="177" y="181"/>
                      </a:lnTo>
                      <a:lnTo>
                        <a:pt x="122" y="161"/>
                      </a:lnTo>
                      <a:lnTo>
                        <a:pt x="66" y="140"/>
                      </a:lnTo>
                      <a:lnTo>
                        <a:pt x="11" y="137"/>
                      </a:lnTo>
                      <a:lnTo>
                        <a:pt x="14" y="156"/>
                      </a:lnTo>
                      <a:lnTo>
                        <a:pt x="104" y="174"/>
                      </a:lnTo>
                      <a:lnTo>
                        <a:pt x="150" y="193"/>
                      </a:lnTo>
                      <a:lnTo>
                        <a:pt x="177" y="198"/>
                      </a:lnTo>
                      <a:lnTo>
                        <a:pt x="197" y="190"/>
                      </a:lnTo>
                      <a:lnTo>
                        <a:pt x="200" y="167"/>
                      </a:lnTo>
                      <a:lnTo>
                        <a:pt x="183" y="149"/>
                      </a:lnTo>
                      <a:lnTo>
                        <a:pt x="158" y="121"/>
                      </a:lnTo>
                      <a:lnTo>
                        <a:pt x="128" y="84"/>
                      </a:lnTo>
                      <a:lnTo>
                        <a:pt x="98" y="42"/>
                      </a:lnTo>
                      <a:lnTo>
                        <a:pt x="62" y="13"/>
                      </a:lnTo>
                      <a:lnTo>
                        <a:pt x="24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55" name="Freeform 279"/>
                <p:cNvSpPr>
                  <a:spLocks/>
                </p:cNvSpPr>
                <p:nvPr/>
              </p:nvSpPr>
              <p:spPr bwMode="auto">
                <a:xfrm>
                  <a:off x="3291" y="6788"/>
                  <a:ext cx="54" cy="193"/>
                </a:xfrm>
                <a:custGeom>
                  <a:avLst/>
                  <a:gdLst/>
                  <a:ahLst/>
                  <a:cxnLst>
                    <a:cxn ang="0">
                      <a:pos x="0" y="385"/>
                    </a:cxn>
                    <a:cxn ang="0">
                      <a:pos x="55" y="385"/>
                    </a:cxn>
                    <a:cxn ang="0">
                      <a:pos x="71" y="382"/>
                    </a:cxn>
                    <a:cxn ang="0">
                      <a:pos x="71" y="366"/>
                    </a:cxn>
                    <a:cxn ang="0">
                      <a:pos x="84" y="354"/>
                    </a:cxn>
                    <a:cxn ang="0">
                      <a:pos x="101" y="338"/>
                    </a:cxn>
                    <a:cxn ang="0">
                      <a:pos x="93" y="326"/>
                    </a:cxn>
                    <a:cxn ang="0">
                      <a:pos x="93" y="306"/>
                    </a:cxn>
                    <a:cxn ang="0">
                      <a:pos x="106" y="282"/>
                    </a:cxn>
                    <a:cxn ang="0">
                      <a:pos x="106" y="257"/>
                    </a:cxn>
                    <a:cxn ang="0">
                      <a:pos x="98" y="229"/>
                    </a:cxn>
                    <a:cxn ang="0">
                      <a:pos x="98" y="168"/>
                    </a:cxn>
                    <a:cxn ang="0">
                      <a:pos x="109" y="112"/>
                    </a:cxn>
                    <a:cxn ang="0">
                      <a:pos x="106" y="70"/>
                    </a:cxn>
                    <a:cxn ang="0">
                      <a:pos x="106" y="0"/>
                    </a:cxn>
                    <a:cxn ang="0">
                      <a:pos x="71" y="107"/>
                    </a:cxn>
                    <a:cxn ang="0">
                      <a:pos x="43" y="207"/>
                    </a:cxn>
                    <a:cxn ang="0">
                      <a:pos x="21" y="313"/>
                    </a:cxn>
                    <a:cxn ang="0">
                      <a:pos x="0" y="385"/>
                    </a:cxn>
                  </a:cxnLst>
                  <a:rect l="0" t="0" r="r" b="b"/>
                  <a:pathLst>
                    <a:path w="109" h="385">
                      <a:moveTo>
                        <a:pt x="0" y="385"/>
                      </a:moveTo>
                      <a:lnTo>
                        <a:pt x="55" y="385"/>
                      </a:lnTo>
                      <a:lnTo>
                        <a:pt x="71" y="382"/>
                      </a:lnTo>
                      <a:lnTo>
                        <a:pt x="71" y="366"/>
                      </a:lnTo>
                      <a:lnTo>
                        <a:pt x="84" y="354"/>
                      </a:lnTo>
                      <a:lnTo>
                        <a:pt x="101" y="338"/>
                      </a:lnTo>
                      <a:lnTo>
                        <a:pt x="93" y="326"/>
                      </a:lnTo>
                      <a:lnTo>
                        <a:pt x="93" y="306"/>
                      </a:lnTo>
                      <a:lnTo>
                        <a:pt x="106" y="282"/>
                      </a:lnTo>
                      <a:lnTo>
                        <a:pt x="106" y="257"/>
                      </a:lnTo>
                      <a:lnTo>
                        <a:pt x="98" y="229"/>
                      </a:lnTo>
                      <a:lnTo>
                        <a:pt x="98" y="168"/>
                      </a:lnTo>
                      <a:lnTo>
                        <a:pt x="109" y="112"/>
                      </a:lnTo>
                      <a:lnTo>
                        <a:pt x="106" y="70"/>
                      </a:lnTo>
                      <a:lnTo>
                        <a:pt x="106" y="0"/>
                      </a:lnTo>
                      <a:lnTo>
                        <a:pt x="71" y="107"/>
                      </a:lnTo>
                      <a:lnTo>
                        <a:pt x="43" y="207"/>
                      </a:lnTo>
                      <a:lnTo>
                        <a:pt x="21" y="313"/>
                      </a:lnTo>
                      <a:lnTo>
                        <a:pt x="0" y="385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56" name="Freeform 280"/>
                <p:cNvSpPr>
                  <a:spLocks/>
                </p:cNvSpPr>
                <p:nvPr/>
              </p:nvSpPr>
              <p:spPr bwMode="auto">
                <a:xfrm>
                  <a:off x="3371" y="6995"/>
                  <a:ext cx="98" cy="37"/>
                </a:xfrm>
                <a:custGeom>
                  <a:avLst/>
                  <a:gdLst/>
                  <a:ahLst/>
                  <a:cxnLst>
                    <a:cxn ang="0">
                      <a:pos x="156" y="37"/>
                    </a:cxn>
                    <a:cxn ang="0">
                      <a:pos x="113" y="16"/>
                    </a:cxn>
                    <a:cxn ang="0">
                      <a:pos x="74" y="4"/>
                    </a:cxn>
                    <a:cxn ang="0">
                      <a:pos x="20" y="0"/>
                    </a:cxn>
                    <a:cxn ang="0">
                      <a:pos x="0" y="6"/>
                    </a:cxn>
                    <a:cxn ang="0">
                      <a:pos x="9" y="30"/>
                    </a:cxn>
                    <a:cxn ang="0">
                      <a:pos x="30" y="48"/>
                    </a:cxn>
                    <a:cxn ang="0">
                      <a:pos x="76" y="62"/>
                    </a:cxn>
                    <a:cxn ang="0">
                      <a:pos x="148" y="76"/>
                    </a:cxn>
                    <a:cxn ang="0">
                      <a:pos x="195" y="72"/>
                    </a:cxn>
                    <a:cxn ang="0">
                      <a:pos x="156" y="37"/>
                    </a:cxn>
                  </a:cxnLst>
                  <a:rect l="0" t="0" r="r" b="b"/>
                  <a:pathLst>
                    <a:path w="195" h="76">
                      <a:moveTo>
                        <a:pt x="156" y="37"/>
                      </a:moveTo>
                      <a:lnTo>
                        <a:pt x="113" y="16"/>
                      </a:lnTo>
                      <a:lnTo>
                        <a:pt x="74" y="4"/>
                      </a:lnTo>
                      <a:lnTo>
                        <a:pt x="20" y="0"/>
                      </a:lnTo>
                      <a:lnTo>
                        <a:pt x="0" y="6"/>
                      </a:lnTo>
                      <a:lnTo>
                        <a:pt x="9" y="30"/>
                      </a:lnTo>
                      <a:lnTo>
                        <a:pt x="30" y="48"/>
                      </a:lnTo>
                      <a:lnTo>
                        <a:pt x="76" y="62"/>
                      </a:lnTo>
                      <a:lnTo>
                        <a:pt x="148" y="76"/>
                      </a:lnTo>
                      <a:lnTo>
                        <a:pt x="195" y="72"/>
                      </a:lnTo>
                      <a:lnTo>
                        <a:pt x="156" y="37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57" name="Freeform 281"/>
                <p:cNvSpPr>
                  <a:spLocks/>
                </p:cNvSpPr>
                <p:nvPr/>
              </p:nvSpPr>
              <p:spPr bwMode="auto">
                <a:xfrm>
                  <a:off x="3304" y="7236"/>
                  <a:ext cx="149" cy="67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25" y="73"/>
                    </a:cxn>
                    <a:cxn ang="0">
                      <a:pos x="142" y="105"/>
                    </a:cxn>
                    <a:cxn ang="0">
                      <a:pos x="266" y="119"/>
                    </a:cxn>
                    <a:cxn ang="0">
                      <a:pos x="296" y="50"/>
                    </a:cxn>
                    <a:cxn ang="0">
                      <a:pos x="279" y="129"/>
                    </a:cxn>
                    <a:cxn ang="0">
                      <a:pos x="159" y="133"/>
                    </a:cxn>
                    <a:cxn ang="0">
                      <a:pos x="0" y="87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296" h="133">
                      <a:moveTo>
                        <a:pt x="50" y="0"/>
                      </a:moveTo>
                      <a:lnTo>
                        <a:pt x="25" y="73"/>
                      </a:lnTo>
                      <a:lnTo>
                        <a:pt x="142" y="105"/>
                      </a:lnTo>
                      <a:lnTo>
                        <a:pt x="266" y="119"/>
                      </a:lnTo>
                      <a:lnTo>
                        <a:pt x="296" y="50"/>
                      </a:lnTo>
                      <a:lnTo>
                        <a:pt x="279" y="129"/>
                      </a:lnTo>
                      <a:lnTo>
                        <a:pt x="159" y="133"/>
                      </a:lnTo>
                      <a:lnTo>
                        <a:pt x="0" y="87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3994" name="Group 282"/>
              <p:cNvGrpSpPr>
                <a:grpSpLocks/>
              </p:cNvGrpSpPr>
              <p:nvPr/>
            </p:nvGrpSpPr>
            <p:grpSpPr bwMode="auto">
              <a:xfrm>
                <a:off x="3312" y="6992"/>
                <a:ext cx="430" cy="552"/>
                <a:chOff x="3312" y="6992"/>
                <a:chExt cx="430" cy="552"/>
              </a:xfrm>
            </p:grpSpPr>
            <p:sp>
              <p:nvSpPr>
                <p:cNvPr id="204059" name="Freeform 283"/>
                <p:cNvSpPr>
                  <a:spLocks/>
                </p:cNvSpPr>
                <p:nvPr/>
              </p:nvSpPr>
              <p:spPr bwMode="auto">
                <a:xfrm>
                  <a:off x="3312" y="6992"/>
                  <a:ext cx="430" cy="552"/>
                </a:xfrm>
                <a:custGeom>
                  <a:avLst/>
                  <a:gdLst/>
                  <a:ahLst/>
                  <a:cxnLst>
                    <a:cxn ang="0">
                      <a:pos x="383" y="161"/>
                    </a:cxn>
                    <a:cxn ang="0">
                      <a:pos x="541" y="149"/>
                    </a:cxn>
                    <a:cxn ang="0">
                      <a:pos x="635" y="126"/>
                    </a:cxn>
                    <a:cxn ang="0">
                      <a:pos x="665" y="84"/>
                    </a:cxn>
                    <a:cxn ang="0">
                      <a:pos x="665" y="49"/>
                    </a:cxn>
                    <a:cxn ang="0">
                      <a:pos x="692" y="19"/>
                    </a:cxn>
                    <a:cxn ang="0">
                      <a:pos x="779" y="0"/>
                    </a:cxn>
                    <a:cxn ang="0">
                      <a:pos x="861" y="5"/>
                    </a:cxn>
                    <a:cxn ang="0">
                      <a:pos x="760" y="858"/>
                    </a:cxn>
                    <a:cxn ang="0">
                      <a:pos x="692" y="937"/>
                    </a:cxn>
                    <a:cxn ang="0">
                      <a:pos x="604" y="1014"/>
                    </a:cxn>
                    <a:cxn ang="0">
                      <a:pos x="479" y="1073"/>
                    </a:cxn>
                    <a:cxn ang="0">
                      <a:pos x="333" y="1091"/>
                    </a:cxn>
                    <a:cxn ang="0">
                      <a:pos x="139" y="1103"/>
                    </a:cxn>
                    <a:cxn ang="0">
                      <a:pos x="25" y="1086"/>
                    </a:cxn>
                    <a:cxn ang="0">
                      <a:pos x="0" y="1024"/>
                    </a:cxn>
                    <a:cxn ang="0">
                      <a:pos x="13" y="947"/>
                    </a:cxn>
                    <a:cxn ang="0">
                      <a:pos x="95" y="709"/>
                    </a:cxn>
                    <a:cxn ang="0">
                      <a:pos x="162" y="471"/>
                    </a:cxn>
                    <a:cxn ang="0">
                      <a:pos x="194" y="292"/>
                    </a:cxn>
                    <a:cxn ang="0">
                      <a:pos x="194" y="245"/>
                    </a:cxn>
                    <a:cxn ang="0">
                      <a:pos x="238" y="179"/>
                    </a:cxn>
                    <a:cxn ang="0">
                      <a:pos x="290" y="161"/>
                    </a:cxn>
                    <a:cxn ang="0">
                      <a:pos x="383" y="161"/>
                    </a:cxn>
                  </a:cxnLst>
                  <a:rect l="0" t="0" r="r" b="b"/>
                  <a:pathLst>
                    <a:path w="861" h="1103">
                      <a:moveTo>
                        <a:pt x="383" y="161"/>
                      </a:moveTo>
                      <a:lnTo>
                        <a:pt x="541" y="149"/>
                      </a:lnTo>
                      <a:lnTo>
                        <a:pt x="635" y="126"/>
                      </a:lnTo>
                      <a:lnTo>
                        <a:pt x="665" y="84"/>
                      </a:lnTo>
                      <a:lnTo>
                        <a:pt x="665" y="49"/>
                      </a:lnTo>
                      <a:lnTo>
                        <a:pt x="692" y="19"/>
                      </a:lnTo>
                      <a:lnTo>
                        <a:pt x="779" y="0"/>
                      </a:lnTo>
                      <a:lnTo>
                        <a:pt x="861" y="5"/>
                      </a:lnTo>
                      <a:lnTo>
                        <a:pt x="760" y="858"/>
                      </a:lnTo>
                      <a:lnTo>
                        <a:pt x="692" y="937"/>
                      </a:lnTo>
                      <a:lnTo>
                        <a:pt x="604" y="1014"/>
                      </a:lnTo>
                      <a:lnTo>
                        <a:pt x="479" y="1073"/>
                      </a:lnTo>
                      <a:lnTo>
                        <a:pt x="333" y="1091"/>
                      </a:lnTo>
                      <a:lnTo>
                        <a:pt x="139" y="1103"/>
                      </a:lnTo>
                      <a:lnTo>
                        <a:pt x="25" y="1086"/>
                      </a:lnTo>
                      <a:lnTo>
                        <a:pt x="0" y="1024"/>
                      </a:lnTo>
                      <a:lnTo>
                        <a:pt x="13" y="947"/>
                      </a:lnTo>
                      <a:lnTo>
                        <a:pt x="95" y="709"/>
                      </a:lnTo>
                      <a:lnTo>
                        <a:pt x="162" y="471"/>
                      </a:lnTo>
                      <a:lnTo>
                        <a:pt x="194" y="292"/>
                      </a:lnTo>
                      <a:lnTo>
                        <a:pt x="194" y="245"/>
                      </a:lnTo>
                      <a:lnTo>
                        <a:pt x="238" y="179"/>
                      </a:lnTo>
                      <a:lnTo>
                        <a:pt x="290" y="161"/>
                      </a:lnTo>
                      <a:lnTo>
                        <a:pt x="383" y="161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60" name="Freeform 284"/>
                <p:cNvSpPr>
                  <a:spLocks/>
                </p:cNvSpPr>
                <p:nvPr/>
              </p:nvSpPr>
              <p:spPr bwMode="auto">
                <a:xfrm>
                  <a:off x="3362" y="7019"/>
                  <a:ext cx="371" cy="507"/>
                </a:xfrm>
                <a:custGeom>
                  <a:avLst/>
                  <a:gdLst/>
                  <a:ahLst/>
                  <a:cxnLst>
                    <a:cxn ang="0">
                      <a:pos x="257" y="203"/>
                    </a:cxn>
                    <a:cxn ang="0">
                      <a:pos x="396" y="196"/>
                    </a:cxn>
                    <a:cxn ang="0">
                      <a:pos x="541" y="172"/>
                    </a:cxn>
                    <a:cxn ang="0">
                      <a:pos x="627" y="132"/>
                    </a:cxn>
                    <a:cxn ang="0">
                      <a:pos x="678" y="95"/>
                    </a:cxn>
                    <a:cxn ang="0">
                      <a:pos x="742" y="0"/>
                    </a:cxn>
                    <a:cxn ang="0">
                      <a:pos x="648" y="780"/>
                    </a:cxn>
                    <a:cxn ang="0">
                      <a:pos x="585" y="853"/>
                    </a:cxn>
                    <a:cxn ang="0">
                      <a:pos x="515" y="918"/>
                    </a:cxn>
                    <a:cxn ang="0">
                      <a:pos x="427" y="965"/>
                    </a:cxn>
                    <a:cxn ang="0">
                      <a:pos x="352" y="990"/>
                    </a:cxn>
                    <a:cxn ang="0">
                      <a:pos x="257" y="1002"/>
                    </a:cxn>
                    <a:cxn ang="0">
                      <a:pos x="169" y="1014"/>
                    </a:cxn>
                    <a:cxn ang="0">
                      <a:pos x="69" y="1014"/>
                    </a:cxn>
                    <a:cxn ang="0">
                      <a:pos x="24" y="1002"/>
                    </a:cxn>
                    <a:cxn ang="0">
                      <a:pos x="0" y="965"/>
                    </a:cxn>
                    <a:cxn ang="0">
                      <a:pos x="11" y="907"/>
                    </a:cxn>
                    <a:cxn ang="0">
                      <a:pos x="76" y="769"/>
                    </a:cxn>
                    <a:cxn ang="0">
                      <a:pos x="183" y="305"/>
                    </a:cxn>
                    <a:cxn ang="0">
                      <a:pos x="202" y="238"/>
                    </a:cxn>
                    <a:cxn ang="0">
                      <a:pos x="257" y="203"/>
                    </a:cxn>
                  </a:cxnLst>
                  <a:rect l="0" t="0" r="r" b="b"/>
                  <a:pathLst>
                    <a:path w="742" h="1014">
                      <a:moveTo>
                        <a:pt x="257" y="203"/>
                      </a:moveTo>
                      <a:lnTo>
                        <a:pt x="396" y="196"/>
                      </a:lnTo>
                      <a:lnTo>
                        <a:pt x="541" y="172"/>
                      </a:lnTo>
                      <a:lnTo>
                        <a:pt x="627" y="132"/>
                      </a:lnTo>
                      <a:lnTo>
                        <a:pt x="678" y="95"/>
                      </a:lnTo>
                      <a:lnTo>
                        <a:pt x="742" y="0"/>
                      </a:lnTo>
                      <a:lnTo>
                        <a:pt x="648" y="780"/>
                      </a:lnTo>
                      <a:lnTo>
                        <a:pt x="585" y="853"/>
                      </a:lnTo>
                      <a:lnTo>
                        <a:pt x="515" y="918"/>
                      </a:lnTo>
                      <a:lnTo>
                        <a:pt x="427" y="965"/>
                      </a:lnTo>
                      <a:lnTo>
                        <a:pt x="352" y="990"/>
                      </a:lnTo>
                      <a:lnTo>
                        <a:pt x="257" y="1002"/>
                      </a:lnTo>
                      <a:lnTo>
                        <a:pt x="169" y="1014"/>
                      </a:lnTo>
                      <a:lnTo>
                        <a:pt x="69" y="1014"/>
                      </a:lnTo>
                      <a:lnTo>
                        <a:pt x="24" y="1002"/>
                      </a:lnTo>
                      <a:lnTo>
                        <a:pt x="0" y="965"/>
                      </a:lnTo>
                      <a:lnTo>
                        <a:pt x="11" y="907"/>
                      </a:lnTo>
                      <a:lnTo>
                        <a:pt x="76" y="769"/>
                      </a:lnTo>
                      <a:lnTo>
                        <a:pt x="183" y="305"/>
                      </a:lnTo>
                      <a:lnTo>
                        <a:pt x="202" y="238"/>
                      </a:lnTo>
                      <a:lnTo>
                        <a:pt x="257" y="203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4016" name="Group 285"/>
            <p:cNvGrpSpPr>
              <a:grpSpLocks/>
            </p:cNvGrpSpPr>
            <p:nvPr/>
          </p:nvGrpSpPr>
          <p:grpSpPr bwMode="auto">
            <a:xfrm>
              <a:off x="7398" y="10249"/>
              <a:ext cx="881" cy="1746"/>
              <a:chOff x="2631" y="6637"/>
              <a:chExt cx="881" cy="1746"/>
            </a:xfrm>
          </p:grpSpPr>
          <p:grpSp>
            <p:nvGrpSpPr>
              <p:cNvPr id="204039" name="Group 286"/>
              <p:cNvGrpSpPr>
                <a:grpSpLocks/>
              </p:cNvGrpSpPr>
              <p:nvPr/>
            </p:nvGrpSpPr>
            <p:grpSpPr bwMode="auto">
              <a:xfrm>
                <a:off x="2631" y="7965"/>
                <a:ext cx="235" cy="418"/>
                <a:chOff x="2631" y="7965"/>
                <a:chExt cx="235" cy="418"/>
              </a:xfrm>
            </p:grpSpPr>
            <p:grpSp>
              <p:nvGrpSpPr>
                <p:cNvPr id="204040" name="Group 287"/>
                <p:cNvGrpSpPr>
                  <a:grpSpLocks/>
                </p:cNvGrpSpPr>
                <p:nvPr/>
              </p:nvGrpSpPr>
              <p:grpSpPr bwMode="auto">
                <a:xfrm>
                  <a:off x="2644" y="7965"/>
                  <a:ext cx="222" cy="388"/>
                  <a:chOff x="2644" y="7965"/>
                  <a:chExt cx="222" cy="388"/>
                </a:xfrm>
              </p:grpSpPr>
              <p:sp>
                <p:nvSpPr>
                  <p:cNvPr id="204064" name="Freeform 288"/>
                  <p:cNvSpPr>
                    <a:spLocks/>
                  </p:cNvSpPr>
                  <p:nvPr/>
                </p:nvSpPr>
                <p:spPr bwMode="auto">
                  <a:xfrm>
                    <a:off x="2708" y="7965"/>
                    <a:ext cx="145" cy="366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36" y="142"/>
                      </a:cxn>
                      <a:cxn ang="0">
                        <a:pos x="71" y="256"/>
                      </a:cxn>
                      <a:cxn ang="0">
                        <a:pos x="108" y="370"/>
                      </a:cxn>
                      <a:cxn ang="0">
                        <a:pos x="130" y="438"/>
                      </a:cxn>
                      <a:cxn ang="0">
                        <a:pos x="134" y="489"/>
                      </a:cxn>
                      <a:cxn ang="0">
                        <a:pos x="135" y="535"/>
                      </a:cxn>
                      <a:cxn ang="0">
                        <a:pos x="77" y="594"/>
                      </a:cxn>
                      <a:cxn ang="0">
                        <a:pos x="0" y="671"/>
                      </a:cxn>
                      <a:cxn ang="0">
                        <a:pos x="74" y="732"/>
                      </a:cxn>
                      <a:cxn ang="0">
                        <a:pos x="167" y="682"/>
                      </a:cxn>
                      <a:cxn ang="0">
                        <a:pos x="249" y="633"/>
                      </a:cxn>
                      <a:cxn ang="0">
                        <a:pos x="290" y="601"/>
                      </a:cxn>
                      <a:cxn ang="0">
                        <a:pos x="290" y="538"/>
                      </a:cxn>
                      <a:cxn ang="0">
                        <a:pos x="261" y="494"/>
                      </a:cxn>
                      <a:cxn ang="0">
                        <a:pos x="241" y="438"/>
                      </a:cxn>
                      <a:cxn ang="0">
                        <a:pos x="236" y="354"/>
                      </a:cxn>
                      <a:cxn ang="0">
                        <a:pos x="233" y="274"/>
                      </a:cxn>
                      <a:cxn ang="0">
                        <a:pos x="244" y="184"/>
                      </a:cxn>
                      <a:cxn ang="0">
                        <a:pos x="252" y="130"/>
                      </a:cxn>
                      <a:cxn ang="0">
                        <a:pos x="252" y="18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290" h="732">
                        <a:moveTo>
                          <a:pt x="14" y="0"/>
                        </a:moveTo>
                        <a:lnTo>
                          <a:pt x="36" y="142"/>
                        </a:lnTo>
                        <a:lnTo>
                          <a:pt x="71" y="256"/>
                        </a:lnTo>
                        <a:lnTo>
                          <a:pt x="108" y="370"/>
                        </a:lnTo>
                        <a:lnTo>
                          <a:pt x="130" y="438"/>
                        </a:lnTo>
                        <a:lnTo>
                          <a:pt x="134" y="489"/>
                        </a:lnTo>
                        <a:lnTo>
                          <a:pt x="135" y="535"/>
                        </a:lnTo>
                        <a:lnTo>
                          <a:pt x="77" y="594"/>
                        </a:lnTo>
                        <a:lnTo>
                          <a:pt x="0" y="671"/>
                        </a:lnTo>
                        <a:lnTo>
                          <a:pt x="74" y="732"/>
                        </a:lnTo>
                        <a:lnTo>
                          <a:pt x="167" y="682"/>
                        </a:lnTo>
                        <a:lnTo>
                          <a:pt x="249" y="633"/>
                        </a:lnTo>
                        <a:lnTo>
                          <a:pt x="290" y="601"/>
                        </a:lnTo>
                        <a:lnTo>
                          <a:pt x="290" y="538"/>
                        </a:lnTo>
                        <a:lnTo>
                          <a:pt x="261" y="494"/>
                        </a:lnTo>
                        <a:lnTo>
                          <a:pt x="241" y="438"/>
                        </a:lnTo>
                        <a:lnTo>
                          <a:pt x="236" y="354"/>
                        </a:lnTo>
                        <a:lnTo>
                          <a:pt x="233" y="274"/>
                        </a:lnTo>
                        <a:lnTo>
                          <a:pt x="244" y="184"/>
                        </a:lnTo>
                        <a:lnTo>
                          <a:pt x="252" y="130"/>
                        </a:lnTo>
                        <a:lnTo>
                          <a:pt x="252" y="18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 w="2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065" name="Freeform 289"/>
                  <p:cNvSpPr>
                    <a:spLocks/>
                  </p:cNvSpPr>
                  <p:nvPr/>
                </p:nvSpPr>
                <p:spPr bwMode="auto">
                  <a:xfrm>
                    <a:off x="2644" y="8224"/>
                    <a:ext cx="222" cy="129"/>
                  </a:xfrm>
                  <a:custGeom>
                    <a:avLst/>
                    <a:gdLst/>
                    <a:ahLst/>
                    <a:cxnLst>
                      <a:cxn ang="0">
                        <a:pos x="126" y="150"/>
                      </a:cxn>
                      <a:cxn ang="0">
                        <a:pos x="173" y="177"/>
                      </a:cxn>
                      <a:cxn ang="0">
                        <a:pos x="241" y="166"/>
                      </a:cxn>
                      <a:cxn ang="0">
                        <a:pos x="321" y="121"/>
                      </a:cxn>
                      <a:cxn ang="0">
                        <a:pos x="372" y="73"/>
                      </a:cxn>
                      <a:cxn ang="0">
                        <a:pos x="408" y="0"/>
                      </a:cxn>
                      <a:cxn ang="0">
                        <a:pos x="421" y="21"/>
                      </a:cxn>
                      <a:cxn ang="0">
                        <a:pos x="444" y="80"/>
                      </a:cxn>
                      <a:cxn ang="0">
                        <a:pos x="435" y="110"/>
                      </a:cxn>
                      <a:cxn ang="0">
                        <a:pos x="370" y="143"/>
                      </a:cxn>
                      <a:cxn ang="0">
                        <a:pos x="296" y="175"/>
                      </a:cxn>
                      <a:cxn ang="0">
                        <a:pos x="213" y="243"/>
                      </a:cxn>
                      <a:cxn ang="0">
                        <a:pos x="126" y="259"/>
                      </a:cxn>
                      <a:cxn ang="0">
                        <a:pos x="68" y="257"/>
                      </a:cxn>
                      <a:cxn ang="0">
                        <a:pos x="31" y="250"/>
                      </a:cxn>
                      <a:cxn ang="0">
                        <a:pos x="0" y="229"/>
                      </a:cxn>
                      <a:cxn ang="0">
                        <a:pos x="12" y="205"/>
                      </a:cxn>
                      <a:cxn ang="0">
                        <a:pos x="27" y="189"/>
                      </a:cxn>
                      <a:cxn ang="0">
                        <a:pos x="126" y="150"/>
                      </a:cxn>
                    </a:cxnLst>
                    <a:rect l="0" t="0" r="r" b="b"/>
                    <a:pathLst>
                      <a:path w="444" h="259">
                        <a:moveTo>
                          <a:pt x="126" y="150"/>
                        </a:moveTo>
                        <a:lnTo>
                          <a:pt x="173" y="177"/>
                        </a:lnTo>
                        <a:lnTo>
                          <a:pt x="241" y="166"/>
                        </a:lnTo>
                        <a:lnTo>
                          <a:pt x="321" y="121"/>
                        </a:lnTo>
                        <a:lnTo>
                          <a:pt x="372" y="73"/>
                        </a:lnTo>
                        <a:lnTo>
                          <a:pt x="408" y="0"/>
                        </a:lnTo>
                        <a:lnTo>
                          <a:pt x="421" y="21"/>
                        </a:lnTo>
                        <a:lnTo>
                          <a:pt x="444" y="80"/>
                        </a:lnTo>
                        <a:lnTo>
                          <a:pt x="435" y="110"/>
                        </a:lnTo>
                        <a:lnTo>
                          <a:pt x="370" y="143"/>
                        </a:lnTo>
                        <a:lnTo>
                          <a:pt x="296" y="175"/>
                        </a:lnTo>
                        <a:lnTo>
                          <a:pt x="213" y="243"/>
                        </a:lnTo>
                        <a:lnTo>
                          <a:pt x="126" y="259"/>
                        </a:lnTo>
                        <a:lnTo>
                          <a:pt x="68" y="257"/>
                        </a:lnTo>
                        <a:lnTo>
                          <a:pt x="31" y="250"/>
                        </a:lnTo>
                        <a:lnTo>
                          <a:pt x="0" y="229"/>
                        </a:lnTo>
                        <a:lnTo>
                          <a:pt x="12" y="205"/>
                        </a:lnTo>
                        <a:lnTo>
                          <a:pt x="27" y="189"/>
                        </a:lnTo>
                        <a:lnTo>
                          <a:pt x="126" y="150"/>
                        </a:lnTo>
                        <a:close/>
                      </a:path>
                    </a:pathLst>
                  </a:cu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2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066" name="Freeform 290"/>
                  <p:cNvSpPr>
                    <a:spLocks/>
                  </p:cNvSpPr>
                  <p:nvPr/>
                </p:nvSpPr>
                <p:spPr bwMode="auto">
                  <a:xfrm>
                    <a:off x="2830" y="8280"/>
                    <a:ext cx="31" cy="49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8" y="96"/>
                      </a:cxn>
                      <a:cxn ang="0">
                        <a:pos x="39" y="98"/>
                      </a:cxn>
                      <a:cxn ang="0">
                        <a:pos x="61" y="0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1" h="98">
                        <a:moveTo>
                          <a:pt x="0" y="31"/>
                        </a:moveTo>
                        <a:lnTo>
                          <a:pt x="8" y="96"/>
                        </a:lnTo>
                        <a:lnTo>
                          <a:pt x="39" y="98"/>
                        </a:lnTo>
                        <a:lnTo>
                          <a:pt x="61" y="0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2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4045" name="Group 291"/>
                <p:cNvGrpSpPr>
                  <a:grpSpLocks/>
                </p:cNvGrpSpPr>
                <p:nvPr/>
              </p:nvGrpSpPr>
              <p:grpSpPr bwMode="auto">
                <a:xfrm>
                  <a:off x="2631" y="7995"/>
                  <a:ext cx="222" cy="388"/>
                  <a:chOff x="2631" y="7995"/>
                  <a:chExt cx="222" cy="388"/>
                </a:xfrm>
              </p:grpSpPr>
              <p:sp>
                <p:nvSpPr>
                  <p:cNvPr id="204068" name="Freeform 292"/>
                  <p:cNvSpPr>
                    <a:spLocks/>
                  </p:cNvSpPr>
                  <p:nvPr/>
                </p:nvSpPr>
                <p:spPr bwMode="auto">
                  <a:xfrm>
                    <a:off x="2694" y="7995"/>
                    <a:ext cx="145" cy="365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36" y="142"/>
                      </a:cxn>
                      <a:cxn ang="0">
                        <a:pos x="71" y="256"/>
                      </a:cxn>
                      <a:cxn ang="0">
                        <a:pos x="109" y="369"/>
                      </a:cxn>
                      <a:cxn ang="0">
                        <a:pos x="131" y="436"/>
                      </a:cxn>
                      <a:cxn ang="0">
                        <a:pos x="135" y="487"/>
                      </a:cxn>
                      <a:cxn ang="0">
                        <a:pos x="135" y="532"/>
                      </a:cxn>
                      <a:cxn ang="0">
                        <a:pos x="79" y="592"/>
                      </a:cxn>
                      <a:cxn ang="0">
                        <a:pos x="0" y="669"/>
                      </a:cxn>
                      <a:cxn ang="0">
                        <a:pos x="74" y="730"/>
                      </a:cxn>
                      <a:cxn ang="0">
                        <a:pos x="167" y="679"/>
                      </a:cxn>
                      <a:cxn ang="0">
                        <a:pos x="249" y="632"/>
                      </a:cxn>
                      <a:cxn ang="0">
                        <a:pos x="290" y="601"/>
                      </a:cxn>
                      <a:cxn ang="0">
                        <a:pos x="290" y="538"/>
                      </a:cxn>
                      <a:cxn ang="0">
                        <a:pos x="263" y="494"/>
                      </a:cxn>
                      <a:cxn ang="0">
                        <a:pos x="241" y="436"/>
                      </a:cxn>
                      <a:cxn ang="0">
                        <a:pos x="238" y="354"/>
                      </a:cxn>
                      <a:cxn ang="0">
                        <a:pos x="233" y="273"/>
                      </a:cxn>
                      <a:cxn ang="0">
                        <a:pos x="244" y="184"/>
                      </a:cxn>
                      <a:cxn ang="0">
                        <a:pos x="252" y="128"/>
                      </a:cxn>
                      <a:cxn ang="0">
                        <a:pos x="252" y="16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290" h="730">
                        <a:moveTo>
                          <a:pt x="14" y="0"/>
                        </a:moveTo>
                        <a:lnTo>
                          <a:pt x="36" y="142"/>
                        </a:lnTo>
                        <a:lnTo>
                          <a:pt x="71" y="256"/>
                        </a:lnTo>
                        <a:lnTo>
                          <a:pt x="109" y="369"/>
                        </a:lnTo>
                        <a:lnTo>
                          <a:pt x="131" y="436"/>
                        </a:lnTo>
                        <a:lnTo>
                          <a:pt x="135" y="487"/>
                        </a:lnTo>
                        <a:lnTo>
                          <a:pt x="135" y="532"/>
                        </a:lnTo>
                        <a:lnTo>
                          <a:pt x="79" y="592"/>
                        </a:lnTo>
                        <a:lnTo>
                          <a:pt x="0" y="669"/>
                        </a:lnTo>
                        <a:lnTo>
                          <a:pt x="74" y="730"/>
                        </a:lnTo>
                        <a:lnTo>
                          <a:pt x="167" y="679"/>
                        </a:lnTo>
                        <a:lnTo>
                          <a:pt x="249" y="632"/>
                        </a:lnTo>
                        <a:lnTo>
                          <a:pt x="290" y="601"/>
                        </a:lnTo>
                        <a:lnTo>
                          <a:pt x="290" y="538"/>
                        </a:lnTo>
                        <a:lnTo>
                          <a:pt x="263" y="494"/>
                        </a:lnTo>
                        <a:lnTo>
                          <a:pt x="241" y="436"/>
                        </a:lnTo>
                        <a:lnTo>
                          <a:pt x="238" y="354"/>
                        </a:lnTo>
                        <a:lnTo>
                          <a:pt x="233" y="273"/>
                        </a:lnTo>
                        <a:lnTo>
                          <a:pt x="244" y="184"/>
                        </a:lnTo>
                        <a:lnTo>
                          <a:pt x="252" y="128"/>
                        </a:lnTo>
                        <a:lnTo>
                          <a:pt x="252" y="16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 w="2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069" name="Freeform 293"/>
                  <p:cNvSpPr>
                    <a:spLocks/>
                  </p:cNvSpPr>
                  <p:nvPr/>
                </p:nvSpPr>
                <p:spPr bwMode="auto">
                  <a:xfrm>
                    <a:off x="2631" y="8254"/>
                    <a:ext cx="222" cy="129"/>
                  </a:xfrm>
                  <a:custGeom>
                    <a:avLst/>
                    <a:gdLst/>
                    <a:ahLst/>
                    <a:cxnLst>
                      <a:cxn ang="0">
                        <a:pos x="124" y="149"/>
                      </a:cxn>
                      <a:cxn ang="0">
                        <a:pos x="171" y="177"/>
                      </a:cxn>
                      <a:cxn ang="0">
                        <a:pos x="239" y="167"/>
                      </a:cxn>
                      <a:cxn ang="0">
                        <a:pos x="320" y="119"/>
                      </a:cxn>
                      <a:cxn ang="0">
                        <a:pos x="370" y="74"/>
                      </a:cxn>
                      <a:cxn ang="0">
                        <a:pos x="406" y="0"/>
                      </a:cxn>
                      <a:cxn ang="0">
                        <a:pos x="421" y="21"/>
                      </a:cxn>
                      <a:cxn ang="0">
                        <a:pos x="443" y="81"/>
                      </a:cxn>
                      <a:cxn ang="0">
                        <a:pos x="433" y="109"/>
                      </a:cxn>
                      <a:cxn ang="0">
                        <a:pos x="369" y="144"/>
                      </a:cxn>
                      <a:cxn ang="0">
                        <a:pos x="294" y="175"/>
                      </a:cxn>
                      <a:cxn ang="0">
                        <a:pos x="211" y="242"/>
                      </a:cxn>
                      <a:cxn ang="0">
                        <a:pos x="124" y="259"/>
                      </a:cxn>
                      <a:cxn ang="0">
                        <a:pos x="66" y="258"/>
                      </a:cxn>
                      <a:cxn ang="0">
                        <a:pos x="30" y="251"/>
                      </a:cxn>
                      <a:cxn ang="0">
                        <a:pos x="0" y="230"/>
                      </a:cxn>
                      <a:cxn ang="0">
                        <a:pos x="11" y="205"/>
                      </a:cxn>
                      <a:cxn ang="0">
                        <a:pos x="25" y="189"/>
                      </a:cxn>
                      <a:cxn ang="0">
                        <a:pos x="124" y="149"/>
                      </a:cxn>
                    </a:cxnLst>
                    <a:rect l="0" t="0" r="r" b="b"/>
                    <a:pathLst>
                      <a:path w="443" h="259">
                        <a:moveTo>
                          <a:pt x="124" y="149"/>
                        </a:moveTo>
                        <a:lnTo>
                          <a:pt x="171" y="177"/>
                        </a:lnTo>
                        <a:lnTo>
                          <a:pt x="239" y="167"/>
                        </a:lnTo>
                        <a:lnTo>
                          <a:pt x="320" y="119"/>
                        </a:lnTo>
                        <a:lnTo>
                          <a:pt x="370" y="74"/>
                        </a:lnTo>
                        <a:lnTo>
                          <a:pt x="406" y="0"/>
                        </a:lnTo>
                        <a:lnTo>
                          <a:pt x="421" y="21"/>
                        </a:lnTo>
                        <a:lnTo>
                          <a:pt x="443" y="81"/>
                        </a:lnTo>
                        <a:lnTo>
                          <a:pt x="433" y="109"/>
                        </a:lnTo>
                        <a:lnTo>
                          <a:pt x="369" y="144"/>
                        </a:lnTo>
                        <a:lnTo>
                          <a:pt x="294" y="175"/>
                        </a:lnTo>
                        <a:lnTo>
                          <a:pt x="211" y="242"/>
                        </a:lnTo>
                        <a:lnTo>
                          <a:pt x="124" y="259"/>
                        </a:lnTo>
                        <a:lnTo>
                          <a:pt x="66" y="258"/>
                        </a:lnTo>
                        <a:lnTo>
                          <a:pt x="30" y="251"/>
                        </a:lnTo>
                        <a:lnTo>
                          <a:pt x="0" y="230"/>
                        </a:lnTo>
                        <a:lnTo>
                          <a:pt x="11" y="205"/>
                        </a:lnTo>
                        <a:lnTo>
                          <a:pt x="25" y="189"/>
                        </a:lnTo>
                        <a:lnTo>
                          <a:pt x="124" y="149"/>
                        </a:lnTo>
                        <a:close/>
                      </a:path>
                    </a:pathLst>
                  </a:cu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2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070" name="Freeform 294"/>
                  <p:cNvSpPr>
                    <a:spLocks/>
                  </p:cNvSpPr>
                  <p:nvPr/>
                </p:nvSpPr>
                <p:spPr bwMode="auto">
                  <a:xfrm>
                    <a:off x="2817" y="8310"/>
                    <a:ext cx="30" cy="49"/>
                  </a:xfrm>
                  <a:custGeom>
                    <a:avLst/>
                    <a:gdLst/>
                    <a:ahLst/>
                    <a:cxnLst>
                      <a:cxn ang="0">
                        <a:pos x="0" y="32"/>
                      </a:cxn>
                      <a:cxn ang="0">
                        <a:pos x="8" y="97"/>
                      </a:cxn>
                      <a:cxn ang="0">
                        <a:pos x="41" y="98"/>
                      </a:cxn>
                      <a:cxn ang="0">
                        <a:pos x="62" y="0"/>
                      </a:cxn>
                      <a:cxn ang="0">
                        <a:pos x="0" y="32"/>
                      </a:cxn>
                    </a:cxnLst>
                    <a:rect l="0" t="0" r="r" b="b"/>
                    <a:pathLst>
                      <a:path w="62" h="98">
                        <a:moveTo>
                          <a:pt x="0" y="32"/>
                        </a:moveTo>
                        <a:lnTo>
                          <a:pt x="8" y="97"/>
                        </a:lnTo>
                        <a:lnTo>
                          <a:pt x="41" y="98"/>
                        </a:lnTo>
                        <a:lnTo>
                          <a:pt x="62" y="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2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04049" name="Group 295"/>
              <p:cNvGrpSpPr>
                <a:grpSpLocks/>
              </p:cNvGrpSpPr>
              <p:nvPr/>
            </p:nvGrpSpPr>
            <p:grpSpPr bwMode="auto">
              <a:xfrm>
                <a:off x="2957" y="7933"/>
                <a:ext cx="374" cy="449"/>
                <a:chOff x="2957" y="7933"/>
                <a:chExt cx="374" cy="449"/>
              </a:xfrm>
            </p:grpSpPr>
            <p:sp>
              <p:nvSpPr>
                <p:cNvPr id="204072" name="Oval 296"/>
                <p:cNvSpPr>
                  <a:spLocks noChangeArrowheads="1"/>
                </p:cNvSpPr>
                <p:nvPr/>
              </p:nvSpPr>
              <p:spPr bwMode="auto">
                <a:xfrm>
                  <a:off x="2957" y="8177"/>
                  <a:ext cx="374" cy="205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73" name="Rectangle 297"/>
                <p:cNvSpPr>
                  <a:spLocks noChangeArrowheads="1"/>
                </p:cNvSpPr>
                <p:nvPr/>
              </p:nvSpPr>
              <p:spPr bwMode="auto">
                <a:xfrm>
                  <a:off x="3101" y="7933"/>
                  <a:ext cx="94" cy="289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4058" name="Group 298"/>
              <p:cNvGrpSpPr>
                <a:grpSpLocks/>
              </p:cNvGrpSpPr>
              <p:nvPr/>
            </p:nvGrpSpPr>
            <p:grpSpPr bwMode="auto">
              <a:xfrm>
                <a:off x="2844" y="7735"/>
                <a:ext cx="578" cy="224"/>
                <a:chOff x="2844" y="7735"/>
                <a:chExt cx="578" cy="224"/>
              </a:xfrm>
            </p:grpSpPr>
            <p:sp>
              <p:nvSpPr>
                <p:cNvPr id="204075" name="Freeform 299"/>
                <p:cNvSpPr>
                  <a:spLocks/>
                </p:cNvSpPr>
                <p:nvPr/>
              </p:nvSpPr>
              <p:spPr bwMode="auto">
                <a:xfrm>
                  <a:off x="2844" y="7735"/>
                  <a:ext cx="578" cy="224"/>
                </a:xfrm>
                <a:custGeom>
                  <a:avLst/>
                  <a:gdLst/>
                  <a:ahLst/>
                  <a:cxnLst>
                    <a:cxn ang="0">
                      <a:pos x="0" y="233"/>
                    </a:cxn>
                    <a:cxn ang="0">
                      <a:pos x="7" y="373"/>
                    </a:cxn>
                    <a:cxn ang="0">
                      <a:pos x="388" y="448"/>
                    </a:cxn>
                    <a:cxn ang="0">
                      <a:pos x="807" y="448"/>
                    </a:cxn>
                    <a:cxn ang="0">
                      <a:pos x="1137" y="334"/>
                    </a:cxn>
                    <a:cxn ang="0">
                      <a:pos x="1156" y="12"/>
                    </a:cxn>
                    <a:cxn ang="0">
                      <a:pos x="505" y="0"/>
                    </a:cxn>
                    <a:cxn ang="0">
                      <a:pos x="0" y="233"/>
                    </a:cxn>
                  </a:cxnLst>
                  <a:rect l="0" t="0" r="r" b="b"/>
                  <a:pathLst>
                    <a:path w="1156" h="448">
                      <a:moveTo>
                        <a:pt x="0" y="233"/>
                      </a:moveTo>
                      <a:lnTo>
                        <a:pt x="7" y="373"/>
                      </a:lnTo>
                      <a:lnTo>
                        <a:pt x="388" y="448"/>
                      </a:lnTo>
                      <a:lnTo>
                        <a:pt x="807" y="448"/>
                      </a:lnTo>
                      <a:lnTo>
                        <a:pt x="1137" y="334"/>
                      </a:lnTo>
                      <a:lnTo>
                        <a:pt x="1156" y="12"/>
                      </a:lnTo>
                      <a:lnTo>
                        <a:pt x="505" y="0"/>
                      </a:lnTo>
                      <a:lnTo>
                        <a:pt x="0" y="233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76" name="Freeform 300"/>
                <p:cNvSpPr>
                  <a:spLocks/>
                </p:cNvSpPr>
                <p:nvPr/>
              </p:nvSpPr>
              <p:spPr bwMode="auto">
                <a:xfrm>
                  <a:off x="2858" y="7820"/>
                  <a:ext cx="551" cy="130"/>
                </a:xfrm>
                <a:custGeom>
                  <a:avLst/>
                  <a:gdLst/>
                  <a:ahLst/>
                  <a:cxnLst>
                    <a:cxn ang="0">
                      <a:pos x="0" y="89"/>
                    </a:cxn>
                    <a:cxn ang="0">
                      <a:pos x="5" y="189"/>
                    </a:cxn>
                    <a:cxn ang="0">
                      <a:pos x="348" y="259"/>
                    </a:cxn>
                    <a:cxn ang="0">
                      <a:pos x="795" y="259"/>
                    </a:cxn>
                    <a:cxn ang="0">
                      <a:pos x="1104" y="140"/>
                    </a:cxn>
                    <a:cxn ang="0">
                      <a:pos x="1104" y="0"/>
                    </a:cxn>
                    <a:cxn ang="0">
                      <a:pos x="807" y="140"/>
                    </a:cxn>
                    <a:cxn ang="0">
                      <a:pos x="355" y="145"/>
                    </a:cxn>
                    <a:cxn ang="0">
                      <a:pos x="0" y="89"/>
                    </a:cxn>
                  </a:cxnLst>
                  <a:rect l="0" t="0" r="r" b="b"/>
                  <a:pathLst>
                    <a:path w="1104" h="259">
                      <a:moveTo>
                        <a:pt x="0" y="89"/>
                      </a:moveTo>
                      <a:lnTo>
                        <a:pt x="5" y="189"/>
                      </a:lnTo>
                      <a:lnTo>
                        <a:pt x="348" y="259"/>
                      </a:lnTo>
                      <a:lnTo>
                        <a:pt x="795" y="259"/>
                      </a:lnTo>
                      <a:lnTo>
                        <a:pt x="1104" y="140"/>
                      </a:lnTo>
                      <a:lnTo>
                        <a:pt x="1104" y="0"/>
                      </a:lnTo>
                      <a:lnTo>
                        <a:pt x="807" y="140"/>
                      </a:lnTo>
                      <a:lnTo>
                        <a:pt x="355" y="145"/>
                      </a:lnTo>
                      <a:lnTo>
                        <a:pt x="0" y="89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4061" name="Group 301"/>
              <p:cNvGrpSpPr>
                <a:grpSpLocks/>
              </p:cNvGrpSpPr>
              <p:nvPr/>
            </p:nvGrpSpPr>
            <p:grpSpPr bwMode="auto">
              <a:xfrm>
                <a:off x="3033" y="6637"/>
                <a:ext cx="282" cy="359"/>
                <a:chOff x="3033" y="6637"/>
                <a:chExt cx="282" cy="359"/>
              </a:xfrm>
            </p:grpSpPr>
            <p:grpSp>
              <p:nvGrpSpPr>
                <p:cNvPr id="204062" name="Group 302"/>
                <p:cNvGrpSpPr>
                  <a:grpSpLocks/>
                </p:cNvGrpSpPr>
                <p:nvPr/>
              </p:nvGrpSpPr>
              <p:grpSpPr bwMode="auto">
                <a:xfrm>
                  <a:off x="3033" y="6659"/>
                  <a:ext cx="253" cy="337"/>
                  <a:chOff x="3033" y="6659"/>
                  <a:chExt cx="253" cy="337"/>
                </a:xfrm>
              </p:grpSpPr>
              <p:sp>
                <p:nvSpPr>
                  <p:cNvPr id="204079" name="Freeform 303"/>
                  <p:cNvSpPr>
                    <a:spLocks/>
                  </p:cNvSpPr>
                  <p:nvPr/>
                </p:nvSpPr>
                <p:spPr bwMode="auto">
                  <a:xfrm>
                    <a:off x="3033" y="6659"/>
                    <a:ext cx="253" cy="337"/>
                  </a:xfrm>
                  <a:custGeom>
                    <a:avLst/>
                    <a:gdLst/>
                    <a:ahLst/>
                    <a:cxnLst>
                      <a:cxn ang="0">
                        <a:pos x="153" y="21"/>
                      </a:cxn>
                      <a:cxn ang="0">
                        <a:pos x="88" y="47"/>
                      </a:cxn>
                      <a:cxn ang="0">
                        <a:pos x="64" y="101"/>
                      </a:cxn>
                      <a:cxn ang="0">
                        <a:pos x="44" y="178"/>
                      </a:cxn>
                      <a:cxn ang="0">
                        <a:pos x="41" y="210"/>
                      </a:cxn>
                      <a:cxn ang="0">
                        <a:pos x="44" y="240"/>
                      </a:cxn>
                      <a:cxn ang="0">
                        <a:pos x="53" y="261"/>
                      </a:cxn>
                      <a:cxn ang="0">
                        <a:pos x="39" y="303"/>
                      </a:cxn>
                      <a:cxn ang="0">
                        <a:pos x="22" y="341"/>
                      </a:cxn>
                      <a:cxn ang="0">
                        <a:pos x="14" y="355"/>
                      </a:cxn>
                      <a:cxn ang="0">
                        <a:pos x="6" y="364"/>
                      </a:cxn>
                      <a:cxn ang="0">
                        <a:pos x="1" y="373"/>
                      </a:cxn>
                      <a:cxn ang="0">
                        <a:pos x="0" y="385"/>
                      </a:cxn>
                      <a:cxn ang="0">
                        <a:pos x="3" y="397"/>
                      </a:cxn>
                      <a:cxn ang="0">
                        <a:pos x="9" y="401"/>
                      </a:cxn>
                      <a:cxn ang="0">
                        <a:pos x="30" y="408"/>
                      </a:cxn>
                      <a:cxn ang="0">
                        <a:pos x="37" y="413"/>
                      </a:cxn>
                      <a:cxn ang="0">
                        <a:pos x="41" y="427"/>
                      </a:cxn>
                      <a:cxn ang="0">
                        <a:pos x="39" y="444"/>
                      </a:cxn>
                      <a:cxn ang="0">
                        <a:pos x="31" y="469"/>
                      </a:cxn>
                      <a:cxn ang="0">
                        <a:pos x="34" y="481"/>
                      </a:cxn>
                      <a:cxn ang="0">
                        <a:pos x="44" y="492"/>
                      </a:cxn>
                      <a:cxn ang="0">
                        <a:pos x="41" y="500"/>
                      </a:cxn>
                      <a:cxn ang="0">
                        <a:pos x="39" y="509"/>
                      </a:cxn>
                      <a:cxn ang="0">
                        <a:pos x="44" y="518"/>
                      </a:cxn>
                      <a:cxn ang="0">
                        <a:pos x="53" y="525"/>
                      </a:cxn>
                      <a:cxn ang="0">
                        <a:pos x="58" y="535"/>
                      </a:cxn>
                      <a:cxn ang="0">
                        <a:pos x="58" y="556"/>
                      </a:cxn>
                      <a:cxn ang="0">
                        <a:pos x="63" y="569"/>
                      </a:cxn>
                      <a:cxn ang="0">
                        <a:pos x="71" y="581"/>
                      </a:cxn>
                      <a:cxn ang="0">
                        <a:pos x="82" y="588"/>
                      </a:cxn>
                      <a:cxn ang="0">
                        <a:pos x="94" y="593"/>
                      </a:cxn>
                      <a:cxn ang="0">
                        <a:pos x="110" y="595"/>
                      </a:cxn>
                      <a:cxn ang="0">
                        <a:pos x="146" y="593"/>
                      </a:cxn>
                      <a:cxn ang="0">
                        <a:pos x="181" y="588"/>
                      </a:cxn>
                      <a:cxn ang="0">
                        <a:pos x="230" y="674"/>
                      </a:cxn>
                      <a:cxn ang="0">
                        <a:pos x="438" y="569"/>
                      </a:cxn>
                      <a:cxn ang="0">
                        <a:pos x="417" y="534"/>
                      </a:cxn>
                      <a:cxn ang="0">
                        <a:pos x="406" y="500"/>
                      </a:cxn>
                      <a:cxn ang="0">
                        <a:pos x="406" y="455"/>
                      </a:cxn>
                      <a:cxn ang="0">
                        <a:pos x="504" y="357"/>
                      </a:cxn>
                      <a:cxn ang="0">
                        <a:pos x="504" y="126"/>
                      </a:cxn>
                      <a:cxn ang="0">
                        <a:pos x="454" y="61"/>
                      </a:cxn>
                      <a:cxn ang="0">
                        <a:pos x="389" y="28"/>
                      </a:cxn>
                      <a:cxn ang="0">
                        <a:pos x="321" y="0"/>
                      </a:cxn>
                      <a:cxn ang="0">
                        <a:pos x="233" y="14"/>
                      </a:cxn>
                      <a:cxn ang="0">
                        <a:pos x="153" y="21"/>
                      </a:cxn>
                    </a:cxnLst>
                    <a:rect l="0" t="0" r="r" b="b"/>
                    <a:pathLst>
                      <a:path w="504" h="674">
                        <a:moveTo>
                          <a:pt x="153" y="21"/>
                        </a:moveTo>
                        <a:lnTo>
                          <a:pt x="88" y="47"/>
                        </a:lnTo>
                        <a:lnTo>
                          <a:pt x="64" y="101"/>
                        </a:lnTo>
                        <a:lnTo>
                          <a:pt x="44" y="178"/>
                        </a:lnTo>
                        <a:lnTo>
                          <a:pt x="41" y="210"/>
                        </a:lnTo>
                        <a:lnTo>
                          <a:pt x="44" y="240"/>
                        </a:lnTo>
                        <a:lnTo>
                          <a:pt x="53" y="261"/>
                        </a:lnTo>
                        <a:lnTo>
                          <a:pt x="39" y="303"/>
                        </a:lnTo>
                        <a:lnTo>
                          <a:pt x="22" y="341"/>
                        </a:lnTo>
                        <a:lnTo>
                          <a:pt x="14" y="355"/>
                        </a:lnTo>
                        <a:lnTo>
                          <a:pt x="6" y="364"/>
                        </a:lnTo>
                        <a:lnTo>
                          <a:pt x="1" y="373"/>
                        </a:lnTo>
                        <a:lnTo>
                          <a:pt x="0" y="385"/>
                        </a:lnTo>
                        <a:lnTo>
                          <a:pt x="3" y="397"/>
                        </a:lnTo>
                        <a:lnTo>
                          <a:pt x="9" y="401"/>
                        </a:lnTo>
                        <a:lnTo>
                          <a:pt x="30" y="408"/>
                        </a:lnTo>
                        <a:lnTo>
                          <a:pt x="37" y="413"/>
                        </a:lnTo>
                        <a:lnTo>
                          <a:pt x="41" y="427"/>
                        </a:lnTo>
                        <a:lnTo>
                          <a:pt x="39" y="444"/>
                        </a:lnTo>
                        <a:lnTo>
                          <a:pt x="31" y="469"/>
                        </a:lnTo>
                        <a:lnTo>
                          <a:pt x="34" y="481"/>
                        </a:lnTo>
                        <a:lnTo>
                          <a:pt x="44" y="492"/>
                        </a:lnTo>
                        <a:lnTo>
                          <a:pt x="41" y="500"/>
                        </a:lnTo>
                        <a:lnTo>
                          <a:pt x="39" y="509"/>
                        </a:lnTo>
                        <a:lnTo>
                          <a:pt x="44" y="518"/>
                        </a:lnTo>
                        <a:lnTo>
                          <a:pt x="53" y="525"/>
                        </a:lnTo>
                        <a:lnTo>
                          <a:pt x="58" y="535"/>
                        </a:lnTo>
                        <a:lnTo>
                          <a:pt x="58" y="556"/>
                        </a:lnTo>
                        <a:lnTo>
                          <a:pt x="63" y="569"/>
                        </a:lnTo>
                        <a:lnTo>
                          <a:pt x="71" y="581"/>
                        </a:lnTo>
                        <a:lnTo>
                          <a:pt x="82" y="588"/>
                        </a:lnTo>
                        <a:lnTo>
                          <a:pt x="94" y="593"/>
                        </a:lnTo>
                        <a:lnTo>
                          <a:pt x="110" y="595"/>
                        </a:lnTo>
                        <a:lnTo>
                          <a:pt x="146" y="593"/>
                        </a:lnTo>
                        <a:lnTo>
                          <a:pt x="181" y="588"/>
                        </a:lnTo>
                        <a:lnTo>
                          <a:pt x="230" y="674"/>
                        </a:lnTo>
                        <a:lnTo>
                          <a:pt x="438" y="569"/>
                        </a:lnTo>
                        <a:lnTo>
                          <a:pt x="417" y="534"/>
                        </a:lnTo>
                        <a:lnTo>
                          <a:pt x="406" y="500"/>
                        </a:lnTo>
                        <a:lnTo>
                          <a:pt x="406" y="455"/>
                        </a:lnTo>
                        <a:lnTo>
                          <a:pt x="504" y="357"/>
                        </a:lnTo>
                        <a:lnTo>
                          <a:pt x="504" y="126"/>
                        </a:lnTo>
                        <a:lnTo>
                          <a:pt x="454" y="61"/>
                        </a:lnTo>
                        <a:lnTo>
                          <a:pt x="389" y="28"/>
                        </a:lnTo>
                        <a:lnTo>
                          <a:pt x="321" y="0"/>
                        </a:lnTo>
                        <a:lnTo>
                          <a:pt x="233" y="14"/>
                        </a:lnTo>
                        <a:lnTo>
                          <a:pt x="153" y="21"/>
                        </a:lnTo>
                        <a:close/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 w="2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080" name="Freeform 304"/>
                  <p:cNvSpPr>
                    <a:spLocks/>
                  </p:cNvSpPr>
                  <p:nvPr/>
                </p:nvSpPr>
                <p:spPr bwMode="auto">
                  <a:xfrm>
                    <a:off x="3149" y="6871"/>
                    <a:ext cx="29" cy="54"/>
                  </a:xfrm>
                  <a:custGeom>
                    <a:avLst/>
                    <a:gdLst/>
                    <a:ahLst/>
                    <a:cxnLst>
                      <a:cxn ang="0">
                        <a:pos x="59" y="0"/>
                      </a:cxn>
                      <a:cxn ang="0">
                        <a:pos x="41" y="51"/>
                      </a:cxn>
                      <a:cxn ang="0">
                        <a:pos x="27" y="77"/>
                      </a:cxn>
                      <a:cxn ang="0">
                        <a:pos x="0" y="107"/>
                      </a:cxn>
                      <a:cxn ang="0">
                        <a:pos x="35" y="83"/>
                      </a:cxn>
                      <a:cxn ang="0">
                        <a:pos x="52" y="51"/>
                      </a:cxn>
                      <a:cxn ang="0">
                        <a:pos x="59" y="0"/>
                      </a:cxn>
                    </a:cxnLst>
                    <a:rect l="0" t="0" r="r" b="b"/>
                    <a:pathLst>
                      <a:path w="59" h="107">
                        <a:moveTo>
                          <a:pt x="59" y="0"/>
                        </a:moveTo>
                        <a:lnTo>
                          <a:pt x="41" y="51"/>
                        </a:lnTo>
                        <a:lnTo>
                          <a:pt x="27" y="77"/>
                        </a:lnTo>
                        <a:lnTo>
                          <a:pt x="0" y="107"/>
                        </a:lnTo>
                        <a:lnTo>
                          <a:pt x="35" y="83"/>
                        </a:lnTo>
                        <a:lnTo>
                          <a:pt x="52" y="51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4081" name="Freeform 305"/>
                <p:cNvSpPr>
                  <a:spLocks/>
                </p:cNvSpPr>
                <p:nvPr/>
              </p:nvSpPr>
              <p:spPr bwMode="auto">
                <a:xfrm>
                  <a:off x="3072" y="6793"/>
                  <a:ext cx="32" cy="22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11" y="5"/>
                    </a:cxn>
                    <a:cxn ang="0">
                      <a:pos x="0" y="10"/>
                    </a:cxn>
                    <a:cxn ang="0">
                      <a:pos x="14" y="8"/>
                    </a:cxn>
                    <a:cxn ang="0">
                      <a:pos x="19" y="22"/>
                    </a:cxn>
                    <a:cxn ang="0">
                      <a:pos x="12" y="29"/>
                    </a:cxn>
                    <a:cxn ang="0">
                      <a:pos x="17" y="29"/>
                    </a:cxn>
                    <a:cxn ang="0">
                      <a:pos x="14" y="43"/>
                    </a:cxn>
                    <a:cxn ang="0">
                      <a:pos x="22" y="28"/>
                    </a:cxn>
                    <a:cxn ang="0">
                      <a:pos x="35" y="28"/>
                    </a:cxn>
                    <a:cxn ang="0">
                      <a:pos x="46" y="22"/>
                    </a:cxn>
                    <a:cxn ang="0">
                      <a:pos x="64" y="21"/>
                    </a:cxn>
                    <a:cxn ang="0">
                      <a:pos x="46" y="7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64" h="43">
                      <a:moveTo>
                        <a:pt x="8" y="0"/>
                      </a:moveTo>
                      <a:lnTo>
                        <a:pt x="11" y="5"/>
                      </a:lnTo>
                      <a:lnTo>
                        <a:pt x="0" y="10"/>
                      </a:lnTo>
                      <a:lnTo>
                        <a:pt x="14" y="8"/>
                      </a:lnTo>
                      <a:lnTo>
                        <a:pt x="19" y="22"/>
                      </a:lnTo>
                      <a:lnTo>
                        <a:pt x="12" y="29"/>
                      </a:lnTo>
                      <a:lnTo>
                        <a:pt x="17" y="29"/>
                      </a:lnTo>
                      <a:lnTo>
                        <a:pt x="14" y="43"/>
                      </a:lnTo>
                      <a:lnTo>
                        <a:pt x="22" y="28"/>
                      </a:lnTo>
                      <a:lnTo>
                        <a:pt x="35" y="28"/>
                      </a:lnTo>
                      <a:lnTo>
                        <a:pt x="46" y="22"/>
                      </a:lnTo>
                      <a:lnTo>
                        <a:pt x="64" y="21"/>
                      </a:lnTo>
                      <a:lnTo>
                        <a:pt x="46" y="7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82" name="Freeform 306"/>
                <p:cNvSpPr>
                  <a:spLocks/>
                </p:cNvSpPr>
                <p:nvPr/>
              </p:nvSpPr>
              <p:spPr bwMode="auto">
                <a:xfrm>
                  <a:off x="3066" y="6769"/>
                  <a:ext cx="55" cy="15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3" y="28"/>
                    </a:cxn>
                    <a:cxn ang="0">
                      <a:pos x="16" y="29"/>
                    </a:cxn>
                    <a:cxn ang="0">
                      <a:pos x="33" y="22"/>
                    </a:cxn>
                    <a:cxn ang="0">
                      <a:pos x="55" y="15"/>
                    </a:cxn>
                    <a:cxn ang="0">
                      <a:pos x="93" y="14"/>
                    </a:cxn>
                    <a:cxn ang="0">
                      <a:pos x="109" y="17"/>
                    </a:cxn>
                    <a:cxn ang="0">
                      <a:pos x="82" y="7"/>
                    </a:cxn>
                    <a:cxn ang="0">
                      <a:pos x="61" y="3"/>
                    </a:cxn>
                    <a:cxn ang="0">
                      <a:pos x="64" y="0"/>
                    </a:cxn>
                    <a:cxn ang="0">
                      <a:pos x="46" y="5"/>
                    </a:cxn>
                    <a:cxn ang="0">
                      <a:pos x="47" y="1"/>
                    </a:cxn>
                    <a:cxn ang="0">
                      <a:pos x="33" y="8"/>
                    </a:cxn>
                    <a:cxn ang="0">
                      <a:pos x="17" y="8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09" h="29">
                      <a:moveTo>
                        <a:pt x="0" y="15"/>
                      </a:moveTo>
                      <a:lnTo>
                        <a:pt x="3" y="28"/>
                      </a:lnTo>
                      <a:lnTo>
                        <a:pt x="16" y="29"/>
                      </a:lnTo>
                      <a:lnTo>
                        <a:pt x="33" y="22"/>
                      </a:lnTo>
                      <a:lnTo>
                        <a:pt x="55" y="15"/>
                      </a:lnTo>
                      <a:lnTo>
                        <a:pt x="93" y="14"/>
                      </a:lnTo>
                      <a:lnTo>
                        <a:pt x="109" y="17"/>
                      </a:lnTo>
                      <a:lnTo>
                        <a:pt x="82" y="7"/>
                      </a:lnTo>
                      <a:lnTo>
                        <a:pt x="61" y="3"/>
                      </a:lnTo>
                      <a:lnTo>
                        <a:pt x="64" y="0"/>
                      </a:lnTo>
                      <a:lnTo>
                        <a:pt x="46" y="5"/>
                      </a:lnTo>
                      <a:lnTo>
                        <a:pt x="47" y="1"/>
                      </a:lnTo>
                      <a:lnTo>
                        <a:pt x="33" y="8"/>
                      </a:lnTo>
                      <a:lnTo>
                        <a:pt x="17" y="8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blipFill dpi="0" rotWithShape="0">
                  <a:blip r:embed="rId6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83" name="Freeform 307"/>
                <p:cNvSpPr>
                  <a:spLocks/>
                </p:cNvSpPr>
                <p:nvPr/>
              </p:nvSpPr>
              <p:spPr bwMode="auto">
                <a:xfrm>
                  <a:off x="3049" y="6892"/>
                  <a:ext cx="26" cy="23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0" y="4"/>
                    </a:cxn>
                    <a:cxn ang="0">
                      <a:pos x="16" y="0"/>
                    </a:cxn>
                    <a:cxn ang="0">
                      <a:pos x="22" y="7"/>
                    </a:cxn>
                    <a:cxn ang="0">
                      <a:pos x="30" y="13"/>
                    </a:cxn>
                    <a:cxn ang="0">
                      <a:pos x="40" y="18"/>
                    </a:cxn>
                    <a:cxn ang="0">
                      <a:pos x="46" y="20"/>
                    </a:cxn>
                    <a:cxn ang="0">
                      <a:pos x="47" y="14"/>
                    </a:cxn>
                    <a:cxn ang="0">
                      <a:pos x="51" y="27"/>
                    </a:cxn>
                    <a:cxn ang="0">
                      <a:pos x="52" y="35"/>
                    </a:cxn>
                    <a:cxn ang="0">
                      <a:pos x="52" y="42"/>
                    </a:cxn>
                    <a:cxn ang="0">
                      <a:pos x="49" y="46"/>
                    </a:cxn>
                    <a:cxn ang="0">
                      <a:pos x="51" y="37"/>
                    </a:cxn>
                    <a:cxn ang="0">
                      <a:pos x="46" y="27"/>
                    </a:cxn>
                    <a:cxn ang="0">
                      <a:pos x="30" y="21"/>
                    </a:cxn>
                    <a:cxn ang="0">
                      <a:pos x="22" y="25"/>
                    </a:cxn>
                    <a:cxn ang="0">
                      <a:pos x="13" y="27"/>
                    </a:cxn>
                    <a:cxn ang="0">
                      <a:pos x="3" y="1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52" h="46">
                      <a:moveTo>
                        <a:pt x="0" y="6"/>
                      </a:moveTo>
                      <a:lnTo>
                        <a:pt x="10" y="4"/>
                      </a:lnTo>
                      <a:lnTo>
                        <a:pt x="16" y="0"/>
                      </a:lnTo>
                      <a:lnTo>
                        <a:pt x="22" y="7"/>
                      </a:lnTo>
                      <a:lnTo>
                        <a:pt x="30" y="13"/>
                      </a:lnTo>
                      <a:lnTo>
                        <a:pt x="40" y="18"/>
                      </a:lnTo>
                      <a:lnTo>
                        <a:pt x="46" y="20"/>
                      </a:lnTo>
                      <a:lnTo>
                        <a:pt x="47" y="14"/>
                      </a:lnTo>
                      <a:lnTo>
                        <a:pt x="51" y="27"/>
                      </a:lnTo>
                      <a:lnTo>
                        <a:pt x="52" y="35"/>
                      </a:lnTo>
                      <a:lnTo>
                        <a:pt x="52" y="42"/>
                      </a:lnTo>
                      <a:lnTo>
                        <a:pt x="49" y="46"/>
                      </a:lnTo>
                      <a:lnTo>
                        <a:pt x="51" y="37"/>
                      </a:lnTo>
                      <a:lnTo>
                        <a:pt x="46" y="27"/>
                      </a:lnTo>
                      <a:lnTo>
                        <a:pt x="30" y="21"/>
                      </a:lnTo>
                      <a:lnTo>
                        <a:pt x="22" y="25"/>
                      </a:lnTo>
                      <a:lnTo>
                        <a:pt x="13" y="27"/>
                      </a:lnTo>
                      <a:lnTo>
                        <a:pt x="3" y="1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84" name="Freeform 308"/>
                <p:cNvSpPr>
                  <a:spLocks/>
                </p:cNvSpPr>
                <p:nvPr/>
              </p:nvSpPr>
              <p:spPr bwMode="auto">
                <a:xfrm>
                  <a:off x="3055" y="6916"/>
                  <a:ext cx="10" cy="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1" y="0"/>
                    </a:cxn>
                    <a:cxn ang="0">
                      <a:pos x="19" y="3"/>
                    </a:cxn>
                    <a:cxn ang="0">
                      <a:pos x="9" y="8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9" h="8">
                      <a:moveTo>
                        <a:pt x="0" y="1"/>
                      </a:moveTo>
                      <a:lnTo>
                        <a:pt x="11" y="0"/>
                      </a:lnTo>
                      <a:lnTo>
                        <a:pt x="19" y="3"/>
                      </a:lnTo>
                      <a:lnTo>
                        <a:pt x="9" y="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85" name="Freeform 309"/>
                <p:cNvSpPr>
                  <a:spLocks/>
                </p:cNvSpPr>
                <p:nvPr/>
              </p:nvSpPr>
              <p:spPr bwMode="auto">
                <a:xfrm>
                  <a:off x="3046" y="6855"/>
                  <a:ext cx="11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0"/>
                    </a:cxn>
                    <a:cxn ang="0">
                      <a:pos x="19" y="5"/>
                    </a:cxn>
                    <a:cxn ang="0">
                      <a:pos x="22" y="10"/>
                    </a:cxn>
                    <a:cxn ang="0">
                      <a:pos x="16" y="10"/>
                    </a:cxn>
                    <a:cxn ang="0">
                      <a:pos x="9" y="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10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9" y="5"/>
                      </a:lnTo>
                      <a:lnTo>
                        <a:pt x="22" y="10"/>
                      </a:lnTo>
                      <a:lnTo>
                        <a:pt x="16" y="10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86" name="Freeform 310"/>
                <p:cNvSpPr>
                  <a:spLocks/>
                </p:cNvSpPr>
                <p:nvPr/>
              </p:nvSpPr>
              <p:spPr bwMode="auto">
                <a:xfrm>
                  <a:off x="3061" y="6851"/>
                  <a:ext cx="5" cy="12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8" y="9"/>
                    </a:cxn>
                    <a:cxn ang="0">
                      <a:pos x="5" y="19"/>
                    </a:cxn>
                    <a:cxn ang="0">
                      <a:pos x="0" y="25"/>
                    </a:cxn>
                    <a:cxn ang="0">
                      <a:pos x="6" y="19"/>
                    </a:cxn>
                    <a:cxn ang="0">
                      <a:pos x="11" y="16"/>
                    </a:cxn>
                    <a:cxn ang="0">
                      <a:pos x="11" y="11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1" h="25">
                      <a:moveTo>
                        <a:pt x="6" y="0"/>
                      </a:moveTo>
                      <a:lnTo>
                        <a:pt x="8" y="9"/>
                      </a:lnTo>
                      <a:lnTo>
                        <a:pt x="5" y="19"/>
                      </a:lnTo>
                      <a:lnTo>
                        <a:pt x="0" y="25"/>
                      </a:lnTo>
                      <a:lnTo>
                        <a:pt x="6" y="19"/>
                      </a:lnTo>
                      <a:lnTo>
                        <a:pt x="11" y="16"/>
                      </a:lnTo>
                      <a:lnTo>
                        <a:pt x="11" y="1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87" name="Freeform 311"/>
                <p:cNvSpPr>
                  <a:spLocks/>
                </p:cNvSpPr>
                <p:nvPr/>
              </p:nvSpPr>
              <p:spPr bwMode="auto">
                <a:xfrm>
                  <a:off x="3088" y="6799"/>
                  <a:ext cx="8" cy="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5" y="9"/>
                    </a:cxn>
                    <a:cxn ang="0">
                      <a:pos x="11" y="5"/>
                    </a:cxn>
                    <a:cxn ang="0">
                      <a:pos x="14" y="5"/>
                    </a:cxn>
                    <a:cxn ang="0">
                      <a:pos x="9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" h="9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5" y="9"/>
                      </a:lnTo>
                      <a:lnTo>
                        <a:pt x="11" y="5"/>
                      </a:lnTo>
                      <a:lnTo>
                        <a:pt x="14" y="5"/>
                      </a:lnTo>
                      <a:lnTo>
                        <a:pt x="9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04063" name="Group 312"/>
                <p:cNvGrpSpPr>
                  <a:grpSpLocks/>
                </p:cNvGrpSpPr>
                <p:nvPr/>
              </p:nvGrpSpPr>
              <p:grpSpPr bwMode="auto">
                <a:xfrm>
                  <a:off x="3170" y="6780"/>
                  <a:ext cx="36" cy="73"/>
                  <a:chOff x="3170" y="6780"/>
                  <a:chExt cx="36" cy="73"/>
                </a:xfrm>
              </p:grpSpPr>
              <p:sp>
                <p:nvSpPr>
                  <p:cNvPr id="204089" name="Freeform 313"/>
                  <p:cNvSpPr>
                    <a:spLocks/>
                  </p:cNvSpPr>
                  <p:nvPr/>
                </p:nvSpPr>
                <p:spPr bwMode="auto">
                  <a:xfrm>
                    <a:off x="3175" y="6788"/>
                    <a:ext cx="23" cy="54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6" y="9"/>
                      </a:cxn>
                      <a:cxn ang="0">
                        <a:pos x="30" y="12"/>
                      </a:cxn>
                      <a:cxn ang="0">
                        <a:pos x="40" y="30"/>
                      </a:cxn>
                      <a:cxn ang="0">
                        <a:pos x="41" y="54"/>
                      </a:cxn>
                      <a:cxn ang="0">
                        <a:pos x="40" y="74"/>
                      </a:cxn>
                      <a:cxn ang="0">
                        <a:pos x="35" y="89"/>
                      </a:cxn>
                      <a:cxn ang="0">
                        <a:pos x="27" y="65"/>
                      </a:cxn>
                      <a:cxn ang="0">
                        <a:pos x="19" y="51"/>
                      </a:cxn>
                      <a:cxn ang="0">
                        <a:pos x="4" y="42"/>
                      </a:cxn>
                      <a:cxn ang="0">
                        <a:pos x="16" y="61"/>
                      </a:cxn>
                      <a:cxn ang="0">
                        <a:pos x="29" y="77"/>
                      </a:cxn>
                      <a:cxn ang="0">
                        <a:pos x="29" y="95"/>
                      </a:cxn>
                      <a:cxn ang="0">
                        <a:pos x="24" y="107"/>
                      </a:cxn>
                      <a:cxn ang="0">
                        <a:pos x="16" y="109"/>
                      </a:cxn>
                      <a:cxn ang="0">
                        <a:pos x="37" y="105"/>
                      </a:cxn>
                      <a:cxn ang="0">
                        <a:pos x="45" y="81"/>
                      </a:cxn>
                      <a:cxn ang="0">
                        <a:pos x="46" y="53"/>
                      </a:cxn>
                      <a:cxn ang="0">
                        <a:pos x="45" y="25"/>
                      </a:cxn>
                      <a:cxn ang="0">
                        <a:pos x="35" y="7"/>
                      </a:cxn>
                      <a:cxn ang="0">
                        <a:pos x="21" y="0"/>
                      </a:cxn>
                      <a:cxn ang="0">
                        <a:pos x="7" y="4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6" h="109">
                        <a:moveTo>
                          <a:pt x="0" y="21"/>
                        </a:moveTo>
                        <a:lnTo>
                          <a:pt x="16" y="9"/>
                        </a:lnTo>
                        <a:lnTo>
                          <a:pt x="30" y="12"/>
                        </a:lnTo>
                        <a:lnTo>
                          <a:pt x="40" y="30"/>
                        </a:lnTo>
                        <a:lnTo>
                          <a:pt x="41" y="54"/>
                        </a:lnTo>
                        <a:lnTo>
                          <a:pt x="40" y="74"/>
                        </a:lnTo>
                        <a:lnTo>
                          <a:pt x="35" y="89"/>
                        </a:lnTo>
                        <a:lnTo>
                          <a:pt x="27" y="65"/>
                        </a:lnTo>
                        <a:lnTo>
                          <a:pt x="19" y="51"/>
                        </a:lnTo>
                        <a:lnTo>
                          <a:pt x="4" y="42"/>
                        </a:lnTo>
                        <a:lnTo>
                          <a:pt x="16" y="61"/>
                        </a:lnTo>
                        <a:lnTo>
                          <a:pt x="29" y="77"/>
                        </a:lnTo>
                        <a:lnTo>
                          <a:pt x="29" y="95"/>
                        </a:lnTo>
                        <a:lnTo>
                          <a:pt x="24" y="107"/>
                        </a:lnTo>
                        <a:lnTo>
                          <a:pt x="16" y="109"/>
                        </a:lnTo>
                        <a:lnTo>
                          <a:pt x="37" y="105"/>
                        </a:lnTo>
                        <a:lnTo>
                          <a:pt x="45" y="81"/>
                        </a:lnTo>
                        <a:lnTo>
                          <a:pt x="46" y="53"/>
                        </a:lnTo>
                        <a:lnTo>
                          <a:pt x="45" y="25"/>
                        </a:lnTo>
                        <a:lnTo>
                          <a:pt x="35" y="7"/>
                        </a:lnTo>
                        <a:lnTo>
                          <a:pt x="21" y="0"/>
                        </a:lnTo>
                        <a:lnTo>
                          <a:pt x="7" y="4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090" name="Freeform 314"/>
                  <p:cNvSpPr>
                    <a:spLocks/>
                  </p:cNvSpPr>
                  <p:nvPr/>
                </p:nvSpPr>
                <p:spPr bwMode="auto">
                  <a:xfrm>
                    <a:off x="3170" y="6780"/>
                    <a:ext cx="36" cy="73"/>
                  </a:xfrm>
                  <a:custGeom>
                    <a:avLst/>
                    <a:gdLst/>
                    <a:ahLst/>
                    <a:cxnLst>
                      <a:cxn ang="0">
                        <a:pos x="0" y="35"/>
                      </a:cxn>
                      <a:cxn ang="0">
                        <a:pos x="11" y="13"/>
                      </a:cxn>
                      <a:cxn ang="0">
                        <a:pos x="30" y="7"/>
                      </a:cxn>
                      <a:cxn ang="0">
                        <a:pos x="52" y="11"/>
                      </a:cxn>
                      <a:cxn ang="0">
                        <a:pos x="62" y="25"/>
                      </a:cxn>
                      <a:cxn ang="0">
                        <a:pos x="67" y="46"/>
                      </a:cxn>
                      <a:cxn ang="0">
                        <a:pos x="67" y="63"/>
                      </a:cxn>
                      <a:cxn ang="0">
                        <a:pos x="63" y="76"/>
                      </a:cxn>
                      <a:cxn ang="0">
                        <a:pos x="63" y="93"/>
                      </a:cxn>
                      <a:cxn ang="0">
                        <a:pos x="60" y="114"/>
                      </a:cxn>
                      <a:cxn ang="0">
                        <a:pos x="44" y="133"/>
                      </a:cxn>
                      <a:cxn ang="0">
                        <a:pos x="35" y="133"/>
                      </a:cxn>
                      <a:cxn ang="0">
                        <a:pos x="22" y="133"/>
                      </a:cxn>
                      <a:cxn ang="0">
                        <a:pos x="22" y="139"/>
                      </a:cxn>
                      <a:cxn ang="0">
                        <a:pos x="32" y="146"/>
                      </a:cxn>
                      <a:cxn ang="0">
                        <a:pos x="43" y="144"/>
                      </a:cxn>
                      <a:cxn ang="0">
                        <a:pos x="57" y="137"/>
                      </a:cxn>
                      <a:cxn ang="0">
                        <a:pos x="68" y="116"/>
                      </a:cxn>
                      <a:cxn ang="0">
                        <a:pos x="68" y="83"/>
                      </a:cxn>
                      <a:cxn ang="0">
                        <a:pos x="73" y="60"/>
                      </a:cxn>
                      <a:cxn ang="0">
                        <a:pos x="73" y="41"/>
                      </a:cxn>
                      <a:cxn ang="0">
                        <a:pos x="65" y="21"/>
                      </a:cxn>
                      <a:cxn ang="0">
                        <a:pos x="59" y="7"/>
                      </a:cxn>
                      <a:cxn ang="0">
                        <a:pos x="40" y="0"/>
                      </a:cxn>
                      <a:cxn ang="0">
                        <a:pos x="11" y="4"/>
                      </a:cxn>
                      <a:cxn ang="0">
                        <a:pos x="2" y="13"/>
                      </a:cxn>
                      <a:cxn ang="0">
                        <a:pos x="0" y="35"/>
                      </a:cxn>
                    </a:cxnLst>
                    <a:rect l="0" t="0" r="r" b="b"/>
                    <a:pathLst>
                      <a:path w="73" h="146">
                        <a:moveTo>
                          <a:pt x="0" y="35"/>
                        </a:moveTo>
                        <a:lnTo>
                          <a:pt x="11" y="13"/>
                        </a:lnTo>
                        <a:lnTo>
                          <a:pt x="30" y="7"/>
                        </a:lnTo>
                        <a:lnTo>
                          <a:pt x="52" y="11"/>
                        </a:lnTo>
                        <a:lnTo>
                          <a:pt x="62" y="25"/>
                        </a:lnTo>
                        <a:lnTo>
                          <a:pt x="67" y="46"/>
                        </a:lnTo>
                        <a:lnTo>
                          <a:pt x="67" y="63"/>
                        </a:lnTo>
                        <a:lnTo>
                          <a:pt x="63" y="76"/>
                        </a:lnTo>
                        <a:lnTo>
                          <a:pt x="63" y="93"/>
                        </a:lnTo>
                        <a:lnTo>
                          <a:pt x="60" y="114"/>
                        </a:lnTo>
                        <a:lnTo>
                          <a:pt x="44" y="133"/>
                        </a:lnTo>
                        <a:lnTo>
                          <a:pt x="35" y="133"/>
                        </a:lnTo>
                        <a:lnTo>
                          <a:pt x="22" y="133"/>
                        </a:lnTo>
                        <a:lnTo>
                          <a:pt x="22" y="139"/>
                        </a:lnTo>
                        <a:lnTo>
                          <a:pt x="32" y="146"/>
                        </a:lnTo>
                        <a:lnTo>
                          <a:pt x="43" y="144"/>
                        </a:lnTo>
                        <a:lnTo>
                          <a:pt x="57" y="137"/>
                        </a:lnTo>
                        <a:lnTo>
                          <a:pt x="68" y="116"/>
                        </a:lnTo>
                        <a:lnTo>
                          <a:pt x="68" y="83"/>
                        </a:lnTo>
                        <a:lnTo>
                          <a:pt x="73" y="60"/>
                        </a:lnTo>
                        <a:lnTo>
                          <a:pt x="73" y="41"/>
                        </a:lnTo>
                        <a:lnTo>
                          <a:pt x="65" y="21"/>
                        </a:lnTo>
                        <a:lnTo>
                          <a:pt x="59" y="7"/>
                        </a:lnTo>
                        <a:lnTo>
                          <a:pt x="40" y="0"/>
                        </a:lnTo>
                        <a:lnTo>
                          <a:pt x="11" y="4"/>
                        </a:lnTo>
                        <a:lnTo>
                          <a:pt x="2" y="13"/>
                        </a:lnTo>
                        <a:lnTo>
                          <a:pt x="0" y="35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4091" name="Freeform 315"/>
                <p:cNvSpPr>
                  <a:spLocks/>
                </p:cNvSpPr>
                <p:nvPr/>
              </p:nvSpPr>
              <p:spPr bwMode="auto">
                <a:xfrm>
                  <a:off x="3040" y="6637"/>
                  <a:ext cx="275" cy="303"/>
                </a:xfrm>
                <a:custGeom>
                  <a:avLst/>
                  <a:gdLst/>
                  <a:ahLst/>
                  <a:cxnLst>
                    <a:cxn ang="0">
                      <a:pos x="32" y="238"/>
                    </a:cxn>
                    <a:cxn ang="0">
                      <a:pos x="57" y="224"/>
                    </a:cxn>
                    <a:cxn ang="0">
                      <a:pos x="159" y="249"/>
                    </a:cxn>
                    <a:cxn ang="0">
                      <a:pos x="90" y="196"/>
                    </a:cxn>
                    <a:cxn ang="0">
                      <a:pos x="182" y="249"/>
                    </a:cxn>
                    <a:cxn ang="0">
                      <a:pos x="216" y="282"/>
                    </a:cxn>
                    <a:cxn ang="0">
                      <a:pos x="221" y="296"/>
                    </a:cxn>
                    <a:cxn ang="0">
                      <a:pos x="223" y="303"/>
                    </a:cxn>
                    <a:cxn ang="0">
                      <a:pos x="246" y="310"/>
                    </a:cxn>
                    <a:cxn ang="0">
                      <a:pos x="186" y="338"/>
                    </a:cxn>
                    <a:cxn ang="0">
                      <a:pos x="257" y="335"/>
                    </a:cxn>
                    <a:cxn ang="0">
                      <a:pos x="257" y="357"/>
                    </a:cxn>
                    <a:cxn ang="0">
                      <a:pos x="248" y="373"/>
                    </a:cxn>
                    <a:cxn ang="0">
                      <a:pos x="218" y="384"/>
                    </a:cxn>
                    <a:cxn ang="0">
                      <a:pos x="312" y="382"/>
                    </a:cxn>
                    <a:cxn ang="0">
                      <a:pos x="319" y="401"/>
                    </a:cxn>
                    <a:cxn ang="0">
                      <a:pos x="320" y="436"/>
                    </a:cxn>
                    <a:cxn ang="0">
                      <a:pos x="263" y="459"/>
                    </a:cxn>
                    <a:cxn ang="0">
                      <a:pos x="331" y="455"/>
                    </a:cxn>
                    <a:cxn ang="0">
                      <a:pos x="278" y="492"/>
                    </a:cxn>
                    <a:cxn ang="0">
                      <a:pos x="292" y="504"/>
                    </a:cxn>
                    <a:cxn ang="0">
                      <a:pos x="316" y="531"/>
                    </a:cxn>
                    <a:cxn ang="0">
                      <a:pos x="268" y="557"/>
                    </a:cxn>
                    <a:cxn ang="0">
                      <a:pos x="345" y="546"/>
                    </a:cxn>
                    <a:cxn ang="0">
                      <a:pos x="331" y="564"/>
                    </a:cxn>
                    <a:cxn ang="0">
                      <a:pos x="338" y="571"/>
                    </a:cxn>
                    <a:cxn ang="0">
                      <a:pos x="361" y="592"/>
                    </a:cxn>
                    <a:cxn ang="0">
                      <a:pos x="374" y="595"/>
                    </a:cxn>
                    <a:cxn ang="0">
                      <a:pos x="412" y="564"/>
                    </a:cxn>
                    <a:cxn ang="0">
                      <a:pos x="473" y="559"/>
                    </a:cxn>
                    <a:cxn ang="0">
                      <a:pos x="443" y="538"/>
                    </a:cxn>
                    <a:cxn ang="0">
                      <a:pos x="481" y="469"/>
                    </a:cxn>
                    <a:cxn ang="0">
                      <a:pos x="552" y="314"/>
                    </a:cxn>
                    <a:cxn ang="0">
                      <a:pos x="530" y="159"/>
                    </a:cxn>
                    <a:cxn ang="0">
                      <a:pos x="495" y="96"/>
                    </a:cxn>
                    <a:cxn ang="0">
                      <a:pos x="416" y="19"/>
                    </a:cxn>
                    <a:cxn ang="0">
                      <a:pos x="278" y="0"/>
                    </a:cxn>
                    <a:cxn ang="0">
                      <a:pos x="144" y="23"/>
                    </a:cxn>
                    <a:cxn ang="0">
                      <a:pos x="41" y="72"/>
                    </a:cxn>
                    <a:cxn ang="0">
                      <a:pos x="0" y="170"/>
                    </a:cxn>
                  </a:cxnLst>
                  <a:rect l="0" t="0" r="r" b="b"/>
                  <a:pathLst>
                    <a:path w="552" h="608">
                      <a:moveTo>
                        <a:pt x="0" y="170"/>
                      </a:moveTo>
                      <a:lnTo>
                        <a:pt x="32" y="238"/>
                      </a:lnTo>
                      <a:lnTo>
                        <a:pt x="89" y="252"/>
                      </a:lnTo>
                      <a:lnTo>
                        <a:pt x="57" y="224"/>
                      </a:lnTo>
                      <a:lnTo>
                        <a:pt x="109" y="244"/>
                      </a:lnTo>
                      <a:lnTo>
                        <a:pt x="159" y="249"/>
                      </a:lnTo>
                      <a:lnTo>
                        <a:pt x="107" y="224"/>
                      </a:lnTo>
                      <a:lnTo>
                        <a:pt x="90" y="196"/>
                      </a:lnTo>
                      <a:lnTo>
                        <a:pt x="148" y="237"/>
                      </a:lnTo>
                      <a:lnTo>
                        <a:pt x="182" y="249"/>
                      </a:lnTo>
                      <a:lnTo>
                        <a:pt x="227" y="256"/>
                      </a:lnTo>
                      <a:lnTo>
                        <a:pt x="216" y="282"/>
                      </a:lnTo>
                      <a:lnTo>
                        <a:pt x="186" y="296"/>
                      </a:lnTo>
                      <a:lnTo>
                        <a:pt x="221" y="296"/>
                      </a:lnTo>
                      <a:lnTo>
                        <a:pt x="249" y="287"/>
                      </a:lnTo>
                      <a:lnTo>
                        <a:pt x="223" y="303"/>
                      </a:lnTo>
                      <a:lnTo>
                        <a:pt x="186" y="321"/>
                      </a:lnTo>
                      <a:lnTo>
                        <a:pt x="246" y="310"/>
                      </a:lnTo>
                      <a:lnTo>
                        <a:pt x="213" y="329"/>
                      </a:lnTo>
                      <a:lnTo>
                        <a:pt x="186" y="338"/>
                      </a:lnTo>
                      <a:lnTo>
                        <a:pt x="223" y="338"/>
                      </a:lnTo>
                      <a:lnTo>
                        <a:pt x="257" y="335"/>
                      </a:lnTo>
                      <a:lnTo>
                        <a:pt x="205" y="366"/>
                      </a:lnTo>
                      <a:lnTo>
                        <a:pt x="257" y="357"/>
                      </a:lnTo>
                      <a:lnTo>
                        <a:pt x="268" y="352"/>
                      </a:lnTo>
                      <a:lnTo>
                        <a:pt x="248" y="373"/>
                      </a:lnTo>
                      <a:lnTo>
                        <a:pt x="230" y="377"/>
                      </a:lnTo>
                      <a:lnTo>
                        <a:pt x="218" y="384"/>
                      </a:lnTo>
                      <a:lnTo>
                        <a:pt x="267" y="391"/>
                      </a:lnTo>
                      <a:lnTo>
                        <a:pt x="312" y="382"/>
                      </a:lnTo>
                      <a:lnTo>
                        <a:pt x="336" y="375"/>
                      </a:lnTo>
                      <a:lnTo>
                        <a:pt x="319" y="401"/>
                      </a:lnTo>
                      <a:lnTo>
                        <a:pt x="338" y="410"/>
                      </a:lnTo>
                      <a:lnTo>
                        <a:pt x="320" y="436"/>
                      </a:lnTo>
                      <a:lnTo>
                        <a:pt x="303" y="447"/>
                      </a:lnTo>
                      <a:lnTo>
                        <a:pt x="263" y="459"/>
                      </a:lnTo>
                      <a:lnTo>
                        <a:pt x="297" y="464"/>
                      </a:lnTo>
                      <a:lnTo>
                        <a:pt x="331" y="455"/>
                      </a:lnTo>
                      <a:lnTo>
                        <a:pt x="306" y="476"/>
                      </a:lnTo>
                      <a:lnTo>
                        <a:pt x="278" y="492"/>
                      </a:lnTo>
                      <a:lnTo>
                        <a:pt x="243" y="494"/>
                      </a:lnTo>
                      <a:lnTo>
                        <a:pt x="292" y="504"/>
                      </a:lnTo>
                      <a:lnTo>
                        <a:pt x="330" y="497"/>
                      </a:lnTo>
                      <a:lnTo>
                        <a:pt x="316" y="531"/>
                      </a:lnTo>
                      <a:lnTo>
                        <a:pt x="298" y="548"/>
                      </a:lnTo>
                      <a:lnTo>
                        <a:pt x="268" y="557"/>
                      </a:lnTo>
                      <a:lnTo>
                        <a:pt x="304" y="557"/>
                      </a:lnTo>
                      <a:lnTo>
                        <a:pt x="345" y="546"/>
                      </a:lnTo>
                      <a:lnTo>
                        <a:pt x="364" y="538"/>
                      </a:lnTo>
                      <a:lnTo>
                        <a:pt x="331" y="564"/>
                      </a:lnTo>
                      <a:lnTo>
                        <a:pt x="300" y="571"/>
                      </a:lnTo>
                      <a:lnTo>
                        <a:pt x="338" y="571"/>
                      </a:lnTo>
                      <a:lnTo>
                        <a:pt x="371" y="564"/>
                      </a:lnTo>
                      <a:lnTo>
                        <a:pt x="361" y="592"/>
                      </a:lnTo>
                      <a:lnTo>
                        <a:pt x="338" y="608"/>
                      </a:lnTo>
                      <a:lnTo>
                        <a:pt x="374" y="595"/>
                      </a:lnTo>
                      <a:lnTo>
                        <a:pt x="405" y="564"/>
                      </a:lnTo>
                      <a:lnTo>
                        <a:pt x="412" y="564"/>
                      </a:lnTo>
                      <a:lnTo>
                        <a:pt x="442" y="569"/>
                      </a:lnTo>
                      <a:lnTo>
                        <a:pt x="473" y="559"/>
                      </a:lnTo>
                      <a:lnTo>
                        <a:pt x="446" y="552"/>
                      </a:lnTo>
                      <a:lnTo>
                        <a:pt x="443" y="538"/>
                      </a:lnTo>
                      <a:lnTo>
                        <a:pt x="448" y="501"/>
                      </a:lnTo>
                      <a:lnTo>
                        <a:pt x="481" y="469"/>
                      </a:lnTo>
                      <a:lnTo>
                        <a:pt x="517" y="413"/>
                      </a:lnTo>
                      <a:lnTo>
                        <a:pt x="552" y="314"/>
                      </a:lnTo>
                      <a:lnTo>
                        <a:pt x="544" y="226"/>
                      </a:lnTo>
                      <a:lnTo>
                        <a:pt x="530" y="159"/>
                      </a:lnTo>
                      <a:lnTo>
                        <a:pt x="495" y="121"/>
                      </a:lnTo>
                      <a:lnTo>
                        <a:pt x="495" y="96"/>
                      </a:lnTo>
                      <a:lnTo>
                        <a:pt x="467" y="53"/>
                      </a:lnTo>
                      <a:lnTo>
                        <a:pt x="416" y="19"/>
                      </a:lnTo>
                      <a:lnTo>
                        <a:pt x="355" y="5"/>
                      </a:lnTo>
                      <a:lnTo>
                        <a:pt x="278" y="0"/>
                      </a:lnTo>
                      <a:lnTo>
                        <a:pt x="210" y="5"/>
                      </a:lnTo>
                      <a:lnTo>
                        <a:pt x="144" y="23"/>
                      </a:lnTo>
                      <a:lnTo>
                        <a:pt x="82" y="51"/>
                      </a:lnTo>
                      <a:lnTo>
                        <a:pt x="41" y="72"/>
                      </a:lnTo>
                      <a:lnTo>
                        <a:pt x="7" y="103"/>
                      </a:lnTo>
                      <a:lnTo>
                        <a:pt x="0" y="170"/>
                      </a:lnTo>
                      <a:close/>
                    </a:path>
                  </a:pathLst>
                </a:custGeom>
                <a:blipFill dpi="0" rotWithShape="0">
                  <a:blip r:embed="rId6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92" name="Freeform 316"/>
                <p:cNvSpPr>
                  <a:spLocks/>
                </p:cNvSpPr>
                <p:nvPr/>
              </p:nvSpPr>
              <p:spPr bwMode="auto">
                <a:xfrm>
                  <a:off x="3044" y="6644"/>
                  <a:ext cx="264" cy="282"/>
                </a:xfrm>
                <a:custGeom>
                  <a:avLst/>
                  <a:gdLst/>
                  <a:ahLst/>
                  <a:cxnLst>
                    <a:cxn ang="0">
                      <a:pos x="257" y="258"/>
                    </a:cxn>
                    <a:cxn ang="0">
                      <a:pos x="268" y="279"/>
                    </a:cxn>
                    <a:cxn ang="0">
                      <a:pos x="279" y="300"/>
                    </a:cxn>
                    <a:cxn ang="0">
                      <a:pos x="293" y="317"/>
                    </a:cxn>
                    <a:cxn ang="0">
                      <a:pos x="334" y="345"/>
                    </a:cxn>
                    <a:cxn ang="0">
                      <a:pos x="342" y="377"/>
                    </a:cxn>
                    <a:cxn ang="0">
                      <a:pos x="354" y="399"/>
                    </a:cxn>
                    <a:cxn ang="0">
                      <a:pos x="337" y="433"/>
                    </a:cxn>
                    <a:cxn ang="0">
                      <a:pos x="282" y="480"/>
                    </a:cxn>
                    <a:cxn ang="0">
                      <a:pos x="334" y="471"/>
                    </a:cxn>
                    <a:cxn ang="0">
                      <a:pos x="309" y="527"/>
                    </a:cxn>
                    <a:cxn ang="0">
                      <a:pos x="367" y="504"/>
                    </a:cxn>
                    <a:cxn ang="0">
                      <a:pos x="343" y="539"/>
                    </a:cxn>
                    <a:cxn ang="0">
                      <a:pos x="365" y="566"/>
                    </a:cxn>
                    <a:cxn ang="0">
                      <a:pos x="432" y="546"/>
                    </a:cxn>
                    <a:cxn ang="0">
                      <a:pos x="430" y="483"/>
                    </a:cxn>
                    <a:cxn ang="0">
                      <a:pos x="503" y="370"/>
                    </a:cxn>
                    <a:cxn ang="0">
                      <a:pos x="520" y="221"/>
                    </a:cxn>
                    <a:cxn ang="0">
                      <a:pos x="477" y="126"/>
                    </a:cxn>
                    <a:cxn ang="0">
                      <a:pos x="471" y="210"/>
                    </a:cxn>
                    <a:cxn ang="0">
                      <a:pos x="471" y="126"/>
                    </a:cxn>
                    <a:cxn ang="0">
                      <a:pos x="414" y="177"/>
                    </a:cxn>
                    <a:cxn ang="0">
                      <a:pos x="468" y="119"/>
                    </a:cxn>
                    <a:cxn ang="0">
                      <a:pos x="408" y="89"/>
                    </a:cxn>
                    <a:cxn ang="0">
                      <a:pos x="465" y="102"/>
                    </a:cxn>
                    <a:cxn ang="0">
                      <a:pos x="422" y="33"/>
                    </a:cxn>
                    <a:cxn ang="0">
                      <a:pos x="320" y="0"/>
                    </a:cxn>
                    <a:cxn ang="0">
                      <a:pos x="192" y="5"/>
                    </a:cxn>
                    <a:cxn ang="0">
                      <a:pos x="69" y="51"/>
                    </a:cxn>
                    <a:cxn ang="0">
                      <a:pos x="9" y="95"/>
                    </a:cxn>
                    <a:cxn ang="0">
                      <a:pos x="4" y="166"/>
                    </a:cxn>
                    <a:cxn ang="0">
                      <a:pos x="28" y="214"/>
                    </a:cxn>
                    <a:cxn ang="0">
                      <a:pos x="34" y="202"/>
                    </a:cxn>
                    <a:cxn ang="0">
                      <a:pos x="52" y="200"/>
                    </a:cxn>
                    <a:cxn ang="0">
                      <a:pos x="67" y="194"/>
                    </a:cxn>
                    <a:cxn ang="0">
                      <a:pos x="64" y="161"/>
                    </a:cxn>
                    <a:cxn ang="0">
                      <a:pos x="146" y="210"/>
                    </a:cxn>
                    <a:cxn ang="0">
                      <a:pos x="230" y="223"/>
                    </a:cxn>
                    <a:cxn ang="0">
                      <a:pos x="220" y="263"/>
                    </a:cxn>
                  </a:cxnLst>
                  <a:rect l="0" t="0" r="r" b="b"/>
                  <a:pathLst>
                    <a:path w="528" h="566">
                      <a:moveTo>
                        <a:pt x="220" y="263"/>
                      </a:moveTo>
                      <a:lnTo>
                        <a:pt x="257" y="258"/>
                      </a:lnTo>
                      <a:lnTo>
                        <a:pt x="231" y="287"/>
                      </a:lnTo>
                      <a:lnTo>
                        <a:pt x="268" y="279"/>
                      </a:lnTo>
                      <a:lnTo>
                        <a:pt x="231" y="312"/>
                      </a:lnTo>
                      <a:lnTo>
                        <a:pt x="279" y="300"/>
                      </a:lnTo>
                      <a:lnTo>
                        <a:pt x="241" y="335"/>
                      </a:lnTo>
                      <a:lnTo>
                        <a:pt x="293" y="317"/>
                      </a:lnTo>
                      <a:lnTo>
                        <a:pt x="258" y="356"/>
                      </a:lnTo>
                      <a:lnTo>
                        <a:pt x="334" y="345"/>
                      </a:lnTo>
                      <a:lnTo>
                        <a:pt x="365" y="338"/>
                      </a:lnTo>
                      <a:lnTo>
                        <a:pt x="342" y="377"/>
                      </a:lnTo>
                      <a:lnTo>
                        <a:pt x="361" y="378"/>
                      </a:lnTo>
                      <a:lnTo>
                        <a:pt x="354" y="399"/>
                      </a:lnTo>
                      <a:lnTo>
                        <a:pt x="309" y="429"/>
                      </a:lnTo>
                      <a:lnTo>
                        <a:pt x="337" y="433"/>
                      </a:lnTo>
                      <a:lnTo>
                        <a:pt x="313" y="459"/>
                      </a:lnTo>
                      <a:lnTo>
                        <a:pt x="282" y="480"/>
                      </a:lnTo>
                      <a:lnTo>
                        <a:pt x="320" y="476"/>
                      </a:lnTo>
                      <a:lnTo>
                        <a:pt x="334" y="471"/>
                      </a:lnTo>
                      <a:lnTo>
                        <a:pt x="324" y="501"/>
                      </a:lnTo>
                      <a:lnTo>
                        <a:pt x="309" y="527"/>
                      </a:lnTo>
                      <a:lnTo>
                        <a:pt x="342" y="517"/>
                      </a:lnTo>
                      <a:lnTo>
                        <a:pt x="367" y="504"/>
                      </a:lnTo>
                      <a:lnTo>
                        <a:pt x="358" y="529"/>
                      </a:lnTo>
                      <a:lnTo>
                        <a:pt x="343" y="539"/>
                      </a:lnTo>
                      <a:lnTo>
                        <a:pt x="375" y="529"/>
                      </a:lnTo>
                      <a:lnTo>
                        <a:pt x="365" y="566"/>
                      </a:lnTo>
                      <a:lnTo>
                        <a:pt x="392" y="534"/>
                      </a:lnTo>
                      <a:lnTo>
                        <a:pt x="432" y="546"/>
                      </a:lnTo>
                      <a:lnTo>
                        <a:pt x="424" y="518"/>
                      </a:lnTo>
                      <a:lnTo>
                        <a:pt x="430" y="483"/>
                      </a:lnTo>
                      <a:lnTo>
                        <a:pt x="462" y="445"/>
                      </a:lnTo>
                      <a:lnTo>
                        <a:pt x="503" y="370"/>
                      </a:lnTo>
                      <a:lnTo>
                        <a:pt x="528" y="289"/>
                      </a:lnTo>
                      <a:lnTo>
                        <a:pt x="520" y="221"/>
                      </a:lnTo>
                      <a:lnTo>
                        <a:pt x="509" y="161"/>
                      </a:lnTo>
                      <a:lnTo>
                        <a:pt x="477" y="126"/>
                      </a:lnTo>
                      <a:lnTo>
                        <a:pt x="487" y="161"/>
                      </a:lnTo>
                      <a:lnTo>
                        <a:pt x="471" y="210"/>
                      </a:lnTo>
                      <a:lnTo>
                        <a:pt x="477" y="166"/>
                      </a:lnTo>
                      <a:lnTo>
                        <a:pt x="471" y="126"/>
                      </a:lnTo>
                      <a:lnTo>
                        <a:pt x="446" y="140"/>
                      </a:lnTo>
                      <a:lnTo>
                        <a:pt x="414" y="177"/>
                      </a:lnTo>
                      <a:lnTo>
                        <a:pt x="441" y="130"/>
                      </a:lnTo>
                      <a:lnTo>
                        <a:pt x="468" y="119"/>
                      </a:lnTo>
                      <a:lnTo>
                        <a:pt x="449" y="102"/>
                      </a:lnTo>
                      <a:lnTo>
                        <a:pt x="408" y="89"/>
                      </a:lnTo>
                      <a:lnTo>
                        <a:pt x="446" y="89"/>
                      </a:lnTo>
                      <a:lnTo>
                        <a:pt x="465" y="102"/>
                      </a:lnTo>
                      <a:lnTo>
                        <a:pt x="465" y="72"/>
                      </a:lnTo>
                      <a:lnTo>
                        <a:pt x="422" y="33"/>
                      </a:lnTo>
                      <a:lnTo>
                        <a:pt x="389" y="12"/>
                      </a:lnTo>
                      <a:lnTo>
                        <a:pt x="320" y="0"/>
                      </a:lnTo>
                      <a:lnTo>
                        <a:pt x="247" y="0"/>
                      </a:lnTo>
                      <a:lnTo>
                        <a:pt x="192" y="5"/>
                      </a:lnTo>
                      <a:lnTo>
                        <a:pt x="123" y="25"/>
                      </a:lnTo>
                      <a:lnTo>
                        <a:pt x="69" y="51"/>
                      </a:lnTo>
                      <a:lnTo>
                        <a:pt x="22" y="74"/>
                      </a:lnTo>
                      <a:lnTo>
                        <a:pt x="9" y="95"/>
                      </a:lnTo>
                      <a:lnTo>
                        <a:pt x="0" y="133"/>
                      </a:lnTo>
                      <a:lnTo>
                        <a:pt x="4" y="166"/>
                      </a:lnTo>
                      <a:lnTo>
                        <a:pt x="15" y="194"/>
                      </a:lnTo>
                      <a:lnTo>
                        <a:pt x="28" y="214"/>
                      </a:lnTo>
                      <a:lnTo>
                        <a:pt x="42" y="224"/>
                      </a:lnTo>
                      <a:lnTo>
                        <a:pt x="34" y="202"/>
                      </a:lnTo>
                      <a:lnTo>
                        <a:pt x="31" y="179"/>
                      </a:lnTo>
                      <a:lnTo>
                        <a:pt x="52" y="200"/>
                      </a:lnTo>
                      <a:lnTo>
                        <a:pt x="93" y="219"/>
                      </a:lnTo>
                      <a:lnTo>
                        <a:pt x="67" y="194"/>
                      </a:lnTo>
                      <a:lnTo>
                        <a:pt x="64" y="173"/>
                      </a:lnTo>
                      <a:lnTo>
                        <a:pt x="64" y="161"/>
                      </a:lnTo>
                      <a:lnTo>
                        <a:pt x="102" y="182"/>
                      </a:lnTo>
                      <a:lnTo>
                        <a:pt x="146" y="210"/>
                      </a:lnTo>
                      <a:lnTo>
                        <a:pt x="183" y="224"/>
                      </a:lnTo>
                      <a:lnTo>
                        <a:pt x="230" y="223"/>
                      </a:lnTo>
                      <a:lnTo>
                        <a:pt x="247" y="219"/>
                      </a:lnTo>
                      <a:lnTo>
                        <a:pt x="220" y="263"/>
                      </a:lnTo>
                      <a:close/>
                    </a:path>
                  </a:pathLst>
                </a:custGeom>
                <a:blipFill dpi="0" rotWithShape="0">
                  <a:blip r:embed="rId1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93" name="Oval 317"/>
                <p:cNvSpPr>
                  <a:spLocks noChangeArrowheads="1"/>
                </p:cNvSpPr>
                <p:nvPr/>
              </p:nvSpPr>
              <p:spPr bwMode="auto">
                <a:xfrm>
                  <a:off x="3175" y="6841"/>
                  <a:ext cx="21" cy="21"/>
                </a:xfrm>
                <a:prstGeom prst="ellipse">
                  <a:avLst/>
                </a:prstGeom>
                <a:solidFill>
                  <a:srgbClr val="008080"/>
                </a:solidFill>
                <a:ln w="2">
                  <a:solidFill>
                    <a:srgbClr val="0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4067" name="Group 318"/>
              <p:cNvGrpSpPr>
                <a:grpSpLocks/>
              </p:cNvGrpSpPr>
              <p:nvPr/>
            </p:nvGrpSpPr>
            <p:grpSpPr bwMode="auto">
              <a:xfrm>
                <a:off x="2670" y="7326"/>
                <a:ext cx="198" cy="118"/>
                <a:chOff x="2670" y="7326"/>
                <a:chExt cx="198" cy="118"/>
              </a:xfrm>
            </p:grpSpPr>
            <p:sp>
              <p:nvSpPr>
                <p:cNvPr id="204095" name="Freeform 319"/>
                <p:cNvSpPr>
                  <a:spLocks/>
                </p:cNvSpPr>
                <p:nvPr/>
              </p:nvSpPr>
              <p:spPr bwMode="auto">
                <a:xfrm>
                  <a:off x="2670" y="7326"/>
                  <a:ext cx="198" cy="118"/>
                </a:xfrm>
                <a:custGeom>
                  <a:avLst/>
                  <a:gdLst/>
                  <a:ahLst/>
                  <a:cxnLst>
                    <a:cxn ang="0">
                      <a:pos x="396" y="140"/>
                    </a:cxn>
                    <a:cxn ang="0">
                      <a:pos x="347" y="130"/>
                    </a:cxn>
                    <a:cxn ang="0">
                      <a:pos x="328" y="126"/>
                    </a:cxn>
                    <a:cxn ang="0">
                      <a:pos x="318" y="118"/>
                    </a:cxn>
                    <a:cxn ang="0">
                      <a:pos x="306" y="100"/>
                    </a:cxn>
                    <a:cxn ang="0">
                      <a:pos x="282" y="79"/>
                    </a:cxn>
                    <a:cxn ang="0">
                      <a:pos x="240" y="44"/>
                    </a:cxn>
                    <a:cxn ang="0">
                      <a:pos x="232" y="32"/>
                    </a:cxn>
                    <a:cxn ang="0">
                      <a:pos x="221" y="21"/>
                    </a:cxn>
                    <a:cxn ang="0">
                      <a:pos x="197" y="18"/>
                    </a:cxn>
                    <a:cxn ang="0">
                      <a:pos x="129" y="5"/>
                    </a:cxn>
                    <a:cxn ang="0">
                      <a:pos x="109" y="0"/>
                    </a:cxn>
                    <a:cxn ang="0">
                      <a:pos x="93" y="7"/>
                    </a:cxn>
                    <a:cxn ang="0">
                      <a:pos x="83" y="14"/>
                    </a:cxn>
                    <a:cxn ang="0">
                      <a:pos x="60" y="25"/>
                    </a:cxn>
                    <a:cxn ang="0">
                      <a:pos x="47" y="32"/>
                    </a:cxn>
                    <a:cxn ang="0">
                      <a:pos x="35" y="35"/>
                    </a:cxn>
                    <a:cxn ang="0">
                      <a:pos x="27" y="42"/>
                    </a:cxn>
                    <a:cxn ang="0">
                      <a:pos x="19" y="56"/>
                    </a:cxn>
                    <a:cxn ang="0">
                      <a:pos x="11" y="65"/>
                    </a:cxn>
                    <a:cxn ang="0">
                      <a:pos x="9" y="76"/>
                    </a:cxn>
                    <a:cxn ang="0">
                      <a:pos x="6" y="81"/>
                    </a:cxn>
                    <a:cxn ang="0">
                      <a:pos x="0" y="93"/>
                    </a:cxn>
                    <a:cxn ang="0">
                      <a:pos x="6" y="100"/>
                    </a:cxn>
                    <a:cxn ang="0">
                      <a:pos x="13" y="104"/>
                    </a:cxn>
                    <a:cxn ang="0">
                      <a:pos x="25" y="100"/>
                    </a:cxn>
                    <a:cxn ang="0">
                      <a:pos x="38" y="97"/>
                    </a:cxn>
                    <a:cxn ang="0">
                      <a:pos x="47" y="91"/>
                    </a:cxn>
                    <a:cxn ang="0">
                      <a:pos x="58" y="91"/>
                    </a:cxn>
                    <a:cxn ang="0">
                      <a:pos x="69" y="88"/>
                    </a:cxn>
                    <a:cxn ang="0">
                      <a:pos x="82" y="83"/>
                    </a:cxn>
                    <a:cxn ang="0">
                      <a:pos x="99" y="86"/>
                    </a:cxn>
                    <a:cxn ang="0">
                      <a:pos x="112" y="93"/>
                    </a:cxn>
                    <a:cxn ang="0">
                      <a:pos x="82" y="100"/>
                    </a:cxn>
                    <a:cxn ang="0">
                      <a:pos x="60" y="107"/>
                    </a:cxn>
                    <a:cxn ang="0">
                      <a:pos x="35" y="118"/>
                    </a:cxn>
                    <a:cxn ang="0">
                      <a:pos x="28" y="123"/>
                    </a:cxn>
                    <a:cxn ang="0">
                      <a:pos x="27" y="132"/>
                    </a:cxn>
                    <a:cxn ang="0">
                      <a:pos x="31" y="135"/>
                    </a:cxn>
                    <a:cxn ang="0">
                      <a:pos x="41" y="140"/>
                    </a:cxn>
                    <a:cxn ang="0">
                      <a:pos x="50" y="139"/>
                    </a:cxn>
                    <a:cxn ang="0">
                      <a:pos x="85" y="130"/>
                    </a:cxn>
                    <a:cxn ang="0">
                      <a:pos x="117" y="128"/>
                    </a:cxn>
                    <a:cxn ang="0">
                      <a:pos x="142" y="130"/>
                    </a:cxn>
                    <a:cxn ang="0">
                      <a:pos x="156" y="139"/>
                    </a:cxn>
                    <a:cxn ang="0">
                      <a:pos x="170" y="151"/>
                    </a:cxn>
                    <a:cxn ang="0">
                      <a:pos x="184" y="167"/>
                    </a:cxn>
                    <a:cxn ang="0">
                      <a:pos x="195" y="184"/>
                    </a:cxn>
                    <a:cxn ang="0">
                      <a:pos x="210" y="200"/>
                    </a:cxn>
                    <a:cxn ang="0">
                      <a:pos x="225" y="207"/>
                    </a:cxn>
                    <a:cxn ang="0">
                      <a:pos x="243" y="209"/>
                    </a:cxn>
                    <a:cxn ang="0">
                      <a:pos x="262" y="210"/>
                    </a:cxn>
                    <a:cxn ang="0">
                      <a:pos x="285" y="212"/>
                    </a:cxn>
                    <a:cxn ang="0">
                      <a:pos x="310" y="214"/>
                    </a:cxn>
                    <a:cxn ang="0">
                      <a:pos x="331" y="224"/>
                    </a:cxn>
                    <a:cxn ang="0">
                      <a:pos x="396" y="237"/>
                    </a:cxn>
                    <a:cxn ang="0">
                      <a:pos x="396" y="140"/>
                    </a:cxn>
                  </a:cxnLst>
                  <a:rect l="0" t="0" r="r" b="b"/>
                  <a:pathLst>
                    <a:path w="396" h="237">
                      <a:moveTo>
                        <a:pt x="396" y="140"/>
                      </a:moveTo>
                      <a:lnTo>
                        <a:pt x="347" y="130"/>
                      </a:lnTo>
                      <a:lnTo>
                        <a:pt x="328" y="126"/>
                      </a:lnTo>
                      <a:lnTo>
                        <a:pt x="318" y="118"/>
                      </a:lnTo>
                      <a:lnTo>
                        <a:pt x="306" y="100"/>
                      </a:lnTo>
                      <a:lnTo>
                        <a:pt x="282" y="79"/>
                      </a:lnTo>
                      <a:lnTo>
                        <a:pt x="240" y="44"/>
                      </a:lnTo>
                      <a:lnTo>
                        <a:pt x="232" y="32"/>
                      </a:lnTo>
                      <a:lnTo>
                        <a:pt x="221" y="21"/>
                      </a:lnTo>
                      <a:lnTo>
                        <a:pt x="197" y="18"/>
                      </a:lnTo>
                      <a:lnTo>
                        <a:pt x="129" y="5"/>
                      </a:lnTo>
                      <a:lnTo>
                        <a:pt x="109" y="0"/>
                      </a:lnTo>
                      <a:lnTo>
                        <a:pt x="93" y="7"/>
                      </a:lnTo>
                      <a:lnTo>
                        <a:pt x="83" y="14"/>
                      </a:lnTo>
                      <a:lnTo>
                        <a:pt x="60" y="25"/>
                      </a:lnTo>
                      <a:lnTo>
                        <a:pt x="47" y="32"/>
                      </a:lnTo>
                      <a:lnTo>
                        <a:pt x="35" y="35"/>
                      </a:lnTo>
                      <a:lnTo>
                        <a:pt x="27" y="42"/>
                      </a:lnTo>
                      <a:lnTo>
                        <a:pt x="19" y="56"/>
                      </a:lnTo>
                      <a:lnTo>
                        <a:pt x="11" y="65"/>
                      </a:lnTo>
                      <a:lnTo>
                        <a:pt x="9" y="76"/>
                      </a:lnTo>
                      <a:lnTo>
                        <a:pt x="6" y="81"/>
                      </a:lnTo>
                      <a:lnTo>
                        <a:pt x="0" y="93"/>
                      </a:lnTo>
                      <a:lnTo>
                        <a:pt x="6" y="100"/>
                      </a:lnTo>
                      <a:lnTo>
                        <a:pt x="13" y="104"/>
                      </a:lnTo>
                      <a:lnTo>
                        <a:pt x="25" y="100"/>
                      </a:lnTo>
                      <a:lnTo>
                        <a:pt x="38" y="97"/>
                      </a:lnTo>
                      <a:lnTo>
                        <a:pt x="47" y="91"/>
                      </a:lnTo>
                      <a:lnTo>
                        <a:pt x="58" y="91"/>
                      </a:lnTo>
                      <a:lnTo>
                        <a:pt x="69" y="88"/>
                      </a:lnTo>
                      <a:lnTo>
                        <a:pt x="82" y="83"/>
                      </a:lnTo>
                      <a:lnTo>
                        <a:pt x="99" y="86"/>
                      </a:lnTo>
                      <a:lnTo>
                        <a:pt x="112" y="93"/>
                      </a:lnTo>
                      <a:lnTo>
                        <a:pt x="82" y="100"/>
                      </a:lnTo>
                      <a:lnTo>
                        <a:pt x="60" y="107"/>
                      </a:lnTo>
                      <a:lnTo>
                        <a:pt x="35" y="118"/>
                      </a:lnTo>
                      <a:lnTo>
                        <a:pt x="28" y="123"/>
                      </a:lnTo>
                      <a:lnTo>
                        <a:pt x="27" y="132"/>
                      </a:lnTo>
                      <a:lnTo>
                        <a:pt x="31" y="135"/>
                      </a:lnTo>
                      <a:lnTo>
                        <a:pt x="41" y="140"/>
                      </a:lnTo>
                      <a:lnTo>
                        <a:pt x="50" y="139"/>
                      </a:lnTo>
                      <a:lnTo>
                        <a:pt x="85" y="130"/>
                      </a:lnTo>
                      <a:lnTo>
                        <a:pt x="117" y="128"/>
                      </a:lnTo>
                      <a:lnTo>
                        <a:pt x="142" y="130"/>
                      </a:lnTo>
                      <a:lnTo>
                        <a:pt x="156" y="139"/>
                      </a:lnTo>
                      <a:lnTo>
                        <a:pt x="170" y="151"/>
                      </a:lnTo>
                      <a:lnTo>
                        <a:pt x="184" y="167"/>
                      </a:lnTo>
                      <a:lnTo>
                        <a:pt x="195" y="184"/>
                      </a:lnTo>
                      <a:lnTo>
                        <a:pt x="210" y="200"/>
                      </a:lnTo>
                      <a:lnTo>
                        <a:pt x="225" y="207"/>
                      </a:lnTo>
                      <a:lnTo>
                        <a:pt x="243" y="209"/>
                      </a:lnTo>
                      <a:lnTo>
                        <a:pt x="262" y="210"/>
                      </a:lnTo>
                      <a:lnTo>
                        <a:pt x="285" y="212"/>
                      </a:lnTo>
                      <a:lnTo>
                        <a:pt x="310" y="214"/>
                      </a:lnTo>
                      <a:lnTo>
                        <a:pt x="331" y="224"/>
                      </a:lnTo>
                      <a:lnTo>
                        <a:pt x="396" y="237"/>
                      </a:lnTo>
                      <a:lnTo>
                        <a:pt x="396" y="140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2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96" name="Freeform 320"/>
                <p:cNvSpPr>
                  <a:spLocks/>
                </p:cNvSpPr>
                <p:nvPr/>
              </p:nvSpPr>
              <p:spPr bwMode="auto">
                <a:xfrm>
                  <a:off x="2679" y="7347"/>
                  <a:ext cx="64" cy="14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22" y="19"/>
                    </a:cxn>
                    <a:cxn ang="0">
                      <a:pos x="39" y="18"/>
                    </a:cxn>
                    <a:cxn ang="0">
                      <a:pos x="61" y="11"/>
                    </a:cxn>
                    <a:cxn ang="0">
                      <a:pos x="79" y="5"/>
                    </a:cxn>
                    <a:cxn ang="0">
                      <a:pos x="109" y="9"/>
                    </a:cxn>
                    <a:cxn ang="0">
                      <a:pos x="128" y="11"/>
                    </a:cxn>
                    <a:cxn ang="0">
                      <a:pos x="98" y="4"/>
                    </a:cxn>
                    <a:cxn ang="0">
                      <a:pos x="72" y="0"/>
                    </a:cxn>
                    <a:cxn ang="0">
                      <a:pos x="41" y="14"/>
                    </a:cxn>
                    <a:cxn ang="0">
                      <a:pos x="22" y="18"/>
                    </a:cxn>
                    <a:cxn ang="0">
                      <a:pos x="1" y="26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128" h="30">
                      <a:moveTo>
                        <a:pt x="0" y="30"/>
                      </a:moveTo>
                      <a:lnTo>
                        <a:pt x="22" y="19"/>
                      </a:lnTo>
                      <a:lnTo>
                        <a:pt x="39" y="18"/>
                      </a:lnTo>
                      <a:lnTo>
                        <a:pt x="61" y="11"/>
                      </a:lnTo>
                      <a:lnTo>
                        <a:pt x="79" y="5"/>
                      </a:lnTo>
                      <a:lnTo>
                        <a:pt x="109" y="9"/>
                      </a:lnTo>
                      <a:lnTo>
                        <a:pt x="128" y="11"/>
                      </a:lnTo>
                      <a:lnTo>
                        <a:pt x="98" y="4"/>
                      </a:lnTo>
                      <a:lnTo>
                        <a:pt x="72" y="0"/>
                      </a:lnTo>
                      <a:lnTo>
                        <a:pt x="41" y="14"/>
                      </a:lnTo>
                      <a:lnTo>
                        <a:pt x="22" y="18"/>
                      </a:lnTo>
                      <a:lnTo>
                        <a:pt x="1" y="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97" name="Freeform 321"/>
                <p:cNvSpPr>
                  <a:spLocks/>
                </p:cNvSpPr>
                <p:nvPr/>
              </p:nvSpPr>
              <p:spPr bwMode="auto">
                <a:xfrm>
                  <a:off x="2713" y="7331"/>
                  <a:ext cx="55" cy="10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17" y="0"/>
                    </a:cxn>
                    <a:cxn ang="0">
                      <a:pos x="0" y="7"/>
                    </a:cxn>
                    <a:cxn ang="0">
                      <a:pos x="11" y="5"/>
                    </a:cxn>
                    <a:cxn ang="0">
                      <a:pos x="28" y="1"/>
                    </a:cxn>
                    <a:cxn ang="0">
                      <a:pos x="63" y="12"/>
                    </a:cxn>
                    <a:cxn ang="0">
                      <a:pos x="83" y="17"/>
                    </a:cxn>
                    <a:cxn ang="0">
                      <a:pos x="104" y="21"/>
                    </a:cxn>
                    <a:cxn ang="0">
                      <a:pos x="108" y="17"/>
                    </a:cxn>
                    <a:cxn ang="0">
                      <a:pos x="85" y="12"/>
                    </a:cxn>
                    <a:cxn ang="0">
                      <a:pos x="56" y="7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108" h="21">
                      <a:moveTo>
                        <a:pt x="30" y="0"/>
                      </a:moveTo>
                      <a:lnTo>
                        <a:pt x="17" y="0"/>
                      </a:lnTo>
                      <a:lnTo>
                        <a:pt x="0" y="7"/>
                      </a:lnTo>
                      <a:lnTo>
                        <a:pt x="11" y="5"/>
                      </a:lnTo>
                      <a:lnTo>
                        <a:pt x="28" y="1"/>
                      </a:lnTo>
                      <a:lnTo>
                        <a:pt x="63" y="12"/>
                      </a:lnTo>
                      <a:lnTo>
                        <a:pt x="83" y="17"/>
                      </a:lnTo>
                      <a:lnTo>
                        <a:pt x="104" y="21"/>
                      </a:lnTo>
                      <a:lnTo>
                        <a:pt x="108" y="17"/>
                      </a:lnTo>
                      <a:lnTo>
                        <a:pt x="85" y="12"/>
                      </a:lnTo>
                      <a:lnTo>
                        <a:pt x="56" y="7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98" name="Freeform 322"/>
                <p:cNvSpPr>
                  <a:spLocks/>
                </p:cNvSpPr>
                <p:nvPr/>
              </p:nvSpPr>
              <p:spPr bwMode="auto">
                <a:xfrm>
                  <a:off x="2724" y="7368"/>
                  <a:ext cx="22" cy="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5" y="11"/>
                    </a:cxn>
                    <a:cxn ang="0">
                      <a:pos x="21" y="9"/>
                    </a:cxn>
                    <a:cxn ang="0">
                      <a:pos x="40" y="9"/>
                    </a:cxn>
                    <a:cxn ang="0">
                      <a:pos x="44" y="0"/>
                    </a:cxn>
                    <a:cxn ang="0">
                      <a:pos x="32" y="2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44" h="11">
                      <a:moveTo>
                        <a:pt x="0" y="6"/>
                      </a:moveTo>
                      <a:lnTo>
                        <a:pt x="5" y="11"/>
                      </a:lnTo>
                      <a:lnTo>
                        <a:pt x="21" y="9"/>
                      </a:lnTo>
                      <a:lnTo>
                        <a:pt x="40" y="9"/>
                      </a:lnTo>
                      <a:lnTo>
                        <a:pt x="44" y="0"/>
                      </a:lnTo>
                      <a:lnTo>
                        <a:pt x="32" y="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99" name="Freeform 323"/>
                <p:cNvSpPr>
                  <a:spLocks/>
                </p:cNvSpPr>
                <p:nvPr/>
              </p:nvSpPr>
              <p:spPr bwMode="auto">
                <a:xfrm>
                  <a:off x="2694" y="7386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8" y="5"/>
                    </a:cxn>
                    <a:cxn ang="0">
                      <a:pos x="0" y="11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0" h="11">
                      <a:moveTo>
                        <a:pt x="10" y="0"/>
                      </a:moveTo>
                      <a:lnTo>
                        <a:pt x="8" y="5"/>
                      </a:lnTo>
                      <a:lnTo>
                        <a:pt x="0" y="1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100" name="Freeform 324"/>
                <p:cNvSpPr>
                  <a:spLocks/>
                </p:cNvSpPr>
                <p:nvPr/>
              </p:nvSpPr>
              <p:spPr bwMode="auto">
                <a:xfrm>
                  <a:off x="2765" y="7355"/>
                  <a:ext cx="10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7"/>
                    </a:cxn>
                    <a:cxn ang="0">
                      <a:pos x="3" y="14"/>
                    </a:cxn>
                    <a:cxn ang="0">
                      <a:pos x="21" y="2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1" h="23">
                      <a:moveTo>
                        <a:pt x="0" y="0"/>
                      </a:moveTo>
                      <a:lnTo>
                        <a:pt x="3" y="7"/>
                      </a:lnTo>
                      <a:lnTo>
                        <a:pt x="3" y="14"/>
                      </a:lnTo>
                      <a:lnTo>
                        <a:pt x="21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101" name="Freeform 325"/>
                <p:cNvSpPr>
                  <a:spLocks/>
                </p:cNvSpPr>
                <p:nvPr/>
              </p:nvSpPr>
              <p:spPr bwMode="auto">
                <a:xfrm>
                  <a:off x="2753" y="7376"/>
                  <a:ext cx="4" cy="9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10" y="7"/>
                    </a:cxn>
                    <a:cxn ang="0">
                      <a:pos x="0" y="19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10" h="19">
                      <a:moveTo>
                        <a:pt x="8" y="0"/>
                      </a:moveTo>
                      <a:lnTo>
                        <a:pt x="10" y="7"/>
                      </a:lnTo>
                      <a:lnTo>
                        <a:pt x="0" y="19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102" name="Freeform 326"/>
                <p:cNvSpPr>
                  <a:spLocks/>
                </p:cNvSpPr>
                <p:nvPr/>
              </p:nvSpPr>
              <p:spPr bwMode="auto">
                <a:xfrm>
                  <a:off x="2678" y="7365"/>
                  <a:ext cx="6" cy="8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8" y="14"/>
                    </a:cxn>
                    <a:cxn ang="0">
                      <a:pos x="11" y="7"/>
                    </a:cxn>
                    <a:cxn ang="0">
                      <a:pos x="11" y="0"/>
                    </a:cxn>
                    <a:cxn ang="0">
                      <a:pos x="12" y="7"/>
                    </a:cxn>
                    <a:cxn ang="0">
                      <a:pos x="9" y="14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2" h="16">
                      <a:moveTo>
                        <a:pt x="0" y="16"/>
                      </a:moveTo>
                      <a:lnTo>
                        <a:pt x="8" y="14"/>
                      </a:lnTo>
                      <a:lnTo>
                        <a:pt x="11" y="7"/>
                      </a:lnTo>
                      <a:lnTo>
                        <a:pt x="11" y="0"/>
                      </a:lnTo>
                      <a:lnTo>
                        <a:pt x="12" y="7"/>
                      </a:lnTo>
                      <a:lnTo>
                        <a:pt x="9" y="14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04103" name="Freeform 327"/>
              <p:cNvSpPr>
                <a:spLocks/>
              </p:cNvSpPr>
              <p:nvPr/>
            </p:nvSpPr>
            <p:spPr bwMode="auto">
              <a:xfrm>
                <a:off x="2674" y="6927"/>
                <a:ext cx="676" cy="1117"/>
              </a:xfrm>
              <a:custGeom>
                <a:avLst/>
                <a:gdLst/>
                <a:ahLst/>
                <a:cxnLst>
                  <a:cxn ang="0">
                    <a:pos x="1157" y="0"/>
                  </a:cxn>
                  <a:cxn ang="0">
                    <a:pos x="955" y="204"/>
                  </a:cxn>
                  <a:cxn ang="0">
                    <a:pos x="889" y="351"/>
                  </a:cxn>
                  <a:cxn ang="0">
                    <a:pos x="774" y="580"/>
                  </a:cxn>
                  <a:cxn ang="0">
                    <a:pos x="750" y="682"/>
                  </a:cxn>
                  <a:cxn ang="0">
                    <a:pos x="760" y="773"/>
                  </a:cxn>
                  <a:cxn ang="0">
                    <a:pos x="769" y="857"/>
                  </a:cxn>
                  <a:cxn ang="0">
                    <a:pos x="436" y="932"/>
                  </a:cxn>
                  <a:cxn ang="0">
                    <a:pos x="337" y="960"/>
                  </a:cxn>
                  <a:cxn ang="0">
                    <a:pos x="323" y="1042"/>
                  </a:cxn>
                  <a:cxn ang="0">
                    <a:pos x="512" y="1091"/>
                  </a:cxn>
                  <a:cxn ang="0">
                    <a:pos x="697" y="1104"/>
                  </a:cxn>
                  <a:cxn ang="0">
                    <a:pos x="761" y="1188"/>
                  </a:cxn>
                  <a:cxn ang="0">
                    <a:pos x="772" y="1295"/>
                  </a:cxn>
                  <a:cxn ang="0">
                    <a:pos x="744" y="1335"/>
                  </a:cxn>
                  <a:cxn ang="0">
                    <a:pos x="663" y="1365"/>
                  </a:cxn>
                  <a:cxn ang="0">
                    <a:pos x="578" y="1410"/>
                  </a:cxn>
                  <a:cxn ang="0">
                    <a:pos x="217" y="1557"/>
                  </a:cxn>
                  <a:cxn ang="0">
                    <a:pos x="121" y="1650"/>
                  </a:cxn>
                  <a:cxn ang="0">
                    <a:pos x="28" y="1920"/>
                  </a:cxn>
                  <a:cxn ang="0">
                    <a:pos x="132" y="2235"/>
                  </a:cxn>
                  <a:cxn ang="0">
                    <a:pos x="318" y="2207"/>
                  </a:cxn>
                  <a:cxn ang="0">
                    <a:pos x="373" y="2067"/>
                  </a:cxn>
                  <a:cxn ang="0">
                    <a:pos x="339" y="1932"/>
                  </a:cxn>
                  <a:cxn ang="0">
                    <a:pos x="689" y="1869"/>
                  </a:cxn>
                  <a:cxn ang="0">
                    <a:pos x="1065" y="1865"/>
                  </a:cxn>
                  <a:cxn ang="0">
                    <a:pos x="1239" y="1843"/>
                  </a:cxn>
                  <a:cxn ang="0">
                    <a:pos x="1318" y="1771"/>
                  </a:cxn>
                  <a:cxn ang="0">
                    <a:pos x="1343" y="1653"/>
                  </a:cxn>
                  <a:cxn ang="0">
                    <a:pos x="1302" y="1461"/>
                  </a:cxn>
                  <a:cxn ang="0">
                    <a:pos x="1255" y="1293"/>
                  </a:cxn>
                  <a:cxn ang="0">
                    <a:pos x="1264" y="1161"/>
                  </a:cxn>
                  <a:cxn ang="0">
                    <a:pos x="1258" y="1034"/>
                  </a:cxn>
                  <a:cxn ang="0">
                    <a:pos x="1333" y="743"/>
                  </a:cxn>
                  <a:cxn ang="0">
                    <a:pos x="1352" y="465"/>
                  </a:cxn>
                  <a:cxn ang="0">
                    <a:pos x="1322" y="317"/>
                  </a:cxn>
                  <a:cxn ang="0">
                    <a:pos x="1270" y="183"/>
                  </a:cxn>
                </a:cxnLst>
                <a:rect l="0" t="0" r="r" b="b"/>
                <a:pathLst>
                  <a:path w="1352" h="2235">
                    <a:moveTo>
                      <a:pt x="1185" y="100"/>
                    </a:moveTo>
                    <a:lnTo>
                      <a:pt x="1157" y="0"/>
                    </a:lnTo>
                    <a:lnTo>
                      <a:pt x="931" y="125"/>
                    </a:lnTo>
                    <a:lnTo>
                      <a:pt x="955" y="204"/>
                    </a:lnTo>
                    <a:lnTo>
                      <a:pt x="925" y="281"/>
                    </a:lnTo>
                    <a:lnTo>
                      <a:pt x="889" y="351"/>
                    </a:lnTo>
                    <a:lnTo>
                      <a:pt x="840" y="475"/>
                    </a:lnTo>
                    <a:lnTo>
                      <a:pt x="774" y="580"/>
                    </a:lnTo>
                    <a:lnTo>
                      <a:pt x="755" y="641"/>
                    </a:lnTo>
                    <a:lnTo>
                      <a:pt x="750" y="682"/>
                    </a:lnTo>
                    <a:lnTo>
                      <a:pt x="752" y="729"/>
                    </a:lnTo>
                    <a:lnTo>
                      <a:pt x="760" y="773"/>
                    </a:lnTo>
                    <a:lnTo>
                      <a:pt x="769" y="809"/>
                    </a:lnTo>
                    <a:lnTo>
                      <a:pt x="769" y="857"/>
                    </a:lnTo>
                    <a:lnTo>
                      <a:pt x="556" y="916"/>
                    </a:lnTo>
                    <a:lnTo>
                      <a:pt x="436" y="932"/>
                    </a:lnTo>
                    <a:lnTo>
                      <a:pt x="350" y="925"/>
                    </a:lnTo>
                    <a:lnTo>
                      <a:pt x="337" y="960"/>
                    </a:lnTo>
                    <a:lnTo>
                      <a:pt x="329" y="1000"/>
                    </a:lnTo>
                    <a:lnTo>
                      <a:pt x="323" y="1042"/>
                    </a:lnTo>
                    <a:lnTo>
                      <a:pt x="411" y="1077"/>
                    </a:lnTo>
                    <a:lnTo>
                      <a:pt x="512" y="1091"/>
                    </a:lnTo>
                    <a:lnTo>
                      <a:pt x="596" y="1091"/>
                    </a:lnTo>
                    <a:lnTo>
                      <a:pt x="697" y="1104"/>
                    </a:lnTo>
                    <a:lnTo>
                      <a:pt x="761" y="1091"/>
                    </a:lnTo>
                    <a:lnTo>
                      <a:pt x="761" y="1188"/>
                    </a:lnTo>
                    <a:lnTo>
                      <a:pt x="780" y="1240"/>
                    </a:lnTo>
                    <a:lnTo>
                      <a:pt x="772" y="1295"/>
                    </a:lnTo>
                    <a:lnTo>
                      <a:pt x="779" y="1331"/>
                    </a:lnTo>
                    <a:lnTo>
                      <a:pt x="744" y="1335"/>
                    </a:lnTo>
                    <a:lnTo>
                      <a:pt x="722" y="1352"/>
                    </a:lnTo>
                    <a:lnTo>
                      <a:pt x="663" y="1365"/>
                    </a:lnTo>
                    <a:lnTo>
                      <a:pt x="621" y="1396"/>
                    </a:lnTo>
                    <a:lnTo>
                      <a:pt x="578" y="1410"/>
                    </a:lnTo>
                    <a:lnTo>
                      <a:pt x="307" y="1517"/>
                    </a:lnTo>
                    <a:lnTo>
                      <a:pt x="217" y="1557"/>
                    </a:lnTo>
                    <a:lnTo>
                      <a:pt x="159" y="1583"/>
                    </a:lnTo>
                    <a:lnTo>
                      <a:pt x="121" y="1650"/>
                    </a:lnTo>
                    <a:lnTo>
                      <a:pt x="75" y="1752"/>
                    </a:lnTo>
                    <a:lnTo>
                      <a:pt x="28" y="1920"/>
                    </a:lnTo>
                    <a:lnTo>
                      <a:pt x="0" y="2191"/>
                    </a:lnTo>
                    <a:lnTo>
                      <a:pt x="132" y="2235"/>
                    </a:lnTo>
                    <a:lnTo>
                      <a:pt x="238" y="2230"/>
                    </a:lnTo>
                    <a:lnTo>
                      <a:pt x="318" y="2207"/>
                    </a:lnTo>
                    <a:lnTo>
                      <a:pt x="384" y="2179"/>
                    </a:lnTo>
                    <a:lnTo>
                      <a:pt x="373" y="2067"/>
                    </a:lnTo>
                    <a:lnTo>
                      <a:pt x="343" y="1972"/>
                    </a:lnTo>
                    <a:lnTo>
                      <a:pt x="339" y="1932"/>
                    </a:lnTo>
                    <a:lnTo>
                      <a:pt x="526" y="1921"/>
                    </a:lnTo>
                    <a:lnTo>
                      <a:pt x="689" y="1869"/>
                    </a:lnTo>
                    <a:lnTo>
                      <a:pt x="920" y="1864"/>
                    </a:lnTo>
                    <a:lnTo>
                      <a:pt x="1065" y="1865"/>
                    </a:lnTo>
                    <a:lnTo>
                      <a:pt x="1146" y="1869"/>
                    </a:lnTo>
                    <a:lnTo>
                      <a:pt x="1239" y="1843"/>
                    </a:lnTo>
                    <a:lnTo>
                      <a:pt x="1270" y="1823"/>
                    </a:lnTo>
                    <a:lnTo>
                      <a:pt x="1318" y="1771"/>
                    </a:lnTo>
                    <a:lnTo>
                      <a:pt x="1329" y="1732"/>
                    </a:lnTo>
                    <a:lnTo>
                      <a:pt x="1343" y="1653"/>
                    </a:lnTo>
                    <a:lnTo>
                      <a:pt x="1333" y="1583"/>
                    </a:lnTo>
                    <a:lnTo>
                      <a:pt x="1302" y="1461"/>
                    </a:lnTo>
                    <a:lnTo>
                      <a:pt x="1261" y="1340"/>
                    </a:lnTo>
                    <a:lnTo>
                      <a:pt x="1255" y="1293"/>
                    </a:lnTo>
                    <a:lnTo>
                      <a:pt x="1267" y="1259"/>
                    </a:lnTo>
                    <a:lnTo>
                      <a:pt x="1264" y="1161"/>
                    </a:lnTo>
                    <a:lnTo>
                      <a:pt x="1250" y="1121"/>
                    </a:lnTo>
                    <a:lnTo>
                      <a:pt x="1258" y="1034"/>
                    </a:lnTo>
                    <a:lnTo>
                      <a:pt x="1289" y="911"/>
                    </a:lnTo>
                    <a:lnTo>
                      <a:pt x="1333" y="743"/>
                    </a:lnTo>
                    <a:lnTo>
                      <a:pt x="1352" y="592"/>
                    </a:lnTo>
                    <a:lnTo>
                      <a:pt x="1352" y="465"/>
                    </a:lnTo>
                    <a:lnTo>
                      <a:pt x="1340" y="370"/>
                    </a:lnTo>
                    <a:lnTo>
                      <a:pt x="1322" y="317"/>
                    </a:lnTo>
                    <a:lnTo>
                      <a:pt x="1299" y="251"/>
                    </a:lnTo>
                    <a:lnTo>
                      <a:pt x="1270" y="183"/>
                    </a:lnTo>
                    <a:lnTo>
                      <a:pt x="1185" y="100"/>
                    </a:lnTo>
                    <a:close/>
                  </a:path>
                </a:pathLst>
              </a:custGeom>
              <a:blipFill dpi="0" rotWithShape="0">
                <a:blip r:embed="rId9"/>
                <a:srcRect/>
                <a:tile tx="0" ty="0" sx="100000" sy="100000" flip="none" algn="tl"/>
              </a:blip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104" name="Freeform 328"/>
              <p:cNvSpPr>
                <a:spLocks/>
              </p:cNvSpPr>
              <p:nvPr/>
            </p:nvSpPr>
            <p:spPr bwMode="auto">
              <a:xfrm>
                <a:off x="2843" y="7015"/>
                <a:ext cx="433" cy="458"/>
              </a:xfrm>
              <a:custGeom>
                <a:avLst/>
                <a:gdLst/>
                <a:ahLst/>
                <a:cxnLst>
                  <a:cxn ang="0">
                    <a:pos x="783" y="0"/>
                  </a:cxn>
                  <a:cxn ang="0">
                    <a:pos x="733" y="10"/>
                  </a:cxn>
                  <a:cxn ang="0">
                    <a:pos x="684" y="43"/>
                  </a:cxn>
                  <a:cxn ang="0">
                    <a:pos x="662" y="94"/>
                  </a:cxn>
                  <a:cxn ang="0">
                    <a:pos x="657" y="161"/>
                  </a:cxn>
                  <a:cxn ang="0">
                    <a:pos x="640" y="259"/>
                  </a:cxn>
                  <a:cxn ang="0">
                    <a:pos x="613" y="345"/>
                  </a:cxn>
                  <a:cxn ang="0">
                    <a:pos x="577" y="446"/>
                  </a:cxn>
                  <a:cxn ang="0">
                    <a:pos x="558" y="527"/>
                  </a:cxn>
                  <a:cxn ang="0">
                    <a:pos x="531" y="607"/>
                  </a:cxn>
                  <a:cxn ang="0">
                    <a:pos x="608" y="640"/>
                  </a:cxn>
                  <a:cxn ang="0">
                    <a:pos x="521" y="625"/>
                  </a:cxn>
                  <a:cxn ang="0">
                    <a:pos x="503" y="658"/>
                  </a:cxn>
                  <a:cxn ang="0">
                    <a:pos x="539" y="697"/>
                  </a:cxn>
                  <a:cxn ang="0">
                    <a:pos x="487" y="674"/>
                  </a:cxn>
                  <a:cxn ang="0">
                    <a:pos x="424" y="700"/>
                  </a:cxn>
                  <a:cxn ang="0">
                    <a:pos x="342" y="721"/>
                  </a:cxn>
                  <a:cxn ang="0">
                    <a:pos x="242" y="753"/>
                  </a:cxn>
                  <a:cxn ang="0">
                    <a:pos x="167" y="760"/>
                  </a:cxn>
                  <a:cxn ang="0">
                    <a:pos x="79" y="770"/>
                  </a:cxn>
                  <a:cxn ang="0">
                    <a:pos x="20" y="767"/>
                  </a:cxn>
                  <a:cxn ang="0">
                    <a:pos x="9" y="788"/>
                  </a:cxn>
                  <a:cxn ang="0">
                    <a:pos x="0" y="830"/>
                  </a:cxn>
                  <a:cxn ang="0">
                    <a:pos x="0" y="863"/>
                  </a:cxn>
                  <a:cxn ang="0">
                    <a:pos x="61" y="891"/>
                  </a:cxn>
                  <a:cxn ang="0">
                    <a:pos x="71" y="865"/>
                  </a:cxn>
                  <a:cxn ang="0">
                    <a:pos x="86" y="891"/>
                  </a:cxn>
                  <a:cxn ang="0">
                    <a:pos x="175" y="900"/>
                  </a:cxn>
                  <a:cxn ang="0">
                    <a:pos x="345" y="915"/>
                  </a:cxn>
                  <a:cxn ang="0">
                    <a:pos x="561" y="872"/>
                  </a:cxn>
                  <a:cxn ang="0">
                    <a:pos x="610" y="856"/>
                  </a:cxn>
                  <a:cxn ang="0">
                    <a:pos x="676" y="733"/>
                  </a:cxn>
                  <a:cxn ang="0">
                    <a:pos x="771" y="520"/>
                  </a:cxn>
                  <a:cxn ang="0">
                    <a:pos x="837" y="285"/>
                  </a:cxn>
                  <a:cxn ang="0">
                    <a:pos x="865" y="194"/>
                  </a:cxn>
                  <a:cxn ang="0">
                    <a:pos x="857" y="98"/>
                  </a:cxn>
                  <a:cxn ang="0">
                    <a:pos x="826" y="28"/>
                  </a:cxn>
                  <a:cxn ang="0">
                    <a:pos x="783" y="0"/>
                  </a:cxn>
                </a:cxnLst>
                <a:rect l="0" t="0" r="r" b="b"/>
                <a:pathLst>
                  <a:path w="865" h="915">
                    <a:moveTo>
                      <a:pt x="783" y="0"/>
                    </a:moveTo>
                    <a:lnTo>
                      <a:pt x="733" y="10"/>
                    </a:lnTo>
                    <a:lnTo>
                      <a:pt x="684" y="43"/>
                    </a:lnTo>
                    <a:lnTo>
                      <a:pt x="662" y="94"/>
                    </a:lnTo>
                    <a:lnTo>
                      <a:pt x="657" y="161"/>
                    </a:lnTo>
                    <a:lnTo>
                      <a:pt x="640" y="259"/>
                    </a:lnTo>
                    <a:lnTo>
                      <a:pt x="613" y="345"/>
                    </a:lnTo>
                    <a:lnTo>
                      <a:pt x="577" y="446"/>
                    </a:lnTo>
                    <a:lnTo>
                      <a:pt x="558" y="527"/>
                    </a:lnTo>
                    <a:lnTo>
                      <a:pt x="531" y="607"/>
                    </a:lnTo>
                    <a:lnTo>
                      <a:pt x="608" y="640"/>
                    </a:lnTo>
                    <a:lnTo>
                      <a:pt x="521" y="625"/>
                    </a:lnTo>
                    <a:lnTo>
                      <a:pt x="503" y="658"/>
                    </a:lnTo>
                    <a:lnTo>
                      <a:pt x="539" y="697"/>
                    </a:lnTo>
                    <a:lnTo>
                      <a:pt x="487" y="674"/>
                    </a:lnTo>
                    <a:lnTo>
                      <a:pt x="424" y="700"/>
                    </a:lnTo>
                    <a:lnTo>
                      <a:pt x="342" y="721"/>
                    </a:lnTo>
                    <a:lnTo>
                      <a:pt x="242" y="753"/>
                    </a:lnTo>
                    <a:lnTo>
                      <a:pt x="167" y="760"/>
                    </a:lnTo>
                    <a:lnTo>
                      <a:pt x="79" y="770"/>
                    </a:lnTo>
                    <a:lnTo>
                      <a:pt x="20" y="767"/>
                    </a:lnTo>
                    <a:lnTo>
                      <a:pt x="9" y="788"/>
                    </a:lnTo>
                    <a:lnTo>
                      <a:pt x="0" y="830"/>
                    </a:lnTo>
                    <a:lnTo>
                      <a:pt x="0" y="863"/>
                    </a:lnTo>
                    <a:lnTo>
                      <a:pt x="61" y="891"/>
                    </a:lnTo>
                    <a:lnTo>
                      <a:pt x="71" y="865"/>
                    </a:lnTo>
                    <a:lnTo>
                      <a:pt x="86" y="891"/>
                    </a:lnTo>
                    <a:lnTo>
                      <a:pt x="175" y="900"/>
                    </a:lnTo>
                    <a:lnTo>
                      <a:pt x="345" y="915"/>
                    </a:lnTo>
                    <a:lnTo>
                      <a:pt x="561" y="872"/>
                    </a:lnTo>
                    <a:lnTo>
                      <a:pt x="610" y="856"/>
                    </a:lnTo>
                    <a:lnTo>
                      <a:pt x="676" y="733"/>
                    </a:lnTo>
                    <a:lnTo>
                      <a:pt x="771" y="520"/>
                    </a:lnTo>
                    <a:lnTo>
                      <a:pt x="837" y="285"/>
                    </a:lnTo>
                    <a:lnTo>
                      <a:pt x="865" y="194"/>
                    </a:lnTo>
                    <a:lnTo>
                      <a:pt x="857" y="98"/>
                    </a:lnTo>
                    <a:lnTo>
                      <a:pt x="826" y="28"/>
                    </a:lnTo>
                    <a:lnTo>
                      <a:pt x="783" y="0"/>
                    </a:lnTo>
                    <a:close/>
                  </a:path>
                </a:pathLst>
              </a:custGeom>
              <a:blipFill dpi="0" rotWithShape="0">
                <a:blip r:embed="rId8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105" name="Freeform 329"/>
              <p:cNvSpPr>
                <a:spLocks/>
              </p:cNvSpPr>
              <p:nvPr/>
            </p:nvSpPr>
            <p:spPr bwMode="auto">
              <a:xfrm>
                <a:off x="3055" y="7000"/>
                <a:ext cx="166" cy="355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331" y="38"/>
                  </a:cxn>
                  <a:cxn ang="0">
                    <a:pos x="309" y="52"/>
                  </a:cxn>
                  <a:cxn ang="0">
                    <a:pos x="277" y="100"/>
                  </a:cxn>
                  <a:cxn ang="0">
                    <a:pos x="233" y="138"/>
                  </a:cxn>
                  <a:cxn ang="0">
                    <a:pos x="205" y="261"/>
                  </a:cxn>
                  <a:cxn ang="0">
                    <a:pos x="178" y="333"/>
                  </a:cxn>
                  <a:cxn ang="0">
                    <a:pos x="143" y="392"/>
                  </a:cxn>
                  <a:cxn ang="0">
                    <a:pos x="112" y="443"/>
                  </a:cxn>
                  <a:cxn ang="0">
                    <a:pos x="156" y="403"/>
                  </a:cxn>
                  <a:cxn ang="0">
                    <a:pos x="187" y="341"/>
                  </a:cxn>
                  <a:cxn ang="0">
                    <a:pos x="156" y="438"/>
                  </a:cxn>
                  <a:cxn ang="0">
                    <a:pos x="129" y="520"/>
                  </a:cxn>
                  <a:cxn ang="0">
                    <a:pos x="105" y="604"/>
                  </a:cxn>
                  <a:cxn ang="0">
                    <a:pos x="90" y="646"/>
                  </a:cxn>
                  <a:cxn ang="0">
                    <a:pos x="71" y="672"/>
                  </a:cxn>
                  <a:cxn ang="0">
                    <a:pos x="50" y="695"/>
                  </a:cxn>
                  <a:cxn ang="0">
                    <a:pos x="17" y="711"/>
                  </a:cxn>
                  <a:cxn ang="0">
                    <a:pos x="16" y="663"/>
                  </a:cxn>
                  <a:cxn ang="0">
                    <a:pos x="11" y="616"/>
                  </a:cxn>
                  <a:cxn ang="0">
                    <a:pos x="0" y="565"/>
                  </a:cxn>
                  <a:cxn ang="0">
                    <a:pos x="0" y="515"/>
                  </a:cxn>
                  <a:cxn ang="0">
                    <a:pos x="16" y="453"/>
                  </a:cxn>
                  <a:cxn ang="0">
                    <a:pos x="38" y="408"/>
                  </a:cxn>
                  <a:cxn ang="0">
                    <a:pos x="64" y="376"/>
                  </a:cxn>
                  <a:cxn ang="0">
                    <a:pos x="101" y="341"/>
                  </a:cxn>
                  <a:cxn ang="0">
                    <a:pos x="143" y="280"/>
                  </a:cxn>
                  <a:cxn ang="0">
                    <a:pos x="181" y="208"/>
                  </a:cxn>
                  <a:cxn ang="0">
                    <a:pos x="146" y="247"/>
                  </a:cxn>
                  <a:cxn ang="0">
                    <a:pos x="115" y="301"/>
                  </a:cxn>
                  <a:cxn ang="0">
                    <a:pos x="77" y="354"/>
                  </a:cxn>
                  <a:cxn ang="0">
                    <a:pos x="113" y="276"/>
                  </a:cxn>
                  <a:cxn ang="0">
                    <a:pos x="153" y="180"/>
                  </a:cxn>
                  <a:cxn ang="0">
                    <a:pos x="200" y="73"/>
                  </a:cxn>
                  <a:cxn ang="0">
                    <a:pos x="225" y="40"/>
                  </a:cxn>
                  <a:cxn ang="0">
                    <a:pos x="287" y="0"/>
                  </a:cxn>
                </a:cxnLst>
                <a:rect l="0" t="0" r="r" b="b"/>
                <a:pathLst>
                  <a:path w="331" h="711">
                    <a:moveTo>
                      <a:pt x="287" y="0"/>
                    </a:moveTo>
                    <a:lnTo>
                      <a:pt x="331" y="38"/>
                    </a:lnTo>
                    <a:lnTo>
                      <a:pt x="309" y="52"/>
                    </a:lnTo>
                    <a:lnTo>
                      <a:pt x="277" y="100"/>
                    </a:lnTo>
                    <a:lnTo>
                      <a:pt x="233" y="138"/>
                    </a:lnTo>
                    <a:lnTo>
                      <a:pt x="205" y="261"/>
                    </a:lnTo>
                    <a:lnTo>
                      <a:pt x="178" y="333"/>
                    </a:lnTo>
                    <a:lnTo>
                      <a:pt x="143" y="392"/>
                    </a:lnTo>
                    <a:lnTo>
                      <a:pt x="112" y="443"/>
                    </a:lnTo>
                    <a:lnTo>
                      <a:pt x="156" y="403"/>
                    </a:lnTo>
                    <a:lnTo>
                      <a:pt x="187" y="341"/>
                    </a:lnTo>
                    <a:lnTo>
                      <a:pt x="156" y="438"/>
                    </a:lnTo>
                    <a:lnTo>
                      <a:pt x="129" y="520"/>
                    </a:lnTo>
                    <a:lnTo>
                      <a:pt x="105" y="604"/>
                    </a:lnTo>
                    <a:lnTo>
                      <a:pt x="90" y="646"/>
                    </a:lnTo>
                    <a:lnTo>
                      <a:pt x="71" y="672"/>
                    </a:lnTo>
                    <a:lnTo>
                      <a:pt x="50" y="695"/>
                    </a:lnTo>
                    <a:lnTo>
                      <a:pt x="17" y="711"/>
                    </a:lnTo>
                    <a:lnTo>
                      <a:pt x="16" y="663"/>
                    </a:lnTo>
                    <a:lnTo>
                      <a:pt x="11" y="616"/>
                    </a:lnTo>
                    <a:lnTo>
                      <a:pt x="0" y="565"/>
                    </a:lnTo>
                    <a:lnTo>
                      <a:pt x="0" y="515"/>
                    </a:lnTo>
                    <a:lnTo>
                      <a:pt x="16" y="453"/>
                    </a:lnTo>
                    <a:lnTo>
                      <a:pt x="38" y="408"/>
                    </a:lnTo>
                    <a:lnTo>
                      <a:pt x="64" y="376"/>
                    </a:lnTo>
                    <a:lnTo>
                      <a:pt x="101" y="341"/>
                    </a:lnTo>
                    <a:lnTo>
                      <a:pt x="143" y="280"/>
                    </a:lnTo>
                    <a:lnTo>
                      <a:pt x="181" y="208"/>
                    </a:lnTo>
                    <a:lnTo>
                      <a:pt x="146" y="247"/>
                    </a:lnTo>
                    <a:lnTo>
                      <a:pt x="115" y="301"/>
                    </a:lnTo>
                    <a:lnTo>
                      <a:pt x="77" y="354"/>
                    </a:lnTo>
                    <a:lnTo>
                      <a:pt x="113" y="276"/>
                    </a:lnTo>
                    <a:lnTo>
                      <a:pt x="153" y="180"/>
                    </a:lnTo>
                    <a:lnTo>
                      <a:pt x="200" y="73"/>
                    </a:lnTo>
                    <a:lnTo>
                      <a:pt x="225" y="40"/>
                    </a:lnTo>
                    <a:lnTo>
                      <a:pt x="287" y="0"/>
                    </a:lnTo>
                    <a:close/>
                  </a:path>
                </a:pathLst>
              </a:custGeom>
              <a:blipFill dpi="0" rotWithShape="0">
                <a:blip r:embed="rId8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106" name="Freeform 330"/>
              <p:cNvSpPr>
                <a:spLocks/>
              </p:cNvSpPr>
              <p:nvPr/>
            </p:nvSpPr>
            <p:spPr bwMode="auto">
              <a:xfrm>
                <a:off x="2682" y="6979"/>
                <a:ext cx="663" cy="1055"/>
              </a:xfrm>
              <a:custGeom>
                <a:avLst/>
                <a:gdLst/>
                <a:ahLst/>
                <a:cxnLst>
                  <a:cxn ang="0">
                    <a:pos x="1127" y="94"/>
                  </a:cxn>
                  <a:cxn ang="0">
                    <a:pos x="1182" y="255"/>
                  </a:cxn>
                  <a:cxn ang="0">
                    <a:pos x="1207" y="474"/>
                  </a:cxn>
                  <a:cxn ang="0">
                    <a:pos x="1185" y="401"/>
                  </a:cxn>
                  <a:cxn ang="0">
                    <a:pos x="1133" y="518"/>
                  </a:cxn>
                  <a:cxn ang="0">
                    <a:pos x="1130" y="749"/>
                  </a:cxn>
                  <a:cxn ang="0">
                    <a:pos x="1116" y="669"/>
                  </a:cxn>
                  <a:cxn ang="0">
                    <a:pos x="1007" y="842"/>
                  </a:cxn>
                  <a:cxn ang="0">
                    <a:pos x="844" y="972"/>
                  </a:cxn>
                  <a:cxn ang="0">
                    <a:pos x="843" y="1040"/>
                  </a:cxn>
                  <a:cxn ang="0">
                    <a:pos x="805" y="1028"/>
                  </a:cxn>
                  <a:cxn ang="0">
                    <a:pos x="778" y="1127"/>
                  </a:cxn>
                  <a:cxn ang="0">
                    <a:pos x="772" y="1191"/>
                  </a:cxn>
                  <a:cxn ang="0">
                    <a:pos x="897" y="1299"/>
                  </a:cxn>
                  <a:cxn ang="0">
                    <a:pos x="722" y="1252"/>
                  </a:cxn>
                  <a:cxn ang="0">
                    <a:pos x="826" y="1348"/>
                  </a:cxn>
                  <a:cxn ang="0">
                    <a:pos x="663" y="1275"/>
                  </a:cxn>
                  <a:cxn ang="0">
                    <a:pos x="670" y="1338"/>
                  </a:cxn>
                  <a:cxn ang="0">
                    <a:pos x="606" y="1308"/>
                  </a:cxn>
                  <a:cxn ang="0">
                    <a:pos x="253" y="1448"/>
                  </a:cxn>
                  <a:cxn ang="0">
                    <a:pos x="74" y="1649"/>
                  </a:cxn>
                  <a:cxn ang="0">
                    <a:pos x="126" y="2110"/>
                  </a:cxn>
                  <a:cxn ang="0">
                    <a:pos x="343" y="1968"/>
                  </a:cxn>
                  <a:cxn ang="0">
                    <a:pos x="536" y="1800"/>
                  </a:cxn>
                  <a:cxn ang="0">
                    <a:pos x="449" y="1767"/>
                  </a:cxn>
                  <a:cxn ang="0">
                    <a:pos x="512" y="1749"/>
                  </a:cxn>
                  <a:cxn ang="0">
                    <a:pos x="643" y="1767"/>
                  </a:cxn>
                  <a:cxn ang="0">
                    <a:pos x="386" y="1623"/>
                  </a:cxn>
                  <a:cxn ang="0">
                    <a:pos x="1141" y="1746"/>
                  </a:cxn>
                  <a:cxn ang="0">
                    <a:pos x="1299" y="1655"/>
                  </a:cxn>
                  <a:cxn ang="0">
                    <a:pos x="1302" y="1458"/>
                  </a:cxn>
                  <a:cxn ang="0">
                    <a:pos x="1232" y="1198"/>
                  </a:cxn>
                  <a:cxn ang="0">
                    <a:pos x="1062" y="1324"/>
                  </a:cxn>
                  <a:cxn ang="0">
                    <a:pos x="1165" y="1127"/>
                  </a:cxn>
                  <a:cxn ang="0">
                    <a:pos x="1065" y="1084"/>
                  </a:cxn>
                  <a:cxn ang="0">
                    <a:pos x="1116" y="980"/>
                  </a:cxn>
                  <a:cxn ang="0">
                    <a:pos x="1171" y="1022"/>
                  </a:cxn>
                  <a:cxn ang="0">
                    <a:pos x="1283" y="732"/>
                  </a:cxn>
                  <a:cxn ang="0">
                    <a:pos x="1287" y="446"/>
                  </a:cxn>
                  <a:cxn ang="0">
                    <a:pos x="1311" y="618"/>
                  </a:cxn>
                  <a:cxn ang="0">
                    <a:pos x="1324" y="411"/>
                  </a:cxn>
                  <a:cxn ang="0">
                    <a:pos x="1243" y="212"/>
                  </a:cxn>
                  <a:cxn ang="0">
                    <a:pos x="1327" y="389"/>
                  </a:cxn>
                  <a:cxn ang="0">
                    <a:pos x="1276" y="171"/>
                  </a:cxn>
                  <a:cxn ang="0">
                    <a:pos x="1158" y="0"/>
                  </a:cxn>
                </a:cxnLst>
                <a:rect l="0" t="0" r="r" b="b"/>
                <a:pathLst>
                  <a:path w="1327" h="2110">
                    <a:moveTo>
                      <a:pt x="1049" y="37"/>
                    </a:moveTo>
                    <a:lnTo>
                      <a:pt x="1087" y="77"/>
                    </a:lnTo>
                    <a:lnTo>
                      <a:pt x="1127" y="94"/>
                    </a:lnTo>
                    <a:lnTo>
                      <a:pt x="1171" y="159"/>
                    </a:lnTo>
                    <a:lnTo>
                      <a:pt x="1180" y="199"/>
                    </a:lnTo>
                    <a:lnTo>
                      <a:pt x="1182" y="255"/>
                    </a:lnTo>
                    <a:lnTo>
                      <a:pt x="1182" y="308"/>
                    </a:lnTo>
                    <a:lnTo>
                      <a:pt x="1193" y="389"/>
                    </a:lnTo>
                    <a:lnTo>
                      <a:pt x="1207" y="474"/>
                    </a:lnTo>
                    <a:lnTo>
                      <a:pt x="1213" y="565"/>
                    </a:lnTo>
                    <a:lnTo>
                      <a:pt x="1193" y="471"/>
                    </a:lnTo>
                    <a:lnTo>
                      <a:pt x="1185" y="401"/>
                    </a:lnTo>
                    <a:lnTo>
                      <a:pt x="1176" y="355"/>
                    </a:lnTo>
                    <a:lnTo>
                      <a:pt x="1158" y="434"/>
                    </a:lnTo>
                    <a:lnTo>
                      <a:pt x="1133" y="518"/>
                    </a:lnTo>
                    <a:lnTo>
                      <a:pt x="1124" y="569"/>
                    </a:lnTo>
                    <a:lnTo>
                      <a:pt x="1127" y="653"/>
                    </a:lnTo>
                    <a:lnTo>
                      <a:pt x="1130" y="749"/>
                    </a:lnTo>
                    <a:lnTo>
                      <a:pt x="1125" y="842"/>
                    </a:lnTo>
                    <a:lnTo>
                      <a:pt x="1120" y="739"/>
                    </a:lnTo>
                    <a:lnTo>
                      <a:pt x="1116" y="669"/>
                    </a:lnTo>
                    <a:lnTo>
                      <a:pt x="1105" y="607"/>
                    </a:lnTo>
                    <a:lnTo>
                      <a:pt x="1051" y="754"/>
                    </a:lnTo>
                    <a:lnTo>
                      <a:pt x="1007" y="842"/>
                    </a:lnTo>
                    <a:lnTo>
                      <a:pt x="985" y="877"/>
                    </a:lnTo>
                    <a:lnTo>
                      <a:pt x="953" y="938"/>
                    </a:lnTo>
                    <a:lnTo>
                      <a:pt x="844" y="972"/>
                    </a:lnTo>
                    <a:lnTo>
                      <a:pt x="794" y="980"/>
                    </a:lnTo>
                    <a:lnTo>
                      <a:pt x="810" y="1010"/>
                    </a:lnTo>
                    <a:lnTo>
                      <a:pt x="843" y="1040"/>
                    </a:lnTo>
                    <a:lnTo>
                      <a:pt x="953" y="1112"/>
                    </a:lnTo>
                    <a:lnTo>
                      <a:pt x="860" y="1073"/>
                    </a:lnTo>
                    <a:lnTo>
                      <a:pt x="805" y="1028"/>
                    </a:lnTo>
                    <a:lnTo>
                      <a:pt x="753" y="987"/>
                    </a:lnTo>
                    <a:lnTo>
                      <a:pt x="758" y="1078"/>
                    </a:lnTo>
                    <a:lnTo>
                      <a:pt x="778" y="1127"/>
                    </a:lnTo>
                    <a:lnTo>
                      <a:pt x="837" y="1161"/>
                    </a:lnTo>
                    <a:lnTo>
                      <a:pt x="774" y="1157"/>
                    </a:lnTo>
                    <a:lnTo>
                      <a:pt x="772" y="1191"/>
                    </a:lnTo>
                    <a:lnTo>
                      <a:pt x="778" y="1220"/>
                    </a:lnTo>
                    <a:lnTo>
                      <a:pt x="805" y="1247"/>
                    </a:lnTo>
                    <a:lnTo>
                      <a:pt x="897" y="1299"/>
                    </a:lnTo>
                    <a:lnTo>
                      <a:pt x="774" y="1252"/>
                    </a:lnTo>
                    <a:lnTo>
                      <a:pt x="745" y="1243"/>
                    </a:lnTo>
                    <a:lnTo>
                      <a:pt x="722" y="1252"/>
                    </a:lnTo>
                    <a:lnTo>
                      <a:pt x="723" y="1276"/>
                    </a:lnTo>
                    <a:lnTo>
                      <a:pt x="751" y="1304"/>
                    </a:lnTo>
                    <a:lnTo>
                      <a:pt x="826" y="1348"/>
                    </a:lnTo>
                    <a:lnTo>
                      <a:pt x="722" y="1304"/>
                    </a:lnTo>
                    <a:lnTo>
                      <a:pt x="692" y="1268"/>
                    </a:lnTo>
                    <a:lnTo>
                      <a:pt x="663" y="1275"/>
                    </a:lnTo>
                    <a:lnTo>
                      <a:pt x="638" y="1289"/>
                    </a:lnTo>
                    <a:lnTo>
                      <a:pt x="647" y="1317"/>
                    </a:lnTo>
                    <a:lnTo>
                      <a:pt x="670" y="1338"/>
                    </a:lnTo>
                    <a:lnTo>
                      <a:pt x="723" y="1376"/>
                    </a:lnTo>
                    <a:lnTo>
                      <a:pt x="647" y="1346"/>
                    </a:lnTo>
                    <a:lnTo>
                      <a:pt x="606" y="1308"/>
                    </a:lnTo>
                    <a:lnTo>
                      <a:pt x="556" y="1325"/>
                    </a:lnTo>
                    <a:lnTo>
                      <a:pt x="394" y="1388"/>
                    </a:lnTo>
                    <a:lnTo>
                      <a:pt x="253" y="1448"/>
                    </a:lnTo>
                    <a:lnTo>
                      <a:pt x="152" y="1497"/>
                    </a:lnTo>
                    <a:lnTo>
                      <a:pt x="116" y="1560"/>
                    </a:lnTo>
                    <a:lnTo>
                      <a:pt x="74" y="1649"/>
                    </a:lnTo>
                    <a:lnTo>
                      <a:pt x="25" y="1809"/>
                    </a:lnTo>
                    <a:lnTo>
                      <a:pt x="0" y="2075"/>
                    </a:lnTo>
                    <a:lnTo>
                      <a:pt x="126" y="2110"/>
                    </a:lnTo>
                    <a:lnTo>
                      <a:pt x="231" y="2098"/>
                    </a:lnTo>
                    <a:lnTo>
                      <a:pt x="353" y="2064"/>
                    </a:lnTo>
                    <a:lnTo>
                      <a:pt x="343" y="1968"/>
                    </a:lnTo>
                    <a:lnTo>
                      <a:pt x="297" y="1823"/>
                    </a:lnTo>
                    <a:lnTo>
                      <a:pt x="501" y="1809"/>
                    </a:lnTo>
                    <a:lnTo>
                      <a:pt x="536" y="1800"/>
                    </a:lnTo>
                    <a:lnTo>
                      <a:pt x="417" y="1772"/>
                    </a:lnTo>
                    <a:lnTo>
                      <a:pt x="225" y="1688"/>
                    </a:lnTo>
                    <a:lnTo>
                      <a:pt x="449" y="1767"/>
                    </a:lnTo>
                    <a:lnTo>
                      <a:pt x="551" y="1789"/>
                    </a:lnTo>
                    <a:lnTo>
                      <a:pt x="625" y="1772"/>
                    </a:lnTo>
                    <a:lnTo>
                      <a:pt x="512" y="1749"/>
                    </a:lnTo>
                    <a:lnTo>
                      <a:pt x="277" y="1662"/>
                    </a:lnTo>
                    <a:lnTo>
                      <a:pt x="532" y="1740"/>
                    </a:lnTo>
                    <a:lnTo>
                      <a:pt x="643" y="1767"/>
                    </a:lnTo>
                    <a:lnTo>
                      <a:pt x="660" y="1756"/>
                    </a:lnTo>
                    <a:lnTo>
                      <a:pt x="559" y="1716"/>
                    </a:lnTo>
                    <a:lnTo>
                      <a:pt x="386" y="1623"/>
                    </a:lnTo>
                    <a:lnTo>
                      <a:pt x="588" y="1718"/>
                    </a:lnTo>
                    <a:lnTo>
                      <a:pt x="692" y="1751"/>
                    </a:lnTo>
                    <a:lnTo>
                      <a:pt x="1141" y="1746"/>
                    </a:lnTo>
                    <a:lnTo>
                      <a:pt x="1196" y="1730"/>
                    </a:lnTo>
                    <a:lnTo>
                      <a:pt x="1248" y="1711"/>
                    </a:lnTo>
                    <a:lnTo>
                      <a:pt x="1299" y="1655"/>
                    </a:lnTo>
                    <a:lnTo>
                      <a:pt x="1308" y="1593"/>
                    </a:lnTo>
                    <a:lnTo>
                      <a:pt x="1314" y="1539"/>
                    </a:lnTo>
                    <a:lnTo>
                      <a:pt x="1302" y="1458"/>
                    </a:lnTo>
                    <a:lnTo>
                      <a:pt x="1269" y="1353"/>
                    </a:lnTo>
                    <a:lnTo>
                      <a:pt x="1243" y="1271"/>
                    </a:lnTo>
                    <a:lnTo>
                      <a:pt x="1232" y="1198"/>
                    </a:lnTo>
                    <a:lnTo>
                      <a:pt x="1193" y="1189"/>
                    </a:lnTo>
                    <a:lnTo>
                      <a:pt x="1160" y="1241"/>
                    </a:lnTo>
                    <a:lnTo>
                      <a:pt x="1062" y="1324"/>
                    </a:lnTo>
                    <a:lnTo>
                      <a:pt x="1149" y="1234"/>
                    </a:lnTo>
                    <a:lnTo>
                      <a:pt x="1176" y="1184"/>
                    </a:lnTo>
                    <a:lnTo>
                      <a:pt x="1165" y="1127"/>
                    </a:lnTo>
                    <a:lnTo>
                      <a:pt x="1049" y="1091"/>
                    </a:lnTo>
                    <a:lnTo>
                      <a:pt x="967" y="1038"/>
                    </a:lnTo>
                    <a:lnTo>
                      <a:pt x="1065" y="1084"/>
                    </a:lnTo>
                    <a:lnTo>
                      <a:pt x="1163" y="1108"/>
                    </a:lnTo>
                    <a:lnTo>
                      <a:pt x="1158" y="1033"/>
                    </a:lnTo>
                    <a:lnTo>
                      <a:pt x="1116" y="980"/>
                    </a:lnTo>
                    <a:lnTo>
                      <a:pt x="1086" y="895"/>
                    </a:lnTo>
                    <a:lnTo>
                      <a:pt x="1125" y="972"/>
                    </a:lnTo>
                    <a:lnTo>
                      <a:pt x="1171" y="1022"/>
                    </a:lnTo>
                    <a:lnTo>
                      <a:pt x="1218" y="1015"/>
                    </a:lnTo>
                    <a:lnTo>
                      <a:pt x="1245" y="875"/>
                    </a:lnTo>
                    <a:lnTo>
                      <a:pt x="1283" y="732"/>
                    </a:lnTo>
                    <a:lnTo>
                      <a:pt x="1300" y="639"/>
                    </a:lnTo>
                    <a:lnTo>
                      <a:pt x="1299" y="551"/>
                    </a:lnTo>
                    <a:lnTo>
                      <a:pt x="1287" y="446"/>
                    </a:lnTo>
                    <a:lnTo>
                      <a:pt x="1300" y="502"/>
                    </a:lnTo>
                    <a:lnTo>
                      <a:pt x="1308" y="565"/>
                    </a:lnTo>
                    <a:lnTo>
                      <a:pt x="1311" y="618"/>
                    </a:lnTo>
                    <a:lnTo>
                      <a:pt x="1322" y="529"/>
                    </a:lnTo>
                    <a:lnTo>
                      <a:pt x="1324" y="460"/>
                    </a:lnTo>
                    <a:lnTo>
                      <a:pt x="1324" y="411"/>
                    </a:lnTo>
                    <a:lnTo>
                      <a:pt x="1308" y="339"/>
                    </a:lnTo>
                    <a:lnTo>
                      <a:pt x="1283" y="275"/>
                    </a:lnTo>
                    <a:lnTo>
                      <a:pt x="1243" y="212"/>
                    </a:lnTo>
                    <a:lnTo>
                      <a:pt x="1284" y="262"/>
                    </a:lnTo>
                    <a:lnTo>
                      <a:pt x="1305" y="308"/>
                    </a:lnTo>
                    <a:lnTo>
                      <a:pt x="1327" y="389"/>
                    </a:lnTo>
                    <a:lnTo>
                      <a:pt x="1322" y="329"/>
                    </a:lnTo>
                    <a:lnTo>
                      <a:pt x="1308" y="255"/>
                    </a:lnTo>
                    <a:lnTo>
                      <a:pt x="1276" y="171"/>
                    </a:lnTo>
                    <a:lnTo>
                      <a:pt x="1248" y="87"/>
                    </a:lnTo>
                    <a:lnTo>
                      <a:pt x="1209" y="47"/>
                    </a:lnTo>
                    <a:lnTo>
                      <a:pt x="1158" y="0"/>
                    </a:lnTo>
                    <a:lnTo>
                      <a:pt x="1103" y="7"/>
                    </a:lnTo>
                    <a:lnTo>
                      <a:pt x="1049" y="37"/>
                    </a:lnTo>
                    <a:close/>
                  </a:path>
                </a:pathLst>
              </a:custGeom>
              <a:blipFill dpi="0" rotWithShape="0">
                <a:blip r:embed="rId8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107" name="Freeform 331"/>
              <p:cNvSpPr>
                <a:spLocks/>
              </p:cNvSpPr>
              <p:nvPr/>
            </p:nvSpPr>
            <p:spPr bwMode="auto">
              <a:xfrm>
                <a:off x="3270" y="7491"/>
                <a:ext cx="32" cy="80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3" y="9"/>
                  </a:cxn>
                  <a:cxn ang="0">
                    <a:pos x="0" y="72"/>
                  </a:cxn>
                  <a:cxn ang="0">
                    <a:pos x="6" y="138"/>
                  </a:cxn>
                  <a:cxn ang="0">
                    <a:pos x="53" y="160"/>
                  </a:cxn>
                  <a:cxn ang="0">
                    <a:pos x="64" y="133"/>
                  </a:cxn>
                  <a:cxn ang="0">
                    <a:pos x="64" y="39"/>
                  </a:cxn>
                  <a:cxn ang="0">
                    <a:pos x="52" y="0"/>
                  </a:cxn>
                </a:cxnLst>
                <a:rect l="0" t="0" r="r" b="b"/>
                <a:pathLst>
                  <a:path w="64" h="160">
                    <a:moveTo>
                      <a:pt x="52" y="0"/>
                    </a:moveTo>
                    <a:lnTo>
                      <a:pt x="3" y="9"/>
                    </a:lnTo>
                    <a:lnTo>
                      <a:pt x="0" y="72"/>
                    </a:lnTo>
                    <a:lnTo>
                      <a:pt x="6" y="138"/>
                    </a:lnTo>
                    <a:lnTo>
                      <a:pt x="53" y="160"/>
                    </a:lnTo>
                    <a:lnTo>
                      <a:pt x="64" y="133"/>
                    </a:lnTo>
                    <a:lnTo>
                      <a:pt x="64" y="39"/>
                    </a:lnTo>
                    <a:lnTo>
                      <a:pt x="52" y="0"/>
                    </a:lnTo>
                    <a:close/>
                  </a:path>
                </a:pathLst>
              </a:custGeom>
              <a:blipFill dpi="0" rotWithShape="0">
                <a:blip r:embed="rId8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108" name="Freeform 332"/>
              <p:cNvSpPr>
                <a:spLocks/>
              </p:cNvSpPr>
              <p:nvPr/>
            </p:nvSpPr>
            <p:spPr bwMode="auto">
              <a:xfrm>
                <a:off x="2950" y="7743"/>
                <a:ext cx="306" cy="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7" y="44"/>
                  </a:cxn>
                  <a:cxn ang="0">
                    <a:pos x="294" y="65"/>
                  </a:cxn>
                  <a:cxn ang="0">
                    <a:pos x="422" y="78"/>
                  </a:cxn>
                  <a:cxn ang="0">
                    <a:pos x="520" y="83"/>
                  </a:cxn>
                  <a:cxn ang="0">
                    <a:pos x="613" y="78"/>
                  </a:cxn>
                  <a:cxn ang="0">
                    <a:pos x="524" y="93"/>
                  </a:cxn>
                  <a:cxn ang="0">
                    <a:pos x="376" y="93"/>
                  </a:cxn>
                  <a:cxn ang="0">
                    <a:pos x="215" y="67"/>
                  </a:cxn>
                  <a:cxn ang="0">
                    <a:pos x="134" y="49"/>
                  </a:cxn>
                  <a:cxn ang="0">
                    <a:pos x="0" y="0"/>
                  </a:cxn>
                </a:cxnLst>
                <a:rect l="0" t="0" r="r" b="b"/>
                <a:pathLst>
                  <a:path w="613" h="93">
                    <a:moveTo>
                      <a:pt x="0" y="0"/>
                    </a:moveTo>
                    <a:lnTo>
                      <a:pt x="167" y="44"/>
                    </a:lnTo>
                    <a:lnTo>
                      <a:pt x="294" y="65"/>
                    </a:lnTo>
                    <a:lnTo>
                      <a:pt x="422" y="78"/>
                    </a:lnTo>
                    <a:lnTo>
                      <a:pt x="520" y="83"/>
                    </a:lnTo>
                    <a:lnTo>
                      <a:pt x="613" y="78"/>
                    </a:lnTo>
                    <a:lnTo>
                      <a:pt x="524" y="93"/>
                    </a:lnTo>
                    <a:lnTo>
                      <a:pt x="376" y="93"/>
                    </a:lnTo>
                    <a:lnTo>
                      <a:pt x="215" y="67"/>
                    </a:lnTo>
                    <a:lnTo>
                      <a:pt x="134" y="49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9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04071" name="Group 333"/>
              <p:cNvGrpSpPr>
                <a:grpSpLocks/>
              </p:cNvGrpSpPr>
              <p:nvPr/>
            </p:nvGrpSpPr>
            <p:grpSpPr bwMode="auto">
              <a:xfrm>
                <a:off x="3138" y="7271"/>
                <a:ext cx="374" cy="616"/>
                <a:chOff x="3138" y="7271"/>
                <a:chExt cx="374" cy="616"/>
              </a:xfrm>
            </p:grpSpPr>
            <p:sp>
              <p:nvSpPr>
                <p:cNvPr id="204110" name="Freeform 334"/>
                <p:cNvSpPr>
                  <a:spLocks/>
                </p:cNvSpPr>
                <p:nvPr/>
              </p:nvSpPr>
              <p:spPr bwMode="auto">
                <a:xfrm>
                  <a:off x="3138" y="7271"/>
                  <a:ext cx="374" cy="616"/>
                </a:xfrm>
                <a:custGeom>
                  <a:avLst/>
                  <a:gdLst/>
                  <a:ahLst/>
                  <a:cxnLst>
                    <a:cxn ang="0">
                      <a:pos x="333" y="178"/>
                    </a:cxn>
                    <a:cxn ang="0">
                      <a:pos x="470" y="164"/>
                    </a:cxn>
                    <a:cxn ang="0">
                      <a:pos x="552" y="138"/>
                    </a:cxn>
                    <a:cxn ang="0">
                      <a:pos x="580" y="92"/>
                    </a:cxn>
                    <a:cxn ang="0">
                      <a:pos x="580" y="52"/>
                    </a:cxn>
                    <a:cxn ang="0">
                      <a:pos x="601" y="17"/>
                    </a:cxn>
                    <a:cxn ang="0">
                      <a:pos x="680" y="0"/>
                    </a:cxn>
                    <a:cxn ang="0">
                      <a:pos x="748" y="5"/>
                    </a:cxn>
                    <a:cxn ang="0">
                      <a:pos x="662" y="959"/>
                    </a:cxn>
                    <a:cxn ang="0">
                      <a:pos x="601" y="1045"/>
                    </a:cxn>
                    <a:cxn ang="0">
                      <a:pos x="527" y="1131"/>
                    </a:cxn>
                    <a:cxn ang="0">
                      <a:pos x="416" y="1199"/>
                    </a:cxn>
                    <a:cxn ang="0">
                      <a:pos x="289" y="1218"/>
                    </a:cxn>
                    <a:cxn ang="0">
                      <a:pos x="120" y="1231"/>
                    </a:cxn>
                    <a:cxn ang="0">
                      <a:pos x="21" y="1213"/>
                    </a:cxn>
                    <a:cxn ang="0">
                      <a:pos x="0" y="1145"/>
                    </a:cxn>
                    <a:cxn ang="0">
                      <a:pos x="10" y="1059"/>
                    </a:cxn>
                    <a:cxn ang="0">
                      <a:pos x="81" y="791"/>
                    </a:cxn>
                    <a:cxn ang="0">
                      <a:pos x="142" y="525"/>
                    </a:cxn>
                    <a:cxn ang="0">
                      <a:pos x="167" y="325"/>
                    </a:cxn>
                    <a:cxn ang="0">
                      <a:pos x="167" y="271"/>
                    </a:cxn>
                    <a:cxn ang="0">
                      <a:pos x="208" y="199"/>
                    </a:cxn>
                    <a:cxn ang="0">
                      <a:pos x="253" y="178"/>
                    </a:cxn>
                    <a:cxn ang="0">
                      <a:pos x="333" y="178"/>
                    </a:cxn>
                  </a:cxnLst>
                  <a:rect l="0" t="0" r="r" b="b"/>
                  <a:pathLst>
                    <a:path w="748" h="1231">
                      <a:moveTo>
                        <a:pt x="333" y="178"/>
                      </a:moveTo>
                      <a:lnTo>
                        <a:pt x="470" y="164"/>
                      </a:lnTo>
                      <a:lnTo>
                        <a:pt x="552" y="138"/>
                      </a:lnTo>
                      <a:lnTo>
                        <a:pt x="580" y="92"/>
                      </a:lnTo>
                      <a:lnTo>
                        <a:pt x="580" y="52"/>
                      </a:lnTo>
                      <a:lnTo>
                        <a:pt x="601" y="17"/>
                      </a:lnTo>
                      <a:lnTo>
                        <a:pt x="680" y="0"/>
                      </a:lnTo>
                      <a:lnTo>
                        <a:pt x="748" y="5"/>
                      </a:lnTo>
                      <a:lnTo>
                        <a:pt x="662" y="959"/>
                      </a:lnTo>
                      <a:lnTo>
                        <a:pt x="601" y="1045"/>
                      </a:lnTo>
                      <a:lnTo>
                        <a:pt x="527" y="1131"/>
                      </a:lnTo>
                      <a:lnTo>
                        <a:pt x="416" y="1199"/>
                      </a:lnTo>
                      <a:lnTo>
                        <a:pt x="289" y="1218"/>
                      </a:lnTo>
                      <a:lnTo>
                        <a:pt x="120" y="1231"/>
                      </a:lnTo>
                      <a:lnTo>
                        <a:pt x="21" y="1213"/>
                      </a:lnTo>
                      <a:lnTo>
                        <a:pt x="0" y="1145"/>
                      </a:lnTo>
                      <a:lnTo>
                        <a:pt x="10" y="1059"/>
                      </a:lnTo>
                      <a:lnTo>
                        <a:pt x="81" y="791"/>
                      </a:lnTo>
                      <a:lnTo>
                        <a:pt x="142" y="525"/>
                      </a:lnTo>
                      <a:lnTo>
                        <a:pt x="167" y="325"/>
                      </a:lnTo>
                      <a:lnTo>
                        <a:pt x="167" y="271"/>
                      </a:lnTo>
                      <a:lnTo>
                        <a:pt x="208" y="199"/>
                      </a:lnTo>
                      <a:lnTo>
                        <a:pt x="253" y="178"/>
                      </a:lnTo>
                      <a:lnTo>
                        <a:pt x="333" y="178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111" name="Freeform 335"/>
                <p:cNvSpPr>
                  <a:spLocks/>
                </p:cNvSpPr>
                <p:nvPr/>
              </p:nvSpPr>
              <p:spPr bwMode="auto">
                <a:xfrm>
                  <a:off x="3181" y="7301"/>
                  <a:ext cx="324" cy="567"/>
                </a:xfrm>
                <a:custGeom>
                  <a:avLst/>
                  <a:gdLst/>
                  <a:ahLst/>
                  <a:cxnLst>
                    <a:cxn ang="0">
                      <a:pos x="225" y="226"/>
                    </a:cxn>
                    <a:cxn ang="0">
                      <a:pos x="344" y="219"/>
                    </a:cxn>
                    <a:cxn ang="0">
                      <a:pos x="471" y="195"/>
                    </a:cxn>
                    <a:cxn ang="0">
                      <a:pos x="547" y="147"/>
                    </a:cxn>
                    <a:cxn ang="0">
                      <a:pos x="593" y="105"/>
                    </a:cxn>
                    <a:cxn ang="0">
                      <a:pos x="646" y="0"/>
                    </a:cxn>
                    <a:cxn ang="0">
                      <a:pos x="564" y="874"/>
                    </a:cxn>
                    <a:cxn ang="0">
                      <a:pos x="511" y="953"/>
                    </a:cxn>
                    <a:cxn ang="0">
                      <a:pos x="449" y="1026"/>
                    </a:cxn>
                    <a:cxn ang="0">
                      <a:pos x="372" y="1079"/>
                    </a:cxn>
                    <a:cxn ang="0">
                      <a:pos x="307" y="1105"/>
                    </a:cxn>
                    <a:cxn ang="0">
                      <a:pos x="225" y="1119"/>
                    </a:cxn>
                    <a:cxn ang="0">
                      <a:pos x="147" y="1133"/>
                    </a:cxn>
                    <a:cxn ang="0">
                      <a:pos x="60" y="1133"/>
                    </a:cxn>
                    <a:cxn ang="0">
                      <a:pos x="22" y="1119"/>
                    </a:cxn>
                    <a:cxn ang="0">
                      <a:pos x="0" y="1079"/>
                    </a:cxn>
                    <a:cxn ang="0">
                      <a:pos x="9" y="1012"/>
                    </a:cxn>
                    <a:cxn ang="0">
                      <a:pos x="66" y="860"/>
                    </a:cxn>
                    <a:cxn ang="0">
                      <a:pos x="159" y="340"/>
                    </a:cxn>
                    <a:cxn ang="0">
                      <a:pos x="175" y="266"/>
                    </a:cxn>
                    <a:cxn ang="0">
                      <a:pos x="225" y="226"/>
                    </a:cxn>
                  </a:cxnLst>
                  <a:rect l="0" t="0" r="r" b="b"/>
                  <a:pathLst>
                    <a:path w="646" h="1133">
                      <a:moveTo>
                        <a:pt x="225" y="226"/>
                      </a:moveTo>
                      <a:lnTo>
                        <a:pt x="344" y="219"/>
                      </a:lnTo>
                      <a:lnTo>
                        <a:pt x="471" y="195"/>
                      </a:lnTo>
                      <a:lnTo>
                        <a:pt x="547" y="147"/>
                      </a:lnTo>
                      <a:lnTo>
                        <a:pt x="593" y="105"/>
                      </a:lnTo>
                      <a:lnTo>
                        <a:pt x="646" y="0"/>
                      </a:lnTo>
                      <a:lnTo>
                        <a:pt x="564" y="874"/>
                      </a:lnTo>
                      <a:lnTo>
                        <a:pt x="511" y="953"/>
                      </a:lnTo>
                      <a:lnTo>
                        <a:pt x="449" y="1026"/>
                      </a:lnTo>
                      <a:lnTo>
                        <a:pt x="372" y="1079"/>
                      </a:lnTo>
                      <a:lnTo>
                        <a:pt x="307" y="1105"/>
                      </a:lnTo>
                      <a:lnTo>
                        <a:pt x="225" y="1119"/>
                      </a:lnTo>
                      <a:lnTo>
                        <a:pt x="147" y="1133"/>
                      </a:lnTo>
                      <a:lnTo>
                        <a:pt x="60" y="1133"/>
                      </a:lnTo>
                      <a:lnTo>
                        <a:pt x="22" y="1119"/>
                      </a:lnTo>
                      <a:lnTo>
                        <a:pt x="0" y="1079"/>
                      </a:lnTo>
                      <a:lnTo>
                        <a:pt x="9" y="1012"/>
                      </a:lnTo>
                      <a:lnTo>
                        <a:pt x="66" y="860"/>
                      </a:lnTo>
                      <a:lnTo>
                        <a:pt x="159" y="340"/>
                      </a:lnTo>
                      <a:lnTo>
                        <a:pt x="175" y="266"/>
                      </a:lnTo>
                      <a:lnTo>
                        <a:pt x="225" y="226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4074" name="Group 336"/>
            <p:cNvGrpSpPr>
              <a:grpSpLocks/>
            </p:cNvGrpSpPr>
            <p:nvPr/>
          </p:nvGrpSpPr>
          <p:grpSpPr bwMode="auto">
            <a:xfrm>
              <a:off x="5696" y="10502"/>
              <a:ext cx="778" cy="377"/>
              <a:chOff x="929" y="6890"/>
              <a:chExt cx="778" cy="377"/>
            </a:xfrm>
          </p:grpSpPr>
          <p:grpSp>
            <p:nvGrpSpPr>
              <p:cNvPr id="204077" name="Group 337"/>
              <p:cNvGrpSpPr>
                <a:grpSpLocks/>
              </p:cNvGrpSpPr>
              <p:nvPr/>
            </p:nvGrpSpPr>
            <p:grpSpPr bwMode="auto">
              <a:xfrm>
                <a:off x="1412" y="7104"/>
                <a:ext cx="295" cy="144"/>
                <a:chOff x="1412" y="7104"/>
                <a:chExt cx="295" cy="144"/>
              </a:xfrm>
            </p:grpSpPr>
            <p:grpSp>
              <p:nvGrpSpPr>
                <p:cNvPr id="204078" name="Group 338"/>
                <p:cNvGrpSpPr>
                  <a:grpSpLocks/>
                </p:cNvGrpSpPr>
                <p:nvPr/>
              </p:nvGrpSpPr>
              <p:grpSpPr bwMode="auto">
                <a:xfrm>
                  <a:off x="1470" y="7104"/>
                  <a:ext cx="237" cy="109"/>
                  <a:chOff x="1470" y="7104"/>
                  <a:chExt cx="237" cy="109"/>
                </a:xfrm>
              </p:grpSpPr>
              <p:sp>
                <p:nvSpPr>
                  <p:cNvPr id="204115" name="Freeform 339"/>
                  <p:cNvSpPr>
                    <a:spLocks/>
                  </p:cNvSpPr>
                  <p:nvPr/>
                </p:nvSpPr>
                <p:spPr bwMode="auto">
                  <a:xfrm>
                    <a:off x="1470" y="7104"/>
                    <a:ext cx="237" cy="109"/>
                  </a:xfrm>
                  <a:custGeom>
                    <a:avLst/>
                    <a:gdLst/>
                    <a:ahLst/>
                    <a:cxnLst>
                      <a:cxn ang="0">
                        <a:pos x="0" y="84"/>
                      </a:cxn>
                      <a:cxn ang="0">
                        <a:pos x="44" y="79"/>
                      </a:cxn>
                      <a:cxn ang="0">
                        <a:pos x="76" y="58"/>
                      </a:cxn>
                      <a:cxn ang="0">
                        <a:pos x="148" y="26"/>
                      </a:cxn>
                      <a:cxn ang="0">
                        <a:pos x="180" y="5"/>
                      </a:cxn>
                      <a:cxn ang="0">
                        <a:pos x="200" y="0"/>
                      </a:cxn>
                      <a:cxn ang="0">
                        <a:pos x="219" y="7"/>
                      </a:cxn>
                      <a:cxn ang="0">
                        <a:pos x="279" y="12"/>
                      </a:cxn>
                      <a:cxn ang="0">
                        <a:pos x="311" y="11"/>
                      </a:cxn>
                      <a:cxn ang="0">
                        <a:pos x="337" y="19"/>
                      </a:cxn>
                      <a:cxn ang="0">
                        <a:pos x="355" y="32"/>
                      </a:cxn>
                      <a:cxn ang="0">
                        <a:pos x="385" y="44"/>
                      </a:cxn>
                      <a:cxn ang="0">
                        <a:pos x="422" y="53"/>
                      </a:cxn>
                      <a:cxn ang="0">
                        <a:pos x="435" y="60"/>
                      </a:cxn>
                      <a:cxn ang="0">
                        <a:pos x="445" y="72"/>
                      </a:cxn>
                      <a:cxn ang="0">
                        <a:pos x="468" y="82"/>
                      </a:cxn>
                      <a:cxn ang="0">
                        <a:pos x="475" y="93"/>
                      </a:cxn>
                      <a:cxn ang="0">
                        <a:pos x="473" y="107"/>
                      </a:cxn>
                      <a:cxn ang="0">
                        <a:pos x="462" y="116"/>
                      </a:cxn>
                      <a:cxn ang="0">
                        <a:pos x="462" y="132"/>
                      </a:cxn>
                      <a:cxn ang="0">
                        <a:pos x="448" y="142"/>
                      </a:cxn>
                      <a:cxn ang="0">
                        <a:pos x="421" y="142"/>
                      </a:cxn>
                      <a:cxn ang="0">
                        <a:pos x="410" y="153"/>
                      </a:cxn>
                      <a:cxn ang="0">
                        <a:pos x="388" y="156"/>
                      </a:cxn>
                      <a:cxn ang="0">
                        <a:pos x="322" y="147"/>
                      </a:cxn>
                      <a:cxn ang="0">
                        <a:pos x="271" y="151"/>
                      </a:cxn>
                      <a:cxn ang="0">
                        <a:pos x="238" y="172"/>
                      </a:cxn>
                      <a:cxn ang="0">
                        <a:pos x="208" y="182"/>
                      </a:cxn>
                      <a:cxn ang="0">
                        <a:pos x="177" y="200"/>
                      </a:cxn>
                      <a:cxn ang="0">
                        <a:pos x="147" y="210"/>
                      </a:cxn>
                      <a:cxn ang="0">
                        <a:pos x="118" y="214"/>
                      </a:cxn>
                      <a:cxn ang="0">
                        <a:pos x="66" y="207"/>
                      </a:cxn>
                      <a:cxn ang="0">
                        <a:pos x="32" y="217"/>
                      </a:cxn>
                      <a:cxn ang="0">
                        <a:pos x="0" y="84"/>
                      </a:cxn>
                    </a:cxnLst>
                    <a:rect l="0" t="0" r="r" b="b"/>
                    <a:pathLst>
                      <a:path w="475" h="217">
                        <a:moveTo>
                          <a:pt x="0" y="84"/>
                        </a:moveTo>
                        <a:lnTo>
                          <a:pt x="44" y="79"/>
                        </a:lnTo>
                        <a:lnTo>
                          <a:pt x="76" y="58"/>
                        </a:lnTo>
                        <a:lnTo>
                          <a:pt x="148" y="26"/>
                        </a:lnTo>
                        <a:lnTo>
                          <a:pt x="180" y="5"/>
                        </a:lnTo>
                        <a:lnTo>
                          <a:pt x="200" y="0"/>
                        </a:lnTo>
                        <a:lnTo>
                          <a:pt x="219" y="7"/>
                        </a:lnTo>
                        <a:lnTo>
                          <a:pt x="279" y="12"/>
                        </a:lnTo>
                        <a:lnTo>
                          <a:pt x="311" y="11"/>
                        </a:lnTo>
                        <a:lnTo>
                          <a:pt x="337" y="19"/>
                        </a:lnTo>
                        <a:lnTo>
                          <a:pt x="355" y="32"/>
                        </a:lnTo>
                        <a:lnTo>
                          <a:pt x="385" y="44"/>
                        </a:lnTo>
                        <a:lnTo>
                          <a:pt x="422" y="53"/>
                        </a:lnTo>
                        <a:lnTo>
                          <a:pt x="435" y="60"/>
                        </a:lnTo>
                        <a:lnTo>
                          <a:pt x="445" y="72"/>
                        </a:lnTo>
                        <a:lnTo>
                          <a:pt x="468" y="82"/>
                        </a:lnTo>
                        <a:lnTo>
                          <a:pt x="475" y="93"/>
                        </a:lnTo>
                        <a:lnTo>
                          <a:pt x="473" y="107"/>
                        </a:lnTo>
                        <a:lnTo>
                          <a:pt x="462" y="116"/>
                        </a:lnTo>
                        <a:lnTo>
                          <a:pt x="462" y="132"/>
                        </a:lnTo>
                        <a:lnTo>
                          <a:pt x="448" y="142"/>
                        </a:lnTo>
                        <a:lnTo>
                          <a:pt x="421" y="142"/>
                        </a:lnTo>
                        <a:lnTo>
                          <a:pt x="410" y="153"/>
                        </a:lnTo>
                        <a:lnTo>
                          <a:pt x="388" y="156"/>
                        </a:lnTo>
                        <a:lnTo>
                          <a:pt x="322" y="147"/>
                        </a:lnTo>
                        <a:lnTo>
                          <a:pt x="271" y="151"/>
                        </a:lnTo>
                        <a:lnTo>
                          <a:pt x="238" y="172"/>
                        </a:lnTo>
                        <a:lnTo>
                          <a:pt x="208" y="182"/>
                        </a:lnTo>
                        <a:lnTo>
                          <a:pt x="177" y="200"/>
                        </a:lnTo>
                        <a:lnTo>
                          <a:pt x="147" y="210"/>
                        </a:lnTo>
                        <a:lnTo>
                          <a:pt x="118" y="214"/>
                        </a:lnTo>
                        <a:lnTo>
                          <a:pt x="66" y="207"/>
                        </a:lnTo>
                        <a:lnTo>
                          <a:pt x="32" y="217"/>
                        </a:lnTo>
                        <a:lnTo>
                          <a:pt x="0" y="84"/>
                        </a:lnTo>
                        <a:close/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 w="2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116" name="Freeform 340"/>
                  <p:cNvSpPr>
                    <a:spLocks/>
                  </p:cNvSpPr>
                  <p:nvPr/>
                </p:nvSpPr>
                <p:spPr bwMode="auto">
                  <a:xfrm>
                    <a:off x="1627" y="7152"/>
                    <a:ext cx="48" cy="16"/>
                  </a:xfrm>
                  <a:custGeom>
                    <a:avLst/>
                    <a:gdLst/>
                    <a:ahLst/>
                    <a:cxnLst>
                      <a:cxn ang="0">
                        <a:pos x="96" y="32"/>
                      </a:cxn>
                      <a:cxn ang="0">
                        <a:pos x="71" y="22"/>
                      </a:cxn>
                      <a:cxn ang="0">
                        <a:pos x="41" y="18"/>
                      </a:cxn>
                      <a:cxn ang="0">
                        <a:pos x="0" y="0"/>
                      </a:cxn>
                      <a:cxn ang="0">
                        <a:pos x="11" y="0"/>
                      </a:cxn>
                      <a:cxn ang="0">
                        <a:pos x="48" y="15"/>
                      </a:cxn>
                      <a:cxn ang="0">
                        <a:pos x="70" y="15"/>
                      </a:cxn>
                      <a:cxn ang="0">
                        <a:pos x="84" y="25"/>
                      </a:cxn>
                      <a:cxn ang="0">
                        <a:pos x="96" y="32"/>
                      </a:cxn>
                    </a:cxnLst>
                    <a:rect l="0" t="0" r="r" b="b"/>
                    <a:pathLst>
                      <a:path w="96" h="32">
                        <a:moveTo>
                          <a:pt x="96" y="32"/>
                        </a:moveTo>
                        <a:lnTo>
                          <a:pt x="71" y="22"/>
                        </a:lnTo>
                        <a:lnTo>
                          <a:pt x="41" y="18"/>
                        </a:lnTo>
                        <a:lnTo>
                          <a:pt x="0" y="0"/>
                        </a:lnTo>
                        <a:lnTo>
                          <a:pt x="11" y="0"/>
                        </a:lnTo>
                        <a:lnTo>
                          <a:pt x="48" y="15"/>
                        </a:lnTo>
                        <a:lnTo>
                          <a:pt x="70" y="15"/>
                        </a:lnTo>
                        <a:lnTo>
                          <a:pt x="84" y="25"/>
                        </a:lnTo>
                        <a:lnTo>
                          <a:pt x="96" y="32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117" name="Freeform 341"/>
                  <p:cNvSpPr>
                    <a:spLocks/>
                  </p:cNvSpPr>
                  <p:nvPr/>
                </p:nvSpPr>
                <p:spPr bwMode="auto">
                  <a:xfrm>
                    <a:off x="1587" y="7151"/>
                    <a:ext cx="23" cy="5"/>
                  </a:xfrm>
                  <a:custGeom>
                    <a:avLst/>
                    <a:gdLst/>
                    <a:ahLst/>
                    <a:cxnLst>
                      <a:cxn ang="0">
                        <a:pos x="46" y="1"/>
                      </a:cxn>
                      <a:cxn ang="0">
                        <a:pos x="17" y="8"/>
                      </a:cxn>
                      <a:cxn ang="0">
                        <a:pos x="0" y="3"/>
                      </a:cxn>
                      <a:cxn ang="0">
                        <a:pos x="16" y="0"/>
                      </a:cxn>
                      <a:cxn ang="0">
                        <a:pos x="46" y="1"/>
                      </a:cxn>
                    </a:cxnLst>
                    <a:rect l="0" t="0" r="r" b="b"/>
                    <a:pathLst>
                      <a:path w="46" h="8">
                        <a:moveTo>
                          <a:pt x="46" y="1"/>
                        </a:moveTo>
                        <a:lnTo>
                          <a:pt x="17" y="8"/>
                        </a:lnTo>
                        <a:lnTo>
                          <a:pt x="0" y="3"/>
                        </a:lnTo>
                        <a:lnTo>
                          <a:pt x="16" y="0"/>
                        </a:lnTo>
                        <a:lnTo>
                          <a:pt x="46" y="1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118" name="Freeform 342"/>
                  <p:cNvSpPr>
                    <a:spLocks/>
                  </p:cNvSpPr>
                  <p:nvPr/>
                </p:nvSpPr>
                <p:spPr bwMode="auto">
                  <a:xfrm>
                    <a:off x="1611" y="7129"/>
                    <a:ext cx="84" cy="29"/>
                  </a:xfrm>
                  <a:custGeom>
                    <a:avLst/>
                    <a:gdLst/>
                    <a:ahLst/>
                    <a:cxnLst>
                      <a:cxn ang="0">
                        <a:pos x="169" y="58"/>
                      </a:cxn>
                      <a:cxn ang="0">
                        <a:pos x="147" y="45"/>
                      </a:cxn>
                      <a:cxn ang="0">
                        <a:pos x="128" y="33"/>
                      </a:cxn>
                      <a:cxn ang="0">
                        <a:pos x="100" y="26"/>
                      </a:cxn>
                      <a:cxn ang="0">
                        <a:pos x="63" y="16"/>
                      </a:cxn>
                      <a:cxn ang="0">
                        <a:pos x="29" y="5"/>
                      </a:cxn>
                      <a:cxn ang="0">
                        <a:pos x="0" y="5"/>
                      </a:cxn>
                      <a:cxn ang="0">
                        <a:pos x="30" y="0"/>
                      </a:cxn>
                      <a:cxn ang="0">
                        <a:pos x="49" y="5"/>
                      </a:cxn>
                      <a:cxn ang="0">
                        <a:pos x="71" y="12"/>
                      </a:cxn>
                      <a:cxn ang="0">
                        <a:pos x="103" y="23"/>
                      </a:cxn>
                      <a:cxn ang="0">
                        <a:pos x="129" y="26"/>
                      </a:cxn>
                      <a:cxn ang="0">
                        <a:pos x="144" y="38"/>
                      </a:cxn>
                      <a:cxn ang="0">
                        <a:pos x="169" y="58"/>
                      </a:cxn>
                    </a:cxnLst>
                    <a:rect l="0" t="0" r="r" b="b"/>
                    <a:pathLst>
                      <a:path w="169" h="58">
                        <a:moveTo>
                          <a:pt x="169" y="58"/>
                        </a:moveTo>
                        <a:lnTo>
                          <a:pt x="147" y="45"/>
                        </a:lnTo>
                        <a:lnTo>
                          <a:pt x="128" y="33"/>
                        </a:lnTo>
                        <a:lnTo>
                          <a:pt x="100" y="26"/>
                        </a:lnTo>
                        <a:lnTo>
                          <a:pt x="63" y="16"/>
                        </a:lnTo>
                        <a:lnTo>
                          <a:pt x="29" y="5"/>
                        </a:lnTo>
                        <a:lnTo>
                          <a:pt x="0" y="5"/>
                        </a:lnTo>
                        <a:lnTo>
                          <a:pt x="30" y="0"/>
                        </a:lnTo>
                        <a:lnTo>
                          <a:pt x="49" y="5"/>
                        </a:lnTo>
                        <a:lnTo>
                          <a:pt x="71" y="12"/>
                        </a:lnTo>
                        <a:lnTo>
                          <a:pt x="103" y="23"/>
                        </a:lnTo>
                        <a:lnTo>
                          <a:pt x="129" y="26"/>
                        </a:lnTo>
                        <a:lnTo>
                          <a:pt x="144" y="38"/>
                        </a:lnTo>
                        <a:lnTo>
                          <a:pt x="169" y="58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119" name="Freeform 343"/>
                  <p:cNvSpPr>
                    <a:spLocks/>
                  </p:cNvSpPr>
                  <p:nvPr/>
                </p:nvSpPr>
                <p:spPr bwMode="auto">
                  <a:xfrm>
                    <a:off x="1583" y="7123"/>
                    <a:ext cx="22" cy="1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12"/>
                      </a:cxn>
                      <a:cxn ang="0">
                        <a:pos x="44" y="19"/>
                      </a:cxn>
                      <a:cxn ang="0">
                        <a:pos x="24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4" h="19">
                        <a:moveTo>
                          <a:pt x="0" y="0"/>
                        </a:moveTo>
                        <a:lnTo>
                          <a:pt x="16" y="12"/>
                        </a:lnTo>
                        <a:lnTo>
                          <a:pt x="44" y="19"/>
                        </a:lnTo>
                        <a:lnTo>
                          <a:pt x="24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120" name="Freeform 344"/>
                  <p:cNvSpPr>
                    <a:spLocks/>
                  </p:cNvSpPr>
                  <p:nvPr/>
                </p:nvSpPr>
                <p:spPr bwMode="auto">
                  <a:xfrm>
                    <a:off x="1646" y="7124"/>
                    <a:ext cx="46" cy="18"/>
                  </a:xfrm>
                  <a:custGeom>
                    <a:avLst/>
                    <a:gdLst/>
                    <a:ahLst/>
                    <a:cxnLst>
                      <a:cxn ang="0">
                        <a:pos x="84" y="25"/>
                      </a:cxn>
                      <a:cxn ang="0">
                        <a:pos x="92" y="35"/>
                      </a:cxn>
                      <a:cxn ang="0">
                        <a:pos x="60" y="20"/>
                      </a:cxn>
                      <a:cxn ang="0">
                        <a:pos x="35" y="14"/>
                      </a:cxn>
                      <a:cxn ang="0">
                        <a:pos x="14" y="7"/>
                      </a:cxn>
                      <a:cxn ang="0">
                        <a:pos x="0" y="0"/>
                      </a:cxn>
                      <a:cxn ang="0">
                        <a:pos x="32" y="9"/>
                      </a:cxn>
                      <a:cxn ang="0">
                        <a:pos x="58" y="18"/>
                      </a:cxn>
                      <a:cxn ang="0">
                        <a:pos x="84" y="25"/>
                      </a:cxn>
                    </a:cxnLst>
                    <a:rect l="0" t="0" r="r" b="b"/>
                    <a:pathLst>
                      <a:path w="92" h="35">
                        <a:moveTo>
                          <a:pt x="84" y="25"/>
                        </a:moveTo>
                        <a:lnTo>
                          <a:pt x="92" y="35"/>
                        </a:lnTo>
                        <a:lnTo>
                          <a:pt x="60" y="20"/>
                        </a:lnTo>
                        <a:lnTo>
                          <a:pt x="35" y="14"/>
                        </a:lnTo>
                        <a:lnTo>
                          <a:pt x="14" y="7"/>
                        </a:lnTo>
                        <a:lnTo>
                          <a:pt x="0" y="0"/>
                        </a:lnTo>
                        <a:lnTo>
                          <a:pt x="32" y="9"/>
                        </a:lnTo>
                        <a:lnTo>
                          <a:pt x="58" y="18"/>
                        </a:lnTo>
                        <a:lnTo>
                          <a:pt x="84" y="25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121" name="Freeform 345"/>
                  <p:cNvSpPr>
                    <a:spLocks/>
                  </p:cNvSpPr>
                  <p:nvPr/>
                </p:nvSpPr>
                <p:spPr bwMode="auto">
                  <a:xfrm>
                    <a:off x="1587" y="7114"/>
                    <a:ext cx="42" cy="3"/>
                  </a:xfrm>
                  <a:custGeom>
                    <a:avLst/>
                    <a:gdLst/>
                    <a:ahLst/>
                    <a:cxnLst>
                      <a:cxn ang="0">
                        <a:pos x="83" y="7"/>
                      </a:cxn>
                      <a:cxn ang="0">
                        <a:pos x="63" y="7"/>
                      </a:cxn>
                      <a:cxn ang="0">
                        <a:pos x="31" y="7"/>
                      </a:cxn>
                      <a:cxn ang="0">
                        <a:pos x="0" y="0"/>
                      </a:cxn>
                      <a:cxn ang="0">
                        <a:pos x="36" y="0"/>
                      </a:cxn>
                      <a:cxn ang="0">
                        <a:pos x="83" y="7"/>
                      </a:cxn>
                    </a:cxnLst>
                    <a:rect l="0" t="0" r="r" b="b"/>
                    <a:pathLst>
                      <a:path w="83" h="7">
                        <a:moveTo>
                          <a:pt x="83" y="7"/>
                        </a:moveTo>
                        <a:lnTo>
                          <a:pt x="63" y="7"/>
                        </a:lnTo>
                        <a:lnTo>
                          <a:pt x="31" y="7"/>
                        </a:lnTo>
                        <a:lnTo>
                          <a:pt x="0" y="0"/>
                        </a:lnTo>
                        <a:lnTo>
                          <a:pt x="36" y="0"/>
                        </a:lnTo>
                        <a:lnTo>
                          <a:pt x="83" y="7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122" name="Freeform 346"/>
                  <p:cNvSpPr>
                    <a:spLocks/>
                  </p:cNvSpPr>
                  <p:nvPr/>
                </p:nvSpPr>
                <p:spPr bwMode="auto">
                  <a:xfrm>
                    <a:off x="1655" y="7165"/>
                    <a:ext cx="5" cy="11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7"/>
                      </a:cxn>
                      <a:cxn ang="0">
                        <a:pos x="12" y="23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2" h="23">
                        <a:moveTo>
                          <a:pt x="7" y="0"/>
                        </a:moveTo>
                        <a:lnTo>
                          <a:pt x="0" y="7"/>
                        </a:lnTo>
                        <a:lnTo>
                          <a:pt x="12" y="23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123" name="Freeform 347"/>
                  <p:cNvSpPr>
                    <a:spLocks/>
                  </p:cNvSpPr>
                  <p:nvPr/>
                </p:nvSpPr>
                <p:spPr bwMode="auto">
                  <a:xfrm>
                    <a:off x="1678" y="7155"/>
                    <a:ext cx="10" cy="15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9"/>
                      </a:cxn>
                      <a:cxn ang="0">
                        <a:pos x="12" y="26"/>
                      </a:cxn>
                      <a:cxn ang="0">
                        <a:pos x="19" y="30"/>
                      </a:cxn>
                      <a:cxn ang="0">
                        <a:pos x="11" y="19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9" h="30">
                        <a:moveTo>
                          <a:pt x="6" y="0"/>
                        </a:moveTo>
                        <a:lnTo>
                          <a:pt x="0" y="9"/>
                        </a:lnTo>
                        <a:lnTo>
                          <a:pt x="12" y="26"/>
                        </a:lnTo>
                        <a:lnTo>
                          <a:pt x="19" y="30"/>
                        </a:lnTo>
                        <a:lnTo>
                          <a:pt x="11" y="19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124" name="Freeform 348"/>
                  <p:cNvSpPr>
                    <a:spLocks/>
                  </p:cNvSpPr>
                  <p:nvPr/>
                </p:nvSpPr>
                <p:spPr bwMode="auto">
                  <a:xfrm>
                    <a:off x="1689" y="7143"/>
                    <a:ext cx="8" cy="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2"/>
                      </a:cxn>
                      <a:cxn ang="0">
                        <a:pos x="6" y="21"/>
                      </a:cxn>
                      <a:cxn ang="0">
                        <a:pos x="16" y="24"/>
                      </a:cxn>
                      <a:cxn ang="0">
                        <a:pos x="8" y="1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6" h="24">
                        <a:moveTo>
                          <a:pt x="0" y="0"/>
                        </a:moveTo>
                        <a:lnTo>
                          <a:pt x="0" y="12"/>
                        </a:lnTo>
                        <a:lnTo>
                          <a:pt x="6" y="21"/>
                        </a:lnTo>
                        <a:lnTo>
                          <a:pt x="16" y="24"/>
                        </a:lnTo>
                        <a:lnTo>
                          <a:pt x="8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125" name="Freeform 349"/>
                  <p:cNvSpPr>
                    <a:spLocks/>
                  </p:cNvSpPr>
                  <p:nvPr/>
                </p:nvSpPr>
                <p:spPr bwMode="auto">
                  <a:xfrm>
                    <a:off x="1554" y="7122"/>
                    <a:ext cx="6" cy="16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0" y="16"/>
                      </a:cxn>
                      <a:cxn ang="0">
                        <a:pos x="1" y="31"/>
                      </a:cxn>
                      <a:cxn ang="0">
                        <a:pos x="12" y="0"/>
                      </a:cxn>
                    </a:cxnLst>
                    <a:rect l="0" t="0" r="r" b="b"/>
                    <a:pathLst>
                      <a:path w="12" h="31">
                        <a:moveTo>
                          <a:pt x="12" y="0"/>
                        </a:moveTo>
                        <a:lnTo>
                          <a:pt x="0" y="16"/>
                        </a:lnTo>
                        <a:lnTo>
                          <a:pt x="1" y="31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126" name="Freeform 350"/>
                  <p:cNvSpPr>
                    <a:spLocks/>
                  </p:cNvSpPr>
                  <p:nvPr/>
                </p:nvSpPr>
                <p:spPr bwMode="auto">
                  <a:xfrm>
                    <a:off x="1502" y="7165"/>
                    <a:ext cx="58" cy="11"/>
                  </a:xfrm>
                  <a:custGeom>
                    <a:avLst/>
                    <a:gdLst/>
                    <a:ahLst/>
                    <a:cxnLst>
                      <a:cxn ang="0">
                        <a:pos x="116" y="0"/>
                      </a:cxn>
                      <a:cxn ang="0">
                        <a:pos x="64" y="12"/>
                      </a:cxn>
                      <a:cxn ang="0">
                        <a:pos x="0" y="23"/>
                      </a:cxn>
                      <a:cxn ang="0">
                        <a:pos x="49" y="21"/>
                      </a:cxn>
                      <a:cxn ang="0">
                        <a:pos x="116" y="0"/>
                      </a:cxn>
                    </a:cxnLst>
                    <a:rect l="0" t="0" r="r" b="b"/>
                    <a:pathLst>
                      <a:path w="116" h="23">
                        <a:moveTo>
                          <a:pt x="116" y="0"/>
                        </a:moveTo>
                        <a:lnTo>
                          <a:pt x="64" y="12"/>
                        </a:lnTo>
                        <a:lnTo>
                          <a:pt x="0" y="23"/>
                        </a:lnTo>
                        <a:lnTo>
                          <a:pt x="49" y="21"/>
                        </a:lnTo>
                        <a:lnTo>
                          <a:pt x="116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127" name="Freeform 351"/>
                  <p:cNvSpPr>
                    <a:spLocks/>
                  </p:cNvSpPr>
                  <p:nvPr/>
                </p:nvSpPr>
                <p:spPr bwMode="auto">
                  <a:xfrm>
                    <a:off x="1502" y="7134"/>
                    <a:ext cx="44" cy="23"/>
                  </a:xfrm>
                  <a:custGeom>
                    <a:avLst/>
                    <a:gdLst/>
                    <a:ahLst/>
                    <a:cxnLst>
                      <a:cxn ang="0">
                        <a:pos x="88" y="0"/>
                      </a:cxn>
                      <a:cxn ang="0">
                        <a:pos x="39" y="33"/>
                      </a:cxn>
                      <a:cxn ang="0">
                        <a:pos x="0" y="45"/>
                      </a:cxn>
                      <a:cxn ang="0">
                        <a:pos x="36" y="28"/>
                      </a:cxn>
                      <a:cxn ang="0">
                        <a:pos x="88" y="0"/>
                      </a:cxn>
                    </a:cxnLst>
                    <a:rect l="0" t="0" r="r" b="b"/>
                    <a:pathLst>
                      <a:path w="88" h="45">
                        <a:moveTo>
                          <a:pt x="88" y="0"/>
                        </a:moveTo>
                        <a:lnTo>
                          <a:pt x="39" y="33"/>
                        </a:lnTo>
                        <a:lnTo>
                          <a:pt x="0" y="45"/>
                        </a:lnTo>
                        <a:lnTo>
                          <a:pt x="36" y="28"/>
                        </a:lnTo>
                        <a:lnTo>
                          <a:pt x="88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4088" name="Group 352"/>
                <p:cNvGrpSpPr>
                  <a:grpSpLocks/>
                </p:cNvGrpSpPr>
                <p:nvPr/>
              </p:nvGrpSpPr>
              <p:grpSpPr bwMode="auto">
                <a:xfrm>
                  <a:off x="1412" y="7139"/>
                  <a:ext cx="76" cy="109"/>
                  <a:chOff x="1412" y="7139"/>
                  <a:chExt cx="76" cy="109"/>
                </a:xfrm>
              </p:grpSpPr>
              <p:sp>
                <p:nvSpPr>
                  <p:cNvPr id="204129" name="Freeform 353"/>
                  <p:cNvSpPr>
                    <a:spLocks/>
                  </p:cNvSpPr>
                  <p:nvPr/>
                </p:nvSpPr>
                <p:spPr bwMode="auto">
                  <a:xfrm>
                    <a:off x="1412" y="7139"/>
                    <a:ext cx="76" cy="109"/>
                  </a:xfrm>
                  <a:custGeom>
                    <a:avLst/>
                    <a:gdLst/>
                    <a:ahLst/>
                    <a:cxnLst>
                      <a:cxn ang="0">
                        <a:pos x="8" y="12"/>
                      </a:cxn>
                      <a:cxn ang="0">
                        <a:pos x="72" y="9"/>
                      </a:cxn>
                      <a:cxn ang="0">
                        <a:pos x="123" y="0"/>
                      </a:cxn>
                      <a:cxn ang="0">
                        <a:pos x="147" y="39"/>
                      </a:cxn>
                      <a:cxn ang="0">
                        <a:pos x="153" y="93"/>
                      </a:cxn>
                      <a:cxn ang="0">
                        <a:pos x="153" y="135"/>
                      </a:cxn>
                      <a:cxn ang="0">
                        <a:pos x="142" y="181"/>
                      </a:cxn>
                      <a:cxn ang="0">
                        <a:pos x="0" y="217"/>
                      </a:cxn>
                      <a:cxn ang="0">
                        <a:pos x="8" y="12"/>
                      </a:cxn>
                    </a:cxnLst>
                    <a:rect l="0" t="0" r="r" b="b"/>
                    <a:pathLst>
                      <a:path w="153" h="217">
                        <a:moveTo>
                          <a:pt x="8" y="12"/>
                        </a:moveTo>
                        <a:lnTo>
                          <a:pt x="72" y="9"/>
                        </a:lnTo>
                        <a:lnTo>
                          <a:pt x="123" y="0"/>
                        </a:lnTo>
                        <a:lnTo>
                          <a:pt x="147" y="39"/>
                        </a:lnTo>
                        <a:lnTo>
                          <a:pt x="153" y="93"/>
                        </a:lnTo>
                        <a:lnTo>
                          <a:pt x="153" y="135"/>
                        </a:lnTo>
                        <a:lnTo>
                          <a:pt x="142" y="181"/>
                        </a:lnTo>
                        <a:lnTo>
                          <a:pt x="0" y="217"/>
                        </a:lnTo>
                        <a:lnTo>
                          <a:pt x="8" y="12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130" name="Freeform 354"/>
                  <p:cNvSpPr>
                    <a:spLocks/>
                  </p:cNvSpPr>
                  <p:nvPr/>
                </p:nvSpPr>
                <p:spPr bwMode="auto">
                  <a:xfrm>
                    <a:off x="1415" y="7145"/>
                    <a:ext cx="68" cy="97"/>
                  </a:xfrm>
                  <a:custGeom>
                    <a:avLst/>
                    <a:gdLst/>
                    <a:ahLst/>
                    <a:cxnLst>
                      <a:cxn ang="0">
                        <a:pos x="5" y="6"/>
                      </a:cxn>
                      <a:cxn ang="0">
                        <a:pos x="57" y="11"/>
                      </a:cxn>
                      <a:cxn ang="0">
                        <a:pos x="112" y="0"/>
                      </a:cxn>
                      <a:cxn ang="0">
                        <a:pos x="128" y="29"/>
                      </a:cxn>
                      <a:cxn ang="0">
                        <a:pos x="136" y="85"/>
                      </a:cxn>
                      <a:cxn ang="0">
                        <a:pos x="130" y="146"/>
                      </a:cxn>
                      <a:cxn ang="0">
                        <a:pos x="130" y="156"/>
                      </a:cxn>
                      <a:cxn ang="0">
                        <a:pos x="0" y="193"/>
                      </a:cxn>
                      <a:cxn ang="0">
                        <a:pos x="5" y="6"/>
                      </a:cxn>
                    </a:cxnLst>
                    <a:rect l="0" t="0" r="r" b="b"/>
                    <a:pathLst>
                      <a:path w="136" h="193">
                        <a:moveTo>
                          <a:pt x="5" y="6"/>
                        </a:moveTo>
                        <a:lnTo>
                          <a:pt x="57" y="11"/>
                        </a:lnTo>
                        <a:lnTo>
                          <a:pt x="112" y="0"/>
                        </a:lnTo>
                        <a:lnTo>
                          <a:pt x="128" y="29"/>
                        </a:lnTo>
                        <a:lnTo>
                          <a:pt x="136" y="85"/>
                        </a:lnTo>
                        <a:lnTo>
                          <a:pt x="130" y="146"/>
                        </a:lnTo>
                        <a:lnTo>
                          <a:pt x="130" y="156"/>
                        </a:lnTo>
                        <a:lnTo>
                          <a:pt x="0" y="193"/>
                        </a:lnTo>
                        <a:lnTo>
                          <a:pt x="5" y="6"/>
                        </a:lnTo>
                        <a:close/>
                      </a:path>
                    </a:pathLst>
                  </a:custGeom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04131" name="Freeform 355"/>
              <p:cNvSpPr>
                <a:spLocks/>
              </p:cNvSpPr>
              <p:nvPr/>
            </p:nvSpPr>
            <p:spPr bwMode="auto">
              <a:xfrm>
                <a:off x="1110" y="7011"/>
                <a:ext cx="321" cy="256"/>
              </a:xfrm>
              <a:custGeom>
                <a:avLst/>
                <a:gdLst/>
                <a:ahLst/>
                <a:cxnLst>
                  <a:cxn ang="0">
                    <a:pos x="621" y="253"/>
                  </a:cxn>
                  <a:cxn ang="0">
                    <a:pos x="642" y="313"/>
                  </a:cxn>
                  <a:cxn ang="0">
                    <a:pos x="642" y="378"/>
                  </a:cxn>
                  <a:cxn ang="0">
                    <a:pos x="632" y="430"/>
                  </a:cxn>
                  <a:cxn ang="0">
                    <a:pos x="610" y="493"/>
                  </a:cxn>
                  <a:cxn ang="0">
                    <a:pos x="399" y="511"/>
                  </a:cxn>
                  <a:cxn ang="0">
                    <a:pos x="213" y="493"/>
                  </a:cxn>
                  <a:cxn ang="0">
                    <a:pos x="51" y="457"/>
                  </a:cxn>
                  <a:cxn ang="0">
                    <a:pos x="47" y="280"/>
                  </a:cxn>
                  <a:cxn ang="0">
                    <a:pos x="27" y="164"/>
                  </a:cxn>
                  <a:cxn ang="0">
                    <a:pos x="0" y="0"/>
                  </a:cxn>
                  <a:cxn ang="0">
                    <a:pos x="79" y="94"/>
                  </a:cxn>
                  <a:cxn ang="0">
                    <a:pos x="114" y="126"/>
                  </a:cxn>
                  <a:cxn ang="0">
                    <a:pos x="142" y="143"/>
                  </a:cxn>
                  <a:cxn ang="0">
                    <a:pos x="159" y="154"/>
                  </a:cxn>
                  <a:cxn ang="0">
                    <a:pos x="175" y="173"/>
                  </a:cxn>
                  <a:cxn ang="0">
                    <a:pos x="188" y="178"/>
                  </a:cxn>
                  <a:cxn ang="0">
                    <a:pos x="224" y="178"/>
                  </a:cxn>
                  <a:cxn ang="0">
                    <a:pos x="249" y="187"/>
                  </a:cxn>
                  <a:cxn ang="0">
                    <a:pos x="374" y="213"/>
                  </a:cxn>
                  <a:cxn ang="0">
                    <a:pos x="621" y="253"/>
                  </a:cxn>
                </a:cxnLst>
                <a:rect l="0" t="0" r="r" b="b"/>
                <a:pathLst>
                  <a:path w="642" h="511">
                    <a:moveTo>
                      <a:pt x="621" y="253"/>
                    </a:moveTo>
                    <a:lnTo>
                      <a:pt x="642" y="313"/>
                    </a:lnTo>
                    <a:lnTo>
                      <a:pt x="642" y="378"/>
                    </a:lnTo>
                    <a:lnTo>
                      <a:pt x="632" y="430"/>
                    </a:lnTo>
                    <a:lnTo>
                      <a:pt x="610" y="493"/>
                    </a:lnTo>
                    <a:lnTo>
                      <a:pt x="399" y="511"/>
                    </a:lnTo>
                    <a:lnTo>
                      <a:pt x="213" y="493"/>
                    </a:lnTo>
                    <a:lnTo>
                      <a:pt x="51" y="457"/>
                    </a:lnTo>
                    <a:lnTo>
                      <a:pt x="47" y="280"/>
                    </a:lnTo>
                    <a:lnTo>
                      <a:pt x="27" y="164"/>
                    </a:lnTo>
                    <a:lnTo>
                      <a:pt x="0" y="0"/>
                    </a:lnTo>
                    <a:lnTo>
                      <a:pt x="79" y="94"/>
                    </a:lnTo>
                    <a:lnTo>
                      <a:pt x="114" y="126"/>
                    </a:lnTo>
                    <a:lnTo>
                      <a:pt x="142" y="143"/>
                    </a:lnTo>
                    <a:lnTo>
                      <a:pt x="159" y="154"/>
                    </a:lnTo>
                    <a:lnTo>
                      <a:pt x="175" y="173"/>
                    </a:lnTo>
                    <a:lnTo>
                      <a:pt x="188" y="178"/>
                    </a:lnTo>
                    <a:lnTo>
                      <a:pt x="224" y="178"/>
                    </a:lnTo>
                    <a:lnTo>
                      <a:pt x="249" y="187"/>
                    </a:lnTo>
                    <a:lnTo>
                      <a:pt x="374" y="213"/>
                    </a:lnTo>
                    <a:lnTo>
                      <a:pt x="621" y="253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132" name="Freeform 356"/>
              <p:cNvSpPr>
                <a:spLocks/>
              </p:cNvSpPr>
              <p:nvPr/>
            </p:nvSpPr>
            <p:spPr bwMode="auto">
              <a:xfrm>
                <a:off x="929" y="6890"/>
                <a:ext cx="496" cy="371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264" y="26"/>
                  </a:cxn>
                  <a:cxn ang="0">
                    <a:pos x="287" y="80"/>
                  </a:cxn>
                  <a:cxn ang="0">
                    <a:pos x="294" y="110"/>
                  </a:cxn>
                  <a:cxn ang="0">
                    <a:pos x="280" y="159"/>
                  </a:cxn>
                  <a:cxn ang="0">
                    <a:pos x="228" y="226"/>
                  </a:cxn>
                  <a:cxn ang="0">
                    <a:pos x="275" y="194"/>
                  </a:cxn>
                  <a:cxn ang="0">
                    <a:pos x="310" y="145"/>
                  </a:cxn>
                  <a:cxn ang="0">
                    <a:pos x="353" y="231"/>
                  </a:cxn>
                  <a:cxn ang="0">
                    <a:pos x="368" y="259"/>
                  </a:cxn>
                  <a:cxn ang="0">
                    <a:pos x="417" y="322"/>
                  </a:cxn>
                  <a:cxn ang="0">
                    <a:pos x="493" y="397"/>
                  </a:cxn>
                  <a:cxn ang="0">
                    <a:pos x="504" y="418"/>
                  </a:cxn>
                  <a:cxn ang="0">
                    <a:pos x="484" y="455"/>
                  </a:cxn>
                  <a:cxn ang="0">
                    <a:pos x="414" y="530"/>
                  </a:cxn>
                  <a:cxn ang="0">
                    <a:pos x="469" y="494"/>
                  </a:cxn>
                  <a:cxn ang="0">
                    <a:pos x="512" y="467"/>
                  </a:cxn>
                  <a:cxn ang="0">
                    <a:pos x="523" y="432"/>
                  </a:cxn>
                  <a:cxn ang="0">
                    <a:pos x="706" y="464"/>
                  </a:cxn>
                  <a:cxn ang="0">
                    <a:pos x="841" y="485"/>
                  </a:cxn>
                  <a:cxn ang="0">
                    <a:pos x="780" y="534"/>
                  </a:cxn>
                  <a:cxn ang="0">
                    <a:pos x="736" y="573"/>
                  </a:cxn>
                  <a:cxn ang="0">
                    <a:pos x="671" y="618"/>
                  </a:cxn>
                  <a:cxn ang="0">
                    <a:pos x="759" y="578"/>
                  </a:cxn>
                  <a:cxn ang="0">
                    <a:pos x="857" y="490"/>
                  </a:cxn>
                  <a:cxn ang="0">
                    <a:pos x="977" y="502"/>
                  </a:cxn>
                  <a:cxn ang="0">
                    <a:pos x="993" y="560"/>
                  </a:cxn>
                  <a:cxn ang="0">
                    <a:pos x="985" y="662"/>
                  </a:cxn>
                  <a:cxn ang="0">
                    <a:pos x="958" y="723"/>
                  </a:cxn>
                  <a:cxn ang="0">
                    <a:pos x="849" y="741"/>
                  </a:cxn>
                  <a:cxn ang="0">
                    <a:pos x="709" y="732"/>
                  </a:cxn>
                  <a:cxn ang="0">
                    <a:pos x="573" y="725"/>
                  </a:cxn>
                  <a:cxn ang="0">
                    <a:pos x="417" y="695"/>
                  </a:cxn>
                  <a:cxn ang="0">
                    <a:pos x="397" y="686"/>
                  </a:cxn>
                  <a:cxn ang="0">
                    <a:pos x="339" y="644"/>
                  </a:cxn>
                  <a:cxn ang="0">
                    <a:pos x="247" y="573"/>
                  </a:cxn>
                  <a:cxn ang="0">
                    <a:pos x="132" y="424"/>
                  </a:cxn>
                  <a:cxn ang="0">
                    <a:pos x="23" y="273"/>
                  </a:cxn>
                  <a:cxn ang="0">
                    <a:pos x="0" y="208"/>
                  </a:cxn>
                  <a:cxn ang="0">
                    <a:pos x="23" y="93"/>
                  </a:cxn>
                  <a:cxn ang="0">
                    <a:pos x="82" y="14"/>
                  </a:cxn>
                  <a:cxn ang="0">
                    <a:pos x="178" y="0"/>
                  </a:cxn>
                </a:cxnLst>
                <a:rect l="0" t="0" r="r" b="b"/>
                <a:pathLst>
                  <a:path w="993" h="741">
                    <a:moveTo>
                      <a:pt x="178" y="0"/>
                    </a:moveTo>
                    <a:lnTo>
                      <a:pt x="264" y="26"/>
                    </a:lnTo>
                    <a:lnTo>
                      <a:pt x="287" y="80"/>
                    </a:lnTo>
                    <a:lnTo>
                      <a:pt x="294" y="110"/>
                    </a:lnTo>
                    <a:lnTo>
                      <a:pt x="280" y="159"/>
                    </a:lnTo>
                    <a:lnTo>
                      <a:pt x="228" y="226"/>
                    </a:lnTo>
                    <a:lnTo>
                      <a:pt x="275" y="194"/>
                    </a:lnTo>
                    <a:lnTo>
                      <a:pt x="310" y="145"/>
                    </a:lnTo>
                    <a:lnTo>
                      <a:pt x="353" y="231"/>
                    </a:lnTo>
                    <a:lnTo>
                      <a:pt x="368" y="259"/>
                    </a:lnTo>
                    <a:lnTo>
                      <a:pt x="417" y="322"/>
                    </a:lnTo>
                    <a:lnTo>
                      <a:pt x="493" y="397"/>
                    </a:lnTo>
                    <a:lnTo>
                      <a:pt x="504" y="418"/>
                    </a:lnTo>
                    <a:lnTo>
                      <a:pt x="484" y="455"/>
                    </a:lnTo>
                    <a:lnTo>
                      <a:pt x="414" y="530"/>
                    </a:lnTo>
                    <a:lnTo>
                      <a:pt x="469" y="494"/>
                    </a:lnTo>
                    <a:lnTo>
                      <a:pt x="512" y="467"/>
                    </a:lnTo>
                    <a:lnTo>
                      <a:pt x="523" y="432"/>
                    </a:lnTo>
                    <a:lnTo>
                      <a:pt x="706" y="464"/>
                    </a:lnTo>
                    <a:lnTo>
                      <a:pt x="841" y="485"/>
                    </a:lnTo>
                    <a:lnTo>
                      <a:pt x="780" y="534"/>
                    </a:lnTo>
                    <a:lnTo>
                      <a:pt x="736" y="573"/>
                    </a:lnTo>
                    <a:lnTo>
                      <a:pt x="671" y="618"/>
                    </a:lnTo>
                    <a:lnTo>
                      <a:pt x="759" y="578"/>
                    </a:lnTo>
                    <a:lnTo>
                      <a:pt x="857" y="490"/>
                    </a:lnTo>
                    <a:lnTo>
                      <a:pt x="977" y="502"/>
                    </a:lnTo>
                    <a:lnTo>
                      <a:pt x="993" y="560"/>
                    </a:lnTo>
                    <a:lnTo>
                      <a:pt x="985" y="662"/>
                    </a:lnTo>
                    <a:lnTo>
                      <a:pt x="958" y="723"/>
                    </a:lnTo>
                    <a:lnTo>
                      <a:pt x="849" y="741"/>
                    </a:lnTo>
                    <a:lnTo>
                      <a:pt x="709" y="732"/>
                    </a:lnTo>
                    <a:lnTo>
                      <a:pt x="573" y="725"/>
                    </a:lnTo>
                    <a:lnTo>
                      <a:pt x="417" y="695"/>
                    </a:lnTo>
                    <a:lnTo>
                      <a:pt x="397" y="686"/>
                    </a:lnTo>
                    <a:lnTo>
                      <a:pt x="339" y="644"/>
                    </a:lnTo>
                    <a:lnTo>
                      <a:pt x="247" y="573"/>
                    </a:lnTo>
                    <a:lnTo>
                      <a:pt x="132" y="424"/>
                    </a:lnTo>
                    <a:lnTo>
                      <a:pt x="23" y="273"/>
                    </a:lnTo>
                    <a:lnTo>
                      <a:pt x="0" y="208"/>
                    </a:lnTo>
                    <a:lnTo>
                      <a:pt x="23" y="93"/>
                    </a:lnTo>
                    <a:lnTo>
                      <a:pt x="82" y="14"/>
                    </a:lnTo>
                    <a:lnTo>
                      <a:pt x="178" y="0"/>
                    </a:lnTo>
                    <a:close/>
                  </a:path>
                </a:pathLst>
              </a:custGeom>
              <a:blipFill dpi="0" rotWithShape="0">
                <a:blip r:embed="rId10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357158" y="2143116"/>
            <a:ext cx="1643074" cy="8572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35743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noProof="1" smtClean="0">
                <a:solidFill>
                  <a:schemeClr val="bg1"/>
                </a:solidFill>
              </a:rPr>
              <a:t>Organisasi </a:t>
            </a:r>
            <a:endParaRPr lang="en-US" sz="2000" b="1" noProof="1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1071546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1" smtClean="0"/>
              <a:t>Lembaga / Institusi / Organisasi</a:t>
            </a:r>
            <a:endParaRPr lang="en-US" sz="2000" b="1" noProof="1"/>
          </a:p>
        </p:txBody>
      </p:sp>
      <p:sp>
        <p:nvSpPr>
          <p:cNvPr id="7" name="TextBox 6"/>
          <p:cNvSpPr txBox="1"/>
          <p:nvPr/>
        </p:nvSpPr>
        <p:spPr>
          <a:xfrm>
            <a:off x="2571736" y="2214554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1" smtClean="0"/>
              <a:t>Kelompok Fungsional</a:t>
            </a:r>
            <a:endParaRPr lang="en-US" sz="2000" b="1" noProof="1"/>
          </a:p>
        </p:txBody>
      </p:sp>
      <p:sp>
        <p:nvSpPr>
          <p:cNvPr id="10" name="TextBox 9"/>
          <p:cNvSpPr txBox="1"/>
          <p:nvPr/>
        </p:nvSpPr>
        <p:spPr>
          <a:xfrm>
            <a:off x="1643042" y="3429000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1" smtClean="0"/>
              <a:t>Tujuan Organisasi</a:t>
            </a:r>
            <a:endParaRPr lang="en-US" sz="2000" b="1" noProof="1"/>
          </a:p>
        </p:txBody>
      </p:sp>
      <p:sp>
        <p:nvSpPr>
          <p:cNvPr id="11" name="TextBox 10"/>
          <p:cNvSpPr txBox="1"/>
          <p:nvPr/>
        </p:nvSpPr>
        <p:spPr>
          <a:xfrm>
            <a:off x="785786" y="4286256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1" smtClean="0"/>
              <a:t>Sumber Daya </a:t>
            </a:r>
            <a:endParaRPr lang="en-US" sz="2000" b="1" noProof="1"/>
          </a:p>
        </p:txBody>
      </p:sp>
      <p:sp>
        <p:nvSpPr>
          <p:cNvPr id="12" name="TextBox 11"/>
          <p:cNvSpPr txBox="1"/>
          <p:nvPr/>
        </p:nvSpPr>
        <p:spPr>
          <a:xfrm>
            <a:off x="1643042" y="5429264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1" smtClean="0"/>
              <a:t>Lingkungan </a:t>
            </a:r>
            <a:endParaRPr lang="en-US" sz="2000" b="1" noProof="1"/>
          </a:p>
        </p:txBody>
      </p:sp>
      <p:sp>
        <p:nvSpPr>
          <p:cNvPr id="13" name="TextBox 12"/>
          <p:cNvSpPr txBox="1"/>
          <p:nvPr/>
        </p:nvSpPr>
        <p:spPr>
          <a:xfrm>
            <a:off x="7143768" y="3649808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1" smtClean="0"/>
              <a:t>Departementalisasi </a:t>
            </a:r>
            <a:endParaRPr lang="en-US" sz="2000" b="1" noProof="1"/>
          </a:p>
        </p:txBody>
      </p:sp>
      <p:sp>
        <p:nvSpPr>
          <p:cNvPr id="14" name="TextBox 13"/>
          <p:cNvSpPr txBox="1"/>
          <p:nvPr/>
        </p:nvSpPr>
        <p:spPr>
          <a:xfrm>
            <a:off x="7143768" y="4572008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1" smtClean="0"/>
              <a:t>Pembagian Kerja</a:t>
            </a:r>
            <a:endParaRPr lang="en-US" sz="2000" b="1" noProof="1"/>
          </a:p>
        </p:txBody>
      </p:sp>
      <p:sp>
        <p:nvSpPr>
          <p:cNvPr id="15" name="TextBox 14"/>
          <p:cNvSpPr txBox="1"/>
          <p:nvPr/>
        </p:nvSpPr>
        <p:spPr>
          <a:xfrm>
            <a:off x="7000892" y="5902034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1" smtClean="0"/>
              <a:t>Pemerincian Tugas Kerja</a:t>
            </a:r>
            <a:endParaRPr lang="en-US" sz="2000" b="1" noProof="1"/>
          </a:p>
        </p:txBody>
      </p:sp>
      <p:sp>
        <p:nvSpPr>
          <p:cNvPr id="16" name="TextBox 15"/>
          <p:cNvSpPr txBox="1"/>
          <p:nvPr/>
        </p:nvSpPr>
        <p:spPr>
          <a:xfrm>
            <a:off x="7000892" y="2432922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1" smtClean="0"/>
              <a:t>Pengelompokkan Kegiatan</a:t>
            </a:r>
            <a:endParaRPr lang="en-US" sz="2000" b="1" noProof="1"/>
          </a:p>
        </p:txBody>
      </p:sp>
      <p:sp>
        <p:nvSpPr>
          <p:cNvPr id="17" name="TextBox 16"/>
          <p:cNvSpPr txBox="1"/>
          <p:nvPr/>
        </p:nvSpPr>
        <p:spPr>
          <a:xfrm>
            <a:off x="6841170" y="1426760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1" smtClean="0"/>
              <a:t>Struktur Formal</a:t>
            </a:r>
            <a:endParaRPr lang="en-US" sz="2000" b="1" noProof="1"/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2000232" y="2571744"/>
            <a:ext cx="642942" cy="324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4" idx="6"/>
            <a:endCxn id="6" idx="1"/>
          </p:cNvCxnSpPr>
          <p:nvPr/>
        </p:nvCxnSpPr>
        <p:spPr bwMode="auto">
          <a:xfrm flipV="1">
            <a:off x="2000232" y="1579378"/>
            <a:ext cx="571504" cy="99236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3956354" y="2571744"/>
            <a:ext cx="642942" cy="324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Flowchart: Document 25"/>
          <p:cNvSpPr/>
          <p:nvPr/>
        </p:nvSpPr>
        <p:spPr bwMode="auto">
          <a:xfrm>
            <a:off x="4643438" y="2143116"/>
            <a:ext cx="1928826" cy="928694"/>
          </a:xfrm>
          <a:prstGeom prst="flowChartDocumen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14876" y="2190456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noProof="1" smtClean="0">
                <a:solidFill>
                  <a:schemeClr val="bg1"/>
                </a:solidFill>
              </a:rPr>
              <a:t>Proses Pengorganisasian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rot="5400000">
            <a:off x="4786711" y="3340319"/>
            <a:ext cx="571504" cy="79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51" idx="4"/>
          </p:cNvCxnSpPr>
          <p:nvPr/>
        </p:nvCxnSpPr>
        <p:spPr bwMode="auto">
          <a:xfrm flipV="1">
            <a:off x="6429388" y="4000504"/>
            <a:ext cx="785818" cy="50007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51" idx="4"/>
          </p:cNvCxnSpPr>
          <p:nvPr/>
        </p:nvCxnSpPr>
        <p:spPr bwMode="auto">
          <a:xfrm>
            <a:off x="6429388" y="4500582"/>
            <a:ext cx="857256" cy="50005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7537471" y="5566121"/>
            <a:ext cx="642942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5400000">
            <a:off x="7537471" y="3392487"/>
            <a:ext cx="642942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7537471" y="2106603"/>
            <a:ext cx="642942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2959420" y="3789438"/>
            <a:ext cx="969638" cy="56825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2000232" y="4643446"/>
            <a:ext cx="178595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 flipH="1" flipV="1">
            <a:off x="3119142" y="4871408"/>
            <a:ext cx="785818" cy="78581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51" name="Flowchart: Magnetic Disk 50"/>
          <p:cNvSpPr/>
          <p:nvPr/>
        </p:nvSpPr>
        <p:spPr bwMode="auto">
          <a:xfrm>
            <a:off x="3929058" y="3643338"/>
            <a:ext cx="2500330" cy="1714488"/>
          </a:xfrm>
          <a:prstGeom prst="flowChartMagneticDis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71934" y="4286256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noProof="1" smtClean="0">
                <a:solidFill>
                  <a:schemeClr val="bg1"/>
                </a:solidFill>
              </a:rPr>
              <a:t>Proses  Penyusunan Struktur  Organisasi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714348" y="190501"/>
            <a:ext cx="7010400" cy="809608"/>
          </a:xfrm>
        </p:spPr>
        <p:txBody>
          <a:bodyPr/>
          <a:lstStyle/>
          <a:p>
            <a:r>
              <a:rPr lang="en-US" noProof="1" smtClean="0">
                <a:latin typeface="Comic Sans MS" pitchFamily="66" charset="0"/>
              </a:rPr>
              <a:t>2. Fungsi Pengorganisasian</a:t>
            </a:r>
            <a:endParaRPr lang="en-US" noProof="1">
              <a:latin typeface="Comic Sans MS" pitchFamily="66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3929058" y="1643050"/>
            <a:ext cx="2786082" cy="324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16" y="428604"/>
            <a:ext cx="4900618" cy="1295400"/>
          </a:xfrm>
        </p:spPr>
        <p:txBody>
          <a:bodyPr/>
          <a:lstStyle/>
          <a:p>
            <a:r>
              <a:rPr lang="en-US" noProof="1" smtClean="0">
                <a:latin typeface="Comic Sans MS" pitchFamily="66" charset="0"/>
              </a:rPr>
              <a:t>Hakikat Organisasi </a:t>
            </a:r>
            <a:endParaRPr lang="en-US" noProof="1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2"/>
            <a:ext cx="3614734" cy="4567257"/>
          </a:xfrm>
        </p:spPr>
        <p:txBody>
          <a:bodyPr/>
          <a:lstStyle/>
          <a:p>
            <a:r>
              <a:rPr lang="en-US" sz="2400" noProof="1" smtClean="0">
                <a:latin typeface="Comic Sans MS" pitchFamily="66" charset="0"/>
              </a:rPr>
              <a:t>Suatu sistem,</a:t>
            </a:r>
          </a:p>
          <a:p>
            <a:r>
              <a:rPr lang="en-US" sz="2400" noProof="1" smtClean="0">
                <a:latin typeface="Comic Sans MS" pitchFamily="66" charset="0"/>
              </a:rPr>
              <a:t>Memiliki tujuan yg akan dicapai,</a:t>
            </a:r>
          </a:p>
          <a:p>
            <a:r>
              <a:rPr lang="en-US" sz="2400" noProof="1" smtClean="0">
                <a:latin typeface="Comic Sans MS" pitchFamily="66" charset="0"/>
              </a:rPr>
              <a:t>Aturan kerja,</a:t>
            </a:r>
          </a:p>
          <a:p>
            <a:r>
              <a:rPr lang="en-US" sz="2400" noProof="1" smtClean="0">
                <a:latin typeface="Comic Sans MS" pitchFamily="66" charset="0"/>
              </a:rPr>
              <a:t>Norma yg harus ditaati,</a:t>
            </a:r>
          </a:p>
          <a:p>
            <a:r>
              <a:rPr lang="en-US" sz="2400" noProof="1" smtClean="0">
                <a:latin typeface="Comic Sans MS" pitchFamily="66" charset="0"/>
              </a:rPr>
              <a:t>Metode dan prosedur mengerjakan,</a:t>
            </a:r>
          </a:p>
          <a:p>
            <a:r>
              <a:rPr lang="en-US" sz="2400" noProof="1" smtClean="0">
                <a:latin typeface="Comic Sans MS" pitchFamily="66" charset="0"/>
              </a:rPr>
              <a:t>Org yg menjalankan pekerjaan,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4852" y="2505081"/>
            <a:ext cx="4614866" cy="3924315"/>
          </a:xfrm>
        </p:spPr>
        <p:txBody>
          <a:bodyPr/>
          <a:lstStyle/>
          <a:p>
            <a:r>
              <a:rPr lang="en-US" sz="2400" noProof="1" smtClean="0">
                <a:latin typeface="Comic Sans MS" pitchFamily="66" charset="0"/>
              </a:rPr>
              <a:t>Kesatuan arah dan perintah,</a:t>
            </a:r>
          </a:p>
          <a:p>
            <a:r>
              <a:rPr lang="en-US" sz="2400" noProof="1" smtClean="0">
                <a:latin typeface="Comic Sans MS" pitchFamily="66" charset="0"/>
              </a:rPr>
              <a:t>Koordinasi,</a:t>
            </a:r>
          </a:p>
          <a:p>
            <a:r>
              <a:rPr lang="en-US" sz="2400" noProof="1" smtClean="0">
                <a:latin typeface="Comic Sans MS" pitchFamily="66" charset="0"/>
              </a:rPr>
              <a:t>Kontrol, </a:t>
            </a:r>
          </a:p>
          <a:p>
            <a:r>
              <a:rPr lang="en-US" sz="2400" noProof="1" smtClean="0">
                <a:latin typeface="Comic Sans MS" pitchFamily="66" charset="0"/>
              </a:rPr>
              <a:t>Kerja sama </a:t>
            </a:r>
          </a:p>
          <a:p>
            <a:r>
              <a:rPr lang="en-US" sz="2400" noProof="1" smtClean="0">
                <a:latin typeface="Comic Sans MS" pitchFamily="66" charset="0"/>
              </a:rPr>
              <a:t>Hbgn sosial diantara org-org yg ada didlmnya,</a:t>
            </a:r>
          </a:p>
          <a:p>
            <a:r>
              <a:rPr lang="en-US" sz="2400" noProof="1" smtClean="0">
                <a:latin typeface="Comic Sans MS" pitchFamily="66" charset="0"/>
              </a:rPr>
              <a:t>Penghargaan kpd setiap org yg telah melaksanakan pekerjaannya.</a:t>
            </a:r>
            <a:endParaRPr lang="en-US" sz="2400" noProof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31863" y="642917"/>
            <a:ext cx="7158037" cy="785819"/>
          </a:xfrm>
        </p:spPr>
        <p:txBody>
          <a:bodyPr/>
          <a:lstStyle/>
          <a:p>
            <a:pPr algn="ctr"/>
            <a:r>
              <a:rPr lang="en-US" sz="3200" b="1" noProof="1" smtClean="0">
                <a:solidFill>
                  <a:schemeClr val="tx1"/>
                </a:solidFill>
                <a:latin typeface="Kristen ITC" pitchFamily="66" charset="0"/>
              </a:rPr>
              <a:t>Organisasi sebagai suatu Sistem</a:t>
            </a:r>
            <a:endParaRPr lang="en-US" sz="3200" b="1" noProof="1">
              <a:solidFill>
                <a:schemeClr val="tx1"/>
              </a:solidFill>
              <a:latin typeface="Kristen ITC" pitchFamily="66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1500166" y="1857364"/>
            <a:ext cx="6715172" cy="1714512"/>
            <a:chOff x="1142976" y="1928802"/>
            <a:chExt cx="6715172" cy="1714512"/>
          </a:xfrm>
        </p:grpSpPr>
        <p:sp>
          <p:nvSpPr>
            <p:cNvPr id="7" name="TextBox 6"/>
            <p:cNvSpPr txBox="1"/>
            <p:nvPr/>
          </p:nvSpPr>
          <p:spPr>
            <a:xfrm>
              <a:off x="2129460" y="2656830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Kristen ITC" pitchFamily="66" charset="0"/>
                </a:rPr>
                <a:t>Input </a:t>
              </a:r>
              <a:endParaRPr lang="en-US" b="1" dirty="0">
                <a:latin typeface="Kristen ITC" pitchFamily="66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43972" y="2796317"/>
              <a:ext cx="1285884" cy="461665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noProof="1" smtClean="0">
                  <a:latin typeface="Kristen ITC" pitchFamily="66" charset="0"/>
                </a:rPr>
                <a:t>Proses </a:t>
              </a:r>
              <a:endParaRPr lang="en-US" sz="2400" b="1" noProof="1">
                <a:latin typeface="Kristen ITC" pitchFamily="66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01360" y="2656830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Kristen ITC" pitchFamily="66" charset="0"/>
                </a:rPr>
                <a:t>Output </a:t>
              </a:r>
              <a:endParaRPr lang="en-US" b="1" dirty="0">
                <a:latin typeface="Kristen ITC" pitchFamily="66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01096" y="2156764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noProof="1" smtClean="0">
                  <a:latin typeface="Kristen ITC" pitchFamily="66" charset="0"/>
                </a:rPr>
                <a:t>Lingkungan </a:t>
              </a:r>
              <a:endParaRPr lang="en-US" b="1" noProof="1">
                <a:latin typeface="Kristen ITC" pitchFamily="66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1557956" y="3017218"/>
              <a:ext cx="2214578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5129856" y="3014020"/>
              <a:ext cx="2214578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Connector 16"/>
            <p:cNvCxnSpPr>
              <a:stCxn id="9" idx="2"/>
            </p:cNvCxnSpPr>
            <p:nvPr/>
          </p:nvCxnSpPr>
          <p:spPr bwMode="auto">
            <a:xfrm rot="5400000">
              <a:off x="6064621" y="3234405"/>
              <a:ext cx="416486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5400000">
              <a:off x="2449373" y="3221469"/>
              <a:ext cx="416486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2643174" y="3429000"/>
              <a:ext cx="3643338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Rectangle 20"/>
            <p:cNvSpPr/>
            <p:nvPr/>
          </p:nvSpPr>
          <p:spPr bwMode="auto">
            <a:xfrm>
              <a:off x="1142976" y="1928802"/>
              <a:ext cx="6715172" cy="171451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endParaRPr>
            </a:p>
          </p:txBody>
        </p:sp>
      </p:grpSp>
      <p:sp>
        <p:nvSpPr>
          <p:cNvPr id="22" name="Rectangle 21"/>
          <p:cNvSpPr/>
          <p:nvPr/>
        </p:nvSpPr>
        <p:spPr bwMode="auto">
          <a:xfrm>
            <a:off x="857224" y="3643314"/>
            <a:ext cx="7286676" cy="271464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1538" y="371475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Kristen ITC" pitchFamily="66" charset="0"/>
              </a:rPr>
              <a:t>Input </a:t>
            </a:r>
            <a:endParaRPr lang="en-US" b="1" dirty="0">
              <a:latin typeface="Kristen ITC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9388" y="367061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Kristen ITC" pitchFamily="66" charset="0"/>
              </a:rPr>
              <a:t>Output </a:t>
            </a:r>
            <a:endParaRPr lang="en-US" b="1" dirty="0">
              <a:latin typeface="Kristen ITC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1538" y="4086059"/>
            <a:ext cx="1857388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noProof="1" smtClean="0">
                <a:latin typeface="Kristen ITC" pitchFamily="66" charset="0"/>
              </a:rPr>
              <a:t>Bahan baku</a:t>
            </a:r>
          </a:p>
          <a:p>
            <a:pPr>
              <a:buFont typeface="Arial" pitchFamily="34" charset="0"/>
              <a:buChar char="•"/>
            </a:pPr>
            <a:r>
              <a:rPr lang="en-US" noProof="1" smtClean="0">
                <a:latin typeface="Kristen ITC" pitchFamily="66" charset="0"/>
              </a:rPr>
              <a:t>Tenaga kerja</a:t>
            </a:r>
          </a:p>
          <a:p>
            <a:pPr>
              <a:buFont typeface="Arial" pitchFamily="34" charset="0"/>
              <a:buChar char="•"/>
            </a:pPr>
            <a:r>
              <a:rPr lang="en-US" noProof="1" smtClean="0">
                <a:latin typeface="Kristen ITC" pitchFamily="66" charset="0"/>
              </a:rPr>
              <a:t>Alat-alat</a:t>
            </a:r>
          </a:p>
          <a:p>
            <a:pPr>
              <a:buFont typeface="Arial" pitchFamily="34" charset="0"/>
              <a:buChar char="•"/>
            </a:pPr>
            <a:r>
              <a:rPr lang="en-US" noProof="1" smtClean="0">
                <a:latin typeface="Kristen ITC" pitchFamily="66" charset="0"/>
              </a:rPr>
              <a:t>dsb </a:t>
            </a:r>
            <a:endParaRPr lang="en-US" noProof="1">
              <a:latin typeface="Kristen ITC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57284" y="4277972"/>
            <a:ext cx="1857388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noProof="1" smtClean="0">
                <a:latin typeface="Kristen ITC" pitchFamily="66" charset="0"/>
              </a:rPr>
              <a:t>Barang jadi</a:t>
            </a:r>
          </a:p>
          <a:p>
            <a:pPr>
              <a:buFont typeface="Arial" pitchFamily="34" charset="0"/>
              <a:buChar char="•"/>
            </a:pPr>
            <a:r>
              <a:rPr lang="en-US" noProof="1" smtClean="0">
                <a:latin typeface="Kristen ITC" pitchFamily="66" charset="0"/>
              </a:rPr>
              <a:t>Jasa-jasa</a:t>
            </a:r>
          </a:p>
          <a:p>
            <a:pPr>
              <a:buFont typeface="Arial" pitchFamily="34" charset="0"/>
              <a:buChar char="•"/>
            </a:pPr>
            <a:r>
              <a:rPr lang="en-US" noProof="1" smtClean="0">
                <a:latin typeface="Kristen ITC" pitchFamily="66" charset="0"/>
              </a:rPr>
              <a:t>dsb </a:t>
            </a:r>
            <a:endParaRPr lang="en-US" noProof="1">
              <a:latin typeface="Kristen ITC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71868" y="4364188"/>
            <a:ext cx="1928826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noProof="1" smtClean="0">
                <a:latin typeface="Kristen ITC" pitchFamily="66" charset="0"/>
              </a:rPr>
              <a:t>Organisasi Badan Usaha</a:t>
            </a:r>
            <a:endParaRPr lang="en-US" sz="2000" noProof="1">
              <a:latin typeface="Kristen ITC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58886" y="557214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noProof="1" smtClean="0">
                <a:latin typeface="Kristen ITC" pitchFamily="66" charset="0"/>
              </a:rPr>
              <a:t>Lingkungan </a:t>
            </a:r>
            <a:endParaRPr lang="en-US" b="1" noProof="1">
              <a:latin typeface="Kristen ITC" pitchFamily="66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901630" y="4713296"/>
            <a:ext cx="642942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5487046" y="4738982"/>
            <a:ext cx="642942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endCxn id="28" idx="3"/>
          </p:cNvCxnSpPr>
          <p:nvPr/>
        </p:nvCxnSpPr>
        <p:spPr bwMode="auto">
          <a:xfrm rot="10800000" flipV="1">
            <a:off x="5330522" y="5214950"/>
            <a:ext cx="1670370" cy="5418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28" idx="1"/>
          </p:cNvCxnSpPr>
          <p:nvPr/>
        </p:nvCxnSpPr>
        <p:spPr bwMode="auto">
          <a:xfrm>
            <a:off x="2054824" y="5313684"/>
            <a:ext cx="1704062" cy="4431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16200000" flipH="1">
            <a:off x="6607984" y="5624705"/>
            <a:ext cx="928694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5400000">
            <a:off x="1608117" y="5664723"/>
            <a:ext cx="785818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1986584" y="6056970"/>
            <a:ext cx="5072098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71414"/>
            <a:ext cx="7010400" cy="1238236"/>
          </a:xfrm>
        </p:spPr>
        <p:txBody>
          <a:bodyPr anchor="ctr"/>
          <a:lstStyle/>
          <a:p>
            <a:pPr algn="ctr"/>
            <a:r>
              <a:rPr lang="en-US" sz="4000" noProof="1" smtClean="0">
                <a:solidFill>
                  <a:schemeClr val="bg1"/>
                </a:solidFill>
                <a:latin typeface="Kristen ITC" pitchFamily="66" charset="0"/>
              </a:rPr>
              <a:t>Fondasi-fondasi Organisasi</a:t>
            </a:r>
            <a:endParaRPr lang="en-US" sz="4000" noProof="1">
              <a:solidFill>
                <a:schemeClr val="bg1"/>
              </a:solidFill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57554" y="2214554"/>
            <a:ext cx="5643602" cy="3786214"/>
          </a:xfrm>
        </p:spPr>
        <p:txBody>
          <a:bodyPr/>
          <a:lstStyle/>
          <a:p>
            <a:r>
              <a:rPr lang="en-US" sz="2800" noProof="1" smtClean="0">
                <a:solidFill>
                  <a:schemeClr val="bg1"/>
                </a:solidFill>
                <a:latin typeface="Kristen ITC" pitchFamily="66" charset="0"/>
              </a:rPr>
              <a:t>Perumusan tujuan organisasi,</a:t>
            </a:r>
          </a:p>
          <a:p>
            <a:r>
              <a:rPr lang="en-US" sz="2800" noProof="1" smtClean="0">
                <a:solidFill>
                  <a:schemeClr val="bg1"/>
                </a:solidFill>
                <a:latin typeface="Kristen ITC" pitchFamily="66" charset="0"/>
              </a:rPr>
              <a:t>Pembagian kerja / tugas,</a:t>
            </a:r>
          </a:p>
          <a:p>
            <a:r>
              <a:rPr lang="en-US" sz="2800" noProof="1" smtClean="0">
                <a:solidFill>
                  <a:schemeClr val="bg1"/>
                </a:solidFill>
                <a:latin typeface="Kristen ITC" pitchFamily="66" charset="0"/>
              </a:rPr>
              <a:t>Koordinasi,</a:t>
            </a:r>
          </a:p>
          <a:p>
            <a:r>
              <a:rPr lang="en-US" sz="2800" noProof="1" smtClean="0">
                <a:solidFill>
                  <a:schemeClr val="bg1"/>
                </a:solidFill>
                <a:latin typeface="Kristen ITC" pitchFamily="66" charset="0"/>
              </a:rPr>
              <a:t>Pelimpahan wewenang,</a:t>
            </a:r>
          </a:p>
          <a:p>
            <a:r>
              <a:rPr lang="en-US" sz="2800" noProof="1" smtClean="0">
                <a:solidFill>
                  <a:schemeClr val="bg1"/>
                </a:solidFill>
                <a:latin typeface="Kristen ITC" pitchFamily="66" charset="0"/>
              </a:rPr>
              <a:t>Rentangan kontrol,</a:t>
            </a:r>
          </a:p>
          <a:p>
            <a:r>
              <a:rPr lang="en-US" sz="2800" noProof="1" smtClean="0">
                <a:solidFill>
                  <a:schemeClr val="bg1"/>
                </a:solidFill>
                <a:latin typeface="Kristen ITC" pitchFamily="66" charset="0"/>
              </a:rPr>
              <a:t>Jenjang organisasi,</a:t>
            </a:r>
          </a:p>
          <a:p>
            <a:r>
              <a:rPr lang="en-US" sz="2800" noProof="1" smtClean="0">
                <a:solidFill>
                  <a:schemeClr val="bg1"/>
                </a:solidFill>
                <a:latin typeface="Kristen ITC" pitchFamily="66" charset="0"/>
              </a:rPr>
              <a:t>Fleksibilitas.</a:t>
            </a:r>
            <a:endParaRPr lang="en-US" sz="2800" noProof="1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92162" name="Picture 2" descr="F:\MATERI KULIAH FKIP UNILA\Gambar utk Power Point\J02832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66" y="2256184"/>
            <a:ext cx="2512936" cy="3030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357165"/>
            <a:ext cx="5711839" cy="857257"/>
          </a:xfrm>
        </p:spPr>
        <p:txBody>
          <a:bodyPr anchor="ctr"/>
          <a:lstStyle/>
          <a:p>
            <a:pPr algn="ctr"/>
            <a:r>
              <a:rPr lang="en-US" sz="4400" b="0" noProof="1" smtClean="0">
                <a:latin typeface="Berlin Sans FB" pitchFamily="34" charset="0"/>
              </a:rPr>
              <a:t>Struktur Organisasi</a:t>
            </a:r>
            <a:endParaRPr lang="en-US" sz="4400" b="0" noProof="1">
              <a:latin typeface="Berlin Sans FB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5721" y="1928802"/>
            <a:ext cx="3357586" cy="4000528"/>
          </a:xfrm>
        </p:spPr>
        <p:txBody>
          <a:bodyPr/>
          <a:lstStyle/>
          <a:p>
            <a:pPr marL="287338" indent="-287338">
              <a:spcBef>
                <a:spcPts val="0"/>
              </a:spcBef>
            </a:pPr>
            <a:r>
              <a:rPr lang="en-US" noProof="1" smtClean="0">
                <a:latin typeface="Berlin Sans FB" pitchFamily="34" charset="0"/>
              </a:rPr>
              <a:t>Struktur; pola hbngn komponen atau bagian suatu organisasi.</a:t>
            </a:r>
          </a:p>
          <a:p>
            <a:pPr marL="287338" indent="-287338">
              <a:spcBef>
                <a:spcPts val="0"/>
              </a:spcBef>
            </a:pPr>
            <a:r>
              <a:rPr lang="en-US" noProof="1" smtClean="0">
                <a:latin typeface="Berlin Sans FB" pitchFamily="34" charset="0"/>
              </a:rPr>
              <a:t>Sistem formal hubgn kerja yg membagi &amp; meng-koordinasikan tugas.</a:t>
            </a:r>
            <a:endParaRPr lang="en-US" noProof="1">
              <a:latin typeface="Berlin Sans FB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428992" y="1428736"/>
            <a:ext cx="5572164" cy="5357850"/>
          </a:xfrm>
        </p:spPr>
        <p:txBody>
          <a:bodyPr/>
          <a:lstStyle/>
          <a:p>
            <a:pPr marL="231775" indent="-231775">
              <a:buFont typeface="Wingdings" pitchFamily="2" charset="2"/>
              <a:buChar char="q"/>
            </a:pPr>
            <a:r>
              <a:rPr lang="en-US" noProof="1" smtClean="0">
                <a:latin typeface="Berlin Sans FB" pitchFamily="34" charset="0"/>
              </a:rPr>
              <a:t>Tergambar posisi kerja, pembagian kerja, jenis kerja yg dilakukan, hbgn atasan dan bawahan, kelompok, komponen atau bagian, tingkat manajemen dan saluran komunikasi.</a:t>
            </a:r>
          </a:p>
          <a:p>
            <a:pPr marL="231775" indent="-231775">
              <a:buFont typeface="Wingdings" pitchFamily="2" charset="2"/>
              <a:buChar char="q"/>
            </a:pPr>
            <a:r>
              <a:rPr lang="en-US" noProof="1" smtClean="0">
                <a:latin typeface="Berlin Sans FB" pitchFamily="34" charset="0"/>
              </a:rPr>
              <a:t>Menspesifikasi pembagian kegiatan kerja &amp; menunjukkan bgmn fungsi /kegiatan kerja &amp; bgmn  dihbgkan.</a:t>
            </a:r>
          </a:p>
          <a:p>
            <a:pPr marL="231775" indent="-231775">
              <a:buFont typeface="Wingdings" pitchFamily="2" charset="2"/>
              <a:buChar char="q"/>
            </a:pPr>
            <a:r>
              <a:rPr lang="en-US" noProof="1" smtClean="0">
                <a:latin typeface="Berlin Sans FB" pitchFamily="34" charset="0"/>
              </a:rPr>
              <a:t>Hirarki &amp; struktur wewenang orgnssi serta hbgn pelapornya.</a:t>
            </a:r>
            <a:endParaRPr lang="en-US" noProof="1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9"/>
            <a:ext cx="8212137" cy="1046146"/>
          </a:xfrm>
        </p:spPr>
        <p:txBody>
          <a:bodyPr/>
          <a:lstStyle/>
          <a:p>
            <a:r>
              <a:rPr lang="id-ID" sz="3200" b="1" dirty="0" smtClean="0">
                <a:latin typeface="Comic Sans MS" pitchFamily="66" charset="0"/>
              </a:rPr>
              <a:t>FUNGSI PENGORGANISASIAN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928802"/>
            <a:ext cx="4714908" cy="3733816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latin typeface="Tempus Sans ITC" pitchFamily="82" charset="0"/>
              </a:rPr>
              <a:t>A</a:t>
            </a:r>
            <a:r>
              <a:rPr lang="id-ID" sz="3600" b="1" dirty="0" smtClean="0">
                <a:latin typeface="Tempus Sans ITC" pitchFamily="82" charset="0"/>
              </a:rPr>
              <a:t>ktivitas </a:t>
            </a:r>
            <a:r>
              <a:rPr lang="id-ID" sz="3600" b="1" dirty="0">
                <a:latin typeface="Tempus Sans ITC" pitchFamily="82" charset="0"/>
              </a:rPr>
              <a:t>menyusun dan membentuk </a:t>
            </a:r>
            <a:r>
              <a:rPr lang="id-ID" sz="3600" b="1" dirty="0" smtClean="0">
                <a:latin typeface="Tempus Sans ITC" pitchFamily="82" charset="0"/>
              </a:rPr>
              <a:t>hbgn </a:t>
            </a:r>
            <a:r>
              <a:rPr lang="id-ID" sz="3600" b="1" dirty="0">
                <a:latin typeface="Tempus Sans ITC" pitchFamily="82" charset="0"/>
              </a:rPr>
              <a:t>kerja antara </a:t>
            </a:r>
            <a:r>
              <a:rPr lang="id-ID" sz="3600" b="1" dirty="0" smtClean="0">
                <a:latin typeface="Tempus Sans ITC" pitchFamily="82" charset="0"/>
              </a:rPr>
              <a:t>org-org </a:t>
            </a:r>
            <a:r>
              <a:rPr lang="id-ID" sz="3600" b="1" dirty="0">
                <a:latin typeface="Tempus Sans ITC" pitchFamily="82" charset="0"/>
              </a:rPr>
              <a:t>sehingga terwujud suatu kesatuan usaha </a:t>
            </a:r>
            <a:r>
              <a:rPr lang="id-ID" sz="3600" b="1" dirty="0" smtClean="0">
                <a:latin typeface="Tempus Sans ITC" pitchFamily="82" charset="0"/>
              </a:rPr>
              <a:t>dlm </a:t>
            </a:r>
            <a:r>
              <a:rPr lang="id-ID" sz="3600" b="1" dirty="0">
                <a:latin typeface="Tempus Sans ITC" pitchFamily="82" charset="0"/>
              </a:rPr>
              <a:t>mencapai tujuan </a:t>
            </a:r>
            <a:r>
              <a:rPr lang="id-ID" sz="3600" b="1" dirty="0" smtClean="0">
                <a:latin typeface="Tempus Sans ITC" pitchFamily="82" charset="0"/>
              </a:rPr>
              <a:t>yg </a:t>
            </a:r>
            <a:r>
              <a:rPr lang="id-ID" sz="3600" b="1" dirty="0">
                <a:latin typeface="Tempus Sans ITC" pitchFamily="82" charset="0"/>
              </a:rPr>
              <a:t>telah ditetapkan. </a:t>
            </a:r>
            <a:endParaRPr lang="en-US" sz="3600" b="1" dirty="0">
              <a:latin typeface="Tempus Sans ITC" pitchFamily="82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214554"/>
            <a:ext cx="3143272" cy="346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214313"/>
            <a:ext cx="5349888" cy="928671"/>
          </a:xfrm>
        </p:spPr>
        <p:txBody>
          <a:bodyPr/>
          <a:lstStyle/>
          <a:p>
            <a:r>
              <a:rPr lang="en-US" sz="4800" b="1" noProof="1" smtClean="0">
                <a:latin typeface="Harrington" pitchFamily="82" charset="0"/>
              </a:rPr>
              <a:t>Pengorganisasian </a:t>
            </a:r>
            <a:endParaRPr lang="en-US" sz="4800" b="1" noProof="1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43050"/>
            <a:ext cx="5318138" cy="4625997"/>
          </a:xfrm>
        </p:spPr>
        <p:txBody>
          <a:bodyPr/>
          <a:lstStyle/>
          <a:p>
            <a:r>
              <a:rPr lang="en-US" sz="2400" noProof="1" smtClean="0">
                <a:latin typeface="Comic Sans MS" pitchFamily="66" charset="0"/>
              </a:rPr>
              <a:t>Proses </a:t>
            </a:r>
            <a:r>
              <a:rPr lang="en-US" sz="2400" b="1" u="sng" noProof="1" smtClean="0">
                <a:latin typeface="Comic Sans MS" pitchFamily="66" charset="0"/>
              </a:rPr>
              <a:t>pengelompokkan kegiatan </a:t>
            </a:r>
            <a:r>
              <a:rPr lang="en-US" sz="2400" noProof="1" smtClean="0">
                <a:latin typeface="Comic Sans MS" pitchFamily="66" charset="0"/>
              </a:rPr>
              <a:t>utk mencapai tujuan dan penugasan setiap kelompok kpd seorang manajer yg mempunyai </a:t>
            </a:r>
            <a:r>
              <a:rPr lang="en-US" sz="2400" b="1" u="sng" noProof="1" smtClean="0">
                <a:latin typeface="Comic Sans MS" pitchFamily="66" charset="0"/>
              </a:rPr>
              <a:t>kekuasaan</a:t>
            </a:r>
            <a:r>
              <a:rPr lang="en-US" sz="2400" noProof="1" smtClean="0">
                <a:latin typeface="Comic Sans MS" pitchFamily="66" charset="0"/>
              </a:rPr>
              <a:t>, utk </a:t>
            </a:r>
            <a:r>
              <a:rPr lang="en-US" sz="2400" b="1" u="sng" noProof="1" smtClean="0">
                <a:latin typeface="Comic Sans MS" pitchFamily="66" charset="0"/>
              </a:rPr>
              <a:t>mengawasi</a:t>
            </a:r>
            <a:r>
              <a:rPr lang="en-US" sz="2400" noProof="1" smtClean="0">
                <a:latin typeface="Comic Sans MS" pitchFamily="66" charset="0"/>
              </a:rPr>
              <a:t> anggota kelompoknya. </a:t>
            </a:r>
          </a:p>
          <a:p>
            <a:r>
              <a:rPr lang="en-US" sz="2400" noProof="1" smtClean="0">
                <a:latin typeface="Comic Sans MS" pitchFamily="66" charset="0"/>
              </a:rPr>
              <a:t>Pengorganisasian dilakukan utk </a:t>
            </a:r>
            <a:r>
              <a:rPr lang="en-US" sz="2400" b="1" u="sng" noProof="1" smtClean="0">
                <a:latin typeface="Comic Sans MS" pitchFamily="66" charset="0"/>
              </a:rPr>
              <a:t>menghimpun</a:t>
            </a:r>
            <a:r>
              <a:rPr lang="en-US" sz="2400" noProof="1" smtClean="0">
                <a:latin typeface="Comic Sans MS" pitchFamily="66" charset="0"/>
              </a:rPr>
              <a:t> dan </a:t>
            </a:r>
            <a:r>
              <a:rPr lang="en-US" sz="2400" b="1" u="sng" noProof="1" smtClean="0">
                <a:latin typeface="Comic Sans MS" pitchFamily="66" charset="0"/>
              </a:rPr>
              <a:t>mengatur </a:t>
            </a:r>
            <a:r>
              <a:rPr lang="en-US" sz="2400" noProof="1" smtClean="0">
                <a:latin typeface="Comic Sans MS" pitchFamily="66" charset="0"/>
              </a:rPr>
              <a:t>semua sumber yg diperlukan, termasuk manusia, sehingga pekerjaan yg dikehendaki dpt dilaksanakan dengan berhasil (Terry &amp; Rue).</a:t>
            </a:r>
            <a:endParaRPr lang="en-US" sz="2400" noProof="1">
              <a:latin typeface="Comic Sans MS" pitchFamily="66" charset="0"/>
            </a:endParaRPr>
          </a:p>
        </p:txBody>
      </p:sp>
      <p:pic>
        <p:nvPicPr>
          <p:cNvPr id="90114" name="Picture 20" descr="forum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1287" y="1928802"/>
            <a:ext cx="3439869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22238"/>
            <a:ext cx="8001056" cy="806432"/>
          </a:xfrm>
        </p:spPr>
        <p:txBody>
          <a:bodyPr/>
          <a:lstStyle/>
          <a:p>
            <a:pPr algn="ctr"/>
            <a:r>
              <a:rPr lang="en-US" noProof="1" smtClean="0">
                <a:latin typeface="Comic Sans MS" pitchFamily="66" charset="0"/>
              </a:rPr>
              <a:t>Proses Pengorganisasian </a:t>
            </a:r>
            <a:endParaRPr lang="en-US" noProof="1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0430" y="1214422"/>
            <a:ext cx="20717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1313" indent="-341313"/>
            <a:r>
              <a:rPr lang="en-US" b="1" noProof="1" smtClean="0">
                <a:latin typeface="Comic Sans MS" pitchFamily="66" charset="0"/>
              </a:rPr>
              <a:t>1. Pemerincian Pekerjaan</a:t>
            </a:r>
            <a:endParaRPr lang="en-US" b="1" noProof="1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0430" y="2282794"/>
            <a:ext cx="20717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1313" indent="-341313"/>
            <a:r>
              <a:rPr lang="en-US" b="1" noProof="1" smtClean="0">
                <a:latin typeface="Comic Sans MS" pitchFamily="66" charset="0"/>
              </a:rPr>
              <a:t>2. Pembagian kerja</a:t>
            </a:r>
            <a:endParaRPr lang="en-US" b="1" noProof="1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3337327"/>
            <a:ext cx="20717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1313" indent="-341313"/>
            <a:r>
              <a:rPr lang="en-US" b="1" noProof="1" smtClean="0">
                <a:latin typeface="Comic Sans MS" pitchFamily="66" charset="0"/>
              </a:rPr>
              <a:t>3. Penyatuan Pekerjaan</a:t>
            </a:r>
            <a:endParaRPr lang="en-US" b="1" noProof="1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4381601"/>
            <a:ext cx="20717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1313" indent="-341313"/>
            <a:r>
              <a:rPr lang="en-US" b="1" noProof="1" smtClean="0">
                <a:latin typeface="Comic Sans MS" pitchFamily="66" charset="0"/>
              </a:rPr>
              <a:t>4. Koordinasi Pekerjaan</a:t>
            </a:r>
            <a:endParaRPr lang="en-US" b="1" noProof="1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5412227"/>
            <a:ext cx="20717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7338" indent="-287338"/>
            <a:r>
              <a:rPr lang="en-US" b="1" noProof="1" smtClean="0">
                <a:latin typeface="Comic Sans MS" pitchFamily="66" charset="0"/>
              </a:rPr>
              <a:t>5. Monitoring &amp; reorganisasi</a:t>
            </a:r>
            <a:endParaRPr lang="en-US" b="1" noProof="1"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rot="5400000">
            <a:off x="4348469" y="2048813"/>
            <a:ext cx="35719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4336409" y="3106735"/>
            <a:ext cx="35719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4353255" y="4161459"/>
            <a:ext cx="35719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4322761" y="5205733"/>
            <a:ext cx="35719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4322761" y="6236359"/>
            <a:ext cx="35719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10800000">
            <a:off x="3014012" y="6415748"/>
            <a:ext cx="1500198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5400000">
            <a:off x="548606" y="3964785"/>
            <a:ext cx="4929222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3000364" y="1500174"/>
            <a:ext cx="42862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223692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5786446" y="2500306"/>
            <a:ext cx="2603950" cy="2643206"/>
            <a:chOff x="7399" y="7150"/>
            <a:chExt cx="2987" cy="3032"/>
          </a:xfrm>
        </p:grpSpPr>
        <p:sp>
          <p:nvSpPr>
            <p:cNvPr id="90116" name="AutoShape 4"/>
            <p:cNvSpPr>
              <a:spLocks noChangeAspect="1" noChangeArrowheads="1"/>
            </p:cNvSpPr>
            <p:nvPr/>
          </p:nvSpPr>
          <p:spPr bwMode="auto">
            <a:xfrm>
              <a:off x="7399" y="7150"/>
              <a:ext cx="2987" cy="303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7399" y="7151"/>
              <a:ext cx="2987" cy="3030"/>
              <a:chOff x="7399" y="7151"/>
              <a:chExt cx="2987" cy="3030"/>
            </a:xfrm>
          </p:grpSpPr>
          <p:grpSp>
            <p:nvGrpSpPr>
              <p:cNvPr id="15" name="Group 6"/>
              <p:cNvGrpSpPr>
                <a:grpSpLocks/>
              </p:cNvGrpSpPr>
              <p:nvPr/>
            </p:nvGrpSpPr>
            <p:grpSpPr bwMode="auto">
              <a:xfrm>
                <a:off x="8806" y="7442"/>
                <a:ext cx="1580" cy="2739"/>
                <a:chOff x="8806" y="7442"/>
                <a:chExt cx="1580" cy="2739"/>
              </a:xfrm>
            </p:grpSpPr>
            <p:sp>
              <p:nvSpPr>
                <p:cNvPr id="90119" name="Freeform 7"/>
                <p:cNvSpPr>
                  <a:spLocks/>
                </p:cNvSpPr>
                <p:nvPr/>
              </p:nvSpPr>
              <p:spPr bwMode="auto">
                <a:xfrm>
                  <a:off x="9390" y="7805"/>
                  <a:ext cx="540" cy="472"/>
                </a:xfrm>
                <a:custGeom>
                  <a:avLst/>
                  <a:gdLst/>
                  <a:ahLst/>
                  <a:cxnLst>
                    <a:cxn ang="0">
                      <a:pos x="187" y="114"/>
                    </a:cxn>
                    <a:cxn ang="0">
                      <a:pos x="215" y="50"/>
                    </a:cxn>
                    <a:cxn ang="0">
                      <a:pos x="291" y="9"/>
                    </a:cxn>
                    <a:cxn ang="0">
                      <a:pos x="343" y="0"/>
                    </a:cxn>
                    <a:cxn ang="0">
                      <a:pos x="401" y="0"/>
                    </a:cxn>
                    <a:cxn ang="0">
                      <a:pos x="497" y="36"/>
                    </a:cxn>
                    <a:cxn ang="0">
                      <a:pos x="540" y="128"/>
                    </a:cxn>
                    <a:cxn ang="0">
                      <a:pos x="519" y="252"/>
                    </a:cxn>
                    <a:cxn ang="0">
                      <a:pos x="451" y="358"/>
                    </a:cxn>
                    <a:cxn ang="0">
                      <a:pos x="380" y="431"/>
                    </a:cxn>
                    <a:cxn ang="0">
                      <a:pos x="304" y="463"/>
                    </a:cxn>
                    <a:cxn ang="0">
                      <a:pos x="247" y="472"/>
                    </a:cxn>
                    <a:cxn ang="0">
                      <a:pos x="187" y="454"/>
                    </a:cxn>
                    <a:cxn ang="0">
                      <a:pos x="141" y="404"/>
                    </a:cxn>
                    <a:cxn ang="0">
                      <a:pos x="119" y="341"/>
                    </a:cxn>
                    <a:cxn ang="0">
                      <a:pos x="122" y="272"/>
                    </a:cxn>
                    <a:cxn ang="0">
                      <a:pos x="144" y="191"/>
                    </a:cxn>
                    <a:cxn ang="0">
                      <a:pos x="154" y="176"/>
                    </a:cxn>
                    <a:cxn ang="0">
                      <a:pos x="15" y="88"/>
                    </a:cxn>
                    <a:cxn ang="0">
                      <a:pos x="0" y="67"/>
                    </a:cxn>
                    <a:cxn ang="0">
                      <a:pos x="0" y="40"/>
                    </a:cxn>
                    <a:cxn ang="0">
                      <a:pos x="33" y="26"/>
                    </a:cxn>
                    <a:cxn ang="0">
                      <a:pos x="187" y="114"/>
                    </a:cxn>
                  </a:cxnLst>
                  <a:rect l="0" t="0" r="r" b="b"/>
                  <a:pathLst>
                    <a:path w="540" h="472">
                      <a:moveTo>
                        <a:pt x="187" y="114"/>
                      </a:moveTo>
                      <a:lnTo>
                        <a:pt x="215" y="50"/>
                      </a:lnTo>
                      <a:lnTo>
                        <a:pt x="291" y="9"/>
                      </a:lnTo>
                      <a:lnTo>
                        <a:pt x="343" y="0"/>
                      </a:lnTo>
                      <a:lnTo>
                        <a:pt x="401" y="0"/>
                      </a:lnTo>
                      <a:lnTo>
                        <a:pt x="497" y="36"/>
                      </a:lnTo>
                      <a:lnTo>
                        <a:pt x="540" y="128"/>
                      </a:lnTo>
                      <a:lnTo>
                        <a:pt x="519" y="252"/>
                      </a:lnTo>
                      <a:lnTo>
                        <a:pt x="451" y="358"/>
                      </a:lnTo>
                      <a:lnTo>
                        <a:pt x="380" y="431"/>
                      </a:lnTo>
                      <a:lnTo>
                        <a:pt x="304" y="463"/>
                      </a:lnTo>
                      <a:lnTo>
                        <a:pt x="247" y="472"/>
                      </a:lnTo>
                      <a:lnTo>
                        <a:pt x="187" y="454"/>
                      </a:lnTo>
                      <a:lnTo>
                        <a:pt x="141" y="404"/>
                      </a:lnTo>
                      <a:lnTo>
                        <a:pt x="119" y="341"/>
                      </a:lnTo>
                      <a:lnTo>
                        <a:pt x="122" y="272"/>
                      </a:lnTo>
                      <a:lnTo>
                        <a:pt x="144" y="191"/>
                      </a:lnTo>
                      <a:lnTo>
                        <a:pt x="154" y="176"/>
                      </a:lnTo>
                      <a:lnTo>
                        <a:pt x="15" y="88"/>
                      </a:lnTo>
                      <a:lnTo>
                        <a:pt x="0" y="67"/>
                      </a:lnTo>
                      <a:lnTo>
                        <a:pt x="0" y="40"/>
                      </a:lnTo>
                      <a:lnTo>
                        <a:pt x="33" y="26"/>
                      </a:lnTo>
                      <a:lnTo>
                        <a:pt x="187" y="1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20" name="Freeform 8"/>
                <p:cNvSpPr>
                  <a:spLocks/>
                </p:cNvSpPr>
                <p:nvPr/>
              </p:nvSpPr>
              <p:spPr bwMode="auto">
                <a:xfrm>
                  <a:off x="9744" y="8434"/>
                  <a:ext cx="642" cy="904"/>
                </a:xfrm>
                <a:custGeom>
                  <a:avLst/>
                  <a:gdLst/>
                  <a:ahLst/>
                  <a:cxnLst>
                    <a:cxn ang="0">
                      <a:pos x="78" y="14"/>
                    </a:cxn>
                    <a:cxn ang="0">
                      <a:pos x="227" y="52"/>
                    </a:cxn>
                    <a:cxn ang="0">
                      <a:pos x="387" y="146"/>
                    </a:cxn>
                    <a:cxn ang="0">
                      <a:pos x="480" y="228"/>
                    </a:cxn>
                    <a:cxn ang="0">
                      <a:pos x="575" y="325"/>
                    </a:cxn>
                    <a:cxn ang="0">
                      <a:pos x="621" y="395"/>
                    </a:cxn>
                    <a:cxn ang="0">
                      <a:pos x="642" y="489"/>
                    </a:cxn>
                    <a:cxn ang="0">
                      <a:pos x="629" y="528"/>
                    </a:cxn>
                    <a:cxn ang="0">
                      <a:pos x="579" y="577"/>
                    </a:cxn>
                    <a:cxn ang="0">
                      <a:pos x="458" y="607"/>
                    </a:cxn>
                    <a:cxn ang="0">
                      <a:pos x="331" y="624"/>
                    </a:cxn>
                    <a:cxn ang="0">
                      <a:pos x="260" y="630"/>
                    </a:cxn>
                    <a:cxn ang="0">
                      <a:pos x="281" y="674"/>
                    </a:cxn>
                    <a:cxn ang="0">
                      <a:pos x="355" y="748"/>
                    </a:cxn>
                    <a:cxn ang="0">
                      <a:pos x="419" y="791"/>
                    </a:cxn>
                    <a:cxn ang="0">
                      <a:pos x="489" y="835"/>
                    </a:cxn>
                    <a:cxn ang="0">
                      <a:pos x="500" y="877"/>
                    </a:cxn>
                    <a:cxn ang="0">
                      <a:pos x="469" y="904"/>
                    </a:cxn>
                    <a:cxn ang="0">
                      <a:pos x="415" y="885"/>
                    </a:cxn>
                    <a:cxn ang="0">
                      <a:pos x="302" y="779"/>
                    </a:cxn>
                    <a:cxn ang="0">
                      <a:pos x="245" y="721"/>
                    </a:cxn>
                    <a:cxn ang="0">
                      <a:pos x="206" y="630"/>
                    </a:cxn>
                    <a:cxn ang="0">
                      <a:pos x="217" y="597"/>
                    </a:cxn>
                    <a:cxn ang="0">
                      <a:pos x="277" y="586"/>
                    </a:cxn>
                    <a:cxn ang="0">
                      <a:pos x="383" y="580"/>
                    </a:cxn>
                    <a:cxn ang="0">
                      <a:pos x="483" y="560"/>
                    </a:cxn>
                    <a:cxn ang="0">
                      <a:pos x="536" y="533"/>
                    </a:cxn>
                    <a:cxn ang="0">
                      <a:pos x="575" y="492"/>
                    </a:cxn>
                    <a:cxn ang="0">
                      <a:pos x="575" y="453"/>
                    </a:cxn>
                    <a:cxn ang="0">
                      <a:pos x="558" y="386"/>
                    </a:cxn>
                    <a:cxn ang="0">
                      <a:pos x="515" y="342"/>
                    </a:cxn>
                    <a:cxn ang="0">
                      <a:pos x="480" y="295"/>
                    </a:cxn>
                    <a:cxn ang="0">
                      <a:pos x="426" y="261"/>
                    </a:cxn>
                    <a:cxn ang="0">
                      <a:pos x="355" y="202"/>
                    </a:cxn>
                    <a:cxn ang="0">
                      <a:pos x="270" y="157"/>
                    </a:cxn>
                    <a:cxn ang="0">
                      <a:pos x="192" y="137"/>
                    </a:cxn>
                    <a:cxn ang="0">
                      <a:pos x="97" y="123"/>
                    </a:cxn>
                    <a:cxn ang="0">
                      <a:pos x="37" y="102"/>
                    </a:cxn>
                    <a:cxn ang="0">
                      <a:pos x="0" y="67"/>
                    </a:cxn>
                    <a:cxn ang="0">
                      <a:pos x="0" y="17"/>
                    </a:cxn>
                    <a:cxn ang="0">
                      <a:pos x="37" y="0"/>
                    </a:cxn>
                    <a:cxn ang="0">
                      <a:pos x="108" y="14"/>
                    </a:cxn>
                    <a:cxn ang="0">
                      <a:pos x="117" y="17"/>
                    </a:cxn>
                    <a:cxn ang="0">
                      <a:pos x="78" y="14"/>
                    </a:cxn>
                  </a:cxnLst>
                  <a:rect l="0" t="0" r="r" b="b"/>
                  <a:pathLst>
                    <a:path w="642" h="904">
                      <a:moveTo>
                        <a:pt x="78" y="14"/>
                      </a:moveTo>
                      <a:lnTo>
                        <a:pt x="227" y="52"/>
                      </a:lnTo>
                      <a:lnTo>
                        <a:pt x="387" y="146"/>
                      </a:lnTo>
                      <a:lnTo>
                        <a:pt x="480" y="228"/>
                      </a:lnTo>
                      <a:lnTo>
                        <a:pt x="575" y="325"/>
                      </a:lnTo>
                      <a:lnTo>
                        <a:pt x="621" y="395"/>
                      </a:lnTo>
                      <a:lnTo>
                        <a:pt x="642" y="489"/>
                      </a:lnTo>
                      <a:lnTo>
                        <a:pt x="629" y="528"/>
                      </a:lnTo>
                      <a:lnTo>
                        <a:pt x="579" y="577"/>
                      </a:lnTo>
                      <a:lnTo>
                        <a:pt x="458" y="607"/>
                      </a:lnTo>
                      <a:lnTo>
                        <a:pt x="331" y="624"/>
                      </a:lnTo>
                      <a:lnTo>
                        <a:pt x="260" y="630"/>
                      </a:lnTo>
                      <a:lnTo>
                        <a:pt x="281" y="674"/>
                      </a:lnTo>
                      <a:lnTo>
                        <a:pt x="355" y="748"/>
                      </a:lnTo>
                      <a:lnTo>
                        <a:pt x="419" y="791"/>
                      </a:lnTo>
                      <a:lnTo>
                        <a:pt x="489" y="835"/>
                      </a:lnTo>
                      <a:lnTo>
                        <a:pt x="500" y="877"/>
                      </a:lnTo>
                      <a:lnTo>
                        <a:pt x="469" y="904"/>
                      </a:lnTo>
                      <a:lnTo>
                        <a:pt x="415" y="885"/>
                      </a:lnTo>
                      <a:lnTo>
                        <a:pt x="302" y="779"/>
                      </a:lnTo>
                      <a:lnTo>
                        <a:pt x="245" y="721"/>
                      </a:lnTo>
                      <a:lnTo>
                        <a:pt x="206" y="630"/>
                      </a:lnTo>
                      <a:lnTo>
                        <a:pt x="217" y="597"/>
                      </a:lnTo>
                      <a:lnTo>
                        <a:pt x="277" y="586"/>
                      </a:lnTo>
                      <a:lnTo>
                        <a:pt x="383" y="580"/>
                      </a:lnTo>
                      <a:lnTo>
                        <a:pt x="483" y="560"/>
                      </a:lnTo>
                      <a:lnTo>
                        <a:pt x="536" y="533"/>
                      </a:lnTo>
                      <a:lnTo>
                        <a:pt x="575" y="492"/>
                      </a:lnTo>
                      <a:lnTo>
                        <a:pt x="575" y="453"/>
                      </a:lnTo>
                      <a:lnTo>
                        <a:pt x="558" y="386"/>
                      </a:lnTo>
                      <a:lnTo>
                        <a:pt x="515" y="342"/>
                      </a:lnTo>
                      <a:lnTo>
                        <a:pt x="480" y="295"/>
                      </a:lnTo>
                      <a:lnTo>
                        <a:pt x="426" y="261"/>
                      </a:lnTo>
                      <a:lnTo>
                        <a:pt x="355" y="202"/>
                      </a:lnTo>
                      <a:lnTo>
                        <a:pt x="270" y="157"/>
                      </a:lnTo>
                      <a:lnTo>
                        <a:pt x="192" y="137"/>
                      </a:lnTo>
                      <a:lnTo>
                        <a:pt x="97" y="123"/>
                      </a:lnTo>
                      <a:lnTo>
                        <a:pt x="37" y="102"/>
                      </a:lnTo>
                      <a:lnTo>
                        <a:pt x="0" y="67"/>
                      </a:lnTo>
                      <a:lnTo>
                        <a:pt x="0" y="17"/>
                      </a:lnTo>
                      <a:lnTo>
                        <a:pt x="37" y="0"/>
                      </a:lnTo>
                      <a:lnTo>
                        <a:pt x="108" y="14"/>
                      </a:lnTo>
                      <a:lnTo>
                        <a:pt x="117" y="17"/>
                      </a:lnTo>
                      <a:lnTo>
                        <a:pt x="78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21" name="Freeform 9"/>
                <p:cNvSpPr>
                  <a:spLocks/>
                </p:cNvSpPr>
                <p:nvPr/>
              </p:nvSpPr>
              <p:spPr bwMode="auto">
                <a:xfrm>
                  <a:off x="8806" y="7442"/>
                  <a:ext cx="744" cy="1025"/>
                </a:xfrm>
                <a:custGeom>
                  <a:avLst/>
                  <a:gdLst/>
                  <a:ahLst/>
                  <a:cxnLst>
                    <a:cxn ang="0">
                      <a:pos x="681" y="881"/>
                    </a:cxn>
                    <a:cxn ang="0">
                      <a:pos x="737" y="927"/>
                    </a:cxn>
                    <a:cxn ang="0">
                      <a:pos x="744" y="972"/>
                    </a:cxn>
                    <a:cxn ang="0">
                      <a:pos x="723" y="1016"/>
                    </a:cxn>
                    <a:cxn ang="0">
                      <a:pos x="662" y="1025"/>
                    </a:cxn>
                    <a:cxn ang="0">
                      <a:pos x="584" y="937"/>
                    </a:cxn>
                    <a:cxn ang="0">
                      <a:pos x="553" y="862"/>
                    </a:cxn>
                    <a:cxn ang="0">
                      <a:pos x="493" y="768"/>
                    </a:cxn>
                    <a:cxn ang="0">
                      <a:pos x="435" y="662"/>
                    </a:cxn>
                    <a:cxn ang="0">
                      <a:pos x="383" y="574"/>
                    </a:cxn>
                    <a:cxn ang="0">
                      <a:pos x="309" y="464"/>
                    </a:cxn>
                    <a:cxn ang="0">
                      <a:pos x="216" y="362"/>
                    </a:cxn>
                    <a:cxn ang="0">
                      <a:pos x="141" y="273"/>
                    </a:cxn>
                    <a:cxn ang="0">
                      <a:pos x="106" y="247"/>
                    </a:cxn>
                    <a:cxn ang="0">
                      <a:pos x="74" y="247"/>
                    </a:cxn>
                    <a:cxn ang="0">
                      <a:pos x="24" y="229"/>
                    </a:cxn>
                    <a:cxn ang="0">
                      <a:pos x="11" y="191"/>
                    </a:cxn>
                    <a:cxn ang="0">
                      <a:pos x="0" y="123"/>
                    </a:cxn>
                    <a:cxn ang="0">
                      <a:pos x="11" y="58"/>
                    </a:cxn>
                    <a:cxn ang="0">
                      <a:pos x="35" y="17"/>
                    </a:cxn>
                    <a:cxn ang="0">
                      <a:pos x="67" y="0"/>
                    </a:cxn>
                    <a:cxn ang="0">
                      <a:pos x="110" y="23"/>
                    </a:cxn>
                    <a:cxn ang="0">
                      <a:pos x="130" y="8"/>
                    </a:cxn>
                    <a:cxn ang="0">
                      <a:pos x="149" y="41"/>
                    </a:cxn>
                    <a:cxn ang="0">
                      <a:pos x="163" y="123"/>
                    </a:cxn>
                    <a:cxn ang="0">
                      <a:pos x="152" y="164"/>
                    </a:cxn>
                    <a:cxn ang="0">
                      <a:pos x="160" y="229"/>
                    </a:cxn>
                    <a:cxn ang="0">
                      <a:pos x="195" y="273"/>
                    </a:cxn>
                    <a:cxn ang="0">
                      <a:pos x="279" y="368"/>
                    </a:cxn>
                    <a:cxn ang="0">
                      <a:pos x="344" y="433"/>
                    </a:cxn>
                    <a:cxn ang="0">
                      <a:pos x="407" y="512"/>
                    </a:cxn>
                    <a:cxn ang="0">
                      <a:pos x="446" y="565"/>
                    </a:cxn>
                    <a:cxn ang="0">
                      <a:pos x="525" y="650"/>
                    </a:cxn>
                    <a:cxn ang="0">
                      <a:pos x="584" y="751"/>
                    </a:cxn>
                    <a:cxn ang="0">
                      <a:pos x="642" y="866"/>
                    </a:cxn>
                    <a:cxn ang="0">
                      <a:pos x="681" y="881"/>
                    </a:cxn>
                  </a:cxnLst>
                  <a:rect l="0" t="0" r="r" b="b"/>
                  <a:pathLst>
                    <a:path w="744" h="1025">
                      <a:moveTo>
                        <a:pt x="681" y="881"/>
                      </a:moveTo>
                      <a:lnTo>
                        <a:pt x="737" y="927"/>
                      </a:lnTo>
                      <a:lnTo>
                        <a:pt x="744" y="972"/>
                      </a:lnTo>
                      <a:lnTo>
                        <a:pt x="723" y="1016"/>
                      </a:lnTo>
                      <a:lnTo>
                        <a:pt x="662" y="1025"/>
                      </a:lnTo>
                      <a:lnTo>
                        <a:pt x="584" y="937"/>
                      </a:lnTo>
                      <a:lnTo>
                        <a:pt x="553" y="862"/>
                      </a:lnTo>
                      <a:lnTo>
                        <a:pt x="493" y="768"/>
                      </a:lnTo>
                      <a:lnTo>
                        <a:pt x="435" y="662"/>
                      </a:lnTo>
                      <a:lnTo>
                        <a:pt x="383" y="574"/>
                      </a:lnTo>
                      <a:lnTo>
                        <a:pt x="309" y="464"/>
                      </a:lnTo>
                      <a:lnTo>
                        <a:pt x="216" y="362"/>
                      </a:lnTo>
                      <a:lnTo>
                        <a:pt x="141" y="273"/>
                      </a:lnTo>
                      <a:lnTo>
                        <a:pt x="106" y="247"/>
                      </a:lnTo>
                      <a:lnTo>
                        <a:pt x="74" y="247"/>
                      </a:lnTo>
                      <a:lnTo>
                        <a:pt x="24" y="229"/>
                      </a:lnTo>
                      <a:lnTo>
                        <a:pt x="11" y="191"/>
                      </a:lnTo>
                      <a:lnTo>
                        <a:pt x="0" y="123"/>
                      </a:lnTo>
                      <a:lnTo>
                        <a:pt x="11" y="58"/>
                      </a:lnTo>
                      <a:lnTo>
                        <a:pt x="35" y="17"/>
                      </a:lnTo>
                      <a:lnTo>
                        <a:pt x="67" y="0"/>
                      </a:lnTo>
                      <a:lnTo>
                        <a:pt x="110" y="23"/>
                      </a:lnTo>
                      <a:lnTo>
                        <a:pt x="130" y="8"/>
                      </a:lnTo>
                      <a:lnTo>
                        <a:pt x="149" y="41"/>
                      </a:lnTo>
                      <a:lnTo>
                        <a:pt x="163" y="123"/>
                      </a:lnTo>
                      <a:lnTo>
                        <a:pt x="152" y="164"/>
                      </a:lnTo>
                      <a:lnTo>
                        <a:pt x="160" y="229"/>
                      </a:lnTo>
                      <a:lnTo>
                        <a:pt x="195" y="273"/>
                      </a:lnTo>
                      <a:lnTo>
                        <a:pt x="279" y="368"/>
                      </a:lnTo>
                      <a:lnTo>
                        <a:pt x="344" y="433"/>
                      </a:lnTo>
                      <a:lnTo>
                        <a:pt x="407" y="512"/>
                      </a:lnTo>
                      <a:lnTo>
                        <a:pt x="446" y="565"/>
                      </a:lnTo>
                      <a:lnTo>
                        <a:pt x="525" y="650"/>
                      </a:lnTo>
                      <a:lnTo>
                        <a:pt x="584" y="751"/>
                      </a:lnTo>
                      <a:lnTo>
                        <a:pt x="642" y="866"/>
                      </a:lnTo>
                      <a:lnTo>
                        <a:pt x="681" y="8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22" name="Freeform 10"/>
                <p:cNvSpPr>
                  <a:spLocks/>
                </p:cNvSpPr>
                <p:nvPr/>
              </p:nvSpPr>
              <p:spPr bwMode="auto">
                <a:xfrm>
                  <a:off x="9370" y="8315"/>
                  <a:ext cx="457" cy="937"/>
                </a:xfrm>
                <a:custGeom>
                  <a:avLst/>
                  <a:gdLst/>
                  <a:ahLst/>
                  <a:cxnLst>
                    <a:cxn ang="0">
                      <a:pos x="14" y="247"/>
                    </a:cxn>
                    <a:cxn ang="0">
                      <a:pos x="63" y="123"/>
                    </a:cxn>
                    <a:cxn ang="0">
                      <a:pos x="106" y="65"/>
                    </a:cxn>
                    <a:cxn ang="0">
                      <a:pos x="180" y="4"/>
                    </a:cxn>
                    <a:cxn ang="0">
                      <a:pos x="245" y="0"/>
                    </a:cxn>
                    <a:cxn ang="0">
                      <a:pos x="312" y="19"/>
                    </a:cxn>
                    <a:cxn ang="0">
                      <a:pos x="372" y="62"/>
                    </a:cxn>
                    <a:cxn ang="0">
                      <a:pos x="372" y="144"/>
                    </a:cxn>
                    <a:cxn ang="0">
                      <a:pos x="344" y="215"/>
                    </a:cxn>
                    <a:cxn ang="0">
                      <a:pos x="344" y="344"/>
                    </a:cxn>
                    <a:cxn ang="0">
                      <a:pos x="355" y="541"/>
                    </a:cxn>
                    <a:cxn ang="0">
                      <a:pos x="407" y="662"/>
                    </a:cxn>
                    <a:cxn ang="0">
                      <a:pos x="457" y="758"/>
                    </a:cxn>
                    <a:cxn ang="0">
                      <a:pos x="457" y="832"/>
                    </a:cxn>
                    <a:cxn ang="0">
                      <a:pos x="403" y="902"/>
                    </a:cxn>
                    <a:cxn ang="0">
                      <a:pos x="361" y="935"/>
                    </a:cxn>
                    <a:cxn ang="0">
                      <a:pos x="297" y="937"/>
                    </a:cxn>
                    <a:cxn ang="0">
                      <a:pos x="223" y="937"/>
                    </a:cxn>
                    <a:cxn ang="0">
                      <a:pos x="141" y="917"/>
                    </a:cxn>
                    <a:cxn ang="0">
                      <a:pos x="63" y="793"/>
                    </a:cxn>
                    <a:cxn ang="0">
                      <a:pos x="20" y="647"/>
                    </a:cxn>
                    <a:cxn ang="0">
                      <a:pos x="0" y="532"/>
                    </a:cxn>
                    <a:cxn ang="0">
                      <a:pos x="0" y="397"/>
                    </a:cxn>
                    <a:cxn ang="0">
                      <a:pos x="14" y="247"/>
                    </a:cxn>
                  </a:cxnLst>
                  <a:rect l="0" t="0" r="r" b="b"/>
                  <a:pathLst>
                    <a:path w="457" h="937">
                      <a:moveTo>
                        <a:pt x="14" y="247"/>
                      </a:moveTo>
                      <a:lnTo>
                        <a:pt x="63" y="123"/>
                      </a:lnTo>
                      <a:lnTo>
                        <a:pt x="106" y="65"/>
                      </a:lnTo>
                      <a:lnTo>
                        <a:pt x="180" y="4"/>
                      </a:lnTo>
                      <a:lnTo>
                        <a:pt x="245" y="0"/>
                      </a:lnTo>
                      <a:lnTo>
                        <a:pt x="312" y="19"/>
                      </a:lnTo>
                      <a:lnTo>
                        <a:pt x="372" y="62"/>
                      </a:lnTo>
                      <a:lnTo>
                        <a:pt x="372" y="144"/>
                      </a:lnTo>
                      <a:lnTo>
                        <a:pt x="344" y="215"/>
                      </a:lnTo>
                      <a:lnTo>
                        <a:pt x="344" y="344"/>
                      </a:lnTo>
                      <a:lnTo>
                        <a:pt x="355" y="541"/>
                      </a:lnTo>
                      <a:lnTo>
                        <a:pt x="407" y="662"/>
                      </a:lnTo>
                      <a:lnTo>
                        <a:pt x="457" y="758"/>
                      </a:lnTo>
                      <a:lnTo>
                        <a:pt x="457" y="832"/>
                      </a:lnTo>
                      <a:lnTo>
                        <a:pt x="403" y="902"/>
                      </a:lnTo>
                      <a:lnTo>
                        <a:pt x="361" y="935"/>
                      </a:lnTo>
                      <a:lnTo>
                        <a:pt x="297" y="937"/>
                      </a:lnTo>
                      <a:lnTo>
                        <a:pt x="223" y="937"/>
                      </a:lnTo>
                      <a:lnTo>
                        <a:pt x="141" y="917"/>
                      </a:lnTo>
                      <a:lnTo>
                        <a:pt x="63" y="793"/>
                      </a:lnTo>
                      <a:lnTo>
                        <a:pt x="20" y="647"/>
                      </a:lnTo>
                      <a:lnTo>
                        <a:pt x="0" y="532"/>
                      </a:lnTo>
                      <a:lnTo>
                        <a:pt x="0" y="397"/>
                      </a:lnTo>
                      <a:lnTo>
                        <a:pt x="14" y="2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23" name="Freeform 11"/>
                <p:cNvSpPr>
                  <a:spLocks/>
                </p:cNvSpPr>
                <p:nvPr/>
              </p:nvSpPr>
              <p:spPr bwMode="auto">
                <a:xfrm>
                  <a:off x="9543" y="9113"/>
                  <a:ext cx="387" cy="982"/>
                </a:xfrm>
                <a:custGeom>
                  <a:avLst/>
                  <a:gdLst/>
                  <a:ahLst/>
                  <a:cxnLst>
                    <a:cxn ang="0">
                      <a:pos x="212" y="17"/>
                    </a:cxn>
                    <a:cxn ang="0">
                      <a:pos x="163" y="0"/>
                    </a:cxn>
                    <a:cxn ang="0">
                      <a:pos x="117" y="23"/>
                    </a:cxn>
                    <a:cxn ang="0">
                      <a:pos x="89" y="106"/>
                    </a:cxn>
                    <a:cxn ang="0">
                      <a:pos x="117" y="239"/>
                    </a:cxn>
                    <a:cxn ang="0">
                      <a:pos x="163" y="310"/>
                    </a:cxn>
                    <a:cxn ang="0">
                      <a:pos x="212" y="433"/>
                    </a:cxn>
                    <a:cxn ang="0">
                      <a:pos x="238" y="496"/>
                    </a:cxn>
                    <a:cxn ang="0">
                      <a:pos x="238" y="575"/>
                    </a:cxn>
                    <a:cxn ang="0">
                      <a:pos x="173" y="654"/>
                    </a:cxn>
                    <a:cxn ang="0">
                      <a:pos x="85" y="740"/>
                    </a:cxn>
                    <a:cxn ang="0">
                      <a:pos x="32" y="785"/>
                    </a:cxn>
                    <a:cxn ang="0">
                      <a:pos x="0" y="820"/>
                    </a:cxn>
                    <a:cxn ang="0">
                      <a:pos x="0" y="858"/>
                    </a:cxn>
                    <a:cxn ang="0">
                      <a:pos x="35" y="864"/>
                    </a:cxn>
                    <a:cxn ang="0">
                      <a:pos x="121" y="882"/>
                    </a:cxn>
                    <a:cxn ang="0">
                      <a:pos x="245" y="935"/>
                    </a:cxn>
                    <a:cxn ang="0">
                      <a:pos x="280" y="973"/>
                    </a:cxn>
                    <a:cxn ang="0">
                      <a:pos x="329" y="982"/>
                    </a:cxn>
                    <a:cxn ang="0">
                      <a:pos x="387" y="937"/>
                    </a:cxn>
                    <a:cxn ang="0">
                      <a:pos x="351" y="918"/>
                    </a:cxn>
                    <a:cxn ang="0">
                      <a:pos x="216" y="876"/>
                    </a:cxn>
                    <a:cxn ang="0">
                      <a:pos x="128" y="855"/>
                    </a:cxn>
                    <a:cxn ang="0">
                      <a:pos x="63" y="831"/>
                    </a:cxn>
                    <a:cxn ang="0">
                      <a:pos x="63" y="823"/>
                    </a:cxn>
                    <a:cxn ang="0">
                      <a:pos x="74" y="802"/>
                    </a:cxn>
                    <a:cxn ang="0">
                      <a:pos x="117" y="760"/>
                    </a:cxn>
                    <a:cxn ang="0">
                      <a:pos x="238" y="672"/>
                    </a:cxn>
                    <a:cxn ang="0">
                      <a:pos x="309" y="598"/>
                    </a:cxn>
                    <a:cxn ang="0">
                      <a:pos x="323" y="546"/>
                    </a:cxn>
                    <a:cxn ang="0">
                      <a:pos x="312" y="469"/>
                    </a:cxn>
                    <a:cxn ang="0">
                      <a:pos x="280" y="406"/>
                    </a:cxn>
                    <a:cxn ang="0">
                      <a:pos x="238" y="319"/>
                    </a:cxn>
                    <a:cxn ang="0">
                      <a:pos x="223" y="227"/>
                    </a:cxn>
                    <a:cxn ang="0">
                      <a:pos x="223" y="138"/>
                    </a:cxn>
                    <a:cxn ang="0">
                      <a:pos x="223" y="59"/>
                    </a:cxn>
                    <a:cxn ang="0">
                      <a:pos x="212" y="17"/>
                    </a:cxn>
                  </a:cxnLst>
                  <a:rect l="0" t="0" r="r" b="b"/>
                  <a:pathLst>
                    <a:path w="387" h="982">
                      <a:moveTo>
                        <a:pt x="212" y="17"/>
                      </a:moveTo>
                      <a:lnTo>
                        <a:pt x="163" y="0"/>
                      </a:lnTo>
                      <a:lnTo>
                        <a:pt x="117" y="23"/>
                      </a:lnTo>
                      <a:lnTo>
                        <a:pt x="89" y="106"/>
                      </a:lnTo>
                      <a:lnTo>
                        <a:pt x="117" y="239"/>
                      </a:lnTo>
                      <a:lnTo>
                        <a:pt x="163" y="310"/>
                      </a:lnTo>
                      <a:lnTo>
                        <a:pt x="212" y="433"/>
                      </a:lnTo>
                      <a:lnTo>
                        <a:pt x="238" y="496"/>
                      </a:lnTo>
                      <a:lnTo>
                        <a:pt x="238" y="575"/>
                      </a:lnTo>
                      <a:lnTo>
                        <a:pt x="173" y="654"/>
                      </a:lnTo>
                      <a:lnTo>
                        <a:pt x="85" y="740"/>
                      </a:lnTo>
                      <a:lnTo>
                        <a:pt x="32" y="785"/>
                      </a:lnTo>
                      <a:lnTo>
                        <a:pt x="0" y="820"/>
                      </a:lnTo>
                      <a:lnTo>
                        <a:pt x="0" y="858"/>
                      </a:lnTo>
                      <a:lnTo>
                        <a:pt x="35" y="864"/>
                      </a:lnTo>
                      <a:lnTo>
                        <a:pt x="121" y="882"/>
                      </a:lnTo>
                      <a:lnTo>
                        <a:pt x="245" y="935"/>
                      </a:lnTo>
                      <a:lnTo>
                        <a:pt x="280" y="973"/>
                      </a:lnTo>
                      <a:lnTo>
                        <a:pt x="329" y="982"/>
                      </a:lnTo>
                      <a:lnTo>
                        <a:pt x="387" y="937"/>
                      </a:lnTo>
                      <a:lnTo>
                        <a:pt x="351" y="918"/>
                      </a:lnTo>
                      <a:lnTo>
                        <a:pt x="216" y="876"/>
                      </a:lnTo>
                      <a:lnTo>
                        <a:pt x="128" y="855"/>
                      </a:lnTo>
                      <a:lnTo>
                        <a:pt x="63" y="831"/>
                      </a:lnTo>
                      <a:lnTo>
                        <a:pt x="63" y="823"/>
                      </a:lnTo>
                      <a:lnTo>
                        <a:pt x="74" y="802"/>
                      </a:lnTo>
                      <a:lnTo>
                        <a:pt x="117" y="760"/>
                      </a:lnTo>
                      <a:lnTo>
                        <a:pt x="238" y="672"/>
                      </a:lnTo>
                      <a:lnTo>
                        <a:pt x="309" y="598"/>
                      </a:lnTo>
                      <a:lnTo>
                        <a:pt x="323" y="546"/>
                      </a:lnTo>
                      <a:lnTo>
                        <a:pt x="312" y="469"/>
                      </a:lnTo>
                      <a:lnTo>
                        <a:pt x="280" y="406"/>
                      </a:lnTo>
                      <a:lnTo>
                        <a:pt x="238" y="319"/>
                      </a:lnTo>
                      <a:lnTo>
                        <a:pt x="223" y="227"/>
                      </a:lnTo>
                      <a:lnTo>
                        <a:pt x="223" y="138"/>
                      </a:lnTo>
                      <a:lnTo>
                        <a:pt x="223" y="59"/>
                      </a:lnTo>
                      <a:lnTo>
                        <a:pt x="21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24" name="Freeform 12"/>
                <p:cNvSpPr>
                  <a:spLocks/>
                </p:cNvSpPr>
                <p:nvPr/>
              </p:nvSpPr>
              <p:spPr bwMode="auto">
                <a:xfrm>
                  <a:off x="9307" y="9119"/>
                  <a:ext cx="316" cy="1062"/>
                </a:xfrm>
                <a:custGeom>
                  <a:avLst/>
                  <a:gdLst/>
                  <a:ahLst/>
                  <a:cxnLst>
                    <a:cxn ang="0">
                      <a:pos x="161" y="165"/>
                    </a:cxn>
                    <a:cxn ang="0">
                      <a:pos x="200" y="54"/>
                    </a:cxn>
                    <a:cxn ang="0">
                      <a:pos x="246" y="0"/>
                    </a:cxn>
                    <a:cxn ang="0">
                      <a:pos x="277" y="0"/>
                    </a:cxn>
                    <a:cxn ang="0">
                      <a:pos x="316" y="27"/>
                    </a:cxn>
                    <a:cxn ang="0">
                      <a:pos x="305" y="121"/>
                    </a:cxn>
                    <a:cxn ang="0">
                      <a:pos x="274" y="200"/>
                    </a:cxn>
                    <a:cxn ang="0">
                      <a:pos x="203" y="283"/>
                    </a:cxn>
                    <a:cxn ang="0">
                      <a:pos x="141" y="416"/>
                    </a:cxn>
                    <a:cxn ang="0">
                      <a:pos x="105" y="493"/>
                    </a:cxn>
                    <a:cxn ang="0">
                      <a:pos x="87" y="566"/>
                    </a:cxn>
                    <a:cxn ang="0">
                      <a:pos x="98" y="643"/>
                    </a:cxn>
                    <a:cxn ang="0">
                      <a:pos x="126" y="735"/>
                    </a:cxn>
                    <a:cxn ang="0">
                      <a:pos x="150" y="785"/>
                    </a:cxn>
                    <a:cxn ang="0">
                      <a:pos x="172" y="856"/>
                    </a:cxn>
                    <a:cxn ang="0">
                      <a:pos x="169" y="885"/>
                    </a:cxn>
                    <a:cxn ang="0">
                      <a:pos x="119" y="997"/>
                    </a:cxn>
                    <a:cxn ang="0">
                      <a:pos x="105" y="1059"/>
                    </a:cxn>
                    <a:cxn ang="0">
                      <a:pos x="63" y="1062"/>
                    </a:cxn>
                    <a:cxn ang="0">
                      <a:pos x="10" y="1032"/>
                    </a:cxn>
                    <a:cxn ang="0">
                      <a:pos x="3" y="1006"/>
                    </a:cxn>
                    <a:cxn ang="0">
                      <a:pos x="25" y="974"/>
                    </a:cxn>
                    <a:cxn ang="0">
                      <a:pos x="85" y="912"/>
                    </a:cxn>
                    <a:cxn ang="0">
                      <a:pos x="119" y="876"/>
                    </a:cxn>
                    <a:cxn ang="0">
                      <a:pos x="126" y="847"/>
                    </a:cxn>
                    <a:cxn ang="0">
                      <a:pos x="105" y="793"/>
                    </a:cxn>
                    <a:cxn ang="0">
                      <a:pos x="66" y="726"/>
                    </a:cxn>
                    <a:cxn ang="0">
                      <a:pos x="31" y="646"/>
                    </a:cxn>
                    <a:cxn ang="0">
                      <a:pos x="10" y="590"/>
                    </a:cxn>
                    <a:cxn ang="0">
                      <a:pos x="0" y="522"/>
                    </a:cxn>
                    <a:cxn ang="0">
                      <a:pos x="31" y="452"/>
                    </a:cxn>
                    <a:cxn ang="0">
                      <a:pos x="77" y="354"/>
                    </a:cxn>
                    <a:cxn ang="0">
                      <a:pos x="141" y="246"/>
                    </a:cxn>
                    <a:cxn ang="0">
                      <a:pos x="161" y="165"/>
                    </a:cxn>
                  </a:cxnLst>
                  <a:rect l="0" t="0" r="r" b="b"/>
                  <a:pathLst>
                    <a:path w="316" h="1062">
                      <a:moveTo>
                        <a:pt x="161" y="165"/>
                      </a:moveTo>
                      <a:lnTo>
                        <a:pt x="200" y="54"/>
                      </a:lnTo>
                      <a:lnTo>
                        <a:pt x="246" y="0"/>
                      </a:lnTo>
                      <a:lnTo>
                        <a:pt x="277" y="0"/>
                      </a:lnTo>
                      <a:lnTo>
                        <a:pt x="316" y="27"/>
                      </a:lnTo>
                      <a:lnTo>
                        <a:pt x="305" y="121"/>
                      </a:lnTo>
                      <a:lnTo>
                        <a:pt x="274" y="200"/>
                      </a:lnTo>
                      <a:lnTo>
                        <a:pt x="203" y="283"/>
                      </a:lnTo>
                      <a:lnTo>
                        <a:pt x="141" y="416"/>
                      </a:lnTo>
                      <a:lnTo>
                        <a:pt x="105" y="493"/>
                      </a:lnTo>
                      <a:lnTo>
                        <a:pt x="87" y="566"/>
                      </a:lnTo>
                      <a:lnTo>
                        <a:pt x="98" y="643"/>
                      </a:lnTo>
                      <a:lnTo>
                        <a:pt x="126" y="735"/>
                      </a:lnTo>
                      <a:lnTo>
                        <a:pt x="150" y="785"/>
                      </a:lnTo>
                      <a:lnTo>
                        <a:pt x="172" y="856"/>
                      </a:lnTo>
                      <a:lnTo>
                        <a:pt x="169" y="885"/>
                      </a:lnTo>
                      <a:lnTo>
                        <a:pt x="119" y="997"/>
                      </a:lnTo>
                      <a:lnTo>
                        <a:pt x="105" y="1059"/>
                      </a:lnTo>
                      <a:lnTo>
                        <a:pt x="63" y="1062"/>
                      </a:lnTo>
                      <a:lnTo>
                        <a:pt x="10" y="1032"/>
                      </a:lnTo>
                      <a:lnTo>
                        <a:pt x="3" y="1006"/>
                      </a:lnTo>
                      <a:lnTo>
                        <a:pt x="25" y="974"/>
                      </a:lnTo>
                      <a:lnTo>
                        <a:pt x="85" y="912"/>
                      </a:lnTo>
                      <a:lnTo>
                        <a:pt x="119" y="876"/>
                      </a:lnTo>
                      <a:lnTo>
                        <a:pt x="126" y="847"/>
                      </a:lnTo>
                      <a:lnTo>
                        <a:pt x="105" y="793"/>
                      </a:lnTo>
                      <a:lnTo>
                        <a:pt x="66" y="726"/>
                      </a:lnTo>
                      <a:lnTo>
                        <a:pt x="31" y="646"/>
                      </a:lnTo>
                      <a:lnTo>
                        <a:pt x="10" y="590"/>
                      </a:lnTo>
                      <a:lnTo>
                        <a:pt x="0" y="522"/>
                      </a:lnTo>
                      <a:lnTo>
                        <a:pt x="31" y="452"/>
                      </a:lnTo>
                      <a:lnTo>
                        <a:pt x="77" y="354"/>
                      </a:lnTo>
                      <a:lnTo>
                        <a:pt x="141" y="246"/>
                      </a:lnTo>
                      <a:lnTo>
                        <a:pt x="161" y="1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3"/>
              <p:cNvGrpSpPr>
                <a:grpSpLocks/>
              </p:cNvGrpSpPr>
              <p:nvPr/>
            </p:nvGrpSpPr>
            <p:grpSpPr bwMode="auto">
              <a:xfrm>
                <a:off x="7399" y="7151"/>
                <a:ext cx="1729" cy="3019"/>
                <a:chOff x="7399" y="7151"/>
                <a:chExt cx="1729" cy="3019"/>
              </a:xfrm>
            </p:grpSpPr>
            <p:sp>
              <p:nvSpPr>
                <p:cNvPr id="90126" name="Freeform 14"/>
                <p:cNvSpPr>
                  <a:spLocks/>
                </p:cNvSpPr>
                <p:nvPr/>
              </p:nvSpPr>
              <p:spPr bwMode="auto">
                <a:xfrm>
                  <a:off x="8231" y="7850"/>
                  <a:ext cx="345" cy="493"/>
                </a:xfrm>
                <a:custGeom>
                  <a:avLst/>
                  <a:gdLst/>
                  <a:ahLst/>
                  <a:cxnLst>
                    <a:cxn ang="0">
                      <a:pos x="4" y="253"/>
                    </a:cxn>
                    <a:cxn ang="0">
                      <a:pos x="15" y="198"/>
                    </a:cxn>
                    <a:cxn ang="0">
                      <a:pos x="47" y="149"/>
                    </a:cxn>
                    <a:cxn ang="0">
                      <a:pos x="89" y="124"/>
                    </a:cxn>
                    <a:cxn ang="0">
                      <a:pos x="132" y="103"/>
                    </a:cxn>
                    <a:cxn ang="0">
                      <a:pos x="143" y="0"/>
                    </a:cxn>
                    <a:cxn ang="0">
                      <a:pos x="182" y="11"/>
                    </a:cxn>
                    <a:cxn ang="0">
                      <a:pos x="175" y="108"/>
                    </a:cxn>
                    <a:cxn ang="0">
                      <a:pos x="217" y="115"/>
                    </a:cxn>
                    <a:cxn ang="0">
                      <a:pos x="281" y="144"/>
                    </a:cxn>
                    <a:cxn ang="0">
                      <a:pos x="331" y="214"/>
                    </a:cxn>
                    <a:cxn ang="0">
                      <a:pos x="345" y="287"/>
                    </a:cxn>
                    <a:cxn ang="0">
                      <a:pos x="334" y="369"/>
                    </a:cxn>
                    <a:cxn ang="0">
                      <a:pos x="310" y="441"/>
                    </a:cxn>
                    <a:cxn ang="0">
                      <a:pos x="249" y="480"/>
                    </a:cxn>
                    <a:cxn ang="0">
                      <a:pos x="186" y="493"/>
                    </a:cxn>
                    <a:cxn ang="0">
                      <a:pos x="100" y="493"/>
                    </a:cxn>
                    <a:cxn ang="0">
                      <a:pos x="47" y="447"/>
                    </a:cxn>
                    <a:cxn ang="0">
                      <a:pos x="4" y="376"/>
                    </a:cxn>
                    <a:cxn ang="0">
                      <a:pos x="0" y="324"/>
                    </a:cxn>
                    <a:cxn ang="0">
                      <a:pos x="0" y="287"/>
                    </a:cxn>
                    <a:cxn ang="0">
                      <a:pos x="4" y="253"/>
                    </a:cxn>
                  </a:cxnLst>
                  <a:rect l="0" t="0" r="r" b="b"/>
                  <a:pathLst>
                    <a:path w="345" h="493">
                      <a:moveTo>
                        <a:pt x="4" y="253"/>
                      </a:moveTo>
                      <a:lnTo>
                        <a:pt x="15" y="198"/>
                      </a:lnTo>
                      <a:lnTo>
                        <a:pt x="47" y="149"/>
                      </a:lnTo>
                      <a:lnTo>
                        <a:pt x="89" y="124"/>
                      </a:lnTo>
                      <a:lnTo>
                        <a:pt x="132" y="103"/>
                      </a:lnTo>
                      <a:lnTo>
                        <a:pt x="143" y="0"/>
                      </a:lnTo>
                      <a:lnTo>
                        <a:pt x="182" y="11"/>
                      </a:lnTo>
                      <a:lnTo>
                        <a:pt x="175" y="108"/>
                      </a:lnTo>
                      <a:lnTo>
                        <a:pt x="217" y="115"/>
                      </a:lnTo>
                      <a:lnTo>
                        <a:pt x="281" y="144"/>
                      </a:lnTo>
                      <a:lnTo>
                        <a:pt x="331" y="214"/>
                      </a:lnTo>
                      <a:lnTo>
                        <a:pt x="345" y="287"/>
                      </a:lnTo>
                      <a:lnTo>
                        <a:pt x="334" y="369"/>
                      </a:lnTo>
                      <a:lnTo>
                        <a:pt x="310" y="441"/>
                      </a:lnTo>
                      <a:lnTo>
                        <a:pt x="249" y="480"/>
                      </a:lnTo>
                      <a:lnTo>
                        <a:pt x="186" y="493"/>
                      </a:lnTo>
                      <a:lnTo>
                        <a:pt x="100" y="493"/>
                      </a:lnTo>
                      <a:lnTo>
                        <a:pt x="47" y="447"/>
                      </a:lnTo>
                      <a:lnTo>
                        <a:pt x="4" y="376"/>
                      </a:lnTo>
                      <a:lnTo>
                        <a:pt x="0" y="324"/>
                      </a:lnTo>
                      <a:lnTo>
                        <a:pt x="0" y="287"/>
                      </a:lnTo>
                      <a:lnTo>
                        <a:pt x="4" y="2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27" name="Freeform 15"/>
                <p:cNvSpPr>
                  <a:spLocks/>
                </p:cNvSpPr>
                <p:nvPr/>
              </p:nvSpPr>
              <p:spPr bwMode="auto">
                <a:xfrm>
                  <a:off x="8190" y="8371"/>
                  <a:ext cx="435" cy="901"/>
                </a:xfrm>
                <a:custGeom>
                  <a:avLst/>
                  <a:gdLst/>
                  <a:ahLst/>
                  <a:cxnLst>
                    <a:cxn ang="0">
                      <a:pos x="162" y="15"/>
                    </a:cxn>
                    <a:cxn ang="0">
                      <a:pos x="212" y="0"/>
                    </a:cxn>
                    <a:cxn ang="0">
                      <a:pos x="269" y="9"/>
                    </a:cxn>
                    <a:cxn ang="0">
                      <a:pos x="340" y="59"/>
                    </a:cxn>
                    <a:cxn ang="0">
                      <a:pos x="396" y="159"/>
                    </a:cxn>
                    <a:cxn ang="0">
                      <a:pos x="424" y="257"/>
                    </a:cxn>
                    <a:cxn ang="0">
                      <a:pos x="435" y="371"/>
                    </a:cxn>
                    <a:cxn ang="0">
                      <a:pos x="424" y="494"/>
                    </a:cxn>
                    <a:cxn ang="0">
                      <a:pos x="372" y="653"/>
                    </a:cxn>
                    <a:cxn ang="0">
                      <a:pos x="354" y="663"/>
                    </a:cxn>
                    <a:cxn ang="0">
                      <a:pos x="275" y="795"/>
                    </a:cxn>
                    <a:cxn ang="0">
                      <a:pos x="236" y="872"/>
                    </a:cxn>
                    <a:cxn ang="0">
                      <a:pos x="173" y="898"/>
                    </a:cxn>
                    <a:cxn ang="0">
                      <a:pos x="78" y="901"/>
                    </a:cxn>
                    <a:cxn ang="0">
                      <a:pos x="3" y="872"/>
                    </a:cxn>
                    <a:cxn ang="0">
                      <a:pos x="0" y="813"/>
                    </a:cxn>
                    <a:cxn ang="0">
                      <a:pos x="31" y="734"/>
                    </a:cxn>
                    <a:cxn ang="0">
                      <a:pos x="52" y="686"/>
                    </a:cxn>
                    <a:cxn ang="0">
                      <a:pos x="85" y="634"/>
                    </a:cxn>
                    <a:cxn ang="0">
                      <a:pos x="106" y="580"/>
                    </a:cxn>
                    <a:cxn ang="0">
                      <a:pos x="117" y="494"/>
                    </a:cxn>
                    <a:cxn ang="0">
                      <a:pos x="95" y="398"/>
                    </a:cxn>
                    <a:cxn ang="0">
                      <a:pos x="74" y="318"/>
                    </a:cxn>
                    <a:cxn ang="0">
                      <a:pos x="56" y="257"/>
                    </a:cxn>
                    <a:cxn ang="0">
                      <a:pos x="56" y="157"/>
                    </a:cxn>
                    <a:cxn ang="0">
                      <a:pos x="67" y="113"/>
                    </a:cxn>
                    <a:cxn ang="0">
                      <a:pos x="95" y="53"/>
                    </a:cxn>
                    <a:cxn ang="0">
                      <a:pos x="160" y="15"/>
                    </a:cxn>
                    <a:cxn ang="0">
                      <a:pos x="160" y="17"/>
                    </a:cxn>
                    <a:cxn ang="0">
                      <a:pos x="162" y="15"/>
                    </a:cxn>
                  </a:cxnLst>
                  <a:rect l="0" t="0" r="r" b="b"/>
                  <a:pathLst>
                    <a:path w="435" h="901">
                      <a:moveTo>
                        <a:pt x="162" y="15"/>
                      </a:moveTo>
                      <a:lnTo>
                        <a:pt x="212" y="0"/>
                      </a:lnTo>
                      <a:lnTo>
                        <a:pt x="269" y="9"/>
                      </a:lnTo>
                      <a:lnTo>
                        <a:pt x="340" y="59"/>
                      </a:lnTo>
                      <a:lnTo>
                        <a:pt x="396" y="159"/>
                      </a:lnTo>
                      <a:lnTo>
                        <a:pt x="424" y="257"/>
                      </a:lnTo>
                      <a:lnTo>
                        <a:pt x="435" y="371"/>
                      </a:lnTo>
                      <a:lnTo>
                        <a:pt x="424" y="494"/>
                      </a:lnTo>
                      <a:lnTo>
                        <a:pt x="372" y="653"/>
                      </a:lnTo>
                      <a:lnTo>
                        <a:pt x="354" y="663"/>
                      </a:lnTo>
                      <a:lnTo>
                        <a:pt x="275" y="795"/>
                      </a:lnTo>
                      <a:lnTo>
                        <a:pt x="236" y="872"/>
                      </a:lnTo>
                      <a:lnTo>
                        <a:pt x="173" y="898"/>
                      </a:lnTo>
                      <a:lnTo>
                        <a:pt x="78" y="901"/>
                      </a:lnTo>
                      <a:lnTo>
                        <a:pt x="3" y="872"/>
                      </a:lnTo>
                      <a:lnTo>
                        <a:pt x="0" y="813"/>
                      </a:lnTo>
                      <a:lnTo>
                        <a:pt x="31" y="734"/>
                      </a:lnTo>
                      <a:lnTo>
                        <a:pt x="52" y="686"/>
                      </a:lnTo>
                      <a:lnTo>
                        <a:pt x="85" y="634"/>
                      </a:lnTo>
                      <a:lnTo>
                        <a:pt x="106" y="580"/>
                      </a:lnTo>
                      <a:lnTo>
                        <a:pt x="117" y="494"/>
                      </a:lnTo>
                      <a:lnTo>
                        <a:pt x="95" y="398"/>
                      </a:lnTo>
                      <a:lnTo>
                        <a:pt x="74" y="318"/>
                      </a:lnTo>
                      <a:lnTo>
                        <a:pt x="56" y="257"/>
                      </a:lnTo>
                      <a:lnTo>
                        <a:pt x="56" y="157"/>
                      </a:lnTo>
                      <a:lnTo>
                        <a:pt x="67" y="113"/>
                      </a:lnTo>
                      <a:lnTo>
                        <a:pt x="95" y="53"/>
                      </a:lnTo>
                      <a:lnTo>
                        <a:pt x="160" y="15"/>
                      </a:lnTo>
                      <a:lnTo>
                        <a:pt x="160" y="17"/>
                      </a:lnTo>
                      <a:lnTo>
                        <a:pt x="162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28" name="Freeform 16"/>
                <p:cNvSpPr>
                  <a:spLocks/>
                </p:cNvSpPr>
                <p:nvPr/>
              </p:nvSpPr>
              <p:spPr bwMode="auto">
                <a:xfrm>
                  <a:off x="7399" y="7520"/>
                  <a:ext cx="880" cy="1077"/>
                </a:xfrm>
                <a:custGeom>
                  <a:avLst/>
                  <a:gdLst/>
                  <a:ahLst/>
                  <a:cxnLst>
                    <a:cxn ang="0">
                      <a:pos x="783" y="911"/>
                    </a:cxn>
                    <a:cxn ang="0">
                      <a:pos x="847" y="947"/>
                    </a:cxn>
                    <a:cxn ang="0">
                      <a:pos x="880" y="992"/>
                    </a:cxn>
                    <a:cxn ang="0">
                      <a:pos x="872" y="1042"/>
                    </a:cxn>
                    <a:cxn ang="0">
                      <a:pos x="837" y="1077"/>
                    </a:cxn>
                    <a:cxn ang="0">
                      <a:pos x="798" y="1071"/>
                    </a:cxn>
                    <a:cxn ang="0">
                      <a:pos x="713" y="1009"/>
                    </a:cxn>
                    <a:cxn ang="0">
                      <a:pos x="581" y="882"/>
                    </a:cxn>
                    <a:cxn ang="0">
                      <a:pos x="464" y="753"/>
                    </a:cxn>
                    <a:cxn ang="0">
                      <a:pos x="372" y="629"/>
                    </a:cxn>
                    <a:cxn ang="0">
                      <a:pos x="298" y="511"/>
                    </a:cxn>
                    <a:cxn ang="0">
                      <a:pos x="244" y="390"/>
                    </a:cxn>
                    <a:cxn ang="0">
                      <a:pos x="209" y="275"/>
                    </a:cxn>
                    <a:cxn ang="0">
                      <a:pos x="198" y="223"/>
                    </a:cxn>
                    <a:cxn ang="0">
                      <a:pos x="106" y="184"/>
                    </a:cxn>
                    <a:cxn ang="0">
                      <a:pos x="0" y="169"/>
                    </a:cxn>
                    <a:cxn ang="0">
                      <a:pos x="6" y="150"/>
                    </a:cxn>
                    <a:cxn ang="0">
                      <a:pos x="106" y="152"/>
                    </a:cxn>
                    <a:cxn ang="0">
                      <a:pos x="149" y="152"/>
                    </a:cxn>
                    <a:cxn ang="0">
                      <a:pos x="106" y="117"/>
                    </a:cxn>
                    <a:cxn ang="0">
                      <a:pos x="60" y="81"/>
                    </a:cxn>
                    <a:cxn ang="0">
                      <a:pos x="32" y="69"/>
                    </a:cxn>
                    <a:cxn ang="0">
                      <a:pos x="52" y="46"/>
                    </a:cxn>
                    <a:cxn ang="0">
                      <a:pos x="92" y="81"/>
                    </a:cxn>
                    <a:cxn ang="0">
                      <a:pos x="177" y="108"/>
                    </a:cxn>
                    <a:cxn ang="0">
                      <a:pos x="177" y="61"/>
                    </a:cxn>
                    <a:cxn ang="0">
                      <a:pos x="155" y="17"/>
                    </a:cxn>
                    <a:cxn ang="0">
                      <a:pos x="155" y="0"/>
                    </a:cxn>
                    <a:cxn ang="0">
                      <a:pos x="177" y="0"/>
                    </a:cxn>
                    <a:cxn ang="0">
                      <a:pos x="212" y="61"/>
                    </a:cxn>
                    <a:cxn ang="0">
                      <a:pos x="244" y="108"/>
                    </a:cxn>
                    <a:cxn ang="0">
                      <a:pos x="276" y="61"/>
                    </a:cxn>
                    <a:cxn ang="0">
                      <a:pos x="283" y="2"/>
                    </a:cxn>
                    <a:cxn ang="0">
                      <a:pos x="315" y="2"/>
                    </a:cxn>
                    <a:cxn ang="0">
                      <a:pos x="305" y="108"/>
                    </a:cxn>
                    <a:cxn ang="0">
                      <a:pos x="244" y="194"/>
                    </a:cxn>
                    <a:cxn ang="0">
                      <a:pos x="255" y="302"/>
                    </a:cxn>
                    <a:cxn ang="0">
                      <a:pos x="307" y="423"/>
                    </a:cxn>
                    <a:cxn ang="0">
                      <a:pos x="389" y="540"/>
                    </a:cxn>
                    <a:cxn ang="0">
                      <a:pos x="497" y="679"/>
                    </a:cxn>
                    <a:cxn ang="0">
                      <a:pos x="595" y="785"/>
                    </a:cxn>
                    <a:cxn ang="0">
                      <a:pos x="709" y="873"/>
                    </a:cxn>
                    <a:cxn ang="0">
                      <a:pos x="783" y="911"/>
                    </a:cxn>
                  </a:cxnLst>
                  <a:rect l="0" t="0" r="r" b="b"/>
                  <a:pathLst>
                    <a:path w="880" h="1077">
                      <a:moveTo>
                        <a:pt x="783" y="911"/>
                      </a:moveTo>
                      <a:lnTo>
                        <a:pt x="847" y="947"/>
                      </a:lnTo>
                      <a:lnTo>
                        <a:pt x="880" y="992"/>
                      </a:lnTo>
                      <a:lnTo>
                        <a:pt x="872" y="1042"/>
                      </a:lnTo>
                      <a:lnTo>
                        <a:pt x="837" y="1077"/>
                      </a:lnTo>
                      <a:lnTo>
                        <a:pt x="798" y="1071"/>
                      </a:lnTo>
                      <a:lnTo>
                        <a:pt x="713" y="1009"/>
                      </a:lnTo>
                      <a:lnTo>
                        <a:pt x="581" y="882"/>
                      </a:lnTo>
                      <a:lnTo>
                        <a:pt x="464" y="753"/>
                      </a:lnTo>
                      <a:lnTo>
                        <a:pt x="372" y="629"/>
                      </a:lnTo>
                      <a:lnTo>
                        <a:pt x="298" y="511"/>
                      </a:lnTo>
                      <a:lnTo>
                        <a:pt x="244" y="390"/>
                      </a:lnTo>
                      <a:lnTo>
                        <a:pt x="209" y="275"/>
                      </a:lnTo>
                      <a:lnTo>
                        <a:pt x="198" y="223"/>
                      </a:lnTo>
                      <a:lnTo>
                        <a:pt x="106" y="184"/>
                      </a:lnTo>
                      <a:lnTo>
                        <a:pt x="0" y="169"/>
                      </a:lnTo>
                      <a:lnTo>
                        <a:pt x="6" y="150"/>
                      </a:lnTo>
                      <a:lnTo>
                        <a:pt x="106" y="152"/>
                      </a:lnTo>
                      <a:lnTo>
                        <a:pt x="149" y="152"/>
                      </a:lnTo>
                      <a:lnTo>
                        <a:pt x="106" y="117"/>
                      </a:lnTo>
                      <a:lnTo>
                        <a:pt x="60" y="81"/>
                      </a:lnTo>
                      <a:lnTo>
                        <a:pt x="32" y="69"/>
                      </a:lnTo>
                      <a:lnTo>
                        <a:pt x="52" y="46"/>
                      </a:lnTo>
                      <a:lnTo>
                        <a:pt x="92" y="81"/>
                      </a:lnTo>
                      <a:lnTo>
                        <a:pt x="177" y="108"/>
                      </a:lnTo>
                      <a:lnTo>
                        <a:pt x="177" y="61"/>
                      </a:lnTo>
                      <a:lnTo>
                        <a:pt x="155" y="17"/>
                      </a:lnTo>
                      <a:lnTo>
                        <a:pt x="155" y="0"/>
                      </a:lnTo>
                      <a:lnTo>
                        <a:pt x="177" y="0"/>
                      </a:lnTo>
                      <a:lnTo>
                        <a:pt x="212" y="61"/>
                      </a:lnTo>
                      <a:lnTo>
                        <a:pt x="244" y="108"/>
                      </a:lnTo>
                      <a:lnTo>
                        <a:pt x="276" y="61"/>
                      </a:lnTo>
                      <a:lnTo>
                        <a:pt x="283" y="2"/>
                      </a:lnTo>
                      <a:lnTo>
                        <a:pt x="315" y="2"/>
                      </a:lnTo>
                      <a:lnTo>
                        <a:pt x="305" y="108"/>
                      </a:lnTo>
                      <a:lnTo>
                        <a:pt x="244" y="194"/>
                      </a:lnTo>
                      <a:lnTo>
                        <a:pt x="255" y="302"/>
                      </a:lnTo>
                      <a:lnTo>
                        <a:pt x="307" y="423"/>
                      </a:lnTo>
                      <a:lnTo>
                        <a:pt x="389" y="540"/>
                      </a:lnTo>
                      <a:lnTo>
                        <a:pt x="497" y="679"/>
                      </a:lnTo>
                      <a:lnTo>
                        <a:pt x="595" y="785"/>
                      </a:lnTo>
                      <a:lnTo>
                        <a:pt x="709" y="873"/>
                      </a:lnTo>
                      <a:lnTo>
                        <a:pt x="783" y="9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29" name="Freeform 17"/>
                <p:cNvSpPr>
                  <a:spLocks/>
                </p:cNvSpPr>
                <p:nvPr/>
              </p:nvSpPr>
              <p:spPr bwMode="auto">
                <a:xfrm>
                  <a:off x="8478" y="7151"/>
                  <a:ext cx="650" cy="1395"/>
                </a:xfrm>
                <a:custGeom>
                  <a:avLst/>
                  <a:gdLst/>
                  <a:ahLst/>
                  <a:cxnLst>
                    <a:cxn ang="0">
                      <a:pos x="31" y="1291"/>
                    </a:cxn>
                    <a:cxn ang="0">
                      <a:pos x="96" y="1208"/>
                    </a:cxn>
                    <a:cxn ang="0">
                      <a:pos x="199" y="1076"/>
                    </a:cxn>
                    <a:cxn ang="0">
                      <a:pos x="245" y="952"/>
                    </a:cxn>
                    <a:cxn ang="0">
                      <a:pos x="305" y="748"/>
                    </a:cxn>
                    <a:cxn ang="0">
                      <a:pos x="358" y="572"/>
                    </a:cxn>
                    <a:cxn ang="0">
                      <a:pos x="380" y="421"/>
                    </a:cxn>
                    <a:cxn ang="0">
                      <a:pos x="416" y="248"/>
                    </a:cxn>
                    <a:cxn ang="0">
                      <a:pos x="405" y="177"/>
                    </a:cxn>
                    <a:cxn ang="0">
                      <a:pos x="341" y="121"/>
                    </a:cxn>
                    <a:cxn ang="0">
                      <a:pos x="305" y="61"/>
                    </a:cxn>
                    <a:cxn ang="0">
                      <a:pos x="330" y="36"/>
                    </a:cxn>
                    <a:cxn ang="0">
                      <a:pos x="358" y="86"/>
                    </a:cxn>
                    <a:cxn ang="0">
                      <a:pos x="405" y="112"/>
                    </a:cxn>
                    <a:cxn ang="0">
                      <a:pos x="405" y="71"/>
                    </a:cxn>
                    <a:cxn ang="0">
                      <a:pos x="405" y="0"/>
                    </a:cxn>
                    <a:cxn ang="0">
                      <a:pos x="425" y="0"/>
                    </a:cxn>
                    <a:cxn ang="0">
                      <a:pos x="444" y="71"/>
                    </a:cxn>
                    <a:cxn ang="0">
                      <a:pos x="458" y="106"/>
                    </a:cxn>
                    <a:cxn ang="0">
                      <a:pos x="511" y="53"/>
                    </a:cxn>
                    <a:cxn ang="0">
                      <a:pos x="533" y="0"/>
                    </a:cxn>
                    <a:cxn ang="0">
                      <a:pos x="565" y="23"/>
                    </a:cxn>
                    <a:cxn ang="0">
                      <a:pos x="533" y="80"/>
                    </a:cxn>
                    <a:cxn ang="0">
                      <a:pos x="501" y="132"/>
                    </a:cxn>
                    <a:cxn ang="0">
                      <a:pos x="593" y="115"/>
                    </a:cxn>
                    <a:cxn ang="0">
                      <a:pos x="639" y="88"/>
                    </a:cxn>
                    <a:cxn ang="0">
                      <a:pos x="650" y="106"/>
                    </a:cxn>
                    <a:cxn ang="0">
                      <a:pos x="604" y="138"/>
                    </a:cxn>
                    <a:cxn ang="0">
                      <a:pos x="550" y="156"/>
                    </a:cxn>
                    <a:cxn ang="0">
                      <a:pos x="497" y="194"/>
                    </a:cxn>
                    <a:cxn ang="0">
                      <a:pos x="466" y="263"/>
                    </a:cxn>
                    <a:cxn ang="0">
                      <a:pos x="433" y="380"/>
                    </a:cxn>
                    <a:cxn ang="0">
                      <a:pos x="401" y="566"/>
                    </a:cxn>
                    <a:cxn ang="0">
                      <a:pos x="369" y="716"/>
                    </a:cxn>
                    <a:cxn ang="0">
                      <a:pos x="330" y="858"/>
                    </a:cxn>
                    <a:cxn ang="0">
                      <a:pos x="284" y="1014"/>
                    </a:cxn>
                    <a:cxn ang="0">
                      <a:pos x="230" y="1156"/>
                    </a:cxn>
                    <a:cxn ang="0">
                      <a:pos x="156" y="1274"/>
                    </a:cxn>
                    <a:cxn ang="0">
                      <a:pos x="81" y="1359"/>
                    </a:cxn>
                    <a:cxn ang="0">
                      <a:pos x="28" y="1395"/>
                    </a:cxn>
                    <a:cxn ang="0">
                      <a:pos x="7" y="1377"/>
                    </a:cxn>
                    <a:cxn ang="0">
                      <a:pos x="0" y="1341"/>
                    </a:cxn>
                    <a:cxn ang="0">
                      <a:pos x="31" y="1291"/>
                    </a:cxn>
                  </a:cxnLst>
                  <a:rect l="0" t="0" r="r" b="b"/>
                  <a:pathLst>
                    <a:path w="650" h="1395">
                      <a:moveTo>
                        <a:pt x="31" y="1291"/>
                      </a:moveTo>
                      <a:lnTo>
                        <a:pt x="96" y="1208"/>
                      </a:lnTo>
                      <a:lnTo>
                        <a:pt x="199" y="1076"/>
                      </a:lnTo>
                      <a:lnTo>
                        <a:pt x="245" y="952"/>
                      </a:lnTo>
                      <a:lnTo>
                        <a:pt x="305" y="748"/>
                      </a:lnTo>
                      <a:lnTo>
                        <a:pt x="358" y="572"/>
                      </a:lnTo>
                      <a:lnTo>
                        <a:pt x="380" y="421"/>
                      </a:lnTo>
                      <a:lnTo>
                        <a:pt x="416" y="248"/>
                      </a:lnTo>
                      <a:lnTo>
                        <a:pt x="405" y="177"/>
                      </a:lnTo>
                      <a:lnTo>
                        <a:pt x="341" y="121"/>
                      </a:lnTo>
                      <a:lnTo>
                        <a:pt x="305" y="61"/>
                      </a:lnTo>
                      <a:lnTo>
                        <a:pt x="330" y="36"/>
                      </a:lnTo>
                      <a:lnTo>
                        <a:pt x="358" y="86"/>
                      </a:lnTo>
                      <a:lnTo>
                        <a:pt x="405" y="112"/>
                      </a:lnTo>
                      <a:lnTo>
                        <a:pt x="405" y="71"/>
                      </a:lnTo>
                      <a:lnTo>
                        <a:pt x="405" y="0"/>
                      </a:lnTo>
                      <a:lnTo>
                        <a:pt x="425" y="0"/>
                      </a:lnTo>
                      <a:lnTo>
                        <a:pt x="444" y="71"/>
                      </a:lnTo>
                      <a:lnTo>
                        <a:pt x="458" y="106"/>
                      </a:lnTo>
                      <a:lnTo>
                        <a:pt x="511" y="53"/>
                      </a:lnTo>
                      <a:lnTo>
                        <a:pt x="533" y="0"/>
                      </a:lnTo>
                      <a:lnTo>
                        <a:pt x="565" y="23"/>
                      </a:lnTo>
                      <a:lnTo>
                        <a:pt x="533" y="80"/>
                      </a:lnTo>
                      <a:lnTo>
                        <a:pt x="501" y="132"/>
                      </a:lnTo>
                      <a:lnTo>
                        <a:pt x="593" y="115"/>
                      </a:lnTo>
                      <a:lnTo>
                        <a:pt x="639" y="88"/>
                      </a:lnTo>
                      <a:lnTo>
                        <a:pt x="650" y="106"/>
                      </a:lnTo>
                      <a:lnTo>
                        <a:pt x="604" y="138"/>
                      </a:lnTo>
                      <a:lnTo>
                        <a:pt x="550" y="156"/>
                      </a:lnTo>
                      <a:lnTo>
                        <a:pt x="497" y="194"/>
                      </a:lnTo>
                      <a:lnTo>
                        <a:pt x="466" y="263"/>
                      </a:lnTo>
                      <a:lnTo>
                        <a:pt x="433" y="380"/>
                      </a:lnTo>
                      <a:lnTo>
                        <a:pt x="401" y="566"/>
                      </a:lnTo>
                      <a:lnTo>
                        <a:pt x="369" y="716"/>
                      </a:lnTo>
                      <a:lnTo>
                        <a:pt x="330" y="858"/>
                      </a:lnTo>
                      <a:lnTo>
                        <a:pt x="284" y="1014"/>
                      </a:lnTo>
                      <a:lnTo>
                        <a:pt x="230" y="1156"/>
                      </a:lnTo>
                      <a:lnTo>
                        <a:pt x="156" y="1274"/>
                      </a:lnTo>
                      <a:lnTo>
                        <a:pt x="81" y="1359"/>
                      </a:lnTo>
                      <a:lnTo>
                        <a:pt x="28" y="1395"/>
                      </a:lnTo>
                      <a:lnTo>
                        <a:pt x="7" y="1377"/>
                      </a:lnTo>
                      <a:lnTo>
                        <a:pt x="0" y="1341"/>
                      </a:lnTo>
                      <a:lnTo>
                        <a:pt x="31" y="12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30" name="Freeform 18"/>
                <p:cNvSpPr>
                  <a:spLocks/>
                </p:cNvSpPr>
                <p:nvPr/>
              </p:nvSpPr>
              <p:spPr bwMode="auto">
                <a:xfrm>
                  <a:off x="7786" y="9150"/>
                  <a:ext cx="518" cy="1020"/>
                </a:xfrm>
                <a:custGeom>
                  <a:avLst/>
                  <a:gdLst/>
                  <a:ahLst/>
                  <a:cxnLst>
                    <a:cxn ang="0">
                      <a:pos x="326" y="147"/>
                    </a:cxn>
                    <a:cxn ang="0">
                      <a:pos x="372" y="85"/>
                    </a:cxn>
                    <a:cxn ang="0">
                      <a:pos x="443" y="0"/>
                    </a:cxn>
                    <a:cxn ang="0">
                      <a:pos x="511" y="8"/>
                    </a:cxn>
                    <a:cxn ang="0">
                      <a:pos x="518" y="77"/>
                    </a:cxn>
                    <a:cxn ang="0">
                      <a:pos x="496" y="114"/>
                    </a:cxn>
                    <a:cxn ang="0">
                      <a:pos x="454" y="158"/>
                    </a:cxn>
                    <a:cxn ang="0">
                      <a:pos x="368" y="221"/>
                    </a:cxn>
                    <a:cxn ang="0">
                      <a:pos x="305" y="282"/>
                    </a:cxn>
                    <a:cxn ang="0">
                      <a:pos x="273" y="335"/>
                    </a:cxn>
                    <a:cxn ang="0">
                      <a:pos x="240" y="402"/>
                    </a:cxn>
                    <a:cxn ang="0">
                      <a:pos x="251" y="491"/>
                    </a:cxn>
                    <a:cxn ang="0">
                      <a:pos x="309" y="546"/>
                    </a:cxn>
                    <a:cxn ang="0">
                      <a:pos x="351" y="632"/>
                    </a:cxn>
                    <a:cxn ang="0">
                      <a:pos x="368" y="723"/>
                    </a:cxn>
                    <a:cxn ang="0">
                      <a:pos x="379" y="834"/>
                    </a:cxn>
                    <a:cxn ang="0">
                      <a:pos x="361" y="940"/>
                    </a:cxn>
                    <a:cxn ang="0">
                      <a:pos x="309" y="967"/>
                    </a:cxn>
                    <a:cxn ang="0">
                      <a:pos x="251" y="959"/>
                    </a:cxn>
                    <a:cxn ang="0">
                      <a:pos x="166" y="976"/>
                    </a:cxn>
                    <a:cxn ang="0">
                      <a:pos x="80" y="1020"/>
                    </a:cxn>
                    <a:cxn ang="0">
                      <a:pos x="39" y="1011"/>
                    </a:cxn>
                    <a:cxn ang="0">
                      <a:pos x="0" y="976"/>
                    </a:cxn>
                    <a:cxn ang="0">
                      <a:pos x="17" y="959"/>
                    </a:cxn>
                    <a:cxn ang="0">
                      <a:pos x="63" y="944"/>
                    </a:cxn>
                    <a:cxn ang="0">
                      <a:pos x="169" y="923"/>
                    </a:cxn>
                    <a:cxn ang="0">
                      <a:pos x="266" y="923"/>
                    </a:cxn>
                    <a:cxn ang="0">
                      <a:pos x="298" y="923"/>
                    </a:cxn>
                    <a:cxn ang="0">
                      <a:pos x="318" y="897"/>
                    </a:cxn>
                    <a:cxn ang="0">
                      <a:pos x="329" y="844"/>
                    </a:cxn>
                    <a:cxn ang="0">
                      <a:pos x="316" y="738"/>
                    </a:cxn>
                    <a:cxn ang="0">
                      <a:pos x="283" y="635"/>
                    </a:cxn>
                    <a:cxn ang="0">
                      <a:pos x="234" y="579"/>
                    </a:cxn>
                    <a:cxn ang="0">
                      <a:pos x="188" y="526"/>
                    </a:cxn>
                    <a:cxn ang="0">
                      <a:pos x="158" y="450"/>
                    </a:cxn>
                    <a:cxn ang="0">
                      <a:pos x="166" y="371"/>
                    </a:cxn>
                    <a:cxn ang="0">
                      <a:pos x="201" y="291"/>
                    </a:cxn>
                    <a:cxn ang="0">
                      <a:pos x="262" y="221"/>
                    </a:cxn>
                    <a:cxn ang="0">
                      <a:pos x="326" y="147"/>
                    </a:cxn>
                  </a:cxnLst>
                  <a:rect l="0" t="0" r="r" b="b"/>
                  <a:pathLst>
                    <a:path w="518" h="1020">
                      <a:moveTo>
                        <a:pt x="326" y="147"/>
                      </a:moveTo>
                      <a:lnTo>
                        <a:pt x="372" y="85"/>
                      </a:lnTo>
                      <a:lnTo>
                        <a:pt x="443" y="0"/>
                      </a:lnTo>
                      <a:lnTo>
                        <a:pt x="511" y="8"/>
                      </a:lnTo>
                      <a:lnTo>
                        <a:pt x="518" y="77"/>
                      </a:lnTo>
                      <a:lnTo>
                        <a:pt x="496" y="114"/>
                      </a:lnTo>
                      <a:lnTo>
                        <a:pt x="454" y="158"/>
                      </a:lnTo>
                      <a:lnTo>
                        <a:pt x="368" y="221"/>
                      </a:lnTo>
                      <a:lnTo>
                        <a:pt x="305" y="282"/>
                      </a:lnTo>
                      <a:lnTo>
                        <a:pt x="273" y="335"/>
                      </a:lnTo>
                      <a:lnTo>
                        <a:pt x="240" y="402"/>
                      </a:lnTo>
                      <a:lnTo>
                        <a:pt x="251" y="491"/>
                      </a:lnTo>
                      <a:lnTo>
                        <a:pt x="309" y="546"/>
                      </a:lnTo>
                      <a:lnTo>
                        <a:pt x="351" y="632"/>
                      </a:lnTo>
                      <a:lnTo>
                        <a:pt x="368" y="723"/>
                      </a:lnTo>
                      <a:lnTo>
                        <a:pt x="379" y="834"/>
                      </a:lnTo>
                      <a:lnTo>
                        <a:pt x="361" y="940"/>
                      </a:lnTo>
                      <a:lnTo>
                        <a:pt x="309" y="967"/>
                      </a:lnTo>
                      <a:lnTo>
                        <a:pt x="251" y="959"/>
                      </a:lnTo>
                      <a:lnTo>
                        <a:pt x="166" y="976"/>
                      </a:lnTo>
                      <a:lnTo>
                        <a:pt x="80" y="1020"/>
                      </a:lnTo>
                      <a:lnTo>
                        <a:pt x="39" y="1011"/>
                      </a:lnTo>
                      <a:lnTo>
                        <a:pt x="0" y="976"/>
                      </a:lnTo>
                      <a:lnTo>
                        <a:pt x="17" y="959"/>
                      </a:lnTo>
                      <a:lnTo>
                        <a:pt x="63" y="944"/>
                      </a:lnTo>
                      <a:lnTo>
                        <a:pt x="169" y="923"/>
                      </a:lnTo>
                      <a:lnTo>
                        <a:pt x="266" y="923"/>
                      </a:lnTo>
                      <a:lnTo>
                        <a:pt x="298" y="923"/>
                      </a:lnTo>
                      <a:lnTo>
                        <a:pt x="318" y="897"/>
                      </a:lnTo>
                      <a:lnTo>
                        <a:pt x="329" y="844"/>
                      </a:lnTo>
                      <a:lnTo>
                        <a:pt x="316" y="738"/>
                      </a:lnTo>
                      <a:lnTo>
                        <a:pt x="283" y="635"/>
                      </a:lnTo>
                      <a:lnTo>
                        <a:pt x="234" y="579"/>
                      </a:lnTo>
                      <a:lnTo>
                        <a:pt x="188" y="526"/>
                      </a:lnTo>
                      <a:lnTo>
                        <a:pt x="158" y="450"/>
                      </a:lnTo>
                      <a:lnTo>
                        <a:pt x="166" y="371"/>
                      </a:lnTo>
                      <a:lnTo>
                        <a:pt x="201" y="291"/>
                      </a:lnTo>
                      <a:lnTo>
                        <a:pt x="262" y="221"/>
                      </a:lnTo>
                      <a:lnTo>
                        <a:pt x="326" y="1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31" name="Freeform 19"/>
                <p:cNvSpPr>
                  <a:spLocks/>
                </p:cNvSpPr>
                <p:nvPr/>
              </p:nvSpPr>
              <p:spPr bwMode="auto">
                <a:xfrm>
                  <a:off x="8289" y="9173"/>
                  <a:ext cx="444" cy="996"/>
                </a:xfrm>
                <a:custGeom>
                  <a:avLst/>
                  <a:gdLst/>
                  <a:ahLst/>
                  <a:cxnLst>
                    <a:cxn ang="0">
                      <a:pos x="181" y="159"/>
                    </a:cxn>
                    <a:cxn ang="0">
                      <a:pos x="81" y="121"/>
                    </a:cxn>
                    <a:cxn ang="0">
                      <a:pos x="21" y="88"/>
                    </a:cxn>
                    <a:cxn ang="0">
                      <a:pos x="0" y="41"/>
                    </a:cxn>
                    <a:cxn ang="0">
                      <a:pos x="32" y="9"/>
                    </a:cxn>
                    <a:cxn ang="0">
                      <a:pos x="103" y="0"/>
                    </a:cxn>
                    <a:cxn ang="0">
                      <a:pos x="157" y="15"/>
                    </a:cxn>
                    <a:cxn ang="0">
                      <a:pos x="263" y="102"/>
                    </a:cxn>
                    <a:cxn ang="0">
                      <a:pos x="359" y="173"/>
                    </a:cxn>
                    <a:cxn ang="0">
                      <a:pos x="412" y="254"/>
                    </a:cxn>
                    <a:cxn ang="0">
                      <a:pos x="427" y="315"/>
                    </a:cxn>
                    <a:cxn ang="0">
                      <a:pos x="444" y="389"/>
                    </a:cxn>
                    <a:cxn ang="0">
                      <a:pos x="434" y="475"/>
                    </a:cxn>
                    <a:cxn ang="0">
                      <a:pos x="359" y="575"/>
                    </a:cxn>
                    <a:cxn ang="0">
                      <a:pos x="295" y="645"/>
                    </a:cxn>
                    <a:cxn ang="0">
                      <a:pos x="235" y="731"/>
                    </a:cxn>
                    <a:cxn ang="0">
                      <a:pos x="189" y="775"/>
                    </a:cxn>
                    <a:cxn ang="0">
                      <a:pos x="150" y="819"/>
                    </a:cxn>
                    <a:cxn ang="0">
                      <a:pos x="150" y="846"/>
                    </a:cxn>
                    <a:cxn ang="0">
                      <a:pos x="189" y="854"/>
                    </a:cxn>
                    <a:cxn ang="0">
                      <a:pos x="267" y="866"/>
                    </a:cxn>
                    <a:cxn ang="0">
                      <a:pos x="348" y="893"/>
                    </a:cxn>
                    <a:cxn ang="0">
                      <a:pos x="416" y="943"/>
                    </a:cxn>
                    <a:cxn ang="0">
                      <a:pos x="402" y="972"/>
                    </a:cxn>
                    <a:cxn ang="0">
                      <a:pos x="341" y="996"/>
                    </a:cxn>
                    <a:cxn ang="0">
                      <a:pos x="295" y="972"/>
                    </a:cxn>
                    <a:cxn ang="0">
                      <a:pos x="245" y="927"/>
                    </a:cxn>
                    <a:cxn ang="0">
                      <a:pos x="189" y="902"/>
                    </a:cxn>
                    <a:cxn ang="0">
                      <a:pos x="139" y="889"/>
                    </a:cxn>
                    <a:cxn ang="0">
                      <a:pos x="96" y="883"/>
                    </a:cxn>
                    <a:cxn ang="0">
                      <a:pos x="61" y="875"/>
                    </a:cxn>
                    <a:cxn ang="0">
                      <a:pos x="50" y="863"/>
                    </a:cxn>
                    <a:cxn ang="0">
                      <a:pos x="53" y="837"/>
                    </a:cxn>
                    <a:cxn ang="0">
                      <a:pos x="118" y="783"/>
                    </a:cxn>
                    <a:cxn ang="0">
                      <a:pos x="224" y="687"/>
                    </a:cxn>
                    <a:cxn ang="0">
                      <a:pos x="317" y="556"/>
                    </a:cxn>
                    <a:cxn ang="0">
                      <a:pos x="352" y="492"/>
                    </a:cxn>
                    <a:cxn ang="0">
                      <a:pos x="373" y="421"/>
                    </a:cxn>
                    <a:cxn ang="0">
                      <a:pos x="369" y="333"/>
                    </a:cxn>
                    <a:cxn ang="0">
                      <a:pos x="330" y="262"/>
                    </a:cxn>
                    <a:cxn ang="0">
                      <a:pos x="274" y="204"/>
                    </a:cxn>
                    <a:cxn ang="0">
                      <a:pos x="181" y="159"/>
                    </a:cxn>
                  </a:cxnLst>
                  <a:rect l="0" t="0" r="r" b="b"/>
                  <a:pathLst>
                    <a:path w="444" h="996">
                      <a:moveTo>
                        <a:pt x="181" y="159"/>
                      </a:moveTo>
                      <a:lnTo>
                        <a:pt x="81" y="121"/>
                      </a:lnTo>
                      <a:lnTo>
                        <a:pt x="21" y="88"/>
                      </a:lnTo>
                      <a:lnTo>
                        <a:pt x="0" y="41"/>
                      </a:lnTo>
                      <a:lnTo>
                        <a:pt x="32" y="9"/>
                      </a:lnTo>
                      <a:lnTo>
                        <a:pt x="103" y="0"/>
                      </a:lnTo>
                      <a:lnTo>
                        <a:pt x="157" y="15"/>
                      </a:lnTo>
                      <a:lnTo>
                        <a:pt x="263" y="102"/>
                      </a:lnTo>
                      <a:lnTo>
                        <a:pt x="359" y="173"/>
                      </a:lnTo>
                      <a:lnTo>
                        <a:pt x="412" y="254"/>
                      </a:lnTo>
                      <a:lnTo>
                        <a:pt x="427" y="315"/>
                      </a:lnTo>
                      <a:lnTo>
                        <a:pt x="444" y="389"/>
                      </a:lnTo>
                      <a:lnTo>
                        <a:pt x="434" y="475"/>
                      </a:lnTo>
                      <a:lnTo>
                        <a:pt x="359" y="575"/>
                      </a:lnTo>
                      <a:lnTo>
                        <a:pt x="295" y="645"/>
                      </a:lnTo>
                      <a:lnTo>
                        <a:pt x="235" y="731"/>
                      </a:lnTo>
                      <a:lnTo>
                        <a:pt x="189" y="775"/>
                      </a:lnTo>
                      <a:lnTo>
                        <a:pt x="150" y="819"/>
                      </a:lnTo>
                      <a:lnTo>
                        <a:pt x="150" y="846"/>
                      </a:lnTo>
                      <a:lnTo>
                        <a:pt x="189" y="854"/>
                      </a:lnTo>
                      <a:lnTo>
                        <a:pt x="267" y="866"/>
                      </a:lnTo>
                      <a:lnTo>
                        <a:pt x="348" y="893"/>
                      </a:lnTo>
                      <a:lnTo>
                        <a:pt x="416" y="943"/>
                      </a:lnTo>
                      <a:lnTo>
                        <a:pt x="402" y="972"/>
                      </a:lnTo>
                      <a:lnTo>
                        <a:pt x="341" y="996"/>
                      </a:lnTo>
                      <a:lnTo>
                        <a:pt x="295" y="972"/>
                      </a:lnTo>
                      <a:lnTo>
                        <a:pt x="245" y="927"/>
                      </a:lnTo>
                      <a:lnTo>
                        <a:pt x="189" y="902"/>
                      </a:lnTo>
                      <a:lnTo>
                        <a:pt x="139" y="889"/>
                      </a:lnTo>
                      <a:lnTo>
                        <a:pt x="96" y="883"/>
                      </a:lnTo>
                      <a:lnTo>
                        <a:pt x="61" y="875"/>
                      </a:lnTo>
                      <a:lnTo>
                        <a:pt x="50" y="863"/>
                      </a:lnTo>
                      <a:lnTo>
                        <a:pt x="53" y="837"/>
                      </a:lnTo>
                      <a:lnTo>
                        <a:pt x="118" y="783"/>
                      </a:lnTo>
                      <a:lnTo>
                        <a:pt x="224" y="687"/>
                      </a:lnTo>
                      <a:lnTo>
                        <a:pt x="317" y="556"/>
                      </a:lnTo>
                      <a:lnTo>
                        <a:pt x="352" y="492"/>
                      </a:lnTo>
                      <a:lnTo>
                        <a:pt x="373" y="421"/>
                      </a:lnTo>
                      <a:lnTo>
                        <a:pt x="369" y="333"/>
                      </a:lnTo>
                      <a:lnTo>
                        <a:pt x="330" y="262"/>
                      </a:lnTo>
                      <a:lnTo>
                        <a:pt x="274" y="204"/>
                      </a:lnTo>
                      <a:lnTo>
                        <a:pt x="181" y="1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9" name="Group 20"/>
            <p:cNvGrpSpPr>
              <a:grpSpLocks/>
            </p:cNvGrpSpPr>
            <p:nvPr/>
          </p:nvGrpSpPr>
          <p:grpSpPr bwMode="auto">
            <a:xfrm>
              <a:off x="9146" y="8007"/>
              <a:ext cx="1017" cy="1316"/>
              <a:chOff x="9146" y="8007"/>
              <a:chExt cx="1017" cy="1316"/>
            </a:xfrm>
          </p:grpSpPr>
          <p:sp>
            <p:nvSpPr>
              <p:cNvPr id="90133" name="Freeform 21"/>
              <p:cNvSpPr>
                <a:spLocks/>
              </p:cNvSpPr>
              <p:nvPr/>
            </p:nvSpPr>
            <p:spPr bwMode="auto">
              <a:xfrm>
                <a:off x="9146" y="8007"/>
                <a:ext cx="1017" cy="1316"/>
              </a:xfrm>
              <a:custGeom>
                <a:avLst/>
                <a:gdLst/>
                <a:ahLst/>
                <a:cxnLst>
                  <a:cxn ang="0">
                    <a:pos x="149" y="0"/>
                  </a:cxn>
                  <a:cxn ang="0">
                    <a:pos x="88" y="100"/>
                  </a:cxn>
                  <a:cxn ang="0">
                    <a:pos x="53" y="185"/>
                  </a:cxn>
                  <a:cxn ang="0">
                    <a:pos x="21" y="276"/>
                  </a:cxn>
                  <a:cxn ang="0">
                    <a:pos x="0" y="347"/>
                  </a:cxn>
                  <a:cxn ang="0">
                    <a:pos x="25" y="450"/>
                  </a:cxn>
                  <a:cxn ang="0">
                    <a:pos x="99" y="512"/>
                  </a:cxn>
                  <a:cxn ang="0">
                    <a:pos x="160" y="573"/>
                  </a:cxn>
                  <a:cxn ang="0">
                    <a:pos x="138" y="735"/>
                  </a:cxn>
                  <a:cxn ang="0">
                    <a:pos x="106" y="956"/>
                  </a:cxn>
                  <a:cxn ang="0">
                    <a:pos x="131" y="1192"/>
                  </a:cxn>
                  <a:cxn ang="0">
                    <a:pos x="163" y="1298"/>
                  </a:cxn>
                  <a:cxn ang="0">
                    <a:pos x="302" y="1262"/>
                  </a:cxn>
                  <a:cxn ang="0">
                    <a:pos x="398" y="1256"/>
                  </a:cxn>
                  <a:cxn ang="0">
                    <a:pos x="543" y="1262"/>
                  </a:cxn>
                  <a:cxn ang="0">
                    <a:pos x="671" y="1301"/>
                  </a:cxn>
                  <a:cxn ang="0">
                    <a:pos x="746" y="1316"/>
                  </a:cxn>
                  <a:cxn ang="0">
                    <a:pos x="746" y="1227"/>
                  </a:cxn>
                  <a:cxn ang="0">
                    <a:pos x="729" y="1060"/>
                  </a:cxn>
                  <a:cxn ang="0">
                    <a:pos x="696" y="895"/>
                  </a:cxn>
                  <a:cxn ang="0">
                    <a:pos x="671" y="733"/>
                  </a:cxn>
                  <a:cxn ang="0">
                    <a:pos x="660" y="673"/>
                  </a:cxn>
                  <a:cxn ang="0">
                    <a:pos x="703" y="647"/>
                  </a:cxn>
                  <a:cxn ang="0">
                    <a:pos x="820" y="679"/>
                  </a:cxn>
                  <a:cxn ang="0">
                    <a:pos x="928" y="708"/>
                  </a:cxn>
                  <a:cxn ang="0">
                    <a:pos x="980" y="754"/>
                  </a:cxn>
                  <a:cxn ang="0">
                    <a:pos x="984" y="664"/>
                  </a:cxn>
                  <a:cxn ang="0">
                    <a:pos x="1017" y="556"/>
                  </a:cxn>
                  <a:cxn ang="0">
                    <a:pos x="885" y="479"/>
                  </a:cxn>
                  <a:cxn ang="0">
                    <a:pos x="778" y="423"/>
                  </a:cxn>
                  <a:cxn ang="0">
                    <a:pos x="682" y="391"/>
                  </a:cxn>
                  <a:cxn ang="0">
                    <a:pos x="608" y="370"/>
                  </a:cxn>
                  <a:cxn ang="0">
                    <a:pos x="536" y="370"/>
                  </a:cxn>
                  <a:cxn ang="0">
                    <a:pos x="483" y="379"/>
                  </a:cxn>
                  <a:cxn ang="0">
                    <a:pos x="415" y="370"/>
                  </a:cxn>
                  <a:cxn ang="0">
                    <a:pos x="355" y="327"/>
                  </a:cxn>
                  <a:cxn ang="0">
                    <a:pos x="302" y="256"/>
                  </a:cxn>
                  <a:cxn ang="0">
                    <a:pos x="255" y="194"/>
                  </a:cxn>
                  <a:cxn ang="0">
                    <a:pos x="205" y="81"/>
                  </a:cxn>
                  <a:cxn ang="0">
                    <a:pos x="149" y="0"/>
                  </a:cxn>
                </a:cxnLst>
                <a:rect l="0" t="0" r="r" b="b"/>
                <a:pathLst>
                  <a:path w="1017" h="1316">
                    <a:moveTo>
                      <a:pt x="149" y="0"/>
                    </a:moveTo>
                    <a:lnTo>
                      <a:pt x="88" y="100"/>
                    </a:lnTo>
                    <a:lnTo>
                      <a:pt x="53" y="185"/>
                    </a:lnTo>
                    <a:lnTo>
                      <a:pt x="21" y="276"/>
                    </a:lnTo>
                    <a:lnTo>
                      <a:pt x="0" y="347"/>
                    </a:lnTo>
                    <a:lnTo>
                      <a:pt x="25" y="450"/>
                    </a:lnTo>
                    <a:lnTo>
                      <a:pt x="99" y="512"/>
                    </a:lnTo>
                    <a:lnTo>
                      <a:pt x="160" y="573"/>
                    </a:lnTo>
                    <a:lnTo>
                      <a:pt x="138" y="735"/>
                    </a:lnTo>
                    <a:lnTo>
                      <a:pt x="106" y="956"/>
                    </a:lnTo>
                    <a:lnTo>
                      <a:pt x="131" y="1192"/>
                    </a:lnTo>
                    <a:lnTo>
                      <a:pt x="163" y="1298"/>
                    </a:lnTo>
                    <a:lnTo>
                      <a:pt x="302" y="1262"/>
                    </a:lnTo>
                    <a:lnTo>
                      <a:pt x="398" y="1256"/>
                    </a:lnTo>
                    <a:lnTo>
                      <a:pt x="543" y="1262"/>
                    </a:lnTo>
                    <a:lnTo>
                      <a:pt x="671" y="1301"/>
                    </a:lnTo>
                    <a:lnTo>
                      <a:pt x="746" y="1316"/>
                    </a:lnTo>
                    <a:lnTo>
                      <a:pt x="746" y="1227"/>
                    </a:lnTo>
                    <a:lnTo>
                      <a:pt x="729" y="1060"/>
                    </a:lnTo>
                    <a:lnTo>
                      <a:pt x="696" y="895"/>
                    </a:lnTo>
                    <a:lnTo>
                      <a:pt x="671" y="733"/>
                    </a:lnTo>
                    <a:lnTo>
                      <a:pt x="660" y="673"/>
                    </a:lnTo>
                    <a:lnTo>
                      <a:pt x="703" y="647"/>
                    </a:lnTo>
                    <a:lnTo>
                      <a:pt x="820" y="679"/>
                    </a:lnTo>
                    <a:lnTo>
                      <a:pt x="928" y="708"/>
                    </a:lnTo>
                    <a:lnTo>
                      <a:pt x="980" y="754"/>
                    </a:lnTo>
                    <a:lnTo>
                      <a:pt x="984" y="664"/>
                    </a:lnTo>
                    <a:lnTo>
                      <a:pt x="1017" y="556"/>
                    </a:lnTo>
                    <a:lnTo>
                      <a:pt x="885" y="479"/>
                    </a:lnTo>
                    <a:lnTo>
                      <a:pt x="778" y="423"/>
                    </a:lnTo>
                    <a:lnTo>
                      <a:pt x="682" y="391"/>
                    </a:lnTo>
                    <a:lnTo>
                      <a:pt x="608" y="370"/>
                    </a:lnTo>
                    <a:lnTo>
                      <a:pt x="536" y="370"/>
                    </a:lnTo>
                    <a:lnTo>
                      <a:pt x="483" y="379"/>
                    </a:lnTo>
                    <a:lnTo>
                      <a:pt x="415" y="370"/>
                    </a:lnTo>
                    <a:lnTo>
                      <a:pt x="355" y="327"/>
                    </a:lnTo>
                    <a:lnTo>
                      <a:pt x="302" y="256"/>
                    </a:lnTo>
                    <a:lnTo>
                      <a:pt x="255" y="194"/>
                    </a:lnTo>
                    <a:lnTo>
                      <a:pt x="205" y="81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8F8F8"/>
              </a:solidFill>
              <a:ln w="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1" name="Group 22"/>
              <p:cNvGrpSpPr>
                <a:grpSpLocks/>
              </p:cNvGrpSpPr>
              <p:nvPr/>
            </p:nvGrpSpPr>
            <p:grpSpPr bwMode="auto">
              <a:xfrm>
                <a:off x="9205" y="8085"/>
                <a:ext cx="904" cy="1199"/>
                <a:chOff x="9205" y="8085"/>
                <a:chExt cx="904" cy="1199"/>
              </a:xfrm>
            </p:grpSpPr>
            <p:sp>
              <p:nvSpPr>
                <p:cNvPr id="90135" name="Freeform 23"/>
                <p:cNvSpPr>
                  <a:spLocks/>
                </p:cNvSpPr>
                <p:nvPr/>
              </p:nvSpPr>
              <p:spPr bwMode="auto">
                <a:xfrm>
                  <a:off x="9205" y="8085"/>
                  <a:ext cx="168" cy="399"/>
                </a:xfrm>
                <a:custGeom>
                  <a:avLst/>
                  <a:gdLst/>
                  <a:ahLst/>
                  <a:cxnLst>
                    <a:cxn ang="0">
                      <a:pos x="0" y="353"/>
                    </a:cxn>
                    <a:cxn ang="0">
                      <a:pos x="11" y="266"/>
                    </a:cxn>
                    <a:cxn ang="0">
                      <a:pos x="49" y="170"/>
                    </a:cxn>
                    <a:cxn ang="0">
                      <a:pos x="80" y="91"/>
                    </a:cxn>
                    <a:cxn ang="0">
                      <a:pos x="105" y="29"/>
                    </a:cxn>
                    <a:cxn ang="0">
                      <a:pos x="137" y="0"/>
                    </a:cxn>
                    <a:cxn ang="0">
                      <a:pos x="168" y="17"/>
                    </a:cxn>
                    <a:cxn ang="0">
                      <a:pos x="123" y="108"/>
                    </a:cxn>
                    <a:cxn ang="0">
                      <a:pos x="71" y="230"/>
                    </a:cxn>
                    <a:cxn ang="0">
                      <a:pos x="39" y="339"/>
                    </a:cxn>
                    <a:cxn ang="0">
                      <a:pos x="39" y="399"/>
                    </a:cxn>
                    <a:cxn ang="0">
                      <a:pos x="0" y="399"/>
                    </a:cxn>
                    <a:cxn ang="0">
                      <a:pos x="0" y="328"/>
                    </a:cxn>
                    <a:cxn ang="0">
                      <a:pos x="0" y="353"/>
                    </a:cxn>
                  </a:cxnLst>
                  <a:rect l="0" t="0" r="r" b="b"/>
                  <a:pathLst>
                    <a:path w="168" h="399">
                      <a:moveTo>
                        <a:pt x="0" y="353"/>
                      </a:moveTo>
                      <a:lnTo>
                        <a:pt x="11" y="266"/>
                      </a:lnTo>
                      <a:lnTo>
                        <a:pt x="49" y="170"/>
                      </a:lnTo>
                      <a:lnTo>
                        <a:pt x="80" y="91"/>
                      </a:lnTo>
                      <a:lnTo>
                        <a:pt x="105" y="29"/>
                      </a:lnTo>
                      <a:lnTo>
                        <a:pt x="137" y="0"/>
                      </a:lnTo>
                      <a:lnTo>
                        <a:pt x="168" y="17"/>
                      </a:lnTo>
                      <a:lnTo>
                        <a:pt x="123" y="108"/>
                      </a:lnTo>
                      <a:lnTo>
                        <a:pt x="71" y="230"/>
                      </a:lnTo>
                      <a:lnTo>
                        <a:pt x="39" y="339"/>
                      </a:lnTo>
                      <a:lnTo>
                        <a:pt x="39" y="399"/>
                      </a:lnTo>
                      <a:lnTo>
                        <a:pt x="0" y="399"/>
                      </a:lnTo>
                      <a:lnTo>
                        <a:pt x="0" y="328"/>
                      </a:lnTo>
                      <a:lnTo>
                        <a:pt x="0" y="3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36" name="Freeform 24"/>
                <p:cNvSpPr>
                  <a:spLocks/>
                </p:cNvSpPr>
                <p:nvPr/>
              </p:nvSpPr>
              <p:spPr bwMode="auto">
                <a:xfrm>
                  <a:off x="9283" y="8225"/>
                  <a:ext cx="156" cy="337"/>
                </a:xfrm>
                <a:custGeom>
                  <a:avLst/>
                  <a:gdLst/>
                  <a:ahLst/>
                  <a:cxnLst>
                    <a:cxn ang="0">
                      <a:pos x="0" y="299"/>
                    </a:cxn>
                    <a:cxn ang="0">
                      <a:pos x="10" y="224"/>
                    </a:cxn>
                    <a:cxn ang="0">
                      <a:pos x="45" y="145"/>
                    </a:cxn>
                    <a:cxn ang="0">
                      <a:pos x="74" y="77"/>
                    </a:cxn>
                    <a:cxn ang="0">
                      <a:pos x="98" y="24"/>
                    </a:cxn>
                    <a:cxn ang="0">
                      <a:pos x="127" y="0"/>
                    </a:cxn>
                    <a:cxn ang="0">
                      <a:pos x="156" y="15"/>
                    </a:cxn>
                    <a:cxn ang="0">
                      <a:pos x="113" y="93"/>
                    </a:cxn>
                    <a:cxn ang="0">
                      <a:pos x="65" y="194"/>
                    </a:cxn>
                    <a:cxn ang="0">
                      <a:pos x="35" y="287"/>
                    </a:cxn>
                    <a:cxn ang="0">
                      <a:pos x="35" y="337"/>
                    </a:cxn>
                    <a:cxn ang="0">
                      <a:pos x="0" y="337"/>
                    </a:cxn>
                    <a:cxn ang="0">
                      <a:pos x="0" y="277"/>
                    </a:cxn>
                    <a:cxn ang="0">
                      <a:pos x="0" y="299"/>
                    </a:cxn>
                  </a:cxnLst>
                  <a:rect l="0" t="0" r="r" b="b"/>
                  <a:pathLst>
                    <a:path w="156" h="337">
                      <a:moveTo>
                        <a:pt x="0" y="299"/>
                      </a:moveTo>
                      <a:lnTo>
                        <a:pt x="10" y="224"/>
                      </a:lnTo>
                      <a:lnTo>
                        <a:pt x="45" y="145"/>
                      </a:lnTo>
                      <a:lnTo>
                        <a:pt x="74" y="77"/>
                      </a:lnTo>
                      <a:lnTo>
                        <a:pt x="98" y="24"/>
                      </a:lnTo>
                      <a:lnTo>
                        <a:pt x="127" y="0"/>
                      </a:lnTo>
                      <a:lnTo>
                        <a:pt x="156" y="15"/>
                      </a:lnTo>
                      <a:lnTo>
                        <a:pt x="113" y="93"/>
                      </a:lnTo>
                      <a:lnTo>
                        <a:pt x="65" y="194"/>
                      </a:lnTo>
                      <a:lnTo>
                        <a:pt x="35" y="287"/>
                      </a:lnTo>
                      <a:lnTo>
                        <a:pt x="35" y="337"/>
                      </a:lnTo>
                      <a:lnTo>
                        <a:pt x="0" y="337"/>
                      </a:lnTo>
                      <a:lnTo>
                        <a:pt x="0" y="277"/>
                      </a:lnTo>
                      <a:lnTo>
                        <a:pt x="0" y="2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37" name="Freeform 25"/>
                <p:cNvSpPr>
                  <a:spLocks/>
                </p:cNvSpPr>
                <p:nvPr/>
              </p:nvSpPr>
              <p:spPr bwMode="auto">
                <a:xfrm>
                  <a:off x="9349" y="8307"/>
                  <a:ext cx="163" cy="966"/>
                </a:xfrm>
                <a:custGeom>
                  <a:avLst/>
                  <a:gdLst/>
                  <a:ahLst/>
                  <a:cxnLst>
                    <a:cxn ang="0">
                      <a:pos x="32" y="939"/>
                    </a:cxn>
                    <a:cxn ang="0">
                      <a:pos x="14" y="831"/>
                    </a:cxn>
                    <a:cxn ang="0">
                      <a:pos x="0" y="683"/>
                    </a:cxn>
                    <a:cxn ang="0">
                      <a:pos x="4" y="502"/>
                    </a:cxn>
                    <a:cxn ang="0">
                      <a:pos x="14" y="328"/>
                    </a:cxn>
                    <a:cxn ang="0">
                      <a:pos x="43" y="192"/>
                    </a:cxn>
                    <a:cxn ang="0">
                      <a:pos x="78" y="85"/>
                    </a:cxn>
                    <a:cxn ang="0">
                      <a:pos x="121" y="0"/>
                    </a:cxn>
                    <a:cxn ang="0">
                      <a:pos x="163" y="53"/>
                    </a:cxn>
                    <a:cxn ang="0">
                      <a:pos x="121" y="139"/>
                    </a:cxn>
                    <a:cxn ang="0">
                      <a:pos x="100" y="213"/>
                    </a:cxn>
                    <a:cxn ang="0">
                      <a:pos x="74" y="346"/>
                    </a:cxn>
                    <a:cxn ang="0">
                      <a:pos x="57" y="538"/>
                    </a:cxn>
                    <a:cxn ang="0">
                      <a:pos x="57" y="689"/>
                    </a:cxn>
                    <a:cxn ang="0">
                      <a:pos x="67" y="806"/>
                    </a:cxn>
                    <a:cxn ang="0">
                      <a:pos x="85" y="883"/>
                    </a:cxn>
                    <a:cxn ang="0">
                      <a:pos x="100" y="945"/>
                    </a:cxn>
                    <a:cxn ang="0">
                      <a:pos x="35" y="966"/>
                    </a:cxn>
                    <a:cxn ang="0">
                      <a:pos x="32" y="939"/>
                    </a:cxn>
                  </a:cxnLst>
                  <a:rect l="0" t="0" r="r" b="b"/>
                  <a:pathLst>
                    <a:path w="163" h="966">
                      <a:moveTo>
                        <a:pt x="32" y="939"/>
                      </a:moveTo>
                      <a:lnTo>
                        <a:pt x="14" y="831"/>
                      </a:lnTo>
                      <a:lnTo>
                        <a:pt x="0" y="683"/>
                      </a:lnTo>
                      <a:lnTo>
                        <a:pt x="4" y="502"/>
                      </a:lnTo>
                      <a:lnTo>
                        <a:pt x="14" y="328"/>
                      </a:lnTo>
                      <a:lnTo>
                        <a:pt x="43" y="192"/>
                      </a:lnTo>
                      <a:lnTo>
                        <a:pt x="78" y="85"/>
                      </a:lnTo>
                      <a:lnTo>
                        <a:pt x="121" y="0"/>
                      </a:lnTo>
                      <a:lnTo>
                        <a:pt x="163" y="53"/>
                      </a:lnTo>
                      <a:lnTo>
                        <a:pt x="121" y="139"/>
                      </a:lnTo>
                      <a:lnTo>
                        <a:pt x="100" y="213"/>
                      </a:lnTo>
                      <a:lnTo>
                        <a:pt x="74" y="346"/>
                      </a:lnTo>
                      <a:lnTo>
                        <a:pt x="57" y="538"/>
                      </a:lnTo>
                      <a:lnTo>
                        <a:pt x="57" y="689"/>
                      </a:lnTo>
                      <a:lnTo>
                        <a:pt x="67" y="806"/>
                      </a:lnTo>
                      <a:lnTo>
                        <a:pt x="85" y="883"/>
                      </a:lnTo>
                      <a:lnTo>
                        <a:pt x="100" y="945"/>
                      </a:lnTo>
                      <a:lnTo>
                        <a:pt x="35" y="966"/>
                      </a:lnTo>
                      <a:lnTo>
                        <a:pt x="32" y="9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38" name="Freeform 26"/>
                <p:cNvSpPr>
                  <a:spLocks/>
                </p:cNvSpPr>
                <p:nvPr/>
              </p:nvSpPr>
              <p:spPr bwMode="auto">
                <a:xfrm>
                  <a:off x="9496" y="8392"/>
                  <a:ext cx="124" cy="859"/>
                </a:xfrm>
                <a:custGeom>
                  <a:avLst/>
                  <a:gdLst/>
                  <a:ahLst/>
                  <a:cxnLst>
                    <a:cxn ang="0">
                      <a:pos x="36" y="851"/>
                    </a:cxn>
                    <a:cxn ang="0">
                      <a:pos x="10" y="709"/>
                    </a:cxn>
                    <a:cxn ang="0">
                      <a:pos x="0" y="556"/>
                    </a:cxn>
                    <a:cxn ang="0">
                      <a:pos x="0" y="409"/>
                    </a:cxn>
                    <a:cxn ang="0">
                      <a:pos x="10" y="282"/>
                    </a:cxn>
                    <a:cxn ang="0">
                      <a:pos x="21" y="150"/>
                    </a:cxn>
                    <a:cxn ang="0">
                      <a:pos x="58" y="48"/>
                    </a:cxn>
                    <a:cxn ang="0">
                      <a:pos x="80" y="0"/>
                    </a:cxn>
                    <a:cxn ang="0">
                      <a:pos x="124" y="0"/>
                    </a:cxn>
                    <a:cxn ang="0">
                      <a:pos x="91" y="142"/>
                    </a:cxn>
                    <a:cxn ang="0">
                      <a:pos x="80" y="259"/>
                    </a:cxn>
                    <a:cxn ang="0">
                      <a:pos x="76" y="406"/>
                    </a:cxn>
                    <a:cxn ang="0">
                      <a:pos x="76" y="556"/>
                    </a:cxn>
                    <a:cxn ang="0">
                      <a:pos x="80" y="727"/>
                    </a:cxn>
                    <a:cxn ang="0">
                      <a:pos x="91" y="824"/>
                    </a:cxn>
                    <a:cxn ang="0">
                      <a:pos x="102" y="859"/>
                    </a:cxn>
                    <a:cxn ang="0">
                      <a:pos x="36" y="851"/>
                    </a:cxn>
                  </a:cxnLst>
                  <a:rect l="0" t="0" r="r" b="b"/>
                  <a:pathLst>
                    <a:path w="124" h="859">
                      <a:moveTo>
                        <a:pt x="36" y="851"/>
                      </a:moveTo>
                      <a:lnTo>
                        <a:pt x="10" y="709"/>
                      </a:lnTo>
                      <a:lnTo>
                        <a:pt x="0" y="556"/>
                      </a:lnTo>
                      <a:lnTo>
                        <a:pt x="0" y="409"/>
                      </a:lnTo>
                      <a:lnTo>
                        <a:pt x="10" y="282"/>
                      </a:lnTo>
                      <a:lnTo>
                        <a:pt x="21" y="150"/>
                      </a:lnTo>
                      <a:lnTo>
                        <a:pt x="58" y="48"/>
                      </a:lnTo>
                      <a:lnTo>
                        <a:pt x="80" y="0"/>
                      </a:lnTo>
                      <a:lnTo>
                        <a:pt x="124" y="0"/>
                      </a:lnTo>
                      <a:lnTo>
                        <a:pt x="91" y="142"/>
                      </a:lnTo>
                      <a:lnTo>
                        <a:pt x="80" y="259"/>
                      </a:lnTo>
                      <a:lnTo>
                        <a:pt x="76" y="406"/>
                      </a:lnTo>
                      <a:lnTo>
                        <a:pt x="76" y="556"/>
                      </a:lnTo>
                      <a:lnTo>
                        <a:pt x="80" y="727"/>
                      </a:lnTo>
                      <a:lnTo>
                        <a:pt x="91" y="824"/>
                      </a:lnTo>
                      <a:lnTo>
                        <a:pt x="102" y="859"/>
                      </a:lnTo>
                      <a:lnTo>
                        <a:pt x="36" y="8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39" name="Freeform 27"/>
                <p:cNvSpPr>
                  <a:spLocks/>
                </p:cNvSpPr>
                <p:nvPr/>
              </p:nvSpPr>
              <p:spPr bwMode="auto">
                <a:xfrm>
                  <a:off x="9644" y="8379"/>
                  <a:ext cx="123" cy="905"/>
                </a:xfrm>
                <a:custGeom>
                  <a:avLst/>
                  <a:gdLst/>
                  <a:ahLst/>
                  <a:cxnLst>
                    <a:cxn ang="0">
                      <a:pos x="43" y="864"/>
                    </a:cxn>
                    <a:cxn ang="0">
                      <a:pos x="14" y="705"/>
                    </a:cxn>
                    <a:cxn ang="0">
                      <a:pos x="3" y="552"/>
                    </a:cxn>
                    <a:cxn ang="0">
                      <a:pos x="0" y="396"/>
                    </a:cxn>
                    <a:cxn ang="0">
                      <a:pos x="0" y="218"/>
                    </a:cxn>
                    <a:cxn ang="0">
                      <a:pos x="21" y="94"/>
                    </a:cxn>
                    <a:cxn ang="0">
                      <a:pos x="32" y="6"/>
                    </a:cxn>
                    <a:cxn ang="0">
                      <a:pos x="87" y="0"/>
                    </a:cxn>
                    <a:cxn ang="0">
                      <a:pos x="76" y="85"/>
                    </a:cxn>
                    <a:cxn ang="0">
                      <a:pos x="54" y="229"/>
                    </a:cxn>
                    <a:cxn ang="0">
                      <a:pos x="57" y="367"/>
                    </a:cxn>
                    <a:cxn ang="0">
                      <a:pos x="76" y="552"/>
                    </a:cxn>
                    <a:cxn ang="0">
                      <a:pos x="90" y="711"/>
                    </a:cxn>
                    <a:cxn ang="0">
                      <a:pos x="109" y="799"/>
                    </a:cxn>
                    <a:cxn ang="0">
                      <a:pos x="123" y="905"/>
                    </a:cxn>
                    <a:cxn ang="0">
                      <a:pos x="43" y="864"/>
                    </a:cxn>
                  </a:cxnLst>
                  <a:rect l="0" t="0" r="r" b="b"/>
                  <a:pathLst>
                    <a:path w="123" h="905">
                      <a:moveTo>
                        <a:pt x="43" y="864"/>
                      </a:moveTo>
                      <a:lnTo>
                        <a:pt x="14" y="705"/>
                      </a:lnTo>
                      <a:lnTo>
                        <a:pt x="3" y="552"/>
                      </a:lnTo>
                      <a:lnTo>
                        <a:pt x="0" y="396"/>
                      </a:lnTo>
                      <a:lnTo>
                        <a:pt x="0" y="218"/>
                      </a:lnTo>
                      <a:lnTo>
                        <a:pt x="21" y="94"/>
                      </a:lnTo>
                      <a:lnTo>
                        <a:pt x="32" y="6"/>
                      </a:lnTo>
                      <a:lnTo>
                        <a:pt x="87" y="0"/>
                      </a:lnTo>
                      <a:lnTo>
                        <a:pt x="76" y="85"/>
                      </a:lnTo>
                      <a:lnTo>
                        <a:pt x="54" y="229"/>
                      </a:lnTo>
                      <a:lnTo>
                        <a:pt x="57" y="367"/>
                      </a:lnTo>
                      <a:lnTo>
                        <a:pt x="76" y="552"/>
                      </a:lnTo>
                      <a:lnTo>
                        <a:pt x="90" y="711"/>
                      </a:lnTo>
                      <a:lnTo>
                        <a:pt x="109" y="799"/>
                      </a:lnTo>
                      <a:lnTo>
                        <a:pt x="123" y="905"/>
                      </a:lnTo>
                      <a:lnTo>
                        <a:pt x="43" y="8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40" name="Freeform 28"/>
                <p:cNvSpPr>
                  <a:spLocks/>
                </p:cNvSpPr>
                <p:nvPr/>
              </p:nvSpPr>
              <p:spPr bwMode="auto">
                <a:xfrm>
                  <a:off x="9769" y="8402"/>
                  <a:ext cx="83" cy="288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0" y="83"/>
                    </a:cxn>
                    <a:cxn ang="0">
                      <a:pos x="0" y="163"/>
                    </a:cxn>
                    <a:cxn ang="0">
                      <a:pos x="11" y="259"/>
                    </a:cxn>
                    <a:cxn ang="0">
                      <a:pos x="22" y="288"/>
                    </a:cxn>
                    <a:cxn ang="0">
                      <a:pos x="76" y="232"/>
                    </a:cxn>
                    <a:cxn ang="0">
                      <a:pos x="54" y="143"/>
                    </a:cxn>
                    <a:cxn ang="0">
                      <a:pos x="62" y="54"/>
                    </a:cxn>
                    <a:cxn ang="0">
                      <a:pos x="83" y="12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83" h="288">
                      <a:moveTo>
                        <a:pt x="22" y="0"/>
                      </a:moveTo>
                      <a:lnTo>
                        <a:pt x="0" y="83"/>
                      </a:lnTo>
                      <a:lnTo>
                        <a:pt x="0" y="163"/>
                      </a:lnTo>
                      <a:lnTo>
                        <a:pt x="11" y="259"/>
                      </a:lnTo>
                      <a:lnTo>
                        <a:pt x="22" y="288"/>
                      </a:lnTo>
                      <a:lnTo>
                        <a:pt x="76" y="232"/>
                      </a:lnTo>
                      <a:lnTo>
                        <a:pt x="54" y="143"/>
                      </a:lnTo>
                      <a:lnTo>
                        <a:pt x="62" y="54"/>
                      </a:lnTo>
                      <a:lnTo>
                        <a:pt x="83" y="12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41" name="Freeform 29"/>
                <p:cNvSpPr>
                  <a:spLocks/>
                </p:cNvSpPr>
                <p:nvPr/>
              </p:nvSpPr>
              <p:spPr bwMode="auto">
                <a:xfrm>
                  <a:off x="9904" y="8447"/>
                  <a:ext cx="85" cy="222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0" y="74"/>
                    </a:cxn>
                    <a:cxn ang="0">
                      <a:pos x="0" y="151"/>
                    </a:cxn>
                    <a:cxn ang="0">
                      <a:pos x="22" y="207"/>
                    </a:cxn>
                    <a:cxn ang="0">
                      <a:pos x="85" y="222"/>
                    </a:cxn>
                    <a:cxn ang="0">
                      <a:pos x="61" y="170"/>
                    </a:cxn>
                    <a:cxn ang="0">
                      <a:pos x="65" y="89"/>
                    </a:cxn>
                    <a:cxn ang="0">
                      <a:pos x="85" y="29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85" h="222">
                      <a:moveTo>
                        <a:pt x="22" y="0"/>
                      </a:moveTo>
                      <a:lnTo>
                        <a:pt x="0" y="74"/>
                      </a:lnTo>
                      <a:lnTo>
                        <a:pt x="0" y="151"/>
                      </a:lnTo>
                      <a:lnTo>
                        <a:pt x="22" y="207"/>
                      </a:lnTo>
                      <a:lnTo>
                        <a:pt x="85" y="222"/>
                      </a:lnTo>
                      <a:lnTo>
                        <a:pt x="61" y="170"/>
                      </a:lnTo>
                      <a:lnTo>
                        <a:pt x="65" y="89"/>
                      </a:lnTo>
                      <a:lnTo>
                        <a:pt x="85" y="29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42" name="Freeform 30"/>
                <p:cNvSpPr>
                  <a:spLocks/>
                </p:cNvSpPr>
                <p:nvPr/>
              </p:nvSpPr>
              <p:spPr bwMode="auto">
                <a:xfrm>
                  <a:off x="10043" y="8520"/>
                  <a:ext cx="66" cy="194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0" y="42"/>
                    </a:cxn>
                    <a:cxn ang="0">
                      <a:pos x="0" y="116"/>
                    </a:cxn>
                    <a:cxn ang="0">
                      <a:pos x="10" y="176"/>
                    </a:cxn>
                    <a:cxn ang="0">
                      <a:pos x="66" y="194"/>
                    </a:cxn>
                    <a:cxn ang="0">
                      <a:pos x="43" y="134"/>
                    </a:cxn>
                    <a:cxn ang="0">
                      <a:pos x="43" y="71"/>
                    </a:cxn>
                    <a:cxn ang="0">
                      <a:pos x="56" y="15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66" h="194">
                      <a:moveTo>
                        <a:pt x="15" y="0"/>
                      </a:moveTo>
                      <a:lnTo>
                        <a:pt x="0" y="42"/>
                      </a:lnTo>
                      <a:lnTo>
                        <a:pt x="0" y="116"/>
                      </a:lnTo>
                      <a:lnTo>
                        <a:pt x="10" y="176"/>
                      </a:lnTo>
                      <a:lnTo>
                        <a:pt x="66" y="194"/>
                      </a:lnTo>
                      <a:lnTo>
                        <a:pt x="43" y="134"/>
                      </a:lnTo>
                      <a:lnTo>
                        <a:pt x="43" y="71"/>
                      </a:lnTo>
                      <a:lnTo>
                        <a:pt x="56" y="15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2" name="Group 3"/>
          <p:cNvGrpSpPr>
            <a:grpSpLocks noChangeAspect="1"/>
          </p:cNvGrpSpPr>
          <p:nvPr/>
        </p:nvGrpSpPr>
        <p:grpSpPr bwMode="auto">
          <a:xfrm>
            <a:off x="6072198" y="2571744"/>
            <a:ext cx="2603950" cy="2643206"/>
            <a:chOff x="7399" y="7150"/>
            <a:chExt cx="2987" cy="3032"/>
          </a:xfrm>
        </p:grpSpPr>
        <p:sp>
          <p:nvSpPr>
            <p:cNvPr id="51" name="AutoShape 4"/>
            <p:cNvSpPr>
              <a:spLocks noChangeAspect="1" noChangeArrowheads="1"/>
            </p:cNvSpPr>
            <p:nvPr/>
          </p:nvSpPr>
          <p:spPr bwMode="auto">
            <a:xfrm>
              <a:off x="7399" y="7150"/>
              <a:ext cx="2987" cy="303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5"/>
            <p:cNvGrpSpPr>
              <a:grpSpLocks/>
            </p:cNvGrpSpPr>
            <p:nvPr/>
          </p:nvGrpSpPr>
          <p:grpSpPr bwMode="auto">
            <a:xfrm>
              <a:off x="7399" y="7151"/>
              <a:ext cx="2987" cy="3030"/>
              <a:chOff x="7399" y="7151"/>
              <a:chExt cx="2987" cy="3030"/>
            </a:xfrm>
          </p:grpSpPr>
          <p:grpSp>
            <p:nvGrpSpPr>
              <p:cNvPr id="24" name="Group 6"/>
              <p:cNvGrpSpPr>
                <a:grpSpLocks/>
              </p:cNvGrpSpPr>
              <p:nvPr/>
            </p:nvGrpSpPr>
            <p:grpSpPr bwMode="auto">
              <a:xfrm>
                <a:off x="8806" y="7442"/>
                <a:ext cx="1580" cy="2739"/>
                <a:chOff x="8806" y="7442"/>
                <a:chExt cx="1580" cy="2739"/>
              </a:xfrm>
            </p:grpSpPr>
            <p:sp>
              <p:nvSpPr>
                <p:cNvPr id="72" name="Freeform 7"/>
                <p:cNvSpPr>
                  <a:spLocks/>
                </p:cNvSpPr>
                <p:nvPr/>
              </p:nvSpPr>
              <p:spPr bwMode="auto">
                <a:xfrm>
                  <a:off x="9390" y="7805"/>
                  <a:ext cx="540" cy="472"/>
                </a:xfrm>
                <a:custGeom>
                  <a:avLst/>
                  <a:gdLst/>
                  <a:ahLst/>
                  <a:cxnLst>
                    <a:cxn ang="0">
                      <a:pos x="187" y="114"/>
                    </a:cxn>
                    <a:cxn ang="0">
                      <a:pos x="215" y="50"/>
                    </a:cxn>
                    <a:cxn ang="0">
                      <a:pos x="291" y="9"/>
                    </a:cxn>
                    <a:cxn ang="0">
                      <a:pos x="343" y="0"/>
                    </a:cxn>
                    <a:cxn ang="0">
                      <a:pos x="401" y="0"/>
                    </a:cxn>
                    <a:cxn ang="0">
                      <a:pos x="497" y="36"/>
                    </a:cxn>
                    <a:cxn ang="0">
                      <a:pos x="540" y="128"/>
                    </a:cxn>
                    <a:cxn ang="0">
                      <a:pos x="519" y="252"/>
                    </a:cxn>
                    <a:cxn ang="0">
                      <a:pos x="451" y="358"/>
                    </a:cxn>
                    <a:cxn ang="0">
                      <a:pos x="380" y="431"/>
                    </a:cxn>
                    <a:cxn ang="0">
                      <a:pos x="304" y="463"/>
                    </a:cxn>
                    <a:cxn ang="0">
                      <a:pos x="247" y="472"/>
                    </a:cxn>
                    <a:cxn ang="0">
                      <a:pos x="187" y="454"/>
                    </a:cxn>
                    <a:cxn ang="0">
                      <a:pos x="141" y="404"/>
                    </a:cxn>
                    <a:cxn ang="0">
                      <a:pos x="119" y="341"/>
                    </a:cxn>
                    <a:cxn ang="0">
                      <a:pos x="122" y="272"/>
                    </a:cxn>
                    <a:cxn ang="0">
                      <a:pos x="144" y="191"/>
                    </a:cxn>
                    <a:cxn ang="0">
                      <a:pos x="154" y="176"/>
                    </a:cxn>
                    <a:cxn ang="0">
                      <a:pos x="15" y="88"/>
                    </a:cxn>
                    <a:cxn ang="0">
                      <a:pos x="0" y="67"/>
                    </a:cxn>
                    <a:cxn ang="0">
                      <a:pos x="0" y="40"/>
                    </a:cxn>
                    <a:cxn ang="0">
                      <a:pos x="33" y="26"/>
                    </a:cxn>
                    <a:cxn ang="0">
                      <a:pos x="187" y="114"/>
                    </a:cxn>
                  </a:cxnLst>
                  <a:rect l="0" t="0" r="r" b="b"/>
                  <a:pathLst>
                    <a:path w="540" h="472">
                      <a:moveTo>
                        <a:pt x="187" y="114"/>
                      </a:moveTo>
                      <a:lnTo>
                        <a:pt x="215" y="50"/>
                      </a:lnTo>
                      <a:lnTo>
                        <a:pt x="291" y="9"/>
                      </a:lnTo>
                      <a:lnTo>
                        <a:pt x="343" y="0"/>
                      </a:lnTo>
                      <a:lnTo>
                        <a:pt x="401" y="0"/>
                      </a:lnTo>
                      <a:lnTo>
                        <a:pt x="497" y="36"/>
                      </a:lnTo>
                      <a:lnTo>
                        <a:pt x="540" y="128"/>
                      </a:lnTo>
                      <a:lnTo>
                        <a:pt x="519" y="252"/>
                      </a:lnTo>
                      <a:lnTo>
                        <a:pt x="451" y="358"/>
                      </a:lnTo>
                      <a:lnTo>
                        <a:pt x="380" y="431"/>
                      </a:lnTo>
                      <a:lnTo>
                        <a:pt x="304" y="463"/>
                      </a:lnTo>
                      <a:lnTo>
                        <a:pt x="247" y="472"/>
                      </a:lnTo>
                      <a:lnTo>
                        <a:pt x="187" y="454"/>
                      </a:lnTo>
                      <a:lnTo>
                        <a:pt x="141" y="404"/>
                      </a:lnTo>
                      <a:lnTo>
                        <a:pt x="119" y="341"/>
                      </a:lnTo>
                      <a:lnTo>
                        <a:pt x="122" y="272"/>
                      </a:lnTo>
                      <a:lnTo>
                        <a:pt x="144" y="191"/>
                      </a:lnTo>
                      <a:lnTo>
                        <a:pt x="154" y="176"/>
                      </a:lnTo>
                      <a:lnTo>
                        <a:pt x="15" y="88"/>
                      </a:lnTo>
                      <a:lnTo>
                        <a:pt x="0" y="67"/>
                      </a:lnTo>
                      <a:lnTo>
                        <a:pt x="0" y="40"/>
                      </a:lnTo>
                      <a:lnTo>
                        <a:pt x="33" y="26"/>
                      </a:lnTo>
                      <a:lnTo>
                        <a:pt x="187" y="1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8"/>
                <p:cNvSpPr>
                  <a:spLocks/>
                </p:cNvSpPr>
                <p:nvPr/>
              </p:nvSpPr>
              <p:spPr bwMode="auto">
                <a:xfrm>
                  <a:off x="9744" y="8434"/>
                  <a:ext cx="642" cy="904"/>
                </a:xfrm>
                <a:custGeom>
                  <a:avLst/>
                  <a:gdLst/>
                  <a:ahLst/>
                  <a:cxnLst>
                    <a:cxn ang="0">
                      <a:pos x="78" y="14"/>
                    </a:cxn>
                    <a:cxn ang="0">
                      <a:pos x="227" y="52"/>
                    </a:cxn>
                    <a:cxn ang="0">
                      <a:pos x="387" y="146"/>
                    </a:cxn>
                    <a:cxn ang="0">
                      <a:pos x="480" y="228"/>
                    </a:cxn>
                    <a:cxn ang="0">
                      <a:pos x="575" y="325"/>
                    </a:cxn>
                    <a:cxn ang="0">
                      <a:pos x="621" y="395"/>
                    </a:cxn>
                    <a:cxn ang="0">
                      <a:pos x="642" y="489"/>
                    </a:cxn>
                    <a:cxn ang="0">
                      <a:pos x="629" y="528"/>
                    </a:cxn>
                    <a:cxn ang="0">
                      <a:pos x="579" y="577"/>
                    </a:cxn>
                    <a:cxn ang="0">
                      <a:pos x="458" y="607"/>
                    </a:cxn>
                    <a:cxn ang="0">
                      <a:pos x="331" y="624"/>
                    </a:cxn>
                    <a:cxn ang="0">
                      <a:pos x="260" y="630"/>
                    </a:cxn>
                    <a:cxn ang="0">
                      <a:pos x="281" y="674"/>
                    </a:cxn>
                    <a:cxn ang="0">
                      <a:pos x="355" y="748"/>
                    </a:cxn>
                    <a:cxn ang="0">
                      <a:pos x="419" y="791"/>
                    </a:cxn>
                    <a:cxn ang="0">
                      <a:pos x="489" y="835"/>
                    </a:cxn>
                    <a:cxn ang="0">
                      <a:pos x="500" y="877"/>
                    </a:cxn>
                    <a:cxn ang="0">
                      <a:pos x="469" y="904"/>
                    </a:cxn>
                    <a:cxn ang="0">
                      <a:pos x="415" y="885"/>
                    </a:cxn>
                    <a:cxn ang="0">
                      <a:pos x="302" y="779"/>
                    </a:cxn>
                    <a:cxn ang="0">
                      <a:pos x="245" y="721"/>
                    </a:cxn>
                    <a:cxn ang="0">
                      <a:pos x="206" y="630"/>
                    </a:cxn>
                    <a:cxn ang="0">
                      <a:pos x="217" y="597"/>
                    </a:cxn>
                    <a:cxn ang="0">
                      <a:pos x="277" y="586"/>
                    </a:cxn>
                    <a:cxn ang="0">
                      <a:pos x="383" y="580"/>
                    </a:cxn>
                    <a:cxn ang="0">
                      <a:pos x="483" y="560"/>
                    </a:cxn>
                    <a:cxn ang="0">
                      <a:pos x="536" y="533"/>
                    </a:cxn>
                    <a:cxn ang="0">
                      <a:pos x="575" y="492"/>
                    </a:cxn>
                    <a:cxn ang="0">
                      <a:pos x="575" y="453"/>
                    </a:cxn>
                    <a:cxn ang="0">
                      <a:pos x="558" y="386"/>
                    </a:cxn>
                    <a:cxn ang="0">
                      <a:pos x="515" y="342"/>
                    </a:cxn>
                    <a:cxn ang="0">
                      <a:pos x="480" y="295"/>
                    </a:cxn>
                    <a:cxn ang="0">
                      <a:pos x="426" y="261"/>
                    </a:cxn>
                    <a:cxn ang="0">
                      <a:pos x="355" y="202"/>
                    </a:cxn>
                    <a:cxn ang="0">
                      <a:pos x="270" y="157"/>
                    </a:cxn>
                    <a:cxn ang="0">
                      <a:pos x="192" y="137"/>
                    </a:cxn>
                    <a:cxn ang="0">
                      <a:pos x="97" y="123"/>
                    </a:cxn>
                    <a:cxn ang="0">
                      <a:pos x="37" y="102"/>
                    </a:cxn>
                    <a:cxn ang="0">
                      <a:pos x="0" y="67"/>
                    </a:cxn>
                    <a:cxn ang="0">
                      <a:pos x="0" y="17"/>
                    </a:cxn>
                    <a:cxn ang="0">
                      <a:pos x="37" y="0"/>
                    </a:cxn>
                    <a:cxn ang="0">
                      <a:pos x="108" y="14"/>
                    </a:cxn>
                    <a:cxn ang="0">
                      <a:pos x="117" y="17"/>
                    </a:cxn>
                    <a:cxn ang="0">
                      <a:pos x="78" y="14"/>
                    </a:cxn>
                  </a:cxnLst>
                  <a:rect l="0" t="0" r="r" b="b"/>
                  <a:pathLst>
                    <a:path w="642" h="904">
                      <a:moveTo>
                        <a:pt x="78" y="14"/>
                      </a:moveTo>
                      <a:lnTo>
                        <a:pt x="227" y="52"/>
                      </a:lnTo>
                      <a:lnTo>
                        <a:pt x="387" y="146"/>
                      </a:lnTo>
                      <a:lnTo>
                        <a:pt x="480" y="228"/>
                      </a:lnTo>
                      <a:lnTo>
                        <a:pt x="575" y="325"/>
                      </a:lnTo>
                      <a:lnTo>
                        <a:pt x="621" y="395"/>
                      </a:lnTo>
                      <a:lnTo>
                        <a:pt x="642" y="489"/>
                      </a:lnTo>
                      <a:lnTo>
                        <a:pt x="629" y="528"/>
                      </a:lnTo>
                      <a:lnTo>
                        <a:pt x="579" y="577"/>
                      </a:lnTo>
                      <a:lnTo>
                        <a:pt x="458" y="607"/>
                      </a:lnTo>
                      <a:lnTo>
                        <a:pt x="331" y="624"/>
                      </a:lnTo>
                      <a:lnTo>
                        <a:pt x="260" y="630"/>
                      </a:lnTo>
                      <a:lnTo>
                        <a:pt x="281" y="674"/>
                      </a:lnTo>
                      <a:lnTo>
                        <a:pt x="355" y="748"/>
                      </a:lnTo>
                      <a:lnTo>
                        <a:pt x="419" y="791"/>
                      </a:lnTo>
                      <a:lnTo>
                        <a:pt x="489" y="835"/>
                      </a:lnTo>
                      <a:lnTo>
                        <a:pt x="500" y="877"/>
                      </a:lnTo>
                      <a:lnTo>
                        <a:pt x="469" y="904"/>
                      </a:lnTo>
                      <a:lnTo>
                        <a:pt x="415" y="885"/>
                      </a:lnTo>
                      <a:lnTo>
                        <a:pt x="302" y="779"/>
                      </a:lnTo>
                      <a:lnTo>
                        <a:pt x="245" y="721"/>
                      </a:lnTo>
                      <a:lnTo>
                        <a:pt x="206" y="630"/>
                      </a:lnTo>
                      <a:lnTo>
                        <a:pt x="217" y="597"/>
                      </a:lnTo>
                      <a:lnTo>
                        <a:pt x="277" y="586"/>
                      </a:lnTo>
                      <a:lnTo>
                        <a:pt x="383" y="580"/>
                      </a:lnTo>
                      <a:lnTo>
                        <a:pt x="483" y="560"/>
                      </a:lnTo>
                      <a:lnTo>
                        <a:pt x="536" y="533"/>
                      </a:lnTo>
                      <a:lnTo>
                        <a:pt x="575" y="492"/>
                      </a:lnTo>
                      <a:lnTo>
                        <a:pt x="575" y="453"/>
                      </a:lnTo>
                      <a:lnTo>
                        <a:pt x="558" y="386"/>
                      </a:lnTo>
                      <a:lnTo>
                        <a:pt x="515" y="342"/>
                      </a:lnTo>
                      <a:lnTo>
                        <a:pt x="480" y="295"/>
                      </a:lnTo>
                      <a:lnTo>
                        <a:pt x="426" y="261"/>
                      </a:lnTo>
                      <a:lnTo>
                        <a:pt x="355" y="202"/>
                      </a:lnTo>
                      <a:lnTo>
                        <a:pt x="270" y="157"/>
                      </a:lnTo>
                      <a:lnTo>
                        <a:pt x="192" y="137"/>
                      </a:lnTo>
                      <a:lnTo>
                        <a:pt x="97" y="123"/>
                      </a:lnTo>
                      <a:lnTo>
                        <a:pt x="37" y="102"/>
                      </a:lnTo>
                      <a:lnTo>
                        <a:pt x="0" y="67"/>
                      </a:lnTo>
                      <a:lnTo>
                        <a:pt x="0" y="17"/>
                      </a:lnTo>
                      <a:lnTo>
                        <a:pt x="37" y="0"/>
                      </a:lnTo>
                      <a:lnTo>
                        <a:pt x="108" y="14"/>
                      </a:lnTo>
                      <a:lnTo>
                        <a:pt x="117" y="17"/>
                      </a:lnTo>
                      <a:lnTo>
                        <a:pt x="78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9"/>
                <p:cNvSpPr>
                  <a:spLocks/>
                </p:cNvSpPr>
                <p:nvPr/>
              </p:nvSpPr>
              <p:spPr bwMode="auto">
                <a:xfrm>
                  <a:off x="8806" y="7442"/>
                  <a:ext cx="744" cy="1025"/>
                </a:xfrm>
                <a:custGeom>
                  <a:avLst/>
                  <a:gdLst/>
                  <a:ahLst/>
                  <a:cxnLst>
                    <a:cxn ang="0">
                      <a:pos x="681" y="881"/>
                    </a:cxn>
                    <a:cxn ang="0">
                      <a:pos x="737" y="927"/>
                    </a:cxn>
                    <a:cxn ang="0">
                      <a:pos x="744" y="972"/>
                    </a:cxn>
                    <a:cxn ang="0">
                      <a:pos x="723" y="1016"/>
                    </a:cxn>
                    <a:cxn ang="0">
                      <a:pos x="662" y="1025"/>
                    </a:cxn>
                    <a:cxn ang="0">
                      <a:pos x="584" y="937"/>
                    </a:cxn>
                    <a:cxn ang="0">
                      <a:pos x="553" y="862"/>
                    </a:cxn>
                    <a:cxn ang="0">
                      <a:pos x="493" y="768"/>
                    </a:cxn>
                    <a:cxn ang="0">
                      <a:pos x="435" y="662"/>
                    </a:cxn>
                    <a:cxn ang="0">
                      <a:pos x="383" y="574"/>
                    </a:cxn>
                    <a:cxn ang="0">
                      <a:pos x="309" y="464"/>
                    </a:cxn>
                    <a:cxn ang="0">
                      <a:pos x="216" y="362"/>
                    </a:cxn>
                    <a:cxn ang="0">
                      <a:pos x="141" y="273"/>
                    </a:cxn>
                    <a:cxn ang="0">
                      <a:pos x="106" y="247"/>
                    </a:cxn>
                    <a:cxn ang="0">
                      <a:pos x="74" y="247"/>
                    </a:cxn>
                    <a:cxn ang="0">
                      <a:pos x="24" y="229"/>
                    </a:cxn>
                    <a:cxn ang="0">
                      <a:pos x="11" y="191"/>
                    </a:cxn>
                    <a:cxn ang="0">
                      <a:pos x="0" y="123"/>
                    </a:cxn>
                    <a:cxn ang="0">
                      <a:pos x="11" y="58"/>
                    </a:cxn>
                    <a:cxn ang="0">
                      <a:pos x="35" y="17"/>
                    </a:cxn>
                    <a:cxn ang="0">
                      <a:pos x="67" y="0"/>
                    </a:cxn>
                    <a:cxn ang="0">
                      <a:pos x="110" y="23"/>
                    </a:cxn>
                    <a:cxn ang="0">
                      <a:pos x="130" y="8"/>
                    </a:cxn>
                    <a:cxn ang="0">
                      <a:pos x="149" y="41"/>
                    </a:cxn>
                    <a:cxn ang="0">
                      <a:pos x="163" y="123"/>
                    </a:cxn>
                    <a:cxn ang="0">
                      <a:pos x="152" y="164"/>
                    </a:cxn>
                    <a:cxn ang="0">
                      <a:pos x="160" y="229"/>
                    </a:cxn>
                    <a:cxn ang="0">
                      <a:pos x="195" y="273"/>
                    </a:cxn>
                    <a:cxn ang="0">
                      <a:pos x="279" y="368"/>
                    </a:cxn>
                    <a:cxn ang="0">
                      <a:pos x="344" y="433"/>
                    </a:cxn>
                    <a:cxn ang="0">
                      <a:pos x="407" y="512"/>
                    </a:cxn>
                    <a:cxn ang="0">
                      <a:pos x="446" y="565"/>
                    </a:cxn>
                    <a:cxn ang="0">
                      <a:pos x="525" y="650"/>
                    </a:cxn>
                    <a:cxn ang="0">
                      <a:pos x="584" y="751"/>
                    </a:cxn>
                    <a:cxn ang="0">
                      <a:pos x="642" y="866"/>
                    </a:cxn>
                    <a:cxn ang="0">
                      <a:pos x="681" y="881"/>
                    </a:cxn>
                  </a:cxnLst>
                  <a:rect l="0" t="0" r="r" b="b"/>
                  <a:pathLst>
                    <a:path w="744" h="1025">
                      <a:moveTo>
                        <a:pt x="681" y="881"/>
                      </a:moveTo>
                      <a:lnTo>
                        <a:pt x="737" y="927"/>
                      </a:lnTo>
                      <a:lnTo>
                        <a:pt x="744" y="972"/>
                      </a:lnTo>
                      <a:lnTo>
                        <a:pt x="723" y="1016"/>
                      </a:lnTo>
                      <a:lnTo>
                        <a:pt x="662" y="1025"/>
                      </a:lnTo>
                      <a:lnTo>
                        <a:pt x="584" y="937"/>
                      </a:lnTo>
                      <a:lnTo>
                        <a:pt x="553" y="862"/>
                      </a:lnTo>
                      <a:lnTo>
                        <a:pt x="493" y="768"/>
                      </a:lnTo>
                      <a:lnTo>
                        <a:pt x="435" y="662"/>
                      </a:lnTo>
                      <a:lnTo>
                        <a:pt x="383" y="574"/>
                      </a:lnTo>
                      <a:lnTo>
                        <a:pt x="309" y="464"/>
                      </a:lnTo>
                      <a:lnTo>
                        <a:pt x="216" y="362"/>
                      </a:lnTo>
                      <a:lnTo>
                        <a:pt x="141" y="273"/>
                      </a:lnTo>
                      <a:lnTo>
                        <a:pt x="106" y="247"/>
                      </a:lnTo>
                      <a:lnTo>
                        <a:pt x="74" y="247"/>
                      </a:lnTo>
                      <a:lnTo>
                        <a:pt x="24" y="229"/>
                      </a:lnTo>
                      <a:lnTo>
                        <a:pt x="11" y="191"/>
                      </a:lnTo>
                      <a:lnTo>
                        <a:pt x="0" y="123"/>
                      </a:lnTo>
                      <a:lnTo>
                        <a:pt x="11" y="58"/>
                      </a:lnTo>
                      <a:lnTo>
                        <a:pt x="35" y="17"/>
                      </a:lnTo>
                      <a:lnTo>
                        <a:pt x="67" y="0"/>
                      </a:lnTo>
                      <a:lnTo>
                        <a:pt x="110" y="23"/>
                      </a:lnTo>
                      <a:lnTo>
                        <a:pt x="130" y="8"/>
                      </a:lnTo>
                      <a:lnTo>
                        <a:pt x="149" y="41"/>
                      </a:lnTo>
                      <a:lnTo>
                        <a:pt x="163" y="123"/>
                      </a:lnTo>
                      <a:lnTo>
                        <a:pt x="152" y="164"/>
                      </a:lnTo>
                      <a:lnTo>
                        <a:pt x="160" y="229"/>
                      </a:lnTo>
                      <a:lnTo>
                        <a:pt x="195" y="273"/>
                      </a:lnTo>
                      <a:lnTo>
                        <a:pt x="279" y="368"/>
                      </a:lnTo>
                      <a:lnTo>
                        <a:pt x="344" y="433"/>
                      </a:lnTo>
                      <a:lnTo>
                        <a:pt x="407" y="512"/>
                      </a:lnTo>
                      <a:lnTo>
                        <a:pt x="446" y="565"/>
                      </a:lnTo>
                      <a:lnTo>
                        <a:pt x="525" y="650"/>
                      </a:lnTo>
                      <a:lnTo>
                        <a:pt x="584" y="751"/>
                      </a:lnTo>
                      <a:lnTo>
                        <a:pt x="642" y="866"/>
                      </a:lnTo>
                      <a:lnTo>
                        <a:pt x="681" y="8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0"/>
                <p:cNvSpPr>
                  <a:spLocks/>
                </p:cNvSpPr>
                <p:nvPr/>
              </p:nvSpPr>
              <p:spPr bwMode="auto">
                <a:xfrm>
                  <a:off x="9370" y="8315"/>
                  <a:ext cx="457" cy="937"/>
                </a:xfrm>
                <a:custGeom>
                  <a:avLst/>
                  <a:gdLst/>
                  <a:ahLst/>
                  <a:cxnLst>
                    <a:cxn ang="0">
                      <a:pos x="14" y="247"/>
                    </a:cxn>
                    <a:cxn ang="0">
                      <a:pos x="63" y="123"/>
                    </a:cxn>
                    <a:cxn ang="0">
                      <a:pos x="106" y="65"/>
                    </a:cxn>
                    <a:cxn ang="0">
                      <a:pos x="180" y="4"/>
                    </a:cxn>
                    <a:cxn ang="0">
                      <a:pos x="245" y="0"/>
                    </a:cxn>
                    <a:cxn ang="0">
                      <a:pos x="312" y="19"/>
                    </a:cxn>
                    <a:cxn ang="0">
                      <a:pos x="372" y="62"/>
                    </a:cxn>
                    <a:cxn ang="0">
                      <a:pos x="372" y="144"/>
                    </a:cxn>
                    <a:cxn ang="0">
                      <a:pos x="344" y="215"/>
                    </a:cxn>
                    <a:cxn ang="0">
                      <a:pos x="344" y="344"/>
                    </a:cxn>
                    <a:cxn ang="0">
                      <a:pos x="355" y="541"/>
                    </a:cxn>
                    <a:cxn ang="0">
                      <a:pos x="407" y="662"/>
                    </a:cxn>
                    <a:cxn ang="0">
                      <a:pos x="457" y="758"/>
                    </a:cxn>
                    <a:cxn ang="0">
                      <a:pos x="457" y="832"/>
                    </a:cxn>
                    <a:cxn ang="0">
                      <a:pos x="403" y="902"/>
                    </a:cxn>
                    <a:cxn ang="0">
                      <a:pos x="361" y="935"/>
                    </a:cxn>
                    <a:cxn ang="0">
                      <a:pos x="297" y="937"/>
                    </a:cxn>
                    <a:cxn ang="0">
                      <a:pos x="223" y="937"/>
                    </a:cxn>
                    <a:cxn ang="0">
                      <a:pos x="141" y="917"/>
                    </a:cxn>
                    <a:cxn ang="0">
                      <a:pos x="63" y="793"/>
                    </a:cxn>
                    <a:cxn ang="0">
                      <a:pos x="20" y="647"/>
                    </a:cxn>
                    <a:cxn ang="0">
                      <a:pos x="0" y="532"/>
                    </a:cxn>
                    <a:cxn ang="0">
                      <a:pos x="0" y="397"/>
                    </a:cxn>
                    <a:cxn ang="0">
                      <a:pos x="14" y="247"/>
                    </a:cxn>
                  </a:cxnLst>
                  <a:rect l="0" t="0" r="r" b="b"/>
                  <a:pathLst>
                    <a:path w="457" h="937">
                      <a:moveTo>
                        <a:pt x="14" y="247"/>
                      </a:moveTo>
                      <a:lnTo>
                        <a:pt x="63" y="123"/>
                      </a:lnTo>
                      <a:lnTo>
                        <a:pt x="106" y="65"/>
                      </a:lnTo>
                      <a:lnTo>
                        <a:pt x="180" y="4"/>
                      </a:lnTo>
                      <a:lnTo>
                        <a:pt x="245" y="0"/>
                      </a:lnTo>
                      <a:lnTo>
                        <a:pt x="312" y="19"/>
                      </a:lnTo>
                      <a:lnTo>
                        <a:pt x="372" y="62"/>
                      </a:lnTo>
                      <a:lnTo>
                        <a:pt x="372" y="144"/>
                      </a:lnTo>
                      <a:lnTo>
                        <a:pt x="344" y="215"/>
                      </a:lnTo>
                      <a:lnTo>
                        <a:pt x="344" y="344"/>
                      </a:lnTo>
                      <a:lnTo>
                        <a:pt x="355" y="541"/>
                      </a:lnTo>
                      <a:lnTo>
                        <a:pt x="407" y="662"/>
                      </a:lnTo>
                      <a:lnTo>
                        <a:pt x="457" y="758"/>
                      </a:lnTo>
                      <a:lnTo>
                        <a:pt x="457" y="832"/>
                      </a:lnTo>
                      <a:lnTo>
                        <a:pt x="403" y="902"/>
                      </a:lnTo>
                      <a:lnTo>
                        <a:pt x="361" y="935"/>
                      </a:lnTo>
                      <a:lnTo>
                        <a:pt x="297" y="937"/>
                      </a:lnTo>
                      <a:lnTo>
                        <a:pt x="223" y="937"/>
                      </a:lnTo>
                      <a:lnTo>
                        <a:pt x="141" y="917"/>
                      </a:lnTo>
                      <a:lnTo>
                        <a:pt x="63" y="793"/>
                      </a:lnTo>
                      <a:lnTo>
                        <a:pt x="20" y="647"/>
                      </a:lnTo>
                      <a:lnTo>
                        <a:pt x="0" y="532"/>
                      </a:lnTo>
                      <a:lnTo>
                        <a:pt x="0" y="397"/>
                      </a:lnTo>
                      <a:lnTo>
                        <a:pt x="14" y="2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11"/>
                <p:cNvSpPr>
                  <a:spLocks/>
                </p:cNvSpPr>
                <p:nvPr/>
              </p:nvSpPr>
              <p:spPr bwMode="auto">
                <a:xfrm>
                  <a:off x="9543" y="9113"/>
                  <a:ext cx="387" cy="982"/>
                </a:xfrm>
                <a:custGeom>
                  <a:avLst/>
                  <a:gdLst/>
                  <a:ahLst/>
                  <a:cxnLst>
                    <a:cxn ang="0">
                      <a:pos x="212" y="17"/>
                    </a:cxn>
                    <a:cxn ang="0">
                      <a:pos x="163" y="0"/>
                    </a:cxn>
                    <a:cxn ang="0">
                      <a:pos x="117" y="23"/>
                    </a:cxn>
                    <a:cxn ang="0">
                      <a:pos x="89" y="106"/>
                    </a:cxn>
                    <a:cxn ang="0">
                      <a:pos x="117" y="239"/>
                    </a:cxn>
                    <a:cxn ang="0">
                      <a:pos x="163" y="310"/>
                    </a:cxn>
                    <a:cxn ang="0">
                      <a:pos x="212" y="433"/>
                    </a:cxn>
                    <a:cxn ang="0">
                      <a:pos x="238" y="496"/>
                    </a:cxn>
                    <a:cxn ang="0">
                      <a:pos x="238" y="575"/>
                    </a:cxn>
                    <a:cxn ang="0">
                      <a:pos x="173" y="654"/>
                    </a:cxn>
                    <a:cxn ang="0">
                      <a:pos x="85" y="740"/>
                    </a:cxn>
                    <a:cxn ang="0">
                      <a:pos x="32" y="785"/>
                    </a:cxn>
                    <a:cxn ang="0">
                      <a:pos x="0" y="820"/>
                    </a:cxn>
                    <a:cxn ang="0">
                      <a:pos x="0" y="858"/>
                    </a:cxn>
                    <a:cxn ang="0">
                      <a:pos x="35" y="864"/>
                    </a:cxn>
                    <a:cxn ang="0">
                      <a:pos x="121" y="882"/>
                    </a:cxn>
                    <a:cxn ang="0">
                      <a:pos x="245" y="935"/>
                    </a:cxn>
                    <a:cxn ang="0">
                      <a:pos x="280" y="973"/>
                    </a:cxn>
                    <a:cxn ang="0">
                      <a:pos x="329" y="982"/>
                    </a:cxn>
                    <a:cxn ang="0">
                      <a:pos x="387" y="937"/>
                    </a:cxn>
                    <a:cxn ang="0">
                      <a:pos x="351" y="918"/>
                    </a:cxn>
                    <a:cxn ang="0">
                      <a:pos x="216" y="876"/>
                    </a:cxn>
                    <a:cxn ang="0">
                      <a:pos x="128" y="855"/>
                    </a:cxn>
                    <a:cxn ang="0">
                      <a:pos x="63" y="831"/>
                    </a:cxn>
                    <a:cxn ang="0">
                      <a:pos x="63" y="823"/>
                    </a:cxn>
                    <a:cxn ang="0">
                      <a:pos x="74" y="802"/>
                    </a:cxn>
                    <a:cxn ang="0">
                      <a:pos x="117" y="760"/>
                    </a:cxn>
                    <a:cxn ang="0">
                      <a:pos x="238" y="672"/>
                    </a:cxn>
                    <a:cxn ang="0">
                      <a:pos x="309" y="598"/>
                    </a:cxn>
                    <a:cxn ang="0">
                      <a:pos x="323" y="546"/>
                    </a:cxn>
                    <a:cxn ang="0">
                      <a:pos x="312" y="469"/>
                    </a:cxn>
                    <a:cxn ang="0">
                      <a:pos x="280" y="406"/>
                    </a:cxn>
                    <a:cxn ang="0">
                      <a:pos x="238" y="319"/>
                    </a:cxn>
                    <a:cxn ang="0">
                      <a:pos x="223" y="227"/>
                    </a:cxn>
                    <a:cxn ang="0">
                      <a:pos x="223" y="138"/>
                    </a:cxn>
                    <a:cxn ang="0">
                      <a:pos x="223" y="59"/>
                    </a:cxn>
                    <a:cxn ang="0">
                      <a:pos x="212" y="17"/>
                    </a:cxn>
                  </a:cxnLst>
                  <a:rect l="0" t="0" r="r" b="b"/>
                  <a:pathLst>
                    <a:path w="387" h="982">
                      <a:moveTo>
                        <a:pt x="212" y="17"/>
                      </a:moveTo>
                      <a:lnTo>
                        <a:pt x="163" y="0"/>
                      </a:lnTo>
                      <a:lnTo>
                        <a:pt x="117" y="23"/>
                      </a:lnTo>
                      <a:lnTo>
                        <a:pt x="89" y="106"/>
                      </a:lnTo>
                      <a:lnTo>
                        <a:pt x="117" y="239"/>
                      </a:lnTo>
                      <a:lnTo>
                        <a:pt x="163" y="310"/>
                      </a:lnTo>
                      <a:lnTo>
                        <a:pt x="212" y="433"/>
                      </a:lnTo>
                      <a:lnTo>
                        <a:pt x="238" y="496"/>
                      </a:lnTo>
                      <a:lnTo>
                        <a:pt x="238" y="575"/>
                      </a:lnTo>
                      <a:lnTo>
                        <a:pt x="173" y="654"/>
                      </a:lnTo>
                      <a:lnTo>
                        <a:pt x="85" y="740"/>
                      </a:lnTo>
                      <a:lnTo>
                        <a:pt x="32" y="785"/>
                      </a:lnTo>
                      <a:lnTo>
                        <a:pt x="0" y="820"/>
                      </a:lnTo>
                      <a:lnTo>
                        <a:pt x="0" y="858"/>
                      </a:lnTo>
                      <a:lnTo>
                        <a:pt x="35" y="864"/>
                      </a:lnTo>
                      <a:lnTo>
                        <a:pt x="121" y="882"/>
                      </a:lnTo>
                      <a:lnTo>
                        <a:pt x="245" y="935"/>
                      </a:lnTo>
                      <a:lnTo>
                        <a:pt x="280" y="973"/>
                      </a:lnTo>
                      <a:lnTo>
                        <a:pt x="329" y="982"/>
                      </a:lnTo>
                      <a:lnTo>
                        <a:pt x="387" y="937"/>
                      </a:lnTo>
                      <a:lnTo>
                        <a:pt x="351" y="918"/>
                      </a:lnTo>
                      <a:lnTo>
                        <a:pt x="216" y="876"/>
                      </a:lnTo>
                      <a:lnTo>
                        <a:pt x="128" y="855"/>
                      </a:lnTo>
                      <a:lnTo>
                        <a:pt x="63" y="831"/>
                      </a:lnTo>
                      <a:lnTo>
                        <a:pt x="63" y="823"/>
                      </a:lnTo>
                      <a:lnTo>
                        <a:pt x="74" y="802"/>
                      </a:lnTo>
                      <a:lnTo>
                        <a:pt x="117" y="760"/>
                      </a:lnTo>
                      <a:lnTo>
                        <a:pt x="238" y="672"/>
                      </a:lnTo>
                      <a:lnTo>
                        <a:pt x="309" y="598"/>
                      </a:lnTo>
                      <a:lnTo>
                        <a:pt x="323" y="546"/>
                      </a:lnTo>
                      <a:lnTo>
                        <a:pt x="312" y="469"/>
                      </a:lnTo>
                      <a:lnTo>
                        <a:pt x="280" y="406"/>
                      </a:lnTo>
                      <a:lnTo>
                        <a:pt x="238" y="319"/>
                      </a:lnTo>
                      <a:lnTo>
                        <a:pt x="223" y="227"/>
                      </a:lnTo>
                      <a:lnTo>
                        <a:pt x="223" y="138"/>
                      </a:lnTo>
                      <a:lnTo>
                        <a:pt x="223" y="59"/>
                      </a:lnTo>
                      <a:lnTo>
                        <a:pt x="21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12"/>
                <p:cNvSpPr>
                  <a:spLocks/>
                </p:cNvSpPr>
                <p:nvPr/>
              </p:nvSpPr>
              <p:spPr bwMode="auto">
                <a:xfrm>
                  <a:off x="9307" y="9119"/>
                  <a:ext cx="316" cy="1062"/>
                </a:xfrm>
                <a:custGeom>
                  <a:avLst/>
                  <a:gdLst/>
                  <a:ahLst/>
                  <a:cxnLst>
                    <a:cxn ang="0">
                      <a:pos x="161" y="165"/>
                    </a:cxn>
                    <a:cxn ang="0">
                      <a:pos x="200" y="54"/>
                    </a:cxn>
                    <a:cxn ang="0">
                      <a:pos x="246" y="0"/>
                    </a:cxn>
                    <a:cxn ang="0">
                      <a:pos x="277" y="0"/>
                    </a:cxn>
                    <a:cxn ang="0">
                      <a:pos x="316" y="27"/>
                    </a:cxn>
                    <a:cxn ang="0">
                      <a:pos x="305" y="121"/>
                    </a:cxn>
                    <a:cxn ang="0">
                      <a:pos x="274" y="200"/>
                    </a:cxn>
                    <a:cxn ang="0">
                      <a:pos x="203" y="283"/>
                    </a:cxn>
                    <a:cxn ang="0">
                      <a:pos x="141" y="416"/>
                    </a:cxn>
                    <a:cxn ang="0">
                      <a:pos x="105" y="493"/>
                    </a:cxn>
                    <a:cxn ang="0">
                      <a:pos x="87" y="566"/>
                    </a:cxn>
                    <a:cxn ang="0">
                      <a:pos x="98" y="643"/>
                    </a:cxn>
                    <a:cxn ang="0">
                      <a:pos x="126" y="735"/>
                    </a:cxn>
                    <a:cxn ang="0">
                      <a:pos x="150" y="785"/>
                    </a:cxn>
                    <a:cxn ang="0">
                      <a:pos x="172" y="856"/>
                    </a:cxn>
                    <a:cxn ang="0">
                      <a:pos x="169" y="885"/>
                    </a:cxn>
                    <a:cxn ang="0">
                      <a:pos x="119" y="997"/>
                    </a:cxn>
                    <a:cxn ang="0">
                      <a:pos x="105" y="1059"/>
                    </a:cxn>
                    <a:cxn ang="0">
                      <a:pos x="63" y="1062"/>
                    </a:cxn>
                    <a:cxn ang="0">
                      <a:pos x="10" y="1032"/>
                    </a:cxn>
                    <a:cxn ang="0">
                      <a:pos x="3" y="1006"/>
                    </a:cxn>
                    <a:cxn ang="0">
                      <a:pos x="25" y="974"/>
                    </a:cxn>
                    <a:cxn ang="0">
                      <a:pos x="85" y="912"/>
                    </a:cxn>
                    <a:cxn ang="0">
                      <a:pos x="119" y="876"/>
                    </a:cxn>
                    <a:cxn ang="0">
                      <a:pos x="126" y="847"/>
                    </a:cxn>
                    <a:cxn ang="0">
                      <a:pos x="105" y="793"/>
                    </a:cxn>
                    <a:cxn ang="0">
                      <a:pos x="66" y="726"/>
                    </a:cxn>
                    <a:cxn ang="0">
                      <a:pos x="31" y="646"/>
                    </a:cxn>
                    <a:cxn ang="0">
                      <a:pos x="10" y="590"/>
                    </a:cxn>
                    <a:cxn ang="0">
                      <a:pos x="0" y="522"/>
                    </a:cxn>
                    <a:cxn ang="0">
                      <a:pos x="31" y="452"/>
                    </a:cxn>
                    <a:cxn ang="0">
                      <a:pos x="77" y="354"/>
                    </a:cxn>
                    <a:cxn ang="0">
                      <a:pos x="141" y="246"/>
                    </a:cxn>
                    <a:cxn ang="0">
                      <a:pos x="161" y="165"/>
                    </a:cxn>
                  </a:cxnLst>
                  <a:rect l="0" t="0" r="r" b="b"/>
                  <a:pathLst>
                    <a:path w="316" h="1062">
                      <a:moveTo>
                        <a:pt x="161" y="165"/>
                      </a:moveTo>
                      <a:lnTo>
                        <a:pt x="200" y="54"/>
                      </a:lnTo>
                      <a:lnTo>
                        <a:pt x="246" y="0"/>
                      </a:lnTo>
                      <a:lnTo>
                        <a:pt x="277" y="0"/>
                      </a:lnTo>
                      <a:lnTo>
                        <a:pt x="316" y="27"/>
                      </a:lnTo>
                      <a:lnTo>
                        <a:pt x="305" y="121"/>
                      </a:lnTo>
                      <a:lnTo>
                        <a:pt x="274" y="200"/>
                      </a:lnTo>
                      <a:lnTo>
                        <a:pt x="203" y="283"/>
                      </a:lnTo>
                      <a:lnTo>
                        <a:pt x="141" y="416"/>
                      </a:lnTo>
                      <a:lnTo>
                        <a:pt x="105" y="493"/>
                      </a:lnTo>
                      <a:lnTo>
                        <a:pt x="87" y="566"/>
                      </a:lnTo>
                      <a:lnTo>
                        <a:pt x="98" y="643"/>
                      </a:lnTo>
                      <a:lnTo>
                        <a:pt x="126" y="735"/>
                      </a:lnTo>
                      <a:lnTo>
                        <a:pt x="150" y="785"/>
                      </a:lnTo>
                      <a:lnTo>
                        <a:pt x="172" y="856"/>
                      </a:lnTo>
                      <a:lnTo>
                        <a:pt x="169" y="885"/>
                      </a:lnTo>
                      <a:lnTo>
                        <a:pt x="119" y="997"/>
                      </a:lnTo>
                      <a:lnTo>
                        <a:pt x="105" y="1059"/>
                      </a:lnTo>
                      <a:lnTo>
                        <a:pt x="63" y="1062"/>
                      </a:lnTo>
                      <a:lnTo>
                        <a:pt x="10" y="1032"/>
                      </a:lnTo>
                      <a:lnTo>
                        <a:pt x="3" y="1006"/>
                      </a:lnTo>
                      <a:lnTo>
                        <a:pt x="25" y="974"/>
                      </a:lnTo>
                      <a:lnTo>
                        <a:pt x="85" y="912"/>
                      </a:lnTo>
                      <a:lnTo>
                        <a:pt x="119" y="876"/>
                      </a:lnTo>
                      <a:lnTo>
                        <a:pt x="126" y="847"/>
                      </a:lnTo>
                      <a:lnTo>
                        <a:pt x="105" y="793"/>
                      </a:lnTo>
                      <a:lnTo>
                        <a:pt x="66" y="726"/>
                      </a:lnTo>
                      <a:lnTo>
                        <a:pt x="31" y="646"/>
                      </a:lnTo>
                      <a:lnTo>
                        <a:pt x="10" y="590"/>
                      </a:lnTo>
                      <a:lnTo>
                        <a:pt x="0" y="522"/>
                      </a:lnTo>
                      <a:lnTo>
                        <a:pt x="31" y="452"/>
                      </a:lnTo>
                      <a:lnTo>
                        <a:pt x="77" y="354"/>
                      </a:lnTo>
                      <a:lnTo>
                        <a:pt x="141" y="246"/>
                      </a:lnTo>
                      <a:lnTo>
                        <a:pt x="161" y="1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13"/>
              <p:cNvGrpSpPr>
                <a:grpSpLocks/>
              </p:cNvGrpSpPr>
              <p:nvPr/>
            </p:nvGrpSpPr>
            <p:grpSpPr bwMode="auto">
              <a:xfrm>
                <a:off x="7399" y="7151"/>
                <a:ext cx="1729" cy="3019"/>
                <a:chOff x="7399" y="7151"/>
                <a:chExt cx="1729" cy="3019"/>
              </a:xfrm>
            </p:grpSpPr>
            <p:sp>
              <p:nvSpPr>
                <p:cNvPr id="66" name="Freeform 14"/>
                <p:cNvSpPr>
                  <a:spLocks/>
                </p:cNvSpPr>
                <p:nvPr/>
              </p:nvSpPr>
              <p:spPr bwMode="auto">
                <a:xfrm>
                  <a:off x="8231" y="7850"/>
                  <a:ext cx="345" cy="493"/>
                </a:xfrm>
                <a:custGeom>
                  <a:avLst/>
                  <a:gdLst/>
                  <a:ahLst/>
                  <a:cxnLst>
                    <a:cxn ang="0">
                      <a:pos x="4" y="253"/>
                    </a:cxn>
                    <a:cxn ang="0">
                      <a:pos x="15" y="198"/>
                    </a:cxn>
                    <a:cxn ang="0">
                      <a:pos x="47" y="149"/>
                    </a:cxn>
                    <a:cxn ang="0">
                      <a:pos x="89" y="124"/>
                    </a:cxn>
                    <a:cxn ang="0">
                      <a:pos x="132" y="103"/>
                    </a:cxn>
                    <a:cxn ang="0">
                      <a:pos x="143" y="0"/>
                    </a:cxn>
                    <a:cxn ang="0">
                      <a:pos x="182" y="11"/>
                    </a:cxn>
                    <a:cxn ang="0">
                      <a:pos x="175" y="108"/>
                    </a:cxn>
                    <a:cxn ang="0">
                      <a:pos x="217" y="115"/>
                    </a:cxn>
                    <a:cxn ang="0">
                      <a:pos x="281" y="144"/>
                    </a:cxn>
                    <a:cxn ang="0">
                      <a:pos x="331" y="214"/>
                    </a:cxn>
                    <a:cxn ang="0">
                      <a:pos x="345" y="287"/>
                    </a:cxn>
                    <a:cxn ang="0">
                      <a:pos x="334" y="369"/>
                    </a:cxn>
                    <a:cxn ang="0">
                      <a:pos x="310" y="441"/>
                    </a:cxn>
                    <a:cxn ang="0">
                      <a:pos x="249" y="480"/>
                    </a:cxn>
                    <a:cxn ang="0">
                      <a:pos x="186" y="493"/>
                    </a:cxn>
                    <a:cxn ang="0">
                      <a:pos x="100" y="493"/>
                    </a:cxn>
                    <a:cxn ang="0">
                      <a:pos x="47" y="447"/>
                    </a:cxn>
                    <a:cxn ang="0">
                      <a:pos x="4" y="376"/>
                    </a:cxn>
                    <a:cxn ang="0">
                      <a:pos x="0" y="324"/>
                    </a:cxn>
                    <a:cxn ang="0">
                      <a:pos x="0" y="287"/>
                    </a:cxn>
                    <a:cxn ang="0">
                      <a:pos x="4" y="253"/>
                    </a:cxn>
                  </a:cxnLst>
                  <a:rect l="0" t="0" r="r" b="b"/>
                  <a:pathLst>
                    <a:path w="345" h="493">
                      <a:moveTo>
                        <a:pt x="4" y="253"/>
                      </a:moveTo>
                      <a:lnTo>
                        <a:pt x="15" y="198"/>
                      </a:lnTo>
                      <a:lnTo>
                        <a:pt x="47" y="149"/>
                      </a:lnTo>
                      <a:lnTo>
                        <a:pt x="89" y="124"/>
                      </a:lnTo>
                      <a:lnTo>
                        <a:pt x="132" y="103"/>
                      </a:lnTo>
                      <a:lnTo>
                        <a:pt x="143" y="0"/>
                      </a:lnTo>
                      <a:lnTo>
                        <a:pt x="182" y="11"/>
                      </a:lnTo>
                      <a:lnTo>
                        <a:pt x="175" y="108"/>
                      </a:lnTo>
                      <a:lnTo>
                        <a:pt x="217" y="115"/>
                      </a:lnTo>
                      <a:lnTo>
                        <a:pt x="281" y="144"/>
                      </a:lnTo>
                      <a:lnTo>
                        <a:pt x="331" y="214"/>
                      </a:lnTo>
                      <a:lnTo>
                        <a:pt x="345" y="287"/>
                      </a:lnTo>
                      <a:lnTo>
                        <a:pt x="334" y="369"/>
                      </a:lnTo>
                      <a:lnTo>
                        <a:pt x="310" y="441"/>
                      </a:lnTo>
                      <a:lnTo>
                        <a:pt x="249" y="480"/>
                      </a:lnTo>
                      <a:lnTo>
                        <a:pt x="186" y="493"/>
                      </a:lnTo>
                      <a:lnTo>
                        <a:pt x="100" y="493"/>
                      </a:lnTo>
                      <a:lnTo>
                        <a:pt x="47" y="447"/>
                      </a:lnTo>
                      <a:lnTo>
                        <a:pt x="4" y="376"/>
                      </a:lnTo>
                      <a:lnTo>
                        <a:pt x="0" y="324"/>
                      </a:lnTo>
                      <a:lnTo>
                        <a:pt x="0" y="287"/>
                      </a:lnTo>
                      <a:lnTo>
                        <a:pt x="4" y="2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5"/>
                <p:cNvSpPr>
                  <a:spLocks/>
                </p:cNvSpPr>
                <p:nvPr/>
              </p:nvSpPr>
              <p:spPr bwMode="auto">
                <a:xfrm>
                  <a:off x="8190" y="8371"/>
                  <a:ext cx="435" cy="901"/>
                </a:xfrm>
                <a:custGeom>
                  <a:avLst/>
                  <a:gdLst/>
                  <a:ahLst/>
                  <a:cxnLst>
                    <a:cxn ang="0">
                      <a:pos x="162" y="15"/>
                    </a:cxn>
                    <a:cxn ang="0">
                      <a:pos x="212" y="0"/>
                    </a:cxn>
                    <a:cxn ang="0">
                      <a:pos x="269" y="9"/>
                    </a:cxn>
                    <a:cxn ang="0">
                      <a:pos x="340" y="59"/>
                    </a:cxn>
                    <a:cxn ang="0">
                      <a:pos x="396" y="159"/>
                    </a:cxn>
                    <a:cxn ang="0">
                      <a:pos x="424" y="257"/>
                    </a:cxn>
                    <a:cxn ang="0">
                      <a:pos x="435" y="371"/>
                    </a:cxn>
                    <a:cxn ang="0">
                      <a:pos x="424" y="494"/>
                    </a:cxn>
                    <a:cxn ang="0">
                      <a:pos x="372" y="653"/>
                    </a:cxn>
                    <a:cxn ang="0">
                      <a:pos x="354" y="663"/>
                    </a:cxn>
                    <a:cxn ang="0">
                      <a:pos x="275" y="795"/>
                    </a:cxn>
                    <a:cxn ang="0">
                      <a:pos x="236" y="872"/>
                    </a:cxn>
                    <a:cxn ang="0">
                      <a:pos x="173" y="898"/>
                    </a:cxn>
                    <a:cxn ang="0">
                      <a:pos x="78" y="901"/>
                    </a:cxn>
                    <a:cxn ang="0">
                      <a:pos x="3" y="872"/>
                    </a:cxn>
                    <a:cxn ang="0">
                      <a:pos x="0" y="813"/>
                    </a:cxn>
                    <a:cxn ang="0">
                      <a:pos x="31" y="734"/>
                    </a:cxn>
                    <a:cxn ang="0">
                      <a:pos x="52" y="686"/>
                    </a:cxn>
                    <a:cxn ang="0">
                      <a:pos x="85" y="634"/>
                    </a:cxn>
                    <a:cxn ang="0">
                      <a:pos x="106" y="580"/>
                    </a:cxn>
                    <a:cxn ang="0">
                      <a:pos x="117" y="494"/>
                    </a:cxn>
                    <a:cxn ang="0">
                      <a:pos x="95" y="398"/>
                    </a:cxn>
                    <a:cxn ang="0">
                      <a:pos x="74" y="318"/>
                    </a:cxn>
                    <a:cxn ang="0">
                      <a:pos x="56" y="257"/>
                    </a:cxn>
                    <a:cxn ang="0">
                      <a:pos x="56" y="157"/>
                    </a:cxn>
                    <a:cxn ang="0">
                      <a:pos x="67" y="113"/>
                    </a:cxn>
                    <a:cxn ang="0">
                      <a:pos x="95" y="53"/>
                    </a:cxn>
                    <a:cxn ang="0">
                      <a:pos x="160" y="15"/>
                    </a:cxn>
                    <a:cxn ang="0">
                      <a:pos x="160" y="17"/>
                    </a:cxn>
                    <a:cxn ang="0">
                      <a:pos x="162" y="15"/>
                    </a:cxn>
                  </a:cxnLst>
                  <a:rect l="0" t="0" r="r" b="b"/>
                  <a:pathLst>
                    <a:path w="435" h="901">
                      <a:moveTo>
                        <a:pt x="162" y="15"/>
                      </a:moveTo>
                      <a:lnTo>
                        <a:pt x="212" y="0"/>
                      </a:lnTo>
                      <a:lnTo>
                        <a:pt x="269" y="9"/>
                      </a:lnTo>
                      <a:lnTo>
                        <a:pt x="340" y="59"/>
                      </a:lnTo>
                      <a:lnTo>
                        <a:pt x="396" y="159"/>
                      </a:lnTo>
                      <a:lnTo>
                        <a:pt x="424" y="257"/>
                      </a:lnTo>
                      <a:lnTo>
                        <a:pt x="435" y="371"/>
                      </a:lnTo>
                      <a:lnTo>
                        <a:pt x="424" y="494"/>
                      </a:lnTo>
                      <a:lnTo>
                        <a:pt x="372" y="653"/>
                      </a:lnTo>
                      <a:lnTo>
                        <a:pt x="354" y="663"/>
                      </a:lnTo>
                      <a:lnTo>
                        <a:pt x="275" y="795"/>
                      </a:lnTo>
                      <a:lnTo>
                        <a:pt x="236" y="872"/>
                      </a:lnTo>
                      <a:lnTo>
                        <a:pt x="173" y="898"/>
                      </a:lnTo>
                      <a:lnTo>
                        <a:pt x="78" y="901"/>
                      </a:lnTo>
                      <a:lnTo>
                        <a:pt x="3" y="872"/>
                      </a:lnTo>
                      <a:lnTo>
                        <a:pt x="0" y="813"/>
                      </a:lnTo>
                      <a:lnTo>
                        <a:pt x="31" y="734"/>
                      </a:lnTo>
                      <a:lnTo>
                        <a:pt x="52" y="686"/>
                      </a:lnTo>
                      <a:lnTo>
                        <a:pt x="85" y="634"/>
                      </a:lnTo>
                      <a:lnTo>
                        <a:pt x="106" y="580"/>
                      </a:lnTo>
                      <a:lnTo>
                        <a:pt x="117" y="494"/>
                      </a:lnTo>
                      <a:lnTo>
                        <a:pt x="95" y="398"/>
                      </a:lnTo>
                      <a:lnTo>
                        <a:pt x="74" y="318"/>
                      </a:lnTo>
                      <a:lnTo>
                        <a:pt x="56" y="257"/>
                      </a:lnTo>
                      <a:lnTo>
                        <a:pt x="56" y="157"/>
                      </a:lnTo>
                      <a:lnTo>
                        <a:pt x="67" y="113"/>
                      </a:lnTo>
                      <a:lnTo>
                        <a:pt x="95" y="53"/>
                      </a:lnTo>
                      <a:lnTo>
                        <a:pt x="160" y="15"/>
                      </a:lnTo>
                      <a:lnTo>
                        <a:pt x="160" y="17"/>
                      </a:lnTo>
                      <a:lnTo>
                        <a:pt x="162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6"/>
                <p:cNvSpPr>
                  <a:spLocks/>
                </p:cNvSpPr>
                <p:nvPr/>
              </p:nvSpPr>
              <p:spPr bwMode="auto">
                <a:xfrm>
                  <a:off x="7399" y="7520"/>
                  <a:ext cx="880" cy="1077"/>
                </a:xfrm>
                <a:custGeom>
                  <a:avLst/>
                  <a:gdLst/>
                  <a:ahLst/>
                  <a:cxnLst>
                    <a:cxn ang="0">
                      <a:pos x="783" y="911"/>
                    </a:cxn>
                    <a:cxn ang="0">
                      <a:pos x="847" y="947"/>
                    </a:cxn>
                    <a:cxn ang="0">
                      <a:pos x="880" y="992"/>
                    </a:cxn>
                    <a:cxn ang="0">
                      <a:pos x="872" y="1042"/>
                    </a:cxn>
                    <a:cxn ang="0">
                      <a:pos x="837" y="1077"/>
                    </a:cxn>
                    <a:cxn ang="0">
                      <a:pos x="798" y="1071"/>
                    </a:cxn>
                    <a:cxn ang="0">
                      <a:pos x="713" y="1009"/>
                    </a:cxn>
                    <a:cxn ang="0">
                      <a:pos x="581" y="882"/>
                    </a:cxn>
                    <a:cxn ang="0">
                      <a:pos x="464" y="753"/>
                    </a:cxn>
                    <a:cxn ang="0">
                      <a:pos x="372" y="629"/>
                    </a:cxn>
                    <a:cxn ang="0">
                      <a:pos x="298" y="511"/>
                    </a:cxn>
                    <a:cxn ang="0">
                      <a:pos x="244" y="390"/>
                    </a:cxn>
                    <a:cxn ang="0">
                      <a:pos x="209" y="275"/>
                    </a:cxn>
                    <a:cxn ang="0">
                      <a:pos x="198" y="223"/>
                    </a:cxn>
                    <a:cxn ang="0">
                      <a:pos x="106" y="184"/>
                    </a:cxn>
                    <a:cxn ang="0">
                      <a:pos x="0" y="169"/>
                    </a:cxn>
                    <a:cxn ang="0">
                      <a:pos x="6" y="150"/>
                    </a:cxn>
                    <a:cxn ang="0">
                      <a:pos x="106" y="152"/>
                    </a:cxn>
                    <a:cxn ang="0">
                      <a:pos x="149" y="152"/>
                    </a:cxn>
                    <a:cxn ang="0">
                      <a:pos x="106" y="117"/>
                    </a:cxn>
                    <a:cxn ang="0">
                      <a:pos x="60" y="81"/>
                    </a:cxn>
                    <a:cxn ang="0">
                      <a:pos x="32" y="69"/>
                    </a:cxn>
                    <a:cxn ang="0">
                      <a:pos x="52" y="46"/>
                    </a:cxn>
                    <a:cxn ang="0">
                      <a:pos x="92" y="81"/>
                    </a:cxn>
                    <a:cxn ang="0">
                      <a:pos x="177" y="108"/>
                    </a:cxn>
                    <a:cxn ang="0">
                      <a:pos x="177" y="61"/>
                    </a:cxn>
                    <a:cxn ang="0">
                      <a:pos x="155" y="17"/>
                    </a:cxn>
                    <a:cxn ang="0">
                      <a:pos x="155" y="0"/>
                    </a:cxn>
                    <a:cxn ang="0">
                      <a:pos x="177" y="0"/>
                    </a:cxn>
                    <a:cxn ang="0">
                      <a:pos x="212" y="61"/>
                    </a:cxn>
                    <a:cxn ang="0">
                      <a:pos x="244" y="108"/>
                    </a:cxn>
                    <a:cxn ang="0">
                      <a:pos x="276" y="61"/>
                    </a:cxn>
                    <a:cxn ang="0">
                      <a:pos x="283" y="2"/>
                    </a:cxn>
                    <a:cxn ang="0">
                      <a:pos x="315" y="2"/>
                    </a:cxn>
                    <a:cxn ang="0">
                      <a:pos x="305" y="108"/>
                    </a:cxn>
                    <a:cxn ang="0">
                      <a:pos x="244" y="194"/>
                    </a:cxn>
                    <a:cxn ang="0">
                      <a:pos x="255" y="302"/>
                    </a:cxn>
                    <a:cxn ang="0">
                      <a:pos x="307" y="423"/>
                    </a:cxn>
                    <a:cxn ang="0">
                      <a:pos x="389" y="540"/>
                    </a:cxn>
                    <a:cxn ang="0">
                      <a:pos x="497" y="679"/>
                    </a:cxn>
                    <a:cxn ang="0">
                      <a:pos x="595" y="785"/>
                    </a:cxn>
                    <a:cxn ang="0">
                      <a:pos x="709" y="873"/>
                    </a:cxn>
                    <a:cxn ang="0">
                      <a:pos x="783" y="911"/>
                    </a:cxn>
                  </a:cxnLst>
                  <a:rect l="0" t="0" r="r" b="b"/>
                  <a:pathLst>
                    <a:path w="880" h="1077">
                      <a:moveTo>
                        <a:pt x="783" y="911"/>
                      </a:moveTo>
                      <a:lnTo>
                        <a:pt x="847" y="947"/>
                      </a:lnTo>
                      <a:lnTo>
                        <a:pt x="880" y="992"/>
                      </a:lnTo>
                      <a:lnTo>
                        <a:pt x="872" y="1042"/>
                      </a:lnTo>
                      <a:lnTo>
                        <a:pt x="837" y="1077"/>
                      </a:lnTo>
                      <a:lnTo>
                        <a:pt x="798" y="1071"/>
                      </a:lnTo>
                      <a:lnTo>
                        <a:pt x="713" y="1009"/>
                      </a:lnTo>
                      <a:lnTo>
                        <a:pt x="581" y="882"/>
                      </a:lnTo>
                      <a:lnTo>
                        <a:pt x="464" y="753"/>
                      </a:lnTo>
                      <a:lnTo>
                        <a:pt x="372" y="629"/>
                      </a:lnTo>
                      <a:lnTo>
                        <a:pt x="298" y="511"/>
                      </a:lnTo>
                      <a:lnTo>
                        <a:pt x="244" y="390"/>
                      </a:lnTo>
                      <a:lnTo>
                        <a:pt x="209" y="275"/>
                      </a:lnTo>
                      <a:lnTo>
                        <a:pt x="198" y="223"/>
                      </a:lnTo>
                      <a:lnTo>
                        <a:pt x="106" y="184"/>
                      </a:lnTo>
                      <a:lnTo>
                        <a:pt x="0" y="169"/>
                      </a:lnTo>
                      <a:lnTo>
                        <a:pt x="6" y="150"/>
                      </a:lnTo>
                      <a:lnTo>
                        <a:pt x="106" y="152"/>
                      </a:lnTo>
                      <a:lnTo>
                        <a:pt x="149" y="152"/>
                      </a:lnTo>
                      <a:lnTo>
                        <a:pt x="106" y="117"/>
                      </a:lnTo>
                      <a:lnTo>
                        <a:pt x="60" y="81"/>
                      </a:lnTo>
                      <a:lnTo>
                        <a:pt x="32" y="69"/>
                      </a:lnTo>
                      <a:lnTo>
                        <a:pt x="52" y="46"/>
                      </a:lnTo>
                      <a:lnTo>
                        <a:pt x="92" y="81"/>
                      </a:lnTo>
                      <a:lnTo>
                        <a:pt x="177" y="108"/>
                      </a:lnTo>
                      <a:lnTo>
                        <a:pt x="177" y="61"/>
                      </a:lnTo>
                      <a:lnTo>
                        <a:pt x="155" y="17"/>
                      </a:lnTo>
                      <a:lnTo>
                        <a:pt x="155" y="0"/>
                      </a:lnTo>
                      <a:lnTo>
                        <a:pt x="177" y="0"/>
                      </a:lnTo>
                      <a:lnTo>
                        <a:pt x="212" y="61"/>
                      </a:lnTo>
                      <a:lnTo>
                        <a:pt x="244" y="108"/>
                      </a:lnTo>
                      <a:lnTo>
                        <a:pt x="276" y="61"/>
                      </a:lnTo>
                      <a:lnTo>
                        <a:pt x="283" y="2"/>
                      </a:lnTo>
                      <a:lnTo>
                        <a:pt x="315" y="2"/>
                      </a:lnTo>
                      <a:lnTo>
                        <a:pt x="305" y="108"/>
                      </a:lnTo>
                      <a:lnTo>
                        <a:pt x="244" y="194"/>
                      </a:lnTo>
                      <a:lnTo>
                        <a:pt x="255" y="302"/>
                      </a:lnTo>
                      <a:lnTo>
                        <a:pt x="307" y="423"/>
                      </a:lnTo>
                      <a:lnTo>
                        <a:pt x="389" y="540"/>
                      </a:lnTo>
                      <a:lnTo>
                        <a:pt x="497" y="679"/>
                      </a:lnTo>
                      <a:lnTo>
                        <a:pt x="595" y="785"/>
                      </a:lnTo>
                      <a:lnTo>
                        <a:pt x="709" y="873"/>
                      </a:lnTo>
                      <a:lnTo>
                        <a:pt x="783" y="9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7"/>
                <p:cNvSpPr>
                  <a:spLocks/>
                </p:cNvSpPr>
                <p:nvPr/>
              </p:nvSpPr>
              <p:spPr bwMode="auto">
                <a:xfrm>
                  <a:off x="8478" y="7151"/>
                  <a:ext cx="650" cy="1395"/>
                </a:xfrm>
                <a:custGeom>
                  <a:avLst/>
                  <a:gdLst/>
                  <a:ahLst/>
                  <a:cxnLst>
                    <a:cxn ang="0">
                      <a:pos x="31" y="1291"/>
                    </a:cxn>
                    <a:cxn ang="0">
                      <a:pos x="96" y="1208"/>
                    </a:cxn>
                    <a:cxn ang="0">
                      <a:pos x="199" y="1076"/>
                    </a:cxn>
                    <a:cxn ang="0">
                      <a:pos x="245" y="952"/>
                    </a:cxn>
                    <a:cxn ang="0">
                      <a:pos x="305" y="748"/>
                    </a:cxn>
                    <a:cxn ang="0">
                      <a:pos x="358" y="572"/>
                    </a:cxn>
                    <a:cxn ang="0">
                      <a:pos x="380" y="421"/>
                    </a:cxn>
                    <a:cxn ang="0">
                      <a:pos x="416" y="248"/>
                    </a:cxn>
                    <a:cxn ang="0">
                      <a:pos x="405" y="177"/>
                    </a:cxn>
                    <a:cxn ang="0">
                      <a:pos x="341" y="121"/>
                    </a:cxn>
                    <a:cxn ang="0">
                      <a:pos x="305" y="61"/>
                    </a:cxn>
                    <a:cxn ang="0">
                      <a:pos x="330" y="36"/>
                    </a:cxn>
                    <a:cxn ang="0">
                      <a:pos x="358" y="86"/>
                    </a:cxn>
                    <a:cxn ang="0">
                      <a:pos x="405" y="112"/>
                    </a:cxn>
                    <a:cxn ang="0">
                      <a:pos x="405" y="71"/>
                    </a:cxn>
                    <a:cxn ang="0">
                      <a:pos x="405" y="0"/>
                    </a:cxn>
                    <a:cxn ang="0">
                      <a:pos x="425" y="0"/>
                    </a:cxn>
                    <a:cxn ang="0">
                      <a:pos x="444" y="71"/>
                    </a:cxn>
                    <a:cxn ang="0">
                      <a:pos x="458" y="106"/>
                    </a:cxn>
                    <a:cxn ang="0">
                      <a:pos x="511" y="53"/>
                    </a:cxn>
                    <a:cxn ang="0">
                      <a:pos x="533" y="0"/>
                    </a:cxn>
                    <a:cxn ang="0">
                      <a:pos x="565" y="23"/>
                    </a:cxn>
                    <a:cxn ang="0">
                      <a:pos x="533" y="80"/>
                    </a:cxn>
                    <a:cxn ang="0">
                      <a:pos x="501" y="132"/>
                    </a:cxn>
                    <a:cxn ang="0">
                      <a:pos x="593" y="115"/>
                    </a:cxn>
                    <a:cxn ang="0">
                      <a:pos x="639" y="88"/>
                    </a:cxn>
                    <a:cxn ang="0">
                      <a:pos x="650" y="106"/>
                    </a:cxn>
                    <a:cxn ang="0">
                      <a:pos x="604" y="138"/>
                    </a:cxn>
                    <a:cxn ang="0">
                      <a:pos x="550" y="156"/>
                    </a:cxn>
                    <a:cxn ang="0">
                      <a:pos x="497" y="194"/>
                    </a:cxn>
                    <a:cxn ang="0">
                      <a:pos x="466" y="263"/>
                    </a:cxn>
                    <a:cxn ang="0">
                      <a:pos x="433" y="380"/>
                    </a:cxn>
                    <a:cxn ang="0">
                      <a:pos x="401" y="566"/>
                    </a:cxn>
                    <a:cxn ang="0">
                      <a:pos x="369" y="716"/>
                    </a:cxn>
                    <a:cxn ang="0">
                      <a:pos x="330" y="858"/>
                    </a:cxn>
                    <a:cxn ang="0">
                      <a:pos x="284" y="1014"/>
                    </a:cxn>
                    <a:cxn ang="0">
                      <a:pos x="230" y="1156"/>
                    </a:cxn>
                    <a:cxn ang="0">
                      <a:pos x="156" y="1274"/>
                    </a:cxn>
                    <a:cxn ang="0">
                      <a:pos x="81" y="1359"/>
                    </a:cxn>
                    <a:cxn ang="0">
                      <a:pos x="28" y="1395"/>
                    </a:cxn>
                    <a:cxn ang="0">
                      <a:pos x="7" y="1377"/>
                    </a:cxn>
                    <a:cxn ang="0">
                      <a:pos x="0" y="1341"/>
                    </a:cxn>
                    <a:cxn ang="0">
                      <a:pos x="31" y="1291"/>
                    </a:cxn>
                  </a:cxnLst>
                  <a:rect l="0" t="0" r="r" b="b"/>
                  <a:pathLst>
                    <a:path w="650" h="1395">
                      <a:moveTo>
                        <a:pt x="31" y="1291"/>
                      </a:moveTo>
                      <a:lnTo>
                        <a:pt x="96" y="1208"/>
                      </a:lnTo>
                      <a:lnTo>
                        <a:pt x="199" y="1076"/>
                      </a:lnTo>
                      <a:lnTo>
                        <a:pt x="245" y="952"/>
                      </a:lnTo>
                      <a:lnTo>
                        <a:pt x="305" y="748"/>
                      </a:lnTo>
                      <a:lnTo>
                        <a:pt x="358" y="572"/>
                      </a:lnTo>
                      <a:lnTo>
                        <a:pt x="380" y="421"/>
                      </a:lnTo>
                      <a:lnTo>
                        <a:pt x="416" y="248"/>
                      </a:lnTo>
                      <a:lnTo>
                        <a:pt x="405" y="177"/>
                      </a:lnTo>
                      <a:lnTo>
                        <a:pt x="341" y="121"/>
                      </a:lnTo>
                      <a:lnTo>
                        <a:pt x="305" y="61"/>
                      </a:lnTo>
                      <a:lnTo>
                        <a:pt x="330" y="36"/>
                      </a:lnTo>
                      <a:lnTo>
                        <a:pt x="358" y="86"/>
                      </a:lnTo>
                      <a:lnTo>
                        <a:pt x="405" y="112"/>
                      </a:lnTo>
                      <a:lnTo>
                        <a:pt x="405" y="71"/>
                      </a:lnTo>
                      <a:lnTo>
                        <a:pt x="405" y="0"/>
                      </a:lnTo>
                      <a:lnTo>
                        <a:pt x="425" y="0"/>
                      </a:lnTo>
                      <a:lnTo>
                        <a:pt x="444" y="71"/>
                      </a:lnTo>
                      <a:lnTo>
                        <a:pt x="458" y="106"/>
                      </a:lnTo>
                      <a:lnTo>
                        <a:pt x="511" y="53"/>
                      </a:lnTo>
                      <a:lnTo>
                        <a:pt x="533" y="0"/>
                      </a:lnTo>
                      <a:lnTo>
                        <a:pt x="565" y="23"/>
                      </a:lnTo>
                      <a:lnTo>
                        <a:pt x="533" y="80"/>
                      </a:lnTo>
                      <a:lnTo>
                        <a:pt x="501" y="132"/>
                      </a:lnTo>
                      <a:lnTo>
                        <a:pt x="593" y="115"/>
                      </a:lnTo>
                      <a:lnTo>
                        <a:pt x="639" y="88"/>
                      </a:lnTo>
                      <a:lnTo>
                        <a:pt x="650" y="106"/>
                      </a:lnTo>
                      <a:lnTo>
                        <a:pt x="604" y="138"/>
                      </a:lnTo>
                      <a:lnTo>
                        <a:pt x="550" y="156"/>
                      </a:lnTo>
                      <a:lnTo>
                        <a:pt x="497" y="194"/>
                      </a:lnTo>
                      <a:lnTo>
                        <a:pt x="466" y="263"/>
                      </a:lnTo>
                      <a:lnTo>
                        <a:pt x="433" y="380"/>
                      </a:lnTo>
                      <a:lnTo>
                        <a:pt x="401" y="566"/>
                      </a:lnTo>
                      <a:lnTo>
                        <a:pt x="369" y="716"/>
                      </a:lnTo>
                      <a:lnTo>
                        <a:pt x="330" y="858"/>
                      </a:lnTo>
                      <a:lnTo>
                        <a:pt x="284" y="1014"/>
                      </a:lnTo>
                      <a:lnTo>
                        <a:pt x="230" y="1156"/>
                      </a:lnTo>
                      <a:lnTo>
                        <a:pt x="156" y="1274"/>
                      </a:lnTo>
                      <a:lnTo>
                        <a:pt x="81" y="1359"/>
                      </a:lnTo>
                      <a:lnTo>
                        <a:pt x="28" y="1395"/>
                      </a:lnTo>
                      <a:lnTo>
                        <a:pt x="7" y="1377"/>
                      </a:lnTo>
                      <a:lnTo>
                        <a:pt x="0" y="1341"/>
                      </a:lnTo>
                      <a:lnTo>
                        <a:pt x="31" y="12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8"/>
                <p:cNvSpPr>
                  <a:spLocks/>
                </p:cNvSpPr>
                <p:nvPr/>
              </p:nvSpPr>
              <p:spPr bwMode="auto">
                <a:xfrm>
                  <a:off x="7786" y="9150"/>
                  <a:ext cx="518" cy="1020"/>
                </a:xfrm>
                <a:custGeom>
                  <a:avLst/>
                  <a:gdLst/>
                  <a:ahLst/>
                  <a:cxnLst>
                    <a:cxn ang="0">
                      <a:pos x="326" y="147"/>
                    </a:cxn>
                    <a:cxn ang="0">
                      <a:pos x="372" y="85"/>
                    </a:cxn>
                    <a:cxn ang="0">
                      <a:pos x="443" y="0"/>
                    </a:cxn>
                    <a:cxn ang="0">
                      <a:pos x="511" y="8"/>
                    </a:cxn>
                    <a:cxn ang="0">
                      <a:pos x="518" y="77"/>
                    </a:cxn>
                    <a:cxn ang="0">
                      <a:pos x="496" y="114"/>
                    </a:cxn>
                    <a:cxn ang="0">
                      <a:pos x="454" y="158"/>
                    </a:cxn>
                    <a:cxn ang="0">
                      <a:pos x="368" y="221"/>
                    </a:cxn>
                    <a:cxn ang="0">
                      <a:pos x="305" y="282"/>
                    </a:cxn>
                    <a:cxn ang="0">
                      <a:pos x="273" y="335"/>
                    </a:cxn>
                    <a:cxn ang="0">
                      <a:pos x="240" y="402"/>
                    </a:cxn>
                    <a:cxn ang="0">
                      <a:pos x="251" y="491"/>
                    </a:cxn>
                    <a:cxn ang="0">
                      <a:pos x="309" y="546"/>
                    </a:cxn>
                    <a:cxn ang="0">
                      <a:pos x="351" y="632"/>
                    </a:cxn>
                    <a:cxn ang="0">
                      <a:pos x="368" y="723"/>
                    </a:cxn>
                    <a:cxn ang="0">
                      <a:pos x="379" y="834"/>
                    </a:cxn>
                    <a:cxn ang="0">
                      <a:pos x="361" y="940"/>
                    </a:cxn>
                    <a:cxn ang="0">
                      <a:pos x="309" y="967"/>
                    </a:cxn>
                    <a:cxn ang="0">
                      <a:pos x="251" y="959"/>
                    </a:cxn>
                    <a:cxn ang="0">
                      <a:pos x="166" y="976"/>
                    </a:cxn>
                    <a:cxn ang="0">
                      <a:pos x="80" y="1020"/>
                    </a:cxn>
                    <a:cxn ang="0">
                      <a:pos x="39" y="1011"/>
                    </a:cxn>
                    <a:cxn ang="0">
                      <a:pos x="0" y="976"/>
                    </a:cxn>
                    <a:cxn ang="0">
                      <a:pos x="17" y="959"/>
                    </a:cxn>
                    <a:cxn ang="0">
                      <a:pos x="63" y="944"/>
                    </a:cxn>
                    <a:cxn ang="0">
                      <a:pos x="169" y="923"/>
                    </a:cxn>
                    <a:cxn ang="0">
                      <a:pos x="266" y="923"/>
                    </a:cxn>
                    <a:cxn ang="0">
                      <a:pos x="298" y="923"/>
                    </a:cxn>
                    <a:cxn ang="0">
                      <a:pos x="318" y="897"/>
                    </a:cxn>
                    <a:cxn ang="0">
                      <a:pos x="329" y="844"/>
                    </a:cxn>
                    <a:cxn ang="0">
                      <a:pos x="316" y="738"/>
                    </a:cxn>
                    <a:cxn ang="0">
                      <a:pos x="283" y="635"/>
                    </a:cxn>
                    <a:cxn ang="0">
                      <a:pos x="234" y="579"/>
                    </a:cxn>
                    <a:cxn ang="0">
                      <a:pos x="188" y="526"/>
                    </a:cxn>
                    <a:cxn ang="0">
                      <a:pos x="158" y="450"/>
                    </a:cxn>
                    <a:cxn ang="0">
                      <a:pos x="166" y="371"/>
                    </a:cxn>
                    <a:cxn ang="0">
                      <a:pos x="201" y="291"/>
                    </a:cxn>
                    <a:cxn ang="0">
                      <a:pos x="262" y="221"/>
                    </a:cxn>
                    <a:cxn ang="0">
                      <a:pos x="326" y="147"/>
                    </a:cxn>
                  </a:cxnLst>
                  <a:rect l="0" t="0" r="r" b="b"/>
                  <a:pathLst>
                    <a:path w="518" h="1020">
                      <a:moveTo>
                        <a:pt x="326" y="147"/>
                      </a:moveTo>
                      <a:lnTo>
                        <a:pt x="372" y="85"/>
                      </a:lnTo>
                      <a:lnTo>
                        <a:pt x="443" y="0"/>
                      </a:lnTo>
                      <a:lnTo>
                        <a:pt x="511" y="8"/>
                      </a:lnTo>
                      <a:lnTo>
                        <a:pt x="518" y="77"/>
                      </a:lnTo>
                      <a:lnTo>
                        <a:pt x="496" y="114"/>
                      </a:lnTo>
                      <a:lnTo>
                        <a:pt x="454" y="158"/>
                      </a:lnTo>
                      <a:lnTo>
                        <a:pt x="368" y="221"/>
                      </a:lnTo>
                      <a:lnTo>
                        <a:pt x="305" y="282"/>
                      </a:lnTo>
                      <a:lnTo>
                        <a:pt x="273" y="335"/>
                      </a:lnTo>
                      <a:lnTo>
                        <a:pt x="240" y="402"/>
                      </a:lnTo>
                      <a:lnTo>
                        <a:pt x="251" y="491"/>
                      </a:lnTo>
                      <a:lnTo>
                        <a:pt x="309" y="546"/>
                      </a:lnTo>
                      <a:lnTo>
                        <a:pt x="351" y="632"/>
                      </a:lnTo>
                      <a:lnTo>
                        <a:pt x="368" y="723"/>
                      </a:lnTo>
                      <a:lnTo>
                        <a:pt x="379" y="834"/>
                      </a:lnTo>
                      <a:lnTo>
                        <a:pt x="361" y="940"/>
                      </a:lnTo>
                      <a:lnTo>
                        <a:pt x="309" y="967"/>
                      </a:lnTo>
                      <a:lnTo>
                        <a:pt x="251" y="959"/>
                      </a:lnTo>
                      <a:lnTo>
                        <a:pt x="166" y="976"/>
                      </a:lnTo>
                      <a:lnTo>
                        <a:pt x="80" y="1020"/>
                      </a:lnTo>
                      <a:lnTo>
                        <a:pt x="39" y="1011"/>
                      </a:lnTo>
                      <a:lnTo>
                        <a:pt x="0" y="976"/>
                      </a:lnTo>
                      <a:lnTo>
                        <a:pt x="17" y="959"/>
                      </a:lnTo>
                      <a:lnTo>
                        <a:pt x="63" y="944"/>
                      </a:lnTo>
                      <a:lnTo>
                        <a:pt x="169" y="923"/>
                      </a:lnTo>
                      <a:lnTo>
                        <a:pt x="266" y="923"/>
                      </a:lnTo>
                      <a:lnTo>
                        <a:pt x="298" y="923"/>
                      </a:lnTo>
                      <a:lnTo>
                        <a:pt x="318" y="897"/>
                      </a:lnTo>
                      <a:lnTo>
                        <a:pt x="329" y="844"/>
                      </a:lnTo>
                      <a:lnTo>
                        <a:pt x="316" y="738"/>
                      </a:lnTo>
                      <a:lnTo>
                        <a:pt x="283" y="635"/>
                      </a:lnTo>
                      <a:lnTo>
                        <a:pt x="234" y="579"/>
                      </a:lnTo>
                      <a:lnTo>
                        <a:pt x="188" y="526"/>
                      </a:lnTo>
                      <a:lnTo>
                        <a:pt x="158" y="450"/>
                      </a:lnTo>
                      <a:lnTo>
                        <a:pt x="166" y="371"/>
                      </a:lnTo>
                      <a:lnTo>
                        <a:pt x="201" y="291"/>
                      </a:lnTo>
                      <a:lnTo>
                        <a:pt x="262" y="221"/>
                      </a:lnTo>
                      <a:lnTo>
                        <a:pt x="326" y="1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9"/>
                <p:cNvSpPr>
                  <a:spLocks/>
                </p:cNvSpPr>
                <p:nvPr/>
              </p:nvSpPr>
              <p:spPr bwMode="auto">
                <a:xfrm>
                  <a:off x="8289" y="9173"/>
                  <a:ext cx="444" cy="996"/>
                </a:xfrm>
                <a:custGeom>
                  <a:avLst/>
                  <a:gdLst/>
                  <a:ahLst/>
                  <a:cxnLst>
                    <a:cxn ang="0">
                      <a:pos x="181" y="159"/>
                    </a:cxn>
                    <a:cxn ang="0">
                      <a:pos x="81" y="121"/>
                    </a:cxn>
                    <a:cxn ang="0">
                      <a:pos x="21" y="88"/>
                    </a:cxn>
                    <a:cxn ang="0">
                      <a:pos x="0" y="41"/>
                    </a:cxn>
                    <a:cxn ang="0">
                      <a:pos x="32" y="9"/>
                    </a:cxn>
                    <a:cxn ang="0">
                      <a:pos x="103" y="0"/>
                    </a:cxn>
                    <a:cxn ang="0">
                      <a:pos x="157" y="15"/>
                    </a:cxn>
                    <a:cxn ang="0">
                      <a:pos x="263" y="102"/>
                    </a:cxn>
                    <a:cxn ang="0">
                      <a:pos x="359" y="173"/>
                    </a:cxn>
                    <a:cxn ang="0">
                      <a:pos x="412" y="254"/>
                    </a:cxn>
                    <a:cxn ang="0">
                      <a:pos x="427" y="315"/>
                    </a:cxn>
                    <a:cxn ang="0">
                      <a:pos x="444" y="389"/>
                    </a:cxn>
                    <a:cxn ang="0">
                      <a:pos x="434" y="475"/>
                    </a:cxn>
                    <a:cxn ang="0">
                      <a:pos x="359" y="575"/>
                    </a:cxn>
                    <a:cxn ang="0">
                      <a:pos x="295" y="645"/>
                    </a:cxn>
                    <a:cxn ang="0">
                      <a:pos x="235" y="731"/>
                    </a:cxn>
                    <a:cxn ang="0">
                      <a:pos x="189" y="775"/>
                    </a:cxn>
                    <a:cxn ang="0">
                      <a:pos x="150" y="819"/>
                    </a:cxn>
                    <a:cxn ang="0">
                      <a:pos x="150" y="846"/>
                    </a:cxn>
                    <a:cxn ang="0">
                      <a:pos x="189" y="854"/>
                    </a:cxn>
                    <a:cxn ang="0">
                      <a:pos x="267" y="866"/>
                    </a:cxn>
                    <a:cxn ang="0">
                      <a:pos x="348" y="893"/>
                    </a:cxn>
                    <a:cxn ang="0">
                      <a:pos x="416" y="943"/>
                    </a:cxn>
                    <a:cxn ang="0">
                      <a:pos x="402" y="972"/>
                    </a:cxn>
                    <a:cxn ang="0">
                      <a:pos x="341" y="996"/>
                    </a:cxn>
                    <a:cxn ang="0">
                      <a:pos x="295" y="972"/>
                    </a:cxn>
                    <a:cxn ang="0">
                      <a:pos x="245" y="927"/>
                    </a:cxn>
                    <a:cxn ang="0">
                      <a:pos x="189" y="902"/>
                    </a:cxn>
                    <a:cxn ang="0">
                      <a:pos x="139" y="889"/>
                    </a:cxn>
                    <a:cxn ang="0">
                      <a:pos x="96" y="883"/>
                    </a:cxn>
                    <a:cxn ang="0">
                      <a:pos x="61" y="875"/>
                    </a:cxn>
                    <a:cxn ang="0">
                      <a:pos x="50" y="863"/>
                    </a:cxn>
                    <a:cxn ang="0">
                      <a:pos x="53" y="837"/>
                    </a:cxn>
                    <a:cxn ang="0">
                      <a:pos x="118" y="783"/>
                    </a:cxn>
                    <a:cxn ang="0">
                      <a:pos x="224" y="687"/>
                    </a:cxn>
                    <a:cxn ang="0">
                      <a:pos x="317" y="556"/>
                    </a:cxn>
                    <a:cxn ang="0">
                      <a:pos x="352" y="492"/>
                    </a:cxn>
                    <a:cxn ang="0">
                      <a:pos x="373" y="421"/>
                    </a:cxn>
                    <a:cxn ang="0">
                      <a:pos x="369" y="333"/>
                    </a:cxn>
                    <a:cxn ang="0">
                      <a:pos x="330" y="262"/>
                    </a:cxn>
                    <a:cxn ang="0">
                      <a:pos x="274" y="204"/>
                    </a:cxn>
                    <a:cxn ang="0">
                      <a:pos x="181" y="159"/>
                    </a:cxn>
                  </a:cxnLst>
                  <a:rect l="0" t="0" r="r" b="b"/>
                  <a:pathLst>
                    <a:path w="444" h="996">
                      <a:moveTo>
                        <a:pt x="181" y="159"/>
                      </a:moveTo>
                      <a:lnTo>
                        <a:pt x="81" y="121"/>
                      </a:lnTo>
                      <a:lnTo>
                        <a:pt x="21" y="88"/>
                      </a:lnTo>
                      <a:lnTo>
                        <a:pt x="0" y="41"/>
                      </a:lnTo>
                      <a:lnTo>
                        <a:pt x="32" y="9"/>
                      </a:lnTo>
                      <a:lnTo>
                        <a:pt x="103" y="0"/>
                      </a:lnTo>
                      <a:lnTo>
                        <a:pt x="157" y="15"/>
                      </a:lnTo>
                      <a:lnTo>
                        <a:pt x="263" y="102"/>
                      </a:lnTo>
                      <a:lnTo>
                        <a:pt x="359" y="173"/>
                      </a:lnTo>
                      <a:lnTo>
                        <a:pt x="412" y="254"/>
                      </a:lnTo>
                      <a:lnTo>
                        <a:pt x="427" y="315"/>
                      </a:lnTo>
                      <a:lnTo>
                        <a:pt x="444" y="389"/>
                      </a:lnTo>
                      <a:lnTo>
                        <a:pt x="434" y="475"/>
                      </a:lnTo>
                      <a:lnTo>
                        <a:pt x="359" y="575"/>
                      </a:lnTo>
                      <a:lnTo>
                        <a:pt x="295" y="645"/>
                      </a:lnTo>
                      <a:lnTo>
                        <a:pt x="235" y="731"/>
                      </a:lnTo>
                      <a:lnTo>
                        <a:pt x="189" y="775"/>
                      </a:lnTo>
                      <a:lnTo>
                        <a:pt x="150" y="819"/>
                      </a:lnTo>
                      <a:lnTo>
                        <a:pt x="150" y="846"/>
                      </a:lnTo>
                      <a:lnTo>
                        <a:pt x="189" y="854"/>
                      </a:lnTo>
                      <a:lnTo>
                        <a:pt x="267" y="866"/>
                      </a:lnTo>
                      <a:lnTo>
                        <a:pt x="348" y="893"/>
                      </a:lnTo>
                      <a:lnTo>
                        <a:pt x="416" y="943"/>
                      </a:lnTo>
                      <a:lnTo>
                        <a:pt x="402" y="972"/>
                      </a:lnTo>
                      <a:lnTo>
                        <a:pt x="341" y="996"/>
                      </a:lnTo>
                      <a:lnTo>
                        <a:pt x="295" y="972"/>
                      </a:lnTo>
                      <a:lnTo>
                        <a:pt x="245" y="927"/>
                      </a:lnTo>
                      <a:lnTo>
                        <a:pt x="189" y="902"/>
                      </a:lnTo>
                      <a:lnTo>
                        <a:pt x="139" y="889"/>
                      </a:lnTo>
                      <a:lnTo>
                        <a:pt x="96" y="883"/>
                      </a:lnTo>
                      <a:lnTo>
                        <a:pt x="61" y="875"/>
                      </a:lnTo>
                      <a:lnTo>
                        <a:pt x="50" y="863"/>
                      </a:lnTo>
                      <a:lnTo>
                        <a:pt x="53" y="837"/>
                      </a:lnTo>
                      <a:lnTo>
                        <a:pt x="118" y="783"/>
                      </a:lnTo>
                      <a:lnTo>
                        <a:pt x="224" y="687"/>
                      </a:lnTo>
                      <a:lnTo>
                        <a:pt x="317" y="556"/>
                      </a:lnTo>
                      <a:lnTo>
                        <a:pt x="352" y="492"/>
                      </a:lnTo>
                      <a:lnTo>
                        <a:pt x="373" y="421"/>
                      </a:lnTo>
                      <a:lnTo>
                        <a:pt x="369" y="333"/>
                      </a:lnTo>
                      <a:lnTo>
                        <a:pt x="330" y="262"/>
                      </a:lnTo>
                      <a:lnTo>
                        <a:pt x="274" y="204"/>
                      </a:lnTo>
                      <a:lnTo>
                        <a:pt x="181" y="1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6" name="Group 20"/>
            <p:cNvGrpSpPr>
              <a:grpSpLocks/>
            </p:cNvGrpSpPr>
            <p:nvPr/>
          </p:nvGrpSpPr>
          <p:grpSpPr bwMode="auto">
            <a:xfrm>
              <a:off x="9146" y="8007"/>
              <a:ext cx="1017" cy="1316"/>
              <a:chOff x="9146" y="8007"/>
              <a:chExt cx="1017" cy="1316"/>
            </a:xfrm>
          </p:grpSpPr>
          <p:sp>
            <p:nvSpPr>
              <p:cNvPr id="54" name="Freeform 21"/>
              <p:cNvSpPr>
                <a:spLocks/>
              </p:cNvSpPr>
              <p:nvPr/>
            </p:nvSpPr>
            <p:spPr bwMode="auto">
              <a:xfrm>
                <a:off x="9146" y="8007"/>
                <a:ext cx="1017" cy="1316"/>
              </a:xfrm>
              <a:custGeom>
                <a:avLst/>
                <a:gdLst/>
                <a:ahLst/>
                <a:cxnLst>
                  <a:cxn ang="0">
                    <a:pos x="149" y="0"/>
                  </a:cxn>
                  <a:cxn ang="0">
                    <a:pos x="88" y="100"/>
                  </a:cxn>
                  <a:cxn ang="0">
                    <a:pos x="53" y="185"/>
                  </a:cxn>
                  <a:cxn ang="0">
                    <a:pos x="21" y="276"/>
                  </a:cxn>
                  <a:cxn ang="0">
                    <a:pos x="0" y="347"/>
                  </a:cxn>
                  <a:cxn ang="0">
                    <a:pos x="25" y="450"/>
                  </a:cxn>
                  <a:cxn ang="0">
                    <a:pos x="99" y="512"/>
                  </a:cxn>
                  <a:cxn ang="0">
                    <a:pos x="160" y="573"/>
                  </a:cxn>
                  <a:cxn ang="0">
                    <a:pos x="138" y="735"/>
                  </a:cxn>
                  <a:cxn ang="0">
                    <a:pos x="106" y="956"/>
                  </a:cxn>
                  <a:cxn ang="0">
                    <a:pos x="131" y="1192"/>
                  </a:cxn>
                  <a:cxn ang="0">
                    <a:pos x="163" y="1298"/>
                  </a:cxn>
                  <a:cxn ang="0">
                    <a:pos x="302" y="1262"/>
                  </a:cxn>
                  <a:cxn ang="0">
                    <a:pos x="398" y="1256"/>
                  </a:cxn>
                  <a:cxn ang="0">
                    <a:pos x="543" y="1262"/>
                  </a:cxn>
                  <a:cxn ang="0">
                    <a:pos x="671" y="1301"/>
                  </a:cxn>
                  <a:cxn ang="0">
                    <a:pos x="746" y="1316"/>
                  </a:cxn>
                  <a:cxn ang="0">
                    <a:pos x="746" y="1227"/>
                  </a:cxn>
                  <a:cxn ang="0">
                    <a:pos x="729" y="1060"/>
                  </a:cxn>
                  <a:cxn ang="0">
                    <a:pos x="696" y="895"/>
                  </a:cxn>
                  <a:cxn ang="0">
                    <a:pos x="671" y="733"/>
                  </a:cxn>
                  <a:cxn ang="0">
                    <a:pos x="660" y="673"/>
                  </a:cxn>
                  <a:cxn ang="0">
                    <a:pos x="703" y="647"/>
                  </a:cxn>
                  <a:cxn ang="0">
                    <a:pos x="820" y="679"/>
                  </a:cxn>
                  <a:cxn ang="0">
                    <a:pos x="928" y="708"/>
                  </a:cxn>
                  <a:cxn ang="0">
                    <a:pos x="980" y="754"/>
                  </a:cxn>
                  <a:cxn ang="0">
                    <a:pos x="984" y="664"/>
                  </a:cxn>
                  <a:cxn ang="0">
                    <a:pos x="1017" y="556"/>
                  </a:cxn>
                  <a:cxn ang="0">
                    <a:pos x="885" y="479"/>
                  </a:cxn>
                  <a:cxn ang="0">
                    <a:pos x="778" y="423"/>
                  </a:cxn>
                  <a:cxn ang="0">
                    <a:pos x="682" y="391"/>
                  </a:cxn>
                  <a:cxn ang="0">
                    <a:pos x="608" y="370"/>
                  </a:cxn>
                  <a:cxn ang="0">
                    <a:pos x="536" y="370"/>
                  </a:cxn>
                  <a:cxn ang="0">
                    <a:pos x="483" y="379"/>
                  </a:cxn>
                  <a:cxn ang="0">
                    <a:pos x="415" y="370"/>
                  </a:cxn>
                  <a:cxn ang="0">
                    <a:pos x="355" y="327"/>
                  </a:cxn>
                  <a:cxn ang="0">
                    <a:pos x="302" y="256"/>
                  </a:cxn>
                  <a:cxn ang="0">
                    <a:pos x="255" y="194"/>
                  </a:cxn>
                  <a:cxn ang="0">
                    <a:pos x="205" y="81"/>
                  </a:cxn>
                  <a:cxn ang="0">
                    <a:pos x="149" y="0"/>
                  </a:cxn>
                </a:cxnLst>
                <a:rect l="0" t="0" r="r" b="b"/>
                <a:pathLst>
                  <a:path w="1017" h="1316">
                    <a:moveTo>
                      <a:pt x="149" y="0"/>
                    </a:moveTo>
                    <a:lnTo>
                      <a:pt x="88" y="100"/>
                    </a:lnTo>
                    <a:lnTo>
                      <a:pt x="53" y="185"/>
                    </a:lnTo>
                    <a:lnTo>
                      <a:pt x="21" y="276"/>
                    </a:lnTo>
                    <a:lnTo>
                      <a:pt x="0" y="347"/>
                    </a:lnTo>
                    <a:lnTo>
                      <a:pt x="25" y="450"/>
                    </a:lnTo>
                    <a:lnTo>
                      <a:pt x="99" y="512"/>
                    </a:lnTo>
                    <a:lnTo>
                      <a:pt x="160" y="573"/>
                    </a:lnTo>
                    <a:lnTo>
                      <a:pt x="138" y="735"/>
                    </a:lnTo>
                    <a:lnTo>
                      <a:pt x="106" y="956"/>
                    </a:lnTo>
                    <a:lnTo>
                      <a:pt x="131" y="1192"/>
                    </a:lnTo>
                    <a:lnTo>
                      <a:pt x="163" y="1298"/>
                    </a:lnTo>
                    <a:lnTo>
                      <a:pt x="302" y="1262"/>
                    </a:lnTo>
                    <a:lnTo>
                      <a:pt x="398" y="1256"/>
                    </a:lnTo>
                    <a:lnTo>
                      <a:pt x="543" y="1262"/>
                    </a:lnTo>
                    <a:lnTo>
                      <a:pt x="671" y="1301"/>
                    </a:lnTo>
                    <a:lnTo>
                      <a:pt x="746" y="1316"/>
                    </a:lnTo>
                    <a:lnTo>
                      <a:pt x="746" y="1227"/>
                    </a:lnTo>
                    <a:lnTo>
                      <a:pt x="729" y="1060"/>
                    </a:lnTo>
                    <a:lnTo>
                      <a:pt x="696" y="895"/>
                    </a:lnTo>
                    <a:lnTo>
                      <a:pt x="671" y="733"/>
                    </a:lnTo>
                    <a:lnTo>
                      <a:pt x="660" y="673"/>
                    </a:lnTo>
                    <a:lnTo>
                      <a:pt x="703" y="647"/>
                    </a:lnTo>
                    <a:lnTo>
                      <a:pt x="820" y="679"/>
                    </a:lnTo>
                    <a:lnTo>
                      <a:pt x="928" y="708"/>
                    </a:lnTo>
                    <a:lnTo>
                      <a:pt x="980" y="754"/>
                    </a:lnTo>
                    <a:lnTo>
                      <a:pt x="984" y="664"/>
                    </a:lnTo>
                    <a:lnTo>
                      <a:pt x="1017" y="556"/>
                    </a:lnTo>
                    <a:lnTo>
                      <a:pt x="885" y="479"/>
                    </a:lnTo>
                    <a:lnTo>
                      <a:pt x="778" y="423"/>
                    </a:lnTo>
                    <a:lnTo>
                      <a:pt x="682" y="391"/>
                    </a:lnTo>
                    <a:lnTo>
                      <a:pt x="608" y="370"/>
                    </a:lnTo>
                    <a:lnTo>
                      <a:pt x="536" y="370"/>
                    </a:lnTo>
                    <a:lnTo>
                      <a:pt x="483" y="379"/>
                    </a:lnTo>
                    <a:lnTo>
                      <a:pt x="415" y="370"/>
                    </a:lnTo>
                    <a:lnTo>
                      <a:pt x="355" y="327"/>
                    </a:lnTo>
                    <a:lnTo>
                      <a:pt x="302" y="256"/>
                    </a:lnTo>
                    <a:lnTo>
                      <a:pt x="255" y="194"/>
                    </a:lnTo>
                    <a:lnTo>
                      <a:pt x="205" y="81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8F8F8"/>
              </a:solidFill>
              <a:ln w="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7" name="Group 22"/>
              <p:cNvGrpSpPr>
                <a:grpSpLocks/>
              </p:cNvGrpSpPr>
              <p:nvPr/>
            </p:nvGrpSpPr>
            <p:grpSpPr bwMode="auto">
              <a:xfrm>
                <a:off x="9205" y="8085"/>
                <a:ext cx="904" cy="1199"/>
                <a:chOff x="9205" y="8085"/>
                <a:chExt cx="904" cy="1199"/>
              </a:xfrm>
            </p:grpSpPr>
            <p:sp>
              <p:nvSpPr>
                <p:cNvPr id="56" name="Freeform 23"/>
                <p:cNvSpPr>
                  <a:spLocks/>
                </p:cNvSpPr>
                <p:nvPr/>
              </p:nvSpPr>
              <p:spPr bwMode="auto">
                <a:xfrm>
                  <a:off x="9205" y="8085"/>
                  <a:ext cx="168" cy="399"/>
                </a:xfrm>
                <a:custGeom>
                  <a:avLst/>
                  <a:gdLst/>
                  <a:ahLst/>
                  <a:cxnLst>
                    <a:cxn ang="0">
                      <a:pos x="0" y="353"/>
                    </a:cxn>
                    <a:cxn ang="0">
                      <a:pos x="11" y="266"/>
                    </a:cxn>
                    <a:cxn ang="0">
                      <a:pos x="49" y="170"/>
                    </a:cxn>
                    <a:cxn ang="0">
                      <a:pos x="80" y="91"/>
                    </a:cxn>
                    <a:cxn ang="0">
                      <a:pos x="105" y="29"/>
                    </a:cxn>
                    <a:cxn ang="0">
                      <a:pos x="137" y="0"/>
                    </a:cxn>
                    <a:cxn ang="0">
                      <a:pos x="168" y="17"/>
                    </a:cxn>
                    <a:cxn ang="0">
                      <a:pos x="123" y="108"/>
                    </a:cxn>
                    <a:cxn ang="0">
                      <a:pos x="71" y="230"/>
                    </a:cxn>
                    <a:cxn ang="0">
                      <a:pos x="39" y="339"/>
                    </a:cxn>
                    <a:cxn ang="0">
                      <a:pos x="39" y="399"/>
                    </a:cxn>
                    <a:cxn ang="0">
                      <a:pos x="0" y="399"/>
                    </a:cxn>
                    <a:cxn ang="0">
                      <a:pos x="0" y="328"/>
                    </a:cxn>
                    <a:cxn ang="0">
                      <a:pos x="0" y="353"/>
                    </a:cxn>
                  </a:cxnLst>
                  <a:rect l="0" t="0" r="r" b="b"/>
                  <a:pathLst>
                    <a:path w="168" h="399">
                      <a:moveTo>
                        <a:pt x="0" y="353"/>
                      </a:moveTo>
                      <a:lnTo>
                        <a:pt x="11" y="266"/>
                      </a:lnTo>
                      <a:lnTo>
                        <a:pt x="49" y="170"/>
                      </a:lnTo>
                      <a:lnTo>
                        <a:pt x="80" y="91"/>
                      </a:lnTo>
                      <a:lnTo>
                        <a:pt x="105" y="29"/>
                      </a:lnTo>
                      <a:lnTo>
                        <a:pt x="137" y="0"/>
                      </a:lnTo>
                      <a:lnTo>
                        <a:pt x="168" y="17"/>
                      </a:lnTo>
                      <a:lnTo>
                        <a:pt x="123" y="108"/>
                      </a:lnTo>
                      <a:lnTo>
                        <a:pt x="71" y="230"/>
                      </a:lnTo>
                      <a:lnTo>
                        <a:pt x="39" y="339"/>
                      </a:lnTo>
                      <a:lnTo>
                        <a:pt x="39" y="399"/>
                      </a:lnTo>
                      <a:lnTo>
                        <a:pt x="0" y="399"/>
                      </a:lnTo>
                      <a:lnTo>
                        <a:pt x="0" y="328"/>
                      </a:lnTo>
                      <a:lnTo>
                        <a:pt x="0" y="3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4"/>
                <p:cNvSpPr>
                  <a:spLocks/>
                </p:cNvSpPr>
                <p:nvPr/>
              </p:nvSpPr>
              <p:spPr bwMode="auto">
                <a:xfrm>
                  <a:off x="9283" y="8225"/>
                  <a:ext cx="156" cy="337"/>
                </a:xfrm>
                <a:custGeom>
                  <a:avLst/>
                  <a:gdLst/>
                  <a:ahLst/>
                  <a:cxnLst>
                    <a:cxn ang="0">
                      <a:pos x="0" y="299"/>
                    </a:cxn>
                    <a:cxn ang="0">
                      <a:pos x="10" y="224"/>
                    </a:cxn>
                    <a:cxn ang="0">
                      <a:pos x="45" y="145"/>
                    </a:cxn>
                    <a:cxn ang="0">
                      <a:pos x="74" y="77"/>
                    </a:cxn>
                    <a:cxn ang="0">
                      <a:pos x="98" y="24"/>
                    </a:cxn>
                    <a:cxn ang="0">
                      <a:pos x="127" y="0"/>
                    </a:cxn>
                    <a:cxn ang="0">
                      <a:pos x="156" y="15"/>
                    </a:cxn>
                    <a:cxn ang="0">
                      <a:pos x="113" y="93"/>
                    </a:cxn>
                    <a:cxn ang="0">
                      <a:pos x="65" y="194"/>
                    </a:cxn>
                    <a:cxn ang="0">
                      <a:pos x="35" y="287"/>
                    </a:cxn>
                    <a:cxn ang="0">
                      <a:pos x="35" y="337"/>
                    </a:cxn>
                    <a:cxn ang="0">
                      <a:pos x="0" y="337"/>
                    </a:cxn>
                    <a:cxn ang="0">
                      <a:pos x="0" y="277"/>
                    </a:cxn>
                    <a:cxn ang="0">
                      <a:pos x="0" y="299"/>
                    </a:cxn>
                  </a:cxnLst>
                  <a:rect l="0" t="0" r="r" b="b"/>
                  <a:pathLst>
                    <a:path w="156" h="337">
                      <a:moveTo>
                        <a:pt x="0" y="299"/>
                      </a:moveTo>
                      <a:lnTo>
                        <a:pt x="10" y="224"/>
                      </a:lnTo>
                      <a:lnTo>
                        <a:pt x="45" y="145"/>
                      </a:lnTo>
                      <a:lnTo>
                        <a:pt x="74" y="77"/>
                      </a:lnTo>
                      <a:lnTo>
                        <a:pt x="98" y="24"/>
                      </a:lnTo>
                      <a:lnTo>
                        <a:pt x="127" y="0"/>
                      </a:lnTo>
                      <a:lnTo>
                        <a:pt x="156" y="15"/>
                      </a:lnTo>
                      <a:lnTo>
                        <a:pt x="113" y="93"/>
                      </a:lnTo>
                      <a:lnTo>
                        <a:pt x="65" y="194"/>
                      </a:lnTo>
                      <a:lnTo>
                        <a:pt x="35" y="287"/>
                      </a:lnTo>
                      <a:lnTo>
                        <a:pt x="35" y="337"/>
                      </a:lnTo>
                      <a:lnTo>
                        <a:pt x="0" y="337"/>
                      </a:lnTo>
                      <a:lnTo>
                        <a:pt x="0" y="277"/>
                      </a:lnTo>
                      <a:lnTo>
                        <a:pt x="0" y="2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5"/>
                <p:cNvSpPr>
                  <a:spLocks/>
                </p:cNvSpPr>
                <p:nvPr/>
              </p:nvSpPr>
              <p:spPr bwMode="auto">
                <a:xfrm>
                  <a:off x="9349" y="8307"/>
                  <a:ext cx="163" cy="966"/>
                </a:xfrm>
                <a:custGeom>
                  <a:avLst/>
                  <a:gdLst/>
                  <a:ahLst/>
                  <a:cxnLst>
                    <a:cxn ang="0">
                      <a:pos x="32" y="939"/>
                    </a:cxn>
                    <a:cxn ang="0">
                      <a:pos x="14" y="831"/>
                    </a:cxn>
                    <a:cxn ang="0">
                      <a:pos x="0" y="683"/>
                    </a:cxn>
                    <a:cxn ang="0">
                      <a:pos x="4" y="502"/>
                    </a:cxn>
                    <a:cxn ang="0">
                      <a:pos x="14" y="328"/>
                    </a:cxn>
                    <a:cxn ang="0">
                      <a:pos x="43" y="192"/>
                    </a:cxn>
                    <a:cxn ang="0">
                      <a:pos x="78" y="85"/>
                    </a:cxn>
                    <a:cxn ang="0">
                      <a:pos x="121" y="0"/>
                    </a:cxn>
                    <a:cxn ang="0">
                      <a:pos x="163" y="53"/>
                    </a:cxn>
                    <a:cxn ang="0">
                      <a:pos x="121" y="139"/>
                    </a:cxn>
                    <a:cxn ang="0">
                      <a:pos x="100" y="213"/>
                    </a:cxn>
                    <a:cxn ang="0">
                      <a:pos x="74" y="346"/>
                    </a:cxn>
                    <a:cxn ang="0">
                      <a:pos x="57" y="538"/>
                    </a:cxn>
                    <a:cxn ang="0">
                      <a:pos x="57" y="689"/>
                    </a:cxn>
                    <a:cxn ang="0">
                      <a:pos x="67" y="806"/>
                    </a:cxn>
                    <a:cxn ang="0">
                      <a:pos x="85" y="883"/>
                    </a:cxn>
                    <a:cxn ang="0">
                      <a:pos x="100" y="945"/>
                    </a:cxn>
                    <a:cxn ang="0">
                      <a:pos x="35" y="966"/>
                    </a:cxn>
                    <a:cxn ang="0">
                      <a:pos x="32" y="939"/>
                    </a:cxn>
                  </a:cxnLst>
                  <a:rect l="0" t="0" r="r" b="b"/>
                  <a:pathLst>
                    <a:path w="163" h="966">
                      <a:moveTo>
                        <a:pt x="32" y="939"/>
                      </a:moveTo>
                      <a:lnTo>
                        <a:pt x="14" y="831"/>
                      </a:lnTo>
                      <a:lnTo>
                        <a:pt x="0" y="683"/>
                      </a:lnTo>
                      <a:lnTo>
                        <a:pt x="4" y="502"/>
                      </a:lnTo>
                      <a:lnTo>
                        <a:pt x="14" y="328"/>
                      </a:lnTo>
                      <a:lnTo>
                        <a:pt x="43" y="192"/>
                      </a:lnTo>
                      <a:lnTo>
                        <a:pt x="78" y="85"/>
                      </a:lnTo>
                      <a:lnTo>
                        <a:pt x="121" y="0"/>
                      </a:lnTo>
                      <a:lnTo>
                        <a:pt x="163" y="53"/>
                      </a:lnTo>
                      <a:lnTo>
                        <a:pt x="121" y="139"/>
                      </a:lnTo>
                      <a:lnTo>
                        <a:pt x="100" y="213"/>
                      </a:lnTo>
                      <a:lnTo>
                        <a:pt x="74" y="346"/>
                      </a:lnTo>
                      <a:lnTo>
                        <a:pt x="57" y="538"/>
                      </a:lnTo>
                      <a:lnTo>
                        <a:pt x="57" y="689"/>
                      </a:lnTo>
                      <a:lnTo>
                        <a:pt x="67" y="806"/>
                      </a:lnTo>
                      <a:lnTo>
                        <a:pt x="85" y="883"/>
                      </a:lnTo>
                      <a:lnTo>
                        <a:pt x="100" y="945"/>
                      </a:lnTo>
                      <a:lnTo>
                        <a:pt x="35" y="966"/>
                      </a:lnTo>
                      <a:lnTo>
                        <a:pt x="32" y="9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6"/>
                <p:cNvSpPr>
                  <a:spLocks/>
                </p:cNvSpPr>
                <p:nvPr/>
              </p:nvSpPr>
              <p:spPr bwMode="auto">
                <a:xfrm>
                  <a:off x="9496" y="8392"/>
                  <a:ext cx="124" cy="859"/>
                </a:xfrm>
                <a:custGeom>
                  <a:avLst/>
                  <a:gdLst/>
                  <a:ahLst/>
                  <a:cxnLst>
                    <a:cxn ang="0">
                      <a:pos x="36" y="851"/>
                    </a:cxn>
                    <a:cxn ang="0">
                      <a:pos x="10" y="709"/>
                    </a:cxn>
                    <a:cxn ang="0">
                      <a:pos x="0" y="556"/>
                    </a:cxn>
                    <a:cxn ang="0">
                      <a:pos x="0" y="409"/>
                    </a:cxn>
                    <a:cxn ang="0">
                      <a:pos x="10" y="282"/>
                    </a:cxn>
                    <a:cxn ang="0">
                      <a:pos x="21" y="150"/>
                    </a:cxn>
                    <a:cxn ang="0">
                      <a:pos x="58" y="48"/>
                    </a:cxn>
                    <a:cxn ang="0">
                      <a:pos x="80" y="0"/>
                    </a:cxn>
                    <a:cxn ang="0">
                      <a:pos x="124" y="0"/>
                    </a:cxn>
                    <a:cxn ang="0">
                      <a:pos x="91" y="142"/>
                    </a:cxn>
                    <a:cxn ang="0">
                      <a:pos x="80" y="259"/>
                    </a:cxn>
                    <a:cxn ang="0">
                      <a:pos x="76" y="406"/>
                    </a:cxn>
                    <a:cxn ang="0">
                      <a:pos x="76" y="556"/>
                    </a:cxn>
                    <a:cxn ang="0">
                      <a:pos x="80" y="727"/>
                    </a:cxn>
                    <a:cxn ang="0">
                      <a:pos x="91" y="824"/>
                    </a:cxn>
                    <a:cxn ang="0">
                      <a:pos x="102" y="859"/>
                    </a:cxn>
                    <a:cxn ang="0">
                      <a:pos x="36" y="851"/>
                    </a:cxn>
                  </a:cxnLst>
                  <a:rect l="0" t="0" r="r" b="b"/>
                  <a:pathLst>
                    <a:path w="124" h="859">
                      <a:moveTo>
                        <a:pt x="36" y="851"/>
                      </a:moveTo>
                      <a:lnTo>
                        <a:pt x="10" y="709"/>
                      </a:lnTo>
                      <a:lnTo>
                        <a:pt x="0" y="556"/>
                      </a:lnTo>
                      <a:lnTo>
                        <a:pt x="0" y="409"/>
                      </a:lnTo>
                      <a:lnTo>
                        <a:pt x="10" y="282"/>
                      </a:lnTo>
                      <a:lnTo>
                        <a:pt x="21" y="150"/>
                      </a:lnTo>
                      <a:lnTo>
                        <a:pt x="58" y="48"/>
                      </a:lnTo>
                      <a:lnTo>
                        <a:pt x="80" y="0"/>
                      </a:lnTo>
                      <a:lnTo>
                        <a:pt x="124" y="0"/>
                      </a:lnTo>
                      <a:lnTo>
                        <a:pt x="91" y="142"/>
                      </a:lnTo>
                      <a:lnTo>
                        <a:pt x="80" y="259"/>
                      </a:lnTo>
                      <a:lnTo>
                        <a:pt x="76" y="406"/>
                      </a:lnTo>
                      <a:lnTo>
                        <a:pt x="76" y="556"/>
                      </a:lnTo>
                      <a:lnTo>
                        <a:pt x="80" y="727"/>
                      </a:lnTo>
                      <a:lnTo>
                        <a:pt x="91" y="824"/>
                      </a:lnTo>
                      <a:lnTo>
                        <a:pt x="102" y="859"/>
                      </a:lnTo>
                      <a:lnTo>
                        <a:pt x="36" y="8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7"/>
                <p:cNvSpPr>
                  <a:spLocks/>
                </p:cNvSpPr>
                <p:nvPr/>
              </p:nvSpPr>
              <p:spPr bwMode="auto">
                <a:xfrm>
                  <a:off x="9644" y="8379"/>
                  <a:ext cx="123" cy="905"/>
                </a:xfrm>
                <a:custGeom>
                  <a:avLst/>
                  <a:gdLst/>
                  <a:ahLst/>
                  <a:cxnLst>
                    <a:cxn ang="0">
                      <a:pos x="43" y="864"/>
                    </a:cxn>
                    <a:cxn ang="0">
                      <a:pos x="14" y="705"/>
                    </a:cxn>
                    <a:cxn ang="0">
                      <a:pos x="3" y="552"/>
                    </a:cxn>
                    <a:cxn ang="0">
                      <a:pos x="0" y="396"/>
                    </a:cxn>
                    <a:cxn ang="0">
                      <a:pos x="0" y="218"/>
                    </a:cxn>
                    <a:cxn ang="0">
                      <a:pos x="21" y="94"/>
                    </a:cxn>
                    <a:cxn ang="0">
                      <a:pos x="32" y="6"/>
                    </a:cxn>
                    <a:cxn ang="0">
                      <a:pos x="87" y="0"/>
                    </a:cxn>
                    <a:cxn ang="0">
                      <a:pos x="76" y="85"/>
                    </a:cxn>
                    <a:cxn ang="0">
                      <a:pos x="54" y="229"/>
                    </a:cxn>
                    <a:cxn ang="0">
                      <a:pos x="57" y="367"/>
                    </a:cxn>
                    <a:cxn ang="0">
                      <a:pos x="76" y="552"/>
                    </a:cxn>
                    <a:cxn ang="0">
                      <a:pos x="90" y="711"/>
                    </a:cxn>
                    <a:cxn ang="0">
                      <a:pos x="109" y="799"/>
                    </a:cxn>
                    <a:cxn ang="0">
                      <a:pos x="123" y="905"/>
                    </a:cxn>
                    <a:cxn ang="0">
                      <a:pos x="43" y="864"/>
                    </a:cxn>
                  </a:cxnLst>
                  <a:rect l="0" t="0" r="r" b="b"/>
                  <a:pathLst>
                    <a:path w="123" h="905">
                      <a:moveTo>
                        <a:pt x="43" y="864"/>
                      </a:moveTo>
                      <a:lnTo>
                        <a:pt x="14" y="705"/>
                      </a:lnTo>
                      <a:lnTo>
                        <a:pt x="3" y="552"/>
                      </a:lnTo>
                      <a:lnTo>
                        <a:pt x="0" y="396"/>
                      </a:lnTo>
                      <a:lnTo>
                        <a:pt x="0" y="218"/>
                      </a:lnTo>
                      <a:lnTo>
                        <a:pt x="21" y="94"/>
                      </a:lnTo>
                      <a:lnTo>
                        <a:pt x="32" y="6"/>
                      </a:lnTo>
                      <a:lnTo>
                        <a:pt x="87" y="0"/>
                      </a:lnTo>
                      <a:lnTo>
                        <a:pt x="76" y="85"/>
                      </a:lnTo>
                      <a:lnTo>
                        <a:pt x="54" y="229"/>
                      </a:lnTo>
                      <a:lnTo>
                        <a:pt x="57" y="367"/>
                      </a:lnTo>
                      <a:lnTo>
                        <a:pt x="76" y="552"/>
                      </a:lnTo>
                      <a:lnTo>
                        <a:pt x="90" y="711"/>
                      </a:lnTo>
                      <a:lnTo>
                        <a:pt x="109" y="799"/>
                      </a:lnTo>
                      <a:lnTo>
                        <a:pt x="123" y="905"/>
                      </a:lnTo>
                      <a:lnTo>
                        <a:pt x="43" y="8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8"/>
                <p:cNvSpPr>
                  <a:spLocks/>
                </p:cNvSpPr>
                <p:nvPr/>
              </p:nvSpPr>
              <p:spPr bwMode="auto">
                <a:xfrm>
                  <a:off x="9769" y="8402"/>
                  <a:ext cx="83" cy="288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0" y="83"/>
                    </a:cxn>
                    <a:cxn ang="0">
                      <a:pos x="0" y="163"/>
                    </a:cxn>
                    <a:cxn ang="0">
                      <a:pos x="11" y="259"/>
                    </a:cxn>
                    <a:cxn ang="0">
                      <a:pos x="22" y="288"/>
                    </a:cxn>
                    <a:cxn ang="0">
                      <a:pos x="76" y="232"/>
                    </a:cxn>
                    <a:cxn ang="0">
                      <a:pos x="54" y="143"/>
                    </a:cxn>
                    <a:cxn ang="0">
                      <a:pos x="62" y="54"/>
                    </a:cxn>
                    <a:cxn ang="0">
                      <a:pos x="83" y="12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83" h="288">
                      <a:moveTo>
                        <a:pt x="22" y="0"/>
                      </a:moveTo>
                      <a:lnTo>
                        <a:pt x="0" y="83"/>
                      </a:lnTo>
                      <a:lnTo>
                        <a:pt x="0" y="163"/>
                      </a:lnTo>
                      <a:lnTo>
                        <a:pt x="11" y="259"/>
                      </a:lnTo>
                      <a:lnTo>
                        <a:pt x="22" y="288"/>
                      </a:lnTo>
                      <a:lnTo>
                        <a:pt x="76" y="232"/>
                      </a:lnTo>
                      <a:lnTo>
                        <a:pt x="54" y="143"/>
                      </a:lnTo>
                      <a:lnTo>
                        <a:pt x="62" y="54"/>
                      </a:lnTo>
                      <a:lnTo>
                        <a:pt x="83" y="12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9"/>
                <p:cNvSpPr>
                  <a:spLocks/>
                </p:cNvSpPr>
                <p:nvPr/>
              </p:nvSpPr>
              <p:spPr bwMode="auto">
                <a:xfrm>
                  <a:off x="9904" y="8447"/>
                  <a:ext cx="85" cy="222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0" y="74"/>
                    </a:cxn>
                    <a:cxn ang="0">
                      <a:pos x="0" y="151"/>
                    </a:cxn>
                    <a:cxn ang="0">
                      <a:pos x="22" y="207"/>
                    </a:cxn>
                    <a:cxn ang="0">
                      <a:pos x="85" y="222"/>
                    </a:cxn>
                    <a:cxn ang="0">
                      <a:pos x="61" y="170"/>
                    </a:cxn>
                    <a:cxn ang="0">
                      <a:pos x="65" y="89"/>
                    </a:cxn>
                    <a:cxn ang="0">
                      <a:pos x="85" y="29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85" h="222">
                      <a:moveTo>
                        <a:pt x="22" y="0"/>
                      </a:moveTo>
                      <a:lnTo>
                        <a:pt x="0" y="74"/>
                      </a:lnTo>
                      <a:lnTo>
                        <a:pt x="0" y="151"/>
                      </a:lnTo>
                      <a:lnTo>
                        <a:pt x="22" y="207"/>
                      </a:lnTo>
                      <a:lnTo>
                        <a:pt x="85" y="222"/>
                      </a:lnTo>
                      <a:lnTo>
                        <a:pt x="61" y="170"/>
                      </a:lnTo>
                      <a:lnTo>
                        <a:pt x="65" y="89"/>
                      </a:lnTo>
                      <a:lnTo>
                        <a:pt x="85" y="29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0"/>
                <p:cNvSpPr>
                  <a:spLocks/>
                </p:cNvSpPr>
                <p:nvPr/>
              </p:nvSpPr>
              <p:spPr bwMode="auto">
                <a:xfrm>
                  <a:off x="10043" y="8520"/>
                  <a:ext cx="66" cy="194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0" y="42"/>
                    </a:cxn>
                    <a:cxn ang="0">
                      <a:pos x="0" y="116"/>
                    </a:cxn>
                    <a:cxn ang="0">
                      <a:pos x="10" y="176"/>
                    </a:cxn>
                    <a:cxn ang="0">
                      <a:pos x="66" y="194"/>
                    </a:cxn>
                    <a:cxn ang="0">
                      <a:pos x="43" y="134"/>
                    </a:cxn>
                    <a:cxn ang="0">
                      <a:pos x="43" y="71"/>
                    </a:cxn>
                    <a:cxn ang="0">
                      <a:pos x="56" y="15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66" h="194">
                      <a:moveTo>
                        <a:pt x="15" y="0"/>
                      </a:moveTo>
                      <a:lnTo>
                        <a:pt x="0" y="42"/>
                      </a:lnTo>
                      <a:lnTo>
                        <a:pt x="0" y="116"/>
                      </a:lnTo>
                      <a:lnTo>
                        <a:pt x="10" y="176"/>
                      </a:lnTo>
                      <a:lnTo>
                        <a:pt x="66" y="194"/>
                      </a:lnTo>
                      <a:lnTo>
                        <a:pt x="43" y="134"/>
                      </a:lnTo>
                      <a:lnTo>
                        <a:pt x="43" y="71"/>
                      </a:lnTo>
                      <a:lnTo>
                        <a:pt x="56" y="15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8" name="Group 3"/>
          <p:cNvGrpSpPr>
            <a:grpSpLocks noChangeAspect="1"/>
          </p:cNvGrpSpPr>
          <p:nvPr/>
        </p:nvGrpSpPr>
        <p:grpSpPr bwMode="auto">
          <a:xfrm>
            <a:off x="6325768" y="2571744"/>
            <a:ext cx="2603950" cy="2643206"/>
            <a:chOff x="7399" y="7150"/>
            <a:chExt cx="2987" cy="3032"/>
          </a:xfrm>
        </p:grpSpPr>
        <p:sp>
          <p:nvSpPr>
            <p:cNvPr id="79" name="AutoShape 4"/>
            <p:cNvSpPr>
              <a:spLocks noChangeAspect="1" noChangeArrowheads="1"/>
            </p:cNvSpPr>
            <p:nvPr/>
          </p:nvSpPr>
          <p:spPr bwMode="auto">
            <a:xfrm>
              <a:off x="7399" y="7150"/>
              <a:ext cx="2987" cy="303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" name="Group 5"/>
            <p:cNvGrpSpPr>
              <a:grpSpLocks/>
            </p:cNvGrpSpPr>
            <p:nvPr/>
          </p:nvGrpSpPr>
          <p:grpSpPr bwMode="auto">
            <a:xfrm>
              <a:off x="7399" y="7151"/>
              <a:ext cx="2987" cy="3030"/>
              <a:chOff x="7399" y="7151"/>
              <a:chExt cx="2987" cy="3030"/>
            </a:xfrm>
          </p:grpSpPr>
          <p:grpSp>
            <p:nvGrpSpPr>
              <p:cNvPr id="30" name="Group 6"/>
              <p:cNvGrpSpPr>
                <a:grpSpLocks/>
              </p:cNvGrpSpPr>
              <p:nvPr/>
            </p:nvGrpSpPr>
            <p:grpSpPr bwMode="auto">
              <a:xfrm>
                <a:off x="8806" y="7442"/>
                <a:ext cx="1580" cy="2739"/>
                <a:chOff x="8806" y="7442"/>
                <a:chExt cx="1580" cy="2739"/>
              </a:xfrm>
            </p:grpSpPr>
            <p:sp>
              <p:nvSpPr>
                <p:cNvPr id="100" name="Freeform 7"/>
                <p:cNvSpPr>
                  <a:spLocks/>
                </p:cNvSpPr>
                <p:nvPr/>
              </p:nvSpPr>
              <p:spPr bwMode="auto">
                <a:xfrm>
                  <a:off x="9390" y="7805"/>
                  <a:ext cx="540" cy="472"/>
                </a:xfrm>
                <a:custGeom>
                  <a:avLst/>
                  <a:gdLst/>
                  <a:ahLst/>
                  <a:cxnLst>
                    <a:cxn ang="0">
                      <a:pos x="187" y="114"/>
                    </a:cxn>
                    <a:cxn ang="0">
                      <a:pos x="215" y="50"/>
                    </a:cxn>
                    <a:cxn ang="0">
                      <a:pos x="291" y="9"/>
                    </a:cxn>
                    <a:cxn ang="0">
                      <a:pos x="343" y="0"/>
                    </a:cxn>
                    <a:cxn ang="0">
                      <a:pos x="401" y="0"/>
                    </a:cxn>
                    <a:cxn ang="0">
                      <a:pos x="497" y="36"/>
                    </a:cxn>
                    <a:cxn ang="0">
                      <a:pos x="540" y="128"/>
                    </a:cxn>
                    <a:cxn ang="0">
                      <a:pos x="519" y="252"/>
                    </a:cxn>
                    <a:cxn ang="0">
                      <a:pos x="451" y="358"/>
                    </a:cxn>
                    <a:cxn ang="0">
                      <a:pos x="380" y="431"/>
                    </a:cxn>
                    <a:cxn ang="0">
                      <a:pos x="304" y="463"/>
                    </a:cxn>
                    <a:cxn ang="0">
                      <a:pos x="247" y="472"/>
                    </a:cxn>
                    <a:cxn ang="0">
                      <a:pos x="187" y="454"/>
                    </a:cxn>
                    <a:cxn ang="0">
                      <a:pos x="141" y="404"/>
                    </a:cxn>
                    <a:cxn ang="0">
                      <a:pos x="119" y="341"/>
                    </a:cxn>
                    <a:cxn ang="0">
                      <a:pos x="122" y="272"/>
                    </a:cxn>
                    <a:cxn ang="0">
                      <a:pos x="144" y="191"/>
                    </a:cxn>
                    <a:cxn ang="0">
                      <a:pos x="154" y="176"/>
                    </a:cxn>
                    <a:cxn ang="0">
                      <a:pos x="15" y="88"/>
                    </a:cxn>
                    <a:cxn ang="0">
                      <a:pos x="0" y="67"/>
                    </a:cxn>
                    <a:cxn ang="0">
                      <a:pos x="0" y="40"/>
                    </a:cxn>
                    <a:cxn ang="0">
                      <a:pos x="33" y="26"/>
                    </a:cxn>
                    <a:cxn ang="0">
                      <a:pos x="187" y="114"/>
                    </a:cxn>
                  </a:cxnLst>
                  <a:rect l="0" t="0" r="r" b="b"/>
                  <a:pathLst>
                    <a:path w="540" h="472">
                      <a:moveTo>
                        <a:pt x="187" y="114"/>
                      </a:moveTo>
                      <a:lnTo>
                        <a:pt x="215" y="50"/>
                      </a:lnTo>
                      <a:lnTo>
                        <a:pt x="291" y="9"/>
                      </a:lnTo>
                      <a:lnTo>
                        <a:pt x="343" y="0"/>
                      </a:lnTo>
                      <a:lnTo>
                        <a:pt x="401" y="0"/>
                      </a:lnTo>
                      <a:lnTo>
                        <a:pt x="497" y="36"/>
                      </a:lnTo>
                      <a:lnTo>
                        <a:pt x="540" y="128"/>
                      </a:lnTo>
                      <a:lnTo>
                        <a:pt x="519" y="252"/>
                      </a:lnTo>
                      <a:lnTo>
                        <a:pt x="451" y="358"/>
                      </a:lnTo>
                      <a:lnTo>
                        <a:pt x="380" y="431"/>
                      </a:lnTo>
                      <a:lnTo>
                        <a:pt x="304" y="463"/>
                      </a:lnTo>
                      <a:lnTo>
                        <a:pt x="247" y="472"/>
                      </a:lnTo>
                      <a:lnTo>
                        <a:pt x="187" y="454"/>
                      </a:lnTo>
                      <a:lnTo>
                        <a:pt x="141" y="404"/>
                      </a:lnTo>
                      <a:lnTo>
                        <a:pt x="119" y="341"/>
                      </a:lnTo>
                      <a:lnTo>
                        <a:pt x="122" y="272"/>
                      </a:lnTo>
                      <a:lnTo>
                        <a:pt x="144" y="191"/>
                      </a:lnTo>
                      <a:lnTo>
                        <a:pt x="154" y="176"/>
                      </a:lnTo>
                      <a:lnTo>
                        <a:pt x="15" y="88"/>
                      </a:lnTo>
                      <a:lnTo>
                        <a:pt x="0" y="67"/>
                      </a:lnTo>
                      <a:lnTo>
                        <a:pt x="0" y="40"/>
                      </a:lnTo>
                      <a:lnTo>
                        <a:pt x="33" y="26"/>
                      </a:lnTo>
                      <a:lnTo>
                        <a:pt x="187" y="1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8"/>
                <p:cNvSpPr>
                  <a:spLocks/>
                </p:cNvSpPr>
                <p:nvPr/>
              </p:nvSpPr>
              <p:spPr bwMode="auto">
                <a:xfrm>
                  <a:off x="9744" y="8434"/>
                  <a:ext cx="642" cy="904"/>
                </a:xfrm>
                <a:custGeom>
                  <a:avLst/>
                  <a:gdLst/>
                  <a:ahLst/>
                  <a:cxnLst>
                    <a:cxn ang="0">
                      <a:pos x="78" y="14"/>
                    </a:cxn>
                    <a:cxn ang="0">
                      <a:pos x="227" y="52"/>
                    </a:cxn>
                    <a:cxn ang="0">
                      <a:pos x="387" y="146"/>
                    </a:cxn>
                    <a:cxn ang="0">
                      <a:pos x="480" y="228"/>
                    </a:cxn>
                    <a:cxn ang="0">
                      <a:pos x="575" y="325"/>
                    </a:cxn>
                    <a:cxn ang="0">
                      <a:pos x="621" y="395"/>
                    </a:cxn>
                    <a:cxn ang="0">
                      <a:pos x="642" y="489"/>
                    </a:cxn>
                    <a:cxn ang="0">
                      <a:pos x="629" y="528"/>
                    </a:cxn>
                    <a:cxn ang="0">
                      <a:pos x="579" y="577"/>
                    </a:cxn>
                    <a:cxn ang="0">
                      <a:pos x="458" y="607"/>
                    </a:cxn>
                    <a:cxn ang="0">
                      <a:pos x="331" y="624"/>
                    </a:cxn>
                    <a:cxn ang="0">
                      <a:pos x="260" y="630"/>
                    </a:cxn>
                    <a:cxn ang="0">
                      <a:pos x="281" y="674"/>
                    </a:cxn>
                    <a:cxn ang="0">
                      <a:pos x="355" y="748"/>
                    </a:cxn>
                    <a:cxn ang="0">
                      <a:pos x="419" y="791"/>
                    </a:cxn>
                    <a:cxn ang="0">
                      <a:pos x="489" y="835"/>
                    </a:cxn>
                    <a:cxn ang="0">
                      <a:pos x="500" y="877"/>
                    </a:cxn>
                    <a:cxn ang="0">
                      <a:pos x="469" y="904"/>
                    </a:cxn>
                    <a:cxn ang="0">
                      <a:pos x="415" y="885"/>
                    </a:cxn>
                    <a:cxn ang="0">
                      <a:pos x="302" y="779"/>
                    </a:cxn>
                    <a:cxn ang="0">
                      <a:pos x="245" y="721"/>
                    </a:cxn>
                    <a:cxn ang="0">
                      <a:pos x="206" y="630"/>
                    </a:cxn>
                    <a:cxn ang="0">
                      <a:pos x="217" y="597"/>
                    </a:cxn>
                    <a:cxn ang="0">
                      <a:pos x="277" y="586"/>
                    </a:cxn>
                    <a:cxn ang="0">
                      <a:pos x="383" y="580"/>
                    </a:cxn>
                    <a:cxn ang="0">
                      <a:pos x="483" y="560"/>
                    </a:cxn>
                    <a:cxn ang="0">
                      <a:pos x="536" y="533"/>
                    </a:cxn>
                    <a:cxn ang="0">
                      <a:pos x="575" y="492"/>
                    </a:cxn>
                    <a:cxn ang="0">
                      <a:pos x="575" y="453"/>
                    </a:cxn>
                    <a:cxn ang="0">
                      <a:pos x="558" y="386"/>
                    </a:cxn>
                    <a:cxn ang="0">
                      <a:pos x="515" y="342"/>
                    </a:cxn>
                    <a:cxn ang="0">
                      <a:pos x="480" y="295"/>
                    </a:cxn>
                    <a:cxn ang="0">
                      <a:pos x="426" y="261"/>
                    </a:cxn>
                    <a:cxn ang="0">
                      <a:pos x="355" y="202"/>
                    </a:cxn>
                    <a:cxn ang="0">
                      <a:pos x="270" y="157"/>
                    </a:cxn>
                    <a:cxn ang="0">
                      <a:pos x="192" y="137"/>
                    </a:cxn>
                    <a:cxn ang="0">
                      <a:pos x="97" y="123"/>
                    </a:cxn>
                    <a:cxn ang="0">
                      <a:pos x="37" y="102"/>
                    </a:cxn>
                    <a:cxn ang="0">
                      <a:pos x="0" y="67"/>
                    </a:cxn>
                    <a:cxn ang="0">
                      <a:pos x="0" y="17"/>
                    </a:cxn>
                    <a:cxn ang="0">
                      <a:pos x="37" y="0"/>
                    </a:cxn>
                    <a:cxn ang="0">
                      <a:pos x="108" y="14"/>
                    </a:cxn>
                    <a:cxn ang="0">
                      <a:pos x="117" y="17"/>
                    </a:cxn>
                    <a:cxn ang="0">
                      <a:pos x="78" y="14"/>
                    </a:cxn>
                  </a:cxnLst>
                  <a:rect l="0" t="0" r="r" b="b"/>
                  <a:pathLst>
                    <a:path w="642" h="904">
                      <a:moveTo>
                        <a:pt x="78" y="14"/>
                      </a:moveTo>
                      <a:lnTo>
                        <a:pt x="227" y="52"/>
                      </a:lnTo>
                      <a:lnTo>
                        <a:pt x="387" y="146"/>
                      </a:lnTo>
                      <a:lnTo>
                        <a:pt x="480" y="228"/>
                      </a:lnTo>
                      <a:lnTo>
                        <a:pt x="575" y="325"/>
                      </a:lnTo>
                      <a:lnTo>
                        <a:pt x="621" y="395"/>
                      </a:lnTo>
                      <a:lnTo>
                        <a:pt x="642" y="489"/>
                      </a:lnTo>
                      <a:lnTo>
                        <a:pt x="629" y="528"/>
                      </a:lnTo>
                      <a:lnTo>
                        <a:pt x="579" y="577"/>
                      </a:lnTo>
                      <a:lnTo>
                        <a:pt x="458" y="607"/>
                      </a:lnTo>
                      <a:lnTo>
                        <a:pt x="331" y="624"/>
                      </a:lnTo>
                      <a:lnTo>
                        <a:pt x="260" y="630"/>
                      </a:lnTo>
                      <a:lnTo>
                        <a:pt x="281" y="674"/>
                      </a:lnTo>
                      <a:lnTo>
                        <a:pt x="355" y="748"/>
                      </a:lnTo>
                      <a:lnTo>
                        <a:pt x="419" y="791"/>
                      </a:lnTo>
                      <a:lnTo>
                        <a:pt x="489" y="835"/>
                      </a:lnTo>
                      <a:lnTo>
                        <a:pt x="500" y="877"/>
                      </a:lnTo>
                      <a:lnTo>
                        <a:pt x="469" y="904"/>
                      </a:lnTo>
                      <a:lnTo>
                        <a:pt x="415" y="885"/>
                      </a:lnTo>
                      <a:lnTo>
                        <a:pt x="302" y="779"/>
                      </a:lnTo>
                      <a:lnTo>
                        <a:pt x="245" y="721"/>
                      </a:lnTo>
                      <a:lnTo>
                        <a:pt x="206" y="630"/>
                      </a:lnTo>
                      <a:lnTo>
                        <a:pt x="217" y="597"/>
                      </a:lnTo>
                      <a:lnTo>
                        <a:pt x="277" y="586"/>
                      </a:lnTo>
                      <a:lnTo>
                        <a:pt x="383" y="580"/>
                      </a:lnTo>
                      <a:lnTo>
                        <a:pt x="483" y="560"/>
                      </a:lnTo>
                      <a:lnTo>
                        <a:pt x="536" y="533"/>
                      </a:lnTo>
                      <a:lnTo>
                        <a:pt x="575" y="492"/>
                      </a:lnTo>
                      <a:lnTo>
                        <a:pt x="575" y="453"/>
                      </a:lnTo>
                      <a:lnTo>
                        <a:pt x="558" y="386"/>
                      </a:lnTo>
                      <a:lnTo>
                        <a:pt x="515" y="342"/>
                      </a:lnTo>
                      <a:lnTo>
                        <a:pt x="480" y="295"/>
                      </a:lnTo>
                      <a:lnTo>
                        <a:pt x="426" y="261"/>
                      </a:lnTo>
                      <a:lnTo>
                        <a:pt x="355" y="202"/>
                      </a:lnTo>
                      <a:lnTo>
                        <a:pt x="270" y="157"/>
                      </a:lnTo>
                      <a:lnTo>
                        <a:pt x="192" y="137"/>
                      </a:lnTo>
                      <a:lnTo>
                        <a:pt x="97" y="123"/>
                      </a:lnTo>
                      <a:lnTo>
                        <a:pt x="37" y="102"/>
                      </a:lnTo>
                      <a:lnTo>
                        <a:pt x="0" y="67"/>
                      </a:lnTo>
                      <a:lnTo>
                        <a:pt x="0" y="17"/>
                      </a:lnTo>
                      <a:lnTo>
                        <a:pt x="37" y="0"/>
                      </a:lnTo>
                      <a:lnTo>
                        <a:pt x="108" y="14"/>
                      </a:lnTo>
                      <a:lnTo>
                        <a:pt x="117" y="17"/>
                      </a:lnTo>
                      <a:lnTo>
                        <a:pt x="78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9"/>
                <p:cNvSpPr>
                  <a:spLocks/>
                </p:cNvSpPr>
                <p:nvPr/>
              </p:nvSpPr>
              <p:spPr bwMode="auto">
                <a:xfrm>
                  <a:off x="8806" y="7442"/>
                  <a:ext cx="744" cy="1025"/>
                </a:xfrm>
                <a:custGeom>
                  <a:avLst/>
                  <a:gdLst/>
                  <a:ahLst/>
                  <a:cxnLst>
                    <a:cxn ang="0">
                      <a:pos x="681" y="881"/>
                    </a:cxn>
                    <a:cxn ang="0">
                      <a:pos x="737" y="927"/>
                    </a:cxn>
                    <a:cxn ang="0">
                      <a:pos x="744" y="972"/>
                    </a:cxn>
                    <a:cxn ang="0">
                      <a:pos x="723" y="1016"/>
                    </a:cxn>
                    <a:cxn ang="0">
                      <a:pos x="662" y="1025"/>
                    </a:cxn>
                    <a:cxn ang="0">
                      <a:pos x="584" y="937"/>
                    </a:cxn>
                    <a:cxn ang="0">
                      <a:pos x="553" y="862"/>
                    </a:cxn>
                    <a:cxn ang="0">
                      <a:pos x="493" y="768"/>
                    </a:cxn>
                    <a:cxn ang="0">
                      <a:pos x="435" y="662"/>
                    </a:cxn>
                    <a:cxn ang="0">
                      <a:pos x="383" y="574"/>
                    </a:cxn>
                    <a:cxn ang="0">
                      <a:pos x="309" y="464"/>
                    </a:cxn>
                    <a:cxn ang="0">
                      <a:pos x="216" y="362"/>
                    </a:cxn>
                    <a:cxn ang="0">
                      <a:pos x="141" y="273"/>
                    </a:cxn>
                    <a:cxn ang="0">
                      <a:pos x="106" y="247"/>
                    </a:cxn>
                    <a:cxn ang="0">
                      <a:pos x="74" y="247"/>
                    </a:cxn>
                    <a:cxn ang="0">
                      <a:pos x="24" y="229"/>
                    </a:cxn>
                    <a:cxn ang="0">
                      <a:pos x="11" y="191"/>
                    </a:cxn>
                    <a:cxn ang="0">
                      <a:pos x="0" y="123"/>
                    </a:cxn>
                    <a:cxn ang="0">
                      <a:pos x="11" y="58"/>
                    </a:cxn>
                    <a:cxn ang="0">
                      <a:pos x="35" y="17"/>
                    </a:cxn>
                    <a:cxn ang="0">
                      <a:pos x="67" y="0"/>
                    </a:cxn>
                    <a:cxn ang="0">
                      <a:pos x="110" y="23"/>
                    </a:cxn>
                    <a:cxn ang="0">
                      <a:pos x="130" y="8"/>
                    </a:cxn>
                    <a:cxn ang="0">
                      <a:pos x="149" y="41"/>
                    </a:cxn>
                    <a:cxn ang="0">
                      <a:pos x="163" y="123"/>
                    </a:cxn>
                    <a:cxn ang="0">
                      <a:pos x="152" y="164"/>
                    </a:cxn>
                    <a:cxn ang="0">
                      <a:pos x="160" y="229"/>
                    </a:cxn>
                    <a:cxn ang="0">
                      <a:pos x="195" y="273"/>
                    </a:cxn>
                    <a:cxn ang="0">
                      <a:pos x="279" y="368"/>
                    </a:cxn>
                    <a:cxn ang="0">
                      <a:pos x="344" y="433"/>
                    </a:cxn>
                    <a:cxn ang="0">
                      <a:pos x="407" y="512"/>
                    </a:cxn>
                    <a:cxn ang="0">
                      <a:pos x="446" y="565"/>
                    </a:cxn>
                    <a:cxn ang="0">
                      <a:pos x="525" y="650"/>
                    </a:cxn>
                    <a:cxn ang="0">
                      <a:pos x="584" y="751"/>
                    </a:cxn>
                    <a:cxn ang="0">
                      <a:pos x="642" y="866"/>
                    </a:cxn>
                    <a:cxn ang="0">
                      <a:pos x="681" y="881"/>
                    </a:cxn>
                  </a:cxnLst>
                  <a:rect l="0" t="0" r="r" b="b"/>
                  <a:pathLst>
                    <a:path w="744" h="1025">
                      <a:moveTo>
                        <a:pt x="681" y="881"/>
                      </a:moveTo>
                      <a:lnTo>
                        <a:pt x="737" y="927"/>
                      </a:lnTo>
                      <a:lnTo>
                        <a:pt x="744" y="972"/>
                      </a:lnTo>
                      <a:lnTo>
                        <a:pt x="723" y="1016"/>
                      </a:lnTo>
                      <a:lnTo>
                        <a:pt x="662" y="1025"/>
                      </a:lnTo>
                      <a:lnTo>
                        <a:pt x="584" y="937"/>
                      </a:lnTo>
                      <a:lnTo>
                        <a:pt x="553" y="862"/>
                      </a:lnTo>
                      <a:lnTo>
                        <a:pt x="493" y="768"/>
                      </a:lnTo>
                      <a:lnTo>
                        <a:pt x="435" y="662"/>
                      </a:lnTo>
                      <a:lnTo>
                        <a:pt x="383" y="574"/>
                      </a:lnTo>
                      <a:lnTo>
                        <a:pt x="309" y="464"/>
                      </a:lnTo>
                      <a:lnTo>
                        <a:pt x="216" y="362"/>
                      </a:lnTo>
                      <a:lnTo>
                        <a:pt x="141" y="273"/>
                      </a:lnTo>
                      <a:lnTo>
                        <a:pt x="106" y="247"/>
                      </a:lnTo>
                      <a:lnTo>
                        <a:pt x="74" y="247"/>
                      </a:lnTo>
                      <a:lnTo>
                        <a:pt x="24" y="229"/>
                      </a:lnTo>
                      <a:lnTo>
                        <a:pt x="11" y="191"/>
                      </a:lnTo>
                      <a:lnTo>
                        <a:pt x="0" y="123"/>
                      </a:lnTo>
                      <a:lnTo>
                        <a:pt x="11" y="58"/>
                      </a:lnTo>
                      <a:lnTo>
                        <a:pt x="35" y="17"/>
                      </a:lnTo>
                      <a:lnTo>
                        <a:pt x="67" y="0"/>
                      </a:lnTo>
                      <a:lnTo>
                        <a:pt x="110" y="23"/>
                      </a:lnTo>
                      <a:lnTo>
                        <a:pt x="130" y="8"/>
                      </a:lnTo>
                      <a:lnTo>
                        <a:pt x="149" y="41"/>
                      </a:lnTo>
                      <a:lnTo>
                        <a:pt x="163" y="123"/>
                      </a:lnTo>
                      <a:lnTo>
                        <a:pt x="152" y="164"/>
                      </a:lnTo>
                      <a:lnTo>
                        <a:pt x="160" y="229"/>
                      </a:lnTo>
                      <a:lnTo>
                        <a:pt x="195" y="273"/>
                      </a:lnTo>
                      <a:lnTo>
                        <a:pt x="279" y="368"/>
                      </a:lnTo>
                      <a:lnTo>
                        <a:pt x="344" y="433"/>
                      </a:lnTo>
                      <a:lnTo>
                        <a:pt x="407" y="512"/>
                      </a:lnTo>
                      <a:lnTo>
                        <a:pt x="446" y="565"/>
                      </a:lnTo>
                      <a:lnTo>
                        <a:pt x="525" y="650"/>
                      </a:lnTo>
                      <a:lnTo>
                        <a:pt x="584" y="751"/>
                      </a:lnTo>
                      <a:lnTo>
                        <a:pt x="642" y="866"/>
                      </a:lnTo>
                      <a:lnTo>
                        <a:pt x="681" y="8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10"/>
                <p:cNvSpPr>
                  <a:spLocks/>
                </p:cNvSpPr>
                <p:nvPr/>
              </p:nvSpPr>
              <p:spPr bwMode="auto">
                <a:xfrm>
                  <a:off x="9370" y="8315"/>
                  <a:ext cx="457" cy="937"/>
                </a:xfrm>
                <a:custGeom>
                  <a:avLst/>
                  <a:gdLst/>
                  <a:ahLst/>
                  <a:cxnLst>
                    <a:cxn ang="0">
                      <a:pos x="14" y="247"/>
                    </a:cxn>
                    <a:cxn ang="0">
                      <a:pos x="63" y="123"/>
                    </a:cxn>
                    <a:cxn ang="0">
                      <a:pos x="106" y="65"/>
                    </a:cxn>
                    <a:cxn ang="0">
                      <a:pos x="180" y="4"/>
                    </a:cxn>
                    <a:cxn ang="0">
                      <a:pos x="245" y="0"/>
                    </a:cxn>
                    <a:cxn ang="0">
                      <a:pos x="312" y="19"/>
                    </a:cxn>
                    <a:cxn ang="0">
                      <a:pos x="372" y="62"/>
                    </a:cxn>
                    <a:cxn ang="0">
                      <a:pos x="372" y="144"/>
                    </a:cxn>
                    <a:cxn ang="0">
                      <a:pos x="344" y="215"/>
                    </a:cxn>
                    <a:cxn ang="0">
                      <a:pos x="344" y="344"/>
                    </a:cxn>
                    <a:cxn ang="0">
                      <a:pos x="355" y="541"/>
                    </a:cxn>
                    <a:cxn ang="0">
                      <a:pos x="407" y="662"/>
                    </a:cxn>
                    <a:cxn ang="0">
                      <a:pos x="457" y="758"/>
                    </a:cxn>
                    <a:cxn ang="0">
                      <a:pos x="457" y="832"/>
                    </a:cxn>
                    <a:cxn ang="0">
                      <a:pos x="403" y="902"/>
                    </a:cxn>
                    <a:cxn ang="0">
                      <a:pos x="361" y="935"/>
                    </a:cxn>
                    <a:cxn ang="0">
                      <a:pos x="297" y="937"/>
                    </a:cxn>
                    <a:cxn ang="0">
                      <a:pos x="223" y="937"/>
                    </a:cxn>
                    <a:cxn ang="0">
                      <a:pos x="141" y="917"/>
                    </a:cxn>
                    <a:cxn ang="0">
                      <a:pos x="63" y="793"/>
                    </a:cxn>
                    <a:cxn ang="0">
                      <a:pos x="20" y="647"/>
                    </a:cxn>
                    <a:cxn ang="0">
                      <a:pos x="0" y="532"/>
                    </a:cxn>
                    <a:cxn ang="0">
                      <a:pos x="0" y="397"/>
                    </a:cxn>
                    <a:cxn ang="0">
                      <a:pos x="14" y="247"/>
                    </a:cxn>
                  </a:cxnLst>
                  <a:rect l="0" t="0" r="r" b="b"/>
                  <a:pathLst>
                    <a:path w="457" h="937">
                      <a:moveTo>
                        <a:pt x="14" y="247"/>
                      </a:moveTo>
                      <a:lnTo>
                        <a:pt x="63" y="123"/>
                      </a:lnTo>
                      <a:lnTo>
                        <a:pt x="106" y="65"/>
                      </a:lnTo>
                      <a:lnTo>
                        <a:pt x="180" y="4"/>
                      </a:lnTo>
                      <a:lnTo>
                        <a:pt x="245" y="0"/>
                      </a:lnTo>
                      <a:lnTo>
                        <a:pt x="312" y="19"/>
                      </a:lnTo>
                      <a:lnTo>
                        <a:pt x="372" y="62"/>
                      </a:lnTo>
                      <a:lnTo>
                        <a:pt x="372" y="144"/>
                      </a:lnTo>
                      <a:lnTo>
                        <a:pt x="344" y="215"/>
                      </a:lnTo>
                      <a:lnTo>
                        <a:pt x="344" y="344"/>
                      </a:lnTo>
                      <a:lnTo>
                        <a:pt x="355" y="541"/>
                      </a:lnTo>
                      <a:lnTo>
                        <a:pt x="407" y="662"/>
                      </a:lnTo>
                      <a:lnTo>
                        <a:pt x="457" y="758"/>
                      </a:lnTo>
                      <a:lnTo>
                        <a:pt x="457" y="832"/>
                      </a:lnTo>
                      <a:lnTo>
                        <a:pt x="403" y="902"/>
                      </a:lnTo>
                      <a:lnTo>
                        <a:pt x="361" y="935"/>
                      </a:lnTo>
                      <a:lnTo>
                        <a:pt x="297" y="937"/>
                      </a:lnTo>
                      <a:lnTo>
                        <a:pt x="223" y="937"/>
                      </a:lnTo>
                      <a:lnTo>
                        <a:pt x="141" y="917"/>
                      </a:lnTo>
                      <a:lnTo>
                        <a:pt x="63" y="793"/>
                      </a:lnTo>
                      <a:lnTo>
                        <a:pt x="20" y="647"/>
                      </a:lnTo>
                      <a:lnTo>
                        <a:pt x="0" y="532"/>
                      </a:lnTo>
                      <a:lnTo>
                        <a:pt x="0" y="397"/>
                      </a:lnTo>
                      <a:lnTo>
                        <a:pt x="14" y="2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11"/>
                <p:cNvSpPr>
                  <a:spLocks/>
                </p:cNvSpPr>
                <p:nvPr/>
              </p:nvSpPr>
              <p:spPr bwMode="auto">
                <a:xfrm>
                  <a:off x="9543" y="9113"/>
                  <a:ext cx="387" cy="982"/>
                </a:xfrm>
                <a:custGeom>
                  <a:avLst/>
                  <a:gdLst/>
                  <a:ahLst/>
                  <a:cxnLst>
                    <a:cxn ang="0">
                      <a:pos x="212" y="17"/>
                    </a:cxn>
                    <a:cxn ang="0">
                      <a:pos x="163" y="0"/>
                    </a:cxn>
                    <a:cxn ang="0">
                      <a:pos x="117" y="23"/>
                    </a:cxn>
                    <a:cxn ang="0">
                      <a:pos x="89" y="106"/>
                    </a:cxn>
                    <a:cxn ang="0">
                      <a:pos x="117" y="239"/>
                    </a:cxn>
                    <a:cxn ang="0">
                      <a:pos x="163" y="310"/>
                    </a:cxn>
                    <a:cxn ang="0">
                      <a:pos x="212" y="433"/>
                    </a:cxn>
                    <a:cxn ang="0">
                      <a:pos x="238" y="496"/>
                    </a:cxn>
                    <a:cxn ang="0">
                      <a:pos x="238" y="575"/>
                    </a:cxn>
                    <a:cxn ang="0">
                      <a:pos x="173" y="654"/>
                    </a:cxn>
                    <a:cxn ang="0">
                      <a:pos x="85" y="740"/>
                    </a:cxn>
                    <a:cxn ang="0">
                      <a:pos x="32" y="785"/>
                    </a:cxn>
                    <a:cxn ang="0">
                      <a:pos x="0" y="820"/>
                    </a:cxn>
                    <a:cxn ang="0">
                      <a:pos x="0" y="858"/>
                    </a:cxn>
                    <a:cxn ang="0">
                      <a:pos x="35" y="864"/>
                    </a:cxn>
                    <a:cxn ang="0">
                      <a:pos x="121" y="882"/>
                    </a:cxn>
                    <a:cxn ang="0">
                      <a:pos x="245" y="935"/>
                    </a:cxn>
                    <a:cxn ang="0">
                      <a:pos x="280" y="973"/>
                    </a:cxn>
                    <a:cxn ang="0">
                      <a:pos x="329" y="982"/>
                    </a:cxn>
                    <a:cxn ang="0">
                      <a:pos x="387" y="937"/>
                    </a:cxn>
                    <a:cxn ang="0">
                      <a:pos x="351" y="918"/>
                    </a:cxn>
                    <a:cxn ang="0">
                      <a:pos x="216" y="876"/>
                    </a:cxn>
                    <a:cxn ang="0">
                      <a:pos x="128" y="855"/>
                    </a:cxn>
                    <a:cxn ang="0">
                      <a:pos x="63" y="831"/>
                    </a:cxn>
                    <a:cxn ang="0">
                      <a:pos x="63" y="823"/>
                    </a:cxn>
                    <a:cxn ang="0">
                      <a:pos x="74" y="802"/>
                    </a:cxn>
                    <a:cxn ang="0">
                      <a:pos x="117" y="760"/>
                    </a:cxn>
                    <a:cxn ang="0">
                      <a:pos x="238" y="672"/>
                    </a:cxn>
                    <a:cxn ang="0">
                      <a:pos x="309" y="598"/>
                    </a:cxn>
                    <a:cxn ang="0">
                      <a:pos x="323" y="546"/>
                    </a:cxn>
                    <a:cxn ang="0">
                      <a:pos x="312" y="469"/>
                    </a:cxn>
                    <a:cxn ang="0">
                      <a:pos x="280" y="406"/>
                    </a:cxn>
                    <a:cxn ang="0">
                      <a:pos x="238" y="319"/>
                    </a:cxn>
                    <a:cxn ang="0">
                      <a:pos x="223" y="227"/>
                    </a:cxn>
                    <a:cxn ang="0">
                      <a:pos x="223" y="138"/>
                    </a:cxn>
                    <a:cxn ang="0">
                      <a:pos x="223" y="59"/>
                    </a:cxn>
                    <a:cxn ang="0">
                      <a:pos x="212" y="17"/>
                    </a:cxn>
                  </a:cxnLst>
                  <a:rect l="0" t="0" r="r" b="b"/>
                  <a:pathLst>
                    <a:path w="387" h="982">
                      <a:moveTo>
                        <a:pt x="212" y="17"/>
                      </a:moveTo>
                      <a:lnTo>
                        <a:pt x="163" y="0"/>
                      </a:lnTo>
                      <a:lnTo>
                        <a:pt x="117" y="23"/>
                      </a:lnTo>
                      <a:lnTo>
                        <a:pt x="89" y="106"/>
                      </a:lnTo>
                      <a:lnTo>
                        <a:pt x="117" y="239"/>
                      </a:lnTo>
                      <a:lnTo>
                        <a:pt x="163" y="310"/>
                      </a:lnTo>
                      <a:lnTo>
                        <a:pt x="212" y="433"/>
                      </a:lnTo>
                      <a:lnTo>
                        <a:pt x="238" y="496"/>
                      </a:lnTo>
                      <a:lnTo>
                        <a:pt x="238" y="575"/>
                      </a:lnTo>
                      <a:lnTo>
                        <a:pt x="173" y="654"/>
                      </a:lnTo>
                      <a:lnTo>
                        <a:pt x="85" y="740"/>
                      </a:lnTo>
                      <a:lnTo>
                        <a:pt x="32" y="785"/>
                      </a:lnTo>
                      <a:lnTo>
                        <a:pt x="0" y="820"/>
                      </a:lnTo>
                      <a:lnTo>
                        <a:pt x="0" y="858"/>
                      </a:lnTo>
                      <a:lnTo>
                        <a:pt x="35" y="864"/>
                      </a:lnTo>
                      <a:lnTo>
                        <a:pt x="121" y="882"/>
                      </a:lnTo>
                      <a:lnTo>
                        <a:pt x="245" y="935"/>
                      </a:lnTo>
                      <a:lnTo>
                        <a:pt x="280" y="973"/>
                      </a:lnTo>
                      <a:lnTo>
                        <a:pt x="329" y="982"/>
                      </a:lnTo>
                      <a:lnTo>
                        <a:pt x="387" y="937"/>
                      </a:lnTo>
                      <a:lnTo>
                        <a:pt x="351" y="918"/>
                      </a:lnTo>
                      <a:lnTo>
                        <a:pt x="216" y="876"/>
                      </a:lnTo>
                      <a:lnTo>
                        <a:pt x="128" y="855"/>
                      </a:lnTo>
                      <a:lnTo>
                        <a:pt x="63" y="831"/>
                      </a:lnTo>
                      <a:lnTo>
                        <a:pt x="63" y="823"/>
                      </a:lnTo>
                      <a:lnTo>
                        <a:pt x="74" y="802"/>
                      </a:lnTo>
                      <a:lnTo>
                        <a:pt x="117" y="760"/>
                      </a:lnTo>
                      <a:lnTo>
                        <a:pt x="238" y="672"/>
                      </a:lnTo>
                      <a:lnTo>
                        <a:pt x="309" y="598"/>
                      </a:lnTo>
                      <a:lnTo>
                        <a:pt x="323" y="546"/>
                      </a:lnTo>
                      <a:lnTo>
                        <a:pt x="312" y="469"/>
                      </a:lnTo>
                      <a:lnTo>
                        <a:pt x="280" y="406"/>
                      </a:lnTo>
                      <a:lnTo>
                        <a:pt x="238" y="319"/>
                      </a:lnTo>
                      <a:lnTo>
                        <a:pt x="223" y="227"/>
                      </a:lnTo>
                      <a:lnTo>
                        <a:pt x="223" y="138"/>
                      </a:lnTo>
                      <a:lnTo>
                        <a:pt x="223" y="59"/>
                      </a:lnTo>
                      <a:lnTo>
                        <a:pt x="212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12"/>
                <p:cNvSpPr>
                  <a:spLocks/>
                </p:cNvSpPr>
                <p:nvPr/>
              </p:nvSpPr>
              <p:spPr bwMode="auto">
                <a:xfrm>
                  <a:off x="9307" y="9119"/>
                  <a:ext cx="316" cy="1062"/>
                </a:xfrm>
                <a:custGeom>
                  <a:avLst/>
                  <a:gdLst/>
                  <a:ahLst/>
                  <a:cxnLst>
                    <a:cxn ang="0">
                      <a:pos x="161" y="165"/>
                    </a:cxn>
                    <a:cxn ang="0">
                      <a:pos x="200" y="54"/>
                    </a:cxn>
                    <a:cxn ang="0">
                      <a:pos x="246" y="0"/>
                    </a:cxn>
                    <a:cxn ang="0">
                      <a:pos x="277" y="0"/>
                    </a:cxn>
                    <a:cxn ang="0">
                      <a:pos x="316" y="27"/>
                    </a:cxn>
                    <a:cxn ang="0">
                      <a:pos x="305" y="121"/>
                    </a:cxn>
                    <a:cxn ang="0">
                      <a:pos x="274" y="200"/>
                    </a:cxn>
                    <a:cxn ang="0">
                      <a:pos x="203" y="283"/>
                    </a:cxn>
                    <a:cxn ang="0">
                      <a:pos x="141" y="416"/>
                    </a:cxn>
                    <a:cxn ang="0">
                      <a:pos x="105" y="493"/>
                    </a:cxn>
                    <a:cxn ang="0">
                      <a:pos x="87" y="566"/>
                    </a:cxn>
                    <a:cxn ang="0">
                      <a:pos x="98" y="643"/>
                    </a:cxn>
                    <a:cxn ang="0">
                      <a:pos x="126" y="735"/>
                    </a:cxn>
                    <a:cxn ang="0">
                      <a:pos x="150" y="785"/>
                    </a:cxn>
                    <a:cxn ang="0">
                      <a:pos x="172" y="856"/>
                    </a:cxn>
                    <a:cxn ang="0">
                      <a:pos x="169" y="885"/>
                    </a:cxn>
                    <a:cxn ang="0">
                      <a:pos x="119" y="997"/>
                    </a:cxn>
                    <a:cxn ang="0">
                      <a:pos x="105" y="1059"/>
                    </a:cxn>
                    <a:cxn ang="0">
                      <a:pos x="63" y="1062"/>
                    </a:cxn>
                    <a:cxn ang="0">
                      <a:pos x="10" y="1032"/>
                    </a:cxn>
                    <a:cxn ang="0">
                      <a:pos x="3" y="1006"/>
                    </a:cxn>
                    <a:cxn ang="0">
                      <a:pos x="25" y="974"/>
                    </a:cxn>
                    <a:cxn ang="0">
                      <a:pos x="85" y="912"/>
                    </a:cxn>
                    <a:cxn ang="0">
                      <a:pos x="119" y="876"/>
                    </a:cxn>
                    <a:cxn ang="0">
                      <a:pos x="126" y="847"/>
                    </a:cxn>
                    <a:cxn ang="0">
                      <a:pos x="105" y="793"/>
                    </a:cxn>
                    <a:cxn ang="0">
                      <a:pos x="66" y="726"/>
                    </a:cxn>
                    <a:cxn ang="0">
                      <a:pos x="31" y="646"/>
                    </a:cxn>
                    <a:cxn ang="0">
                      <a:pos x="10" y="590"/>
                    </a:cxn>
                    <a:cxn ang="0">
                      <a:pos x="0" y="522"/>
                    </a:cxn>
                    <a:cxn ang="0">
                      <a:pos x="31" y="452"/>
                    </a:cxn>
                    <a:cxn ang="0">
                      <a:pos x="77" y="354"/>
                    </a:cxn>
                    <a:cxn ang="0">
                      <a:pos x="141" y="246"/>
                    </a:cxn>
                    <a:cxn ang="0">
                      <a:pos x="161" y="165"/>
                    </a:cxn>
                  </a:cxnLst>
                  <a:rect l="0" t="0" r="r" b="b"/>
                  <a:pathLst>
                    <a:path w="316" h="1062">
                      <a:moveTo>
                        <a:pt x="161" y="165"/>
                      </a:moveTo>
                      <a:lnTo>
                        <a:pt x="200" y="54"/>
                      </a:lnTo>
                      <a:lnTo>
                        <a:pt x="246" y="0"/>
                      </a:lnTo>
                      <a:lnTo>
                        <a:pt x="277" y="0"/>
                      </a:lnTo>
                      <a:lnTo>
                        <a:pt x="316" y="27"/>
                      </a:lnTo>
                      <a:lnTo>
                        <a:pt x="305" y="121"/>
                      </a:lnTo>
                      <a:lnTo>
                        <a:pt x="274" y="200"/>
                      </a:lnTo>
                      <a:lnTo>
                        <a:pt x="203" y="283"/>
                      </a:lnTo>
                      <a:lnTo>
                        <a:pt x="141" y="416"/>
                      </a:lnTo>
                      <a:lnTo>
                        <a:pt x="105" y="493"/>
                      </a:lnTo>
                      <a:lnTo>
                        <a:pt x="87" y="566"/>
                      </a:lnTo>
                      <a:lnTo>
                        <a:pt x="98" y="643"/>
                      </a:lnTo>
                      <a:lnTo>
                        <a:pt x="126" y="735"/>
                      </a:lnTo>
                      <a:lnTo>
                        <a:pt x="150" y="785"/>
                      </a:lnTo>
                      <a:lnTo>
                        <a:pt x="172" y="856"/>
                      </a:lnTo>
                      <a:lnTo>
                        <a:pt x="169" y="885"/>
                      </a:lnTo>
                      <a:lnTo>
                        <a:pt x="119" y="997"/>
                      </a:lnTo>
                      <a:lnTo>
                        <a:pt x="105" y="1059"/>
                      </a:lnTo>
                      <a:lnTo>
                        <a:pt x="63" y="1062"/>
                      </a:lnTo>
                      <a:lnTo>
                        <a:pt x="10" y="1032"/>
                      </a:lnTo>
                      <a:lnTo>
                        <a:pt x="3" y="1006"/>
                      </a:lnTo>
                      <a:lnTo>
                        <a:pt x="25" y="974"/>
                      </a:lnTo>
                      <a:lnTo>
                        <a:pt x="85" y="912"/>
                      </a:lnTo>
                      <a:lnTo>
                        <a:pt x="119" y="876"/>
                      </a:lnTo>
                      <a:lnTo>
                        <a:pt x="126" y="847"/>
                      </a:lnTo>
                      <a:lnTo>
                        <a:pt x="105" y="793"/>
                      </a:lnTo>
                      <a:lnTo>
                        <a:pt x="66" y="726"/>
                      </a:lnTo>
                      <a:lnTo>
                        <a:pt x="31" y="646"/>
                      </a:lnTo>
                      <a:lnTo>
                        <a:pt x="10" y="590"/>
                      </a:lnTo>
                      <a:lnTo>
                        <a:pt x="0" y="522"/>
                      </a:lnTo>
                      <a:lnTo>
                        <a:pt x="31" y="452"/>
                      </a:lnTo>
                      <a:lnTo>
                        <a:pt x="77" y="354"/>
                      </a:lnTo>
                      <a:lnTo>
                        <a:pt x="141" y="246"/>
                      </a:lnTo>
                      <a:lnTo>
                        <a:pt x="161" y="1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13"/>
              <p:cNvGrpSpPr>
                <a:grpSpLocks/>
              </p:cNvGrpSpPr>
              <p:nvPr/>
            </p:nvGrpSpPr>
            <p:grpSpPr bwMode="auto">
              <a:xfrm>
                <a:off x="7399" y="7151"/>
                <a:ext cx="1729" cy="3019"/>
                <a:chOff x="7399" y="7151"/>
                <a:chExt cx="1729" cy="3019"/>
              </a:xfrm>
            </p:grpSpPr>
            <p:sp>
              <p:nvSpPr>
                <p:cNvPr id="94" name="Freeform 14"/>
                <p:cNvSpPr>
                  <a:spLocks/>
                </p:cNvSpPr>
                <p:nvPr/>
              </p:nvSpPr>
              <p:spPr bwMode="auto">
                <a:xfrm>
                  <a:off x="8231" y="7850"/>
                  <a:ext cx="345" cy="493"/>
                </a:xfrm>
                <a:custGeom>
                  <a:avLst/>
                  <a:gdLst/>
                  <a:ahLst/>
                  <a:cxnLst>
                    <a:cxn ang="0">
                      <a:pos x="4" y="253"/>
                    </a:cxn>
                    <a:cxn ang="0">
                      <a:pos x="15" y="198"/>
                    </a:cxn>
                    <a:cxn ang="0">
                      <a:pos x="47" y="149"/>
                    </a:cxn>
                    <a:cxn ang="0">
                      <a:pos x="89" y="124"/>
                    </a:cxn>
                    <a:cxn ang="0">
                      <a:pos x="132" y="103"/>
                    </a:cxn>
                    <a:cxn ang="0">
                      <a:pos x="143" y="0"/>
                    </a:cxn>
                    <a:cxn ang="0">
                      <a:pos x="182" y="11"/>
                    </a:cxn>
                    <a:cxn ang="0">
                      <a:pos x="175" y="108"/>
                    </a:cxn>
                    <a:cxn ang="0">
                      <a:pos x="217" y="115"/>
                    </a:cxn>
                    <a:cxn ang="0">
                      <a:pos x="281" y="144"/>
                    </a:cxn>
                    <a:cxn ang="0">
                      <a:pos x="331" y="214"/>
                    </a:cxn>
                    <a:cxn ang="0">
                      <a:pos x="345" y="287"/>
                    </a:cxn>
                    <a:cxn ang="0">
                      <a:pos x="334" y="369"/>
                    </a:cxn>
                    <a:cxn ang="0">
                      <a:pos x="310" y="441"/>
                    </a:cxn>
                    <a:cxn ang="0">
                      <a:pos x="249" y="480"/>
                    </a:cxn>
                    <a:cxn ang="0">
                      <a:pos x="186" y="493"/>
                    </a:cxn>
                    <a:cxn ang="0">
                      <a:pos x="100" y="493"/>
                    </a:cxn>
                    <a:cxn ang="0">
                      <a:pos x="47" y="447"/>
                    </a:cxn>
                    <a:cxn ang="0">
                      <a:pos x="4" y="376"/>
                    </a:cxn>
                    <a:cxn ang="0">
                      <a:pos x="0" y="324"/>
                    </a:cxn>
                    <a:cxn ang="0">
                      <a:pos x="0" y="287"/>
                    </a:cxn>
                    <a:cxn ang="0">
                      <a:pos x="4" y="253"/>
                    </a:cxn>
                  </a:cxnLst>
                  <a:rect l="0" t="0" r="r" b="b"/>
                  <a:pathLst>
                    <a:path w="345" h="493">
                      <a:moveTo>
                        <a:pt x="4" y="253"/>
                      </a:moveTo>
                      <a:lnTo>
                        <a:pt x="15" y="198"/>
                      </a:lnTo>
                      <a:lnTo>
                        <a:pt x="47" y="149"/>
                      </a:lnTo>
                      <a:lnTo>
                        <a:pt x="89" y="124"/>
                      </a:lnTo>
                      <a:lnTo>
                        <a:pt x="132" y="103"/>
                      </a:lnTo>
                      <a:lnTo>
                        <a:pt x="143" y="0"/>
                      </a:lnTo>
                      <a:lnTo>
                        <a:pt x="182" y="11"/>
                      </a:lnTo>
                      <a:lnTo>
                        <a:pt x="175" y="108"/>
                      </a:lnTo>
                      <a:lnTo>
                        <a:pt x="217" y="115"/>
                      </a:lnTo>
                      <a:lnTo>
                        <a:pt x="281" y="144"/>
                      </a:lnTo>
                      <a:lnTo>
                        <a:pt x="331" y="214"/>
                      </a:lnTo>
                      <a:lnTo>
                        <a:pt x="345" y="287"/>
                      </a:lnTo>
                      <a:lnTo>
                        <a:pt x="334" y="369"/>
                      </a:lnTo>
                      <a:lnTo>
                        <a:pt x="310" y="441"/>
                      </a:lnTo>
                      <a:lnTo>
                        <a:pt x="249" y="480"/>
                      </a:lnTo>
                      <a:lnTo>
                        <a:pt x="186" y="493"/>
                      </a:lnTo>
                      <a:lnTo>
                        <a:pt x="100" y="493"/>
                      </a:lnTo>
                      <a:lnTo>
                        <a:pt x="47" y="447"/>
                      </a:lnTo>
                      <a:lnTo>
                        <a:pt x="4" y="376"/>
                      </a:lnTo>
                      <a:lnTo>
                        <a:pt x="0" y="324"/>
                      </a:lnTo>
                      <a:lnTo>
                        <a:pt x="0" y="287"/>
                      </a:lnTo>
                      <a:lnTo>
                        <a:pt x="4" y="2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5"/>
                <p:cNvSpPr>
                  <a:spLocks/>
                </p:cNvSpPr>
                <p:nvPr/>
              </p:nvSpPr>
              <p:spPr bwMode="auto">
                <a:xfrm>
                  <a:off x="8190" y="8371"/>
                  <a:ext cx="435" cy="901"/>
                </a:xfrm>
                <a:custGeom>
                  <a:avLst/>
                  <a:gdLst/>
                  <a:ahLst/>
                  <a:cxnLst>
                    <a:cxn ang="0">
                      <a:pos x="162" y="15"/>
                    </a:cxn>
                    <a:cxn ang="0">
                      <a:pos x="212" y="0"/>
                    </a:cxn>
                    <a:cxn ang="0">
                      <a:pos x="269" y="9"/>
                    </a:cxn>
                    <a:cxn ang="0">
                      <a:pos x="340" y="59"/>
                    </a:cxn>
                    <a:cxn ang="0">
                      <a:pos x="396" y="159"/>
                    </a:cxn>
                    <a:cxn ang="0">
                      <a:pos x="424" y="257"/>
                    </a:cxn>
                    <a:cxn ang="0">
                      <a:pos x="435" y="371"/>
                    </a:cxn>
                    <a:cxn ang="0">
                      <a:pos x="424" y="494"/>
                    </a:cxn>
                    <a:cxn ang="0">
                      <a:pos x="372" y="653"/>
                    </a:cxn>
                    <a:cxn ang="0">
                      <a:pos x="354" y="663"/>
                    </a:cxn>
                    <a:cxn ang="0">
                      <a:pos x="275" y="795"/>
                    </a:cxn>
                    <a:cxn ang="0">
                      <a:pos x="236" y="872"/>
                    </a:cxn>
                    <a:cxn ang="0">
                      <a:pos x="173" y="898"/>
                    </a:cxn>
                    <a:cxn ang="0">
                      <a:pos x="78" y="901"/>
                    </a:cxn>
                    <a:cxn ang="0">
                      <a:pos x="3" y="872"/>
                    </a:cxn>
                    <a:cxn ang="0">
                      <a:pos x="0" y="813"/>
                    </a:cxn>
                    <a:cxn ang="0">
                      <a:pos x="31" y="734"/>
                    </a:cxn>
                    <a:cxn ang="0">
                      <a:pos x="52" y="686"/>
                    </a:cxn>
                    <a:cxn ang="0">
                      <a:pos x="85" y="634"/>
                    </a:cxn>
                    <a:cxn ang="0">
                      <a:pos x="106" y="580"/>
                    </a:cxn>
                    <a:cxn ang="0">
                      <a:pos x="117" y="494"/>
                    </a:cxn>
                    <a:cxn ang="0">
                      <a:pos x="95" y="398"/>
                    </a:cxn>
                    <a:cxn ang="0">
                      <a:pos x="74" y="318"/>
                    </a:cxn>
                    <a:cxn ang="0">
                      <a:pos x="56" y="257"/>
                    </a:cxn>
                    <a:cxn ang="0">
                      <a:pos x="56" y="157"/>
                    </a:cxn>
                    <a:cxn ang="0">
                      <a:pos x="67" y="113"/>
                    </a:cxn>
                    <a:cxn ang="0">
                      <a:pos x="95" y="53"/>
                    </a:cxn>
                    <a:cxn ang="0">
                      <a:pos x="160" y="15"/>
                    </a:cxn>
                    <a:cxn ang="0">
                      <a:pos x="160" y="17"/>
                    </a:cxn>
                    <a:cxn ang="0">
                      <a:pos x="162" y="15"/>
                    </a:cxn>
                  </a:cxnLst>
                  <a:rect l="0" t="0" r="r" b="b"/>
                  <a:pathLst>
                    <a:path w="435" h="901">
                      <a:moveTo>
                        <a:pt x="162" y="15"/>
                      </a:moveTo>
                      <a:lnTo>
                        <a:pt x="212" y="0"/>
                      </a:lnTo>
                      <a:lnTo>
                        <a:pt x="269" y="9"/>
                      </a:lnTo>
                      <a:lnTo>
                        <a:pt x="340" y="59"/>
                      </a:lnTo>
                      <a:lnTo>
                        <a:pt x="396" y="159"/>
                      </a:lnTo>
                      <a:lnTo>
                        <a:pt x="424" y="257"/>
                      </a:lnTo>
                      <a:lnTo>
                        <a:pt x="435" y="371"/>
                      </a:lnTo>
                      <a:lnTo>
                        <a:pt x="424" y="494"/>
                      </a:lnTo>
                      <a:lnTo>
                        <a:pt x="372" y="653"/>
                      </a:lnTo>
                      <a:lnTo>
                        <a:pt x="354" y="663"/>
                      </a:lnTo>
                      <a:lnTo>
                        <a:pt x="275" y="795"/>
                      </a:lnTo>
                      <a:lnTo>
                        <a:pt x="236" y="872"/>
                      </a:lnTo>
                      <a:lnTo>
                        <a:pt x="173" y="898"/>
                      </a:lnTo>
                      <a:lnTo>
                        <a:pt x="78" y="901"/>
                      </a:lnTo>
                      <a:lnTo>
                        <a:pt x="3" y="872"/>
                      </a:lnTo>
                      <a:lnTo>
                        <a:pt x="0" y="813"/>
                      </a:lnTo>
                      <a:lnTo>
                        <a:pt x="31" y="734"/>
                      </a:lnTo>
                      <a:lnTo>
                        <a:pt x="52" y="686"/>
                      </a:lnTo>
                      <a:lnTo>
                        <a:pt x="85" y="634"/>
                      </a:lnTo>
                      <a:lnTo>
                        <a:pt x="106" y="580"/>
                      </a:lnTo>
                      <a:lnTo>
                        <a:pt x="117" y="494"/>
                      </a:lnTo>
                      <a:lnTo>
                        <a:pt x="95" y="398"/>
                      </a:lnTo>
                      <a:lnTo>
                        <a:pt x="74" y="318"/>
                      </a:lnTo>
                      <a:lnTo>
                        <a:pt x="56" y="257"/>
                      </a:lnTo>
                      <a:lnTo>
                        <a:pt x="56" y="157"/>
                      </a:lnTo>
                      <a:lnTo>
                        <a:pt x="67" y="113"/>
                      </a:lnTo>
                      <a:lnTo>
                        <a:pt x="95" y="53"/>
                      </a:lnTo>
                      <a:lnTo>
                        <a:pt x="160" y="15"/>
                      </a:lnTo>
                      <a:lnTo>
                        <a:pt x="160" y="17"/>
                      </a:lnTo>
                      <a:lnTo>
                        <a:pt x="162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6"/>
                <p:cNvSpPr>
                  <a:spLocks/>
                </p:cNvSpPr>
                <p:nvPr/>
              </p:nvSpPr>
              <p:spPr bwMode="auto">
                <a:xfrm>
                  <a:off x="7399" y="7520"/>
                  <a:ext cx="880" cy="1077"/>
                </a:xfrm>
                <a:custGeom>
                  <a:avLst/>
                  <a:gdLst/>
                  <a:ahLst/>
                  <a:cxnLst>
                    <a:cxn ang="0">
                      <a:pos x="783" y="911"/>
                    </a:cxn>
                    <a:cxn ang="0">
                      <a:pos x="847" y="947"/>
                    </a:cxn>
                    <a:cxn ang="0">
                      <a:pos x="880" y="992"/>
                    </a:cxn>
                    <a:cxn ang="0">
                      <a:pos x="872" y="1042"/>
                    </a:cxn>
                    <a:cxn ang="0">
                      <a:pos x="837" y="1077"/>
                    </a:cxn>
                    <a:cxn ang="0">
                      <a:pos x="798" y="1071"/>
                    </a:cxn>
                    <a:cxn ang="0">
                      <a:pos x="713" y="1009"/>
                    </a:cxn>
                    <a:cxn ang="0">
                      <a:pos x="581" y="882"/>
                    </a:cxn>
                    <a:cxn ang="0">
                      <a:pos x="464" y="753"/>
                    </a:cxn>
                    <a:cxn ang="0">
                      <a:pos x="372" y="629"/>
                    </a:cxn>
                    <a:cxn ang="0">
                      <a:pos x="298" y="511"/>
                    </a:cxn>
                    <a:cxn ang="0">
                      <a:pos x="244" y="390"/>
                    </a:cxn>
                    <a:cxn ang="0">
                      <a:pos x="209" y="275"/>
                    </a:cxn>
                    <a:cxn ang="0">
                      <a:pos x="198" y="223"/>
                    </a:cxn>
                    <a:cxn ang="0">
                      <a:pos x="106" y="184"/>
                    </a:cxn>
                    <a:cxn ang="0">
                      <a:pos x="0" y="169"/>
                    </a:cxn>
                    <a:cxn ang="0">
                      <a:pos x="6" y="150"/>
                    </a:cxn>
                    <a:cxn ang="0">
                      <a:pos x="106" y="152"/>
                    </a:cxn>
                    <a:cxn ang="0">
                      <a:pos x="149" y="152"/>
                    </a:cxn>
                    <a:cxn ang="0">
                      <a:pos x="106" y="117"/>
                    </a:cxn>
                    <a:cxn ang="0">
                      <a:pos x="60" y="81"/>
                    </a:cxn>
                    <a:cxn ang="0">
                      <a:pos x="32" y="69"/>
                    </a:cxn>
                    <a:cxn ang="0">
                      <a:pos x="52" y="46"/>
                    </a:cxn>
                    <a:cxn ang="0">
                      <a:pos x="92" y="81"/>
                    </a:cxn>
                    <a:cxn ang="0">
                      <a:pos x="177" y="108"/>
                    </a:cxn>
                    <a:cxn ang="0">
                      <a:pos x="177" y="61"/>
                    </a:cxn>
                    <a:cxn ang="0">
                      <a:pos x="155" y="17"/>
                    </a:cxn>
                    <a:cxn ang="0">
                      <a:pos x="155" y="0"/>
                    </a:cxn>
                    <a:cxn ang="0">
                      <a:pos x="177" y="0"/>
                    </a:cxn>
                    <a:cxn ang="0">
                      <a:pos x="212" y="61"/>
                    </a:cxn>
                    <a:cxn ang="0">
                      <a:pos x="244" y="108"/>
                    </a:cxn>
                    <a:cxn ang="0">
                      <a:pos x="276" y="61"/>
                    </a:cxn>
                    <a:cxn ang="0">
                      <a:pos x="283" y="2"/>
                    </a:cxn>
                    <a:cxn ang="0">
                      <a:pos x="315" y="2"/>
                    </a:cxn>
                    <a:cxn ang="0">
                      <a:pos x="305" y="108"/>
                    </a:cxn>
                    <a:cxn ang="0">
                      <a:pos x="244" y="194"/>
                    </a:cxn>
                    <a:cxn ang="0">
                      <a:pos x="255" y="302"/>
                    </a:cxn>
                    <a:cxn ang="0">
                      <a:pos x="307" y="423"/>
                    </a:cxn>
                    <a:cxn ang="0">
                      <a:pos x="389" y="540"/>
                    </a:cxn>
                    <a:cxn ang="0">
                      <a:pos x="497" y="679"/>
                    </a:cxn>
                    <a:cxn ang="0">
                      <a:pos x="595" y="785"/>
                    </a:cxn>
                    <a:cxn ang="0">
                      <a:pos x="709" y="873"/>
                    </a:cxn>
                    <a:cxn ang="0">
                      <a:pos x="783" y="911"/>
                    </a:cxn>
                  </a:cxnLst>
                  <a:rect l="0" t="0" r="r" b="b"/>
                  <a:pathLst>
                    <a:path w="880" h="1077">
                      <a:moveTo>
                        <a:pt x="783" y="911"/>
                      </a:moveTo>
                      <a:lnTo>
                        <a:pt x="847" y="947"/>
                      </a:lnTo>
                      <a:lnTo>
                        <a:pt x="880" y="992"/>
                      </a:lnTo>
                      <a:lnTo>
                        <a:pt x="872" y="1042"/>
                      </a:lnTo>
                      <a:lnTo>
                        <a:pt x="837" y="1077"/>
                      </a:lnTo>
                      <a:lnTo>
                        <a:pt x="798" y="1071"/>
                      </a:lnTo>
                      <a:lnTo>
                        <a:pt x="713" y="1009"/>
                      </a:lnTo>
                      <a:lnTo>
                        <a:pt x="581" y="882"/>
                      </a:lnTo>
                      <a:lnTo>
                        <a:pt x="464" y="753"/>
                      </a:lnTo>
                      <a:lnTo>
                        <a:pt x="372" y="629"/>
                      </a:lnTo>
                      <a:lnTo>
                        <a:pt x="298" y="511"/>
                      </a:lnTo>
                      <a:lnTo>
                        <a:pt x="244" y="390"/>
                      </a:lnTo>
                      <a:lnTo>
                        <a:pt x="209" y="275"/>
                      </a:lnTo>
                      <a:lnTo>
                        <a:pt x="198" y="223"/>
                      </a:lnTo>
                      <a:lnTo>
                        <a:pt x="106" y="184"/>
                      </a:lnTo>
                      <a:lnTo>
                        <a:pt x="0" y="169"/>
                      </a:lnTo>
                      <a:lnTo>
                        <a:pt x="6" y="150"/>
                      </a:lnTo>
                      <a:lnTo>
                        <a:pt x="106" y="152"/>
                      </a:lnTo>
                      <a:lnTo>
                        <a:pt x="149" y="152"/>
                      </a:lnTo>
                      <a:lnTo>
                        <a:pt x="106" y="117"/>
                      </a:lnTo>
                      <a:lnTo>
                        <a:pt x="60" y="81"/>
                      </a:lnTo>
                      <a:lnTo>
                        <a:pt x="32" y="69"/>
                      </a:lnTo>
                      <a:lnTo>
                        <a:pt x="52" y="46"/>
                      </a:lnTo>
                      <a:lnTo>
                        <a:pt x="92" y="81"/>
                      </a:lnTo>
                      <a:lnTo>
                        <a:pt x="177" y="108"/>
                      </a:lnTo>
                      <a:lnTo>
                        <a:pt x="177" y="61"/>
                      </a:lnTo>
                      <a:lnTo>
                        <a:pt x="155" y="17"/>
                      </a:lnTo>
                      <a:lnTo>
                        <a:pt x="155" y="0"/>
                      </a:lnTo>
                      <a:lnTo>
                        <a:pt x="177" y="0"/>
                      </a:lnTo>
                      <a:lnTo>
                        <a:pt x="212" y="61"/>
                      </a:lnTo>
                      <a:lnTo>
                        <a:pt x="244" y="108"/>
                      </a:lnTo>
                      <a:lnTo>
                        <a:pt x="276" y="61"/>
                      </a:lnTo>
                      <a:lnTo>
                        <a:pt x="283" y="2"/>
                      </a:lnTo>
                      <a:lnTo>
                        <a:pt x="315" y="2"/>
                      </a:lnTo>
                      <a:lnTo>
                        <a:pt x="305" y="108"/>
                      </a:lnTo>
                      <a:lnTo>
                        <a:pt x="244" y="194"/>
                      </a:lnTo>
                      <a:lnTo>
                        <a:pt x="255" y="302"/>
                      </a:lnTo>
                      <a:lnTo>
                        <a:pt x="307" y="423"/>
                      </a:lnTo>
                      <a:lnTo>
                        <a:pt x="389" y="540"/>
                      </a:lnTo>
                      <a:lnTo>
                        <a:pt x="497" y="679"/>
                      </a:lnTo>
                      <a:lnTo>
                        <a:pt x="595" y="785"/>
                      </a:lnTo>
                      <a:lnTo>
                        <a:pt x="709" y="873"/>
                      </a:lnTo>
                      <a:lnTo>
                        <a:pt x="783" y="9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17"/>
                <p:cNvSpPr>
                  <a:spLocks/>
                </p:cNvSpPr>
                <p:nvPr/>
              </p:nvSpPr>
              <p:spPr bwMode="auto">
                <a:xfrm>
                  <a:off x="8478" y="7151"/>
                  <a:ext cx="650" cy="1395"/>
                </a:xfrm>
                <a:custGeom>
                  <a:avLst/>
                  <a:gdLst/>
                  <a:ahLst/>
                  <a:cxnLst>
                    <a:cxn ang="0">
                      <a:pos x="31" y="1291"/>
                    </a:cxn>
                    <a:cxn ang="0">
                      <a:pos x="96" y="1208"/>
                    </a:cxn>
                    <a:cxn ang="0">
                      <a:pos x="199" y="1076"/>
                    </a:cxn>
                    <a:cxn ang="0">
                      <a:pos x="245" y="952"/>
                    </a:cxn>
                    <a:cxn ang="0">
                      <a:pos x="305" y="748"/>
                    </a:cxn>
                    <a:cxn ang="0">
                      <a:pos x="358" y="572"/>
                    </a:cxn>
                    <a:cxn ang="0">
                      <a:pos x="380" y="421"/>
                    </a:cxn>
                    <a:cxn ang="0">
                      <a:pos x="416" y="248"/>
                    </a:cxn>
                    <a:cxn ang="0">
                      <a:pos x="405" y="177"/>
                    </a:cxn>
                    <a:cxn ang="0">
                      <a:pos x="341" y="121"/>
                    </a:cxn>
                    <a:cxn ang="0">
                      <a:pos x="305" y="61"/>
                    </a:cxn>
                    <a:cxn ang="0">
                      <a:pos x="330" y="36"/>
                    </a:cxn>
                    <a:cxn ang="0">
                      <a:pos x="358" y="86"/>
                    </a:cxn>
                    <a:cxn ang="0">
                      <a:pos x="405" y="112"/>
                    </a:cxn>
                    <a:cxn ang="0">
                      <a:pos x="405" y="71"/>
                    </a:cxn>
                    <a:cxn ang="0">
                      <a:pos x="405" y="0"/>
                    </a:cxn>
                    <a:cxn ang="0">
                      <a:pos x="425" y="0"/>
                    </a:cxn>
                    <a:cxn ang="0">
                      <a:pos x="444" y="71"/>
                    </a:cxn>
                    <a:cxn ang="0">
                      <a:pos x="458" y="106"/>
                    </a:cxn>
                    <a:cxn ang="0">
                      <a:pos x="511" y="53"/>
                    </a:cxn>
                    <a:cxn ang="0">
                      <a:pos x="533" y="0"/>
                    </a:cxn>
                    <a:cxn ang="0">
                      <a:pos x="565" y="23"/>
                    </a:cxn>
                    <a:cxn ang="0">
                      <a:pos x="533" y="80"/>
                    </a:cxn>
                    <a:cxn ang="0">
                      <a:pos x="501" y="132"/>
                    </a:cxn>
                    <a:cxn ang="0">
                      <a:pos x="593" y="115"/>
                    </a:cxn>
                    <a:cxn ang="0">
                      <a:pos x="639" y="88"/>
                    </a:cxn>
                    <a:cxn ang="0">
                      <a:pos x="650" y="106"/>
                    </a:cxn>
                    <a:cxn ang="0">
                      <a:pos x="604" y="138"/>
                    </a:cxn>
                    <a:cxn ang="0">
                      <a:pos x="550" y="156"/>
                    </a:cxn>
                    <a:cxn ang="0">
                      <a:pos x="497" y="194"/>
                    </a:cxn>
                    <a:cxn ang="0">
                      <a:pos x="466" y="263"/>
                    </a:cxn>
                    <a:cxn ang="0">
                      <a:pos x="433" y="380"/>
                    </a:cxn>
                    <a:cxn ang="0">
                      <a:pos x="401" y="566"/>
                    </a:cxn>
                    <a:cxn ang="0">
                      <a:pos x="369" y="716"/>
                    </a:cxn>
                    <a:cxn ang="0">
                      <a:pos x="330" y="858"/>
                    </a:cxn>
                    <a:cxn ang="0">
                      <a:pos x="284" y="1014"/>
                    </a:cxn>
                    <a:cxn ang="0">
                      <a:pos x="230" y="1156"/>
                    </a:cxn>
                    <a:cxn ang="0">
                      <a:pos x="156" y="1274"/>
                    </a:cxn>
                    <a:cxn ang="0">
                      <a:pos x="81" y="1359"/>
                    </a:cxn>
                    <a:cxn ang="0">
                      <a:pos x="28" y="1395"/>
                    </a:cxn>
                    <a:cxn ang="0">
                      <a:pos x="7" y="1377"/>
                    </a:cxn>
                    <a:cxn ang="0">
                      <a:pos x="0" y="1341"/>
                    </a:cxn>
                    <a:cxn ang="0">
                      <a:pos x="31" y="1291"/>
                    </a:cxn>
                  </a:cxnLst>
                  <a:rect l="0" t="0" r="r" b="b"/>
                  <a:pathLst>
                    <a:path w="650" h="1395">
                      <a:moveTo>
                        <a:pt x="31" y="1291"/>
                      </a:moveTo>
                      <a:lnTo>
                        <a:pt x="96" y="1208"/>
                      </a:lnTo>
                      <a:lnTo>
                        <a:pt x="199" y="1076"/>
                      </a:lnTo>
                      <a:lnTo>
                        <a:pt x="245" y="952"/>
                      </a:lnTo>
                      <a:lnTo>
                        <a:pt x="305" y="748"/>
                      </a:lnTo>
                      <a:lnTo>
                        <a:pt x="358" y="572"/>
                      </a:lnTo>
                      <a:lnTo>
                        <a:pt x="380" y="421"/>
                      </a:lnTo>
                      <a:lnTo>
                        <a:pt x="416" y="248"/>
                      </a:lnTo>
                      <a:lnTo>
                        <a:pt x="405" y="177"/>
                      </a:lnTo>
                      <a:lnTo>
                        <a:pt x="341" y="121"/>
                      </a:lnTo>
                      <a:lnTo>
                        <a:pt x="305" y="61"/>
                      </a:lnTo>
                      <a:lnTo>
                        <a:pt x="330" y="36"/>
                      </a:lnTo>
                      <a:lnTo>
                        <a:pt x="358" y="86"/>
                      </a:lnTo>
                      <a:lnTo>
                        <a:pt x="405" y="112"/>
                      </a:lnTo>
                      <a:lnTo>
                        <a:pt x="405" y="71"/>
                      </a:lnTo>
                      <a:lnTo>
                        <a:pt x="405" y="0"/>
                      </a:lnTo>
                      <a:lnTo>
                        <a:pt x="425" y="0"/>
                      </a:lnTo>
                      <a:lnTo>
                        <a:pt x="444" y="71"/>
                      </a:lnTo>
                      <a:lnTo>
                        <a:pt x="458" y="106"/>
                      </a:lnTo>
                      <a:lnTo>
                        <a:pt x="511" y="53"/>
                      </a:lnTo>
                      <a:lnTo>
                        <a:pt x="533" y="0"/>
                      </a:lnTo>
                      <a:lnTo>
                        <a:pt x="565" y="23"/>
                      </a:lnTo>
                      <a:lnTo>
                        <a:pt x="533" y="80"/>
                      </a:lnTo>
                      <a:lnTo>
                        <a:pt x="501" y="132"/>
                      </a:lnTo>
                      <a:lnTo>
                        <a:pt x="593" y="115"/>
                      </a:lnTo>
                      <a:lnTo>
                        <a:pt x="639" y="88"/>
                      </a:lnTo>
                      <a:lnTo>
                        <a:pt x="650" y="106"/>
                      </a:lnTo>
                      <a:lnTo>
                        <a:pt x="604" y="138"/>
                      </a:lnTo>
                      <a:lnTo>
                        <a:pt x="550" y="156"/>
                      </a:lnTo>
                      <a:lnTo>
                        <a:pt x="497" y="194"/>
                      </a:lnTo>
                      <a:lnTo>
                        <a:pt x="466" y="263"/>
                      </a:lnTo>
                      <a:lnTo>
                        <a:pt x="433" y="380"/>
                      </a:lnTo>
                      <a:lnTo>
                        <a:pt x="401" y="566"/>
                      </a:lnTo>
                      <a:lnTo>
                        <a:pt x="369" y="716"/>
                      </a:lnTo>
                      <a:lnTo>
                        <a:pt x="330" y="858"/>
                      </a:lnTo>
                      <a:lnTo>
                        <a:pt x="284" y="1014"/>
                      </a:lnTo>
                      <a:lnTo>
                        <a:pt x="230" y="1156"/>
                      </a:lnTo>
                      <a:lnTo>
                        <a:pt x="156" y="1274"/>
                      </a:lnTo>
                      <a:lnTo>
                        <a:pt x="81" y="1359"/>
                      </a:lnTo>
                      <a:lnTo>
                        <a:pt x="28" y="1395"/>
                      </a:lnTo>
                      <a:lnTo>
                        <a:pt x="7" y="1377"/>
                      </a:lnTo>
                      <a:lnTo>
                        <a:pt x="0" y="1341"/>
                      </a:lnTo>
                      <a:lnTo>
                        <a:pt x="31" y="12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18"/>
                <p:cNvSpPr>
                  <a:spLocks/>
                </p:cNvSpPr>
                <p:nvPr/>
              </p:nvSpPr>
              <p:spPr bwMode="auto">
                <a:xfrm>
                  <a:off x="7786" y="9150"/>
                  <a:ext cx="518" cy="1020"/>
                </a:xfrm>
                <a:custGeom>
                  <a:avLst/>
                  <a:gdLst/>
                  <a:ahLst/>
                  <a:cxnLst>
                    <a:cxn ang="0">
                      <a:pos x="326" y="147"/>
                    </a:cxn>
                    <a:cxn ang="0">
                      <a:pos x="372" y="85"/>
                    </a:cxn>
                    <a:cxn ang="0">
                      <a:pos x="443" y="0"/>
                    </a:cxn>
                    <a:cxn ang="0">
                      <a:pos x="511" y="8"/>
                    </a:cxn>
                    <a:cxn ang="0">
                      <a:pos x="518" y="77"/>
                    </a:cxn>
                    <a:cxn ang="0">
                      <a:pos x="496" y="114"/>
                    </a:cxn>
                    <a:cxn ang="0">
                      <a:pos x="454" y="158"/>
                    </a:cxn>
                    <a:cxn ang="0">
                      <a:pos x="368" y="221"/>
                    </a:cxn>
                    <a:cxn ang="0">
                      <a:pos x="305" y="282"/>
                    </a:cxn>
                    <a:cxn ang="0">
                      <a:pos x="273" y="335"/>
                    </a:cxn>
                    <a:cxn ang="0">
                      <a:pos x="240" y="402"/>
                    </a:cxn>
                    <a:cxn ang="0">
                      <a:pos x="251" y="491"/>
                    </a:cxn>
                    <a:cxn ang="0">
                      <a:pos x="309" y="546"/>
                    </a:cxn>
                    <a:cxn ang="0">
                      <a:pos x="351" y="632"/>
                    </a:cxn>
                    <a:cxn ang="0">
                      <a:pos x="368" y="723"/>
                    </a:cxn>
                    <a:cxn ang="0">
                      <a:pos x="379" y="834"/>
                    </a:cxn>
                    <a:cxn ang="0">
                      <a:pos x="361" y="940"/>
                    </a:cxn>
                    <a:cxn ang="0">
                      <a:pos x="309" y="967"/>
                    </a:cxn>
                    <a:cxn ang="0">
                      <a:pos x="251" y="959"/>
                    </a:cxn>
                    <a:cxn ang="0">
                      <a:pos x="166" y="976"/>
                    </a:cxn>
                    <a:cxn ang="0">
                      <a:pos x="80" y="1020"/>
                    </a:cxn>
                    <a:cxn ang="0">
                      <a:pos x="39" y="1011"/>
                    </a:cxn>
                    <a:cxn ang="0">
                      <a:pos x="0" y="976"/>
                    </a:cxn>
                    <a:cxn ang="0">
                      <a:pos x="17" y="959"/>
                    </a:cxn>
                    <a:cxn ang="0">
                      <a:pos x="63" y="944"/>
                    </a:cxn>
                    <a:cxn ang="0">
                      <a:pos x="169" y="923"/>
                    </a:cxn>
                    <a:cxn ang="0">
                      <a:pos x="266" y="923"/>
                    </a:cxn>
                    <a:cxn ang="0">
                      <a:pos x="298" y="923"/>
                    </a:cxn>
                    <a:cxn ang="0">
                      <a:pos x="318" y="897"/>
                    </a:cxn>
                    <a:cxn ang="0">
                      <a:pos x="329" y="844"/>
                    </a:cxn>
                    <a:cxn ang="0">
                      <a:pos x="316" y="738"/>
                    </a:cxn>
                    <a:cxn ang="0">
                      <a:pos x="283" y="635"/>
                    </a:cxn>
                    <a:cxn ang="0">
                      <a:pos x="234" y="579"/>
                    </a:cxn>
                    <a:cxn ang="0">
                      <a:pos x="188" y="526"/>
                    </a:cxn>
                    <a:cxn ang="0">
                      <a:pos x="158" y="450"/>
                    </a:cxn>
                    <a:cxn ang="0">
                      <a:pos x="166" y="371"/>
                    </a:cxn>
                    <a:cxn ang="0">
                      <a:pos x="201" y="291"/>
                    </a:cxn>
                    <a:cxn ang="0">
                      <a:pos x="262" y="221"/>
                    </a:cxn>
                    <a:cxn ang="0">
                      <a:pos x="326" y="147"/>
                    </a:cxn>
                  </a:cxnLst>
                  <a:rect l="0" t="0" r="r" b="b"/>
                  <a:pathLst>
                    <a:path w="518" h="1020">
                      <a:moveTo>
                        <a:pt x="326" y="147"/>
                      </a:moveTo>
                      <a:lnTo>
                        <a:pt x="372" y="85"/>
                      </a:lnTo>
                      <a:lnTo>
                        <a:pt x="443" y="0"/>
                      </a:lnTo>
                      <a:lnTo>
                        <a:pt x="511" y="8"/>
                      </a:lnTo>
                      <a:lnTo>
                        <a:pt x="518" y="77"/>
                      </a:lnTo>
                      <a:lnTo>
                        <a:pt x="496" y="114"/>
                      </a:lnTo>
                      <a:lnTo>
                        <a:pt x="454" y="158"/>
                      </a:lnTo>
                      <a:lnTo>
                        <a:pt x="368" y="221"/>
                      </a:lnTo>
                      <a:lnTo>
                        <a:pt x="305" y="282"/>
                      </a:lnTo>
                      <a:lnTo>
                        <a:pt x="273" y="335"/>
                      </a:lnTo>
                      <a:lnTo>
                        <a:pt x="240" y="402"/>
                      </a:lnTo>
                      <a:lnTo>
                        <a:pt x="251" y="491"/>
                      </a:lnTo>
                      <a:lnTo>
                        <a:pt x="309" y="546"/>
                      </a:lnTo>
                      <a:lnTo>
                        <a:pt x="351" y="632"/>
                      </a:lnTo>
                      <a:lnTo>
                        <a:pt x="368" y="723"/>
                      </a:lnTo>
                      <a:lnTo>
                        <a:pt x="379" y="834"/>
                      </a:lnTo>
                      <a:lnTo>
                        <a:pt x="361" y="940"/>
                      </a:lnTo>
                      <a:lnTo>
                        <a:pt x="309" y="967"/>
                      </a:lnTo>
                      <a:lnTo>
                        <a:pt x="251" y="959"/>
                      </a:lnTo>
                      <a:lnTo>
                        <a:pt x="166" y="976"/>
                      </a:lnTo>
                      <a:lnTo>
                        <a:pt x="80" y="1020"/>
                      </a:lnTo>
                      <a:lnTo>
                        <a:pt x="39" y="1011"/>
                      </a:lnTo>
                      <a:lnTo>
                        <a:pt x="0" y="976"/>
                      </a:lnTo>
                      <a:lnTo>
                        <a:pt x="17" y="959"/>
                      </a:lnTo>
                      <a:lnTo>
                        <a:pt x="63" y="944"/>
                      </a:lnTo>
                      <a:lnTo>
                        <a:pt x="169" y="923"/>
                      </a:lnTo>
                      <a:lnTo>
                        <a:pt x="266" y="923"/>
                      </a:lnTo>
                      <a:lnTo>
                        <a:pt x="298" y="923"/>
                      </a:lnTo>
                      <a:lnTo>
                        <a:pt x="318" y="897"/>
                      </a:lnTo>
                      <a:lnTo>
                        <a:pt x="329" y="844"/>
                      </a:lnTo>
                      <a:lnTo>
                        <a:pt x="316" y="738"/>
                      </a:lnTo>
                      <a:lnTo>
                        <a:pt x="283" y="635"/>
                      </a:lnTo>
                      <a:lnTo>
                        <a:pt x="234" y="579"/>
                      </a:lnTo>
                      <a:lnTo>
                        <a:pt x="188" y="526"/>
                      </a:lnTo>
                      <a:lnTo>
                        <a:pt x="158" y="450"/>
                      </a:lnTo>
                      <a:lnTo>
                        <a:pt x="166" y="371"/>
                      </a:lnTo>
                      <a:lnTo>
                        <a:pt x="201" y="291"/>
                      </a:lnTo>
                      <a:lnTo>
                        <a:pt x="262" y="221"/>
                      </a:lnTo>
                      <a:lnTo>
                        <a:pt x="326" y="1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19"/>
                <p:cNvSpPr>
                  <a:spLocks/>
                </p:cNvSpPr>
                <p:nvPr/>
              </p:nvSpPr>
              <p:spPr bwMode="auto">
                <a:xfrm>
                  <a:off x="8289" y="9173"/>
                  <a:ext cx="444" cy="996"/>
                </a:xfrm>
                <a:custGeom>
                  <a:avLst/>
                  <a:gdLst/>
                  <a:ahLst/>
                  <a:cxnLst>
                    <a:cxn ang="0">
                      <a:pos x="181" y="159"/>
                    </a:cxn>
                    <a:cxn ang="0">
                      <a:pos x="81" y="121"/>
                    </a:cxn>
                    <a:cxn ang="0">
                      <a:pos x="21" y="88"/>
                    </a:cxn>
                    <a:cxn ang="0">
                      <a:pos x="0" y="41"/>
                    </a:cxn>
                    <a:cxn ang="0">
                      <a:pos x="32" y="9"/>
                    </a:cxn>
                    <a:cxn ang="0">
                      <a:pos x="103" y="0"/>
                    </a:cxn>
                    <a:cxn ang="0">
                      <a:pos x="157" y="15"/>
                    </a:cxn>
                    <a:cxn ang="0">
                      <a:pos x="263" y="102"/>
                    </a:cxn>
                    <a:cxn ang="0">
                      <a:pos x="359" y="173"/>
                    </a:cxn>
                    <a:cxn ang="0">
                      <a:pos x="412" y="254"/>
                    </a:cxn>
                    <a:cxn ang="0">
                      <a:pos x="427" y="315"/>
                    </a:cxn>
                    <a:cxn ang="0">
                      <a:pos x="444" y="389"/>
                    </a:cxn>
                    <a:cxn ang="0">
                      <a:pos x="434" y="475"/>
                    </a:cxn>
                    <a:cxn ang="0">
                      <a:pos x="359" y="575"/>
                    </a:cxn>
                    <a:cxn ang="0">
                      <a:pos x="295" y="645"/>
                    </a:cxn>
                    <a:cxn ang="0">
                      <a:pos x="235" y="731"/>
                    </a:cxn>
                    <a:cxn ang="0">
                      <a:pos x="189" y="775"/>
                    </a:cxn>
                    <a:cxn ang="0">
                      <a:pos x="150" y="819"/>
                    </a:cxn>
                    <a:cxn ang="0">
                      <a:pos x="150" y="846"/>
                    </a:cxn>
                    <a:cxn ang="0">
                      <a:pos x="189" y="854"/>
                    </a:cxn>
                    <a:cxn ang="0">
                      <a:pos x="267" y="866"/>
                    </a:cxn>
                    <a:cxn ang="0">
                      <a:pos x="348" y="893"/>
                    </a:cxn>
                    <a:cxn ang="0">
                      <a:pos x="416" y="943"/>
                    </a:cxn>
                    <a:cxn ang="0">
                      <a:pos x="402" y="972"/>
                    </a:cxn>
                    <a:cxn ang="0">
                      <a:pos x="341" y="996"/>
                    </a:cxn>
                    <a:cxn ang="0">
                      <a:pos x="295" y="972"/>
                    </a:cxn>
                    <a:cxn ang="0">
                      <a:pos x="245" y="927"/>
                    </a:cxn>
                    <a:cxn ang="0">
                      <a:pos x="189" y="902"/>
                    </a:cxn>
                    <a:cxn ang="0">
                      <a:pos x="139" y="889"/>
                    </a:cxn>
                    <a:cxn ang="0">
                      <a:pos x="96" y="883"/>
                    </a:cxn>
                    <a:cxn ang="0">
                      <a:pos x="61" y="875"/>
                    </a:cxn>
                    <a:cxn ang="0">
                      <a:pos x="50" y="863"/>
                    </a:cxn>
                    <a:cxn ang="0">
                      <a:pos x="53" y="837"/>
                    </a:cxn>
                    <a:cxn ang="0">
                      <a:pos x="118" y="783"/>
                    </a:cxn>
                    <a:cxn ang="0">
                      <a:pos x="224" y="687"/>
                    </a:cxn>
                    <a:cxn ang="0">
                      <a:pos x="317" y="556"/>
                    </a:cxn>
                    <a:cxn ang="0">
                      <a:pos x="352" y="492"/>
                    </a:cxn>
                    <a:cxn ang="0">
                      <a:pos x="373" y="421"/>
                    </a:cxn>
                    <a:cxn ang="0">
                      <a:pos x="369" y="333"/>
                    </a:cxn>
                    <a:cxn ang="0">
                      <a:pos x="330" y="262"/>
                    </a:cxn>
                    <a:cxn ang="0">
                      <a:pos x="274" y="204"/>
                    </a:cxn>
                    <a:cxn ang="0">
                      <a:pos x="181" y="159"/>
                    </a:cxn>
                  </a:cxnLst>
                  <a:rect l="0" t="0" r="r" b="b"/>
                  <a:pathLst>
                    <a:path w="444" h="996">
                      <a:moveTo>
                        <a:pt x="181" y="159"/>
                      </a:moveTo>
                      <a:lnTo>
                        <a:pt x="81" y="121"/>
                      </a:lnTo>
                      <a:lnTo>
                        <a:pt x="21" y="88"/>
                      </a:lnTo>
                      <a:lnTo>
                        <a:pt x="0" y="41"/>
                      </a:lnTo>
                      <a:lnTo>
                        <a:pt x="32" y="9"/>
                      </a:lnTo>
                      <a:lnTo>
                        <a:pt x="103" y="0"/>
                      </a:lnTo>
                      <a:lnTo>
                        <a:pt x="157" y="15"/>
                      </a:lnTo>
                      <a:lnTo>
                        <a:pt x="263" y="102"/>
                      </a:lnTo>
                      <a:lnTo>
                        <a:pt x="359" y="173"/>
                      </a:lnTo>
                      <a:lnTo>
                        <a:pt x="412" y="254"/>
                      </a:lnTo>
                      <a:lnTo>
                        <a:pt x="427" y="315"/>
                      </a:lnTo>
                      <a:lnTo>
                        <a:pt x="444" y="389"/>
                      </a:lnTo>
                      <a:lnTo>
                        <a:pt x="434" y="475"/>
                      </a:lnTo>
                      <a:lnTo>
                        <a:pt x="359" y="575"/>
                      </a:lnTo>
                      <a:lnTo>
                        <a:pt x="295" y="645"/>
                      </a:lnTo>
                      <a:lnTo>
                        <a:pt x="235" y="731"/>
                      </a:lnTo>
                      <a:lnTo>
                        <a:pt x="189" y="775"/>
                      </a:lnTo>
                      <a:lnTo>
                        <a:pt x="150" y="819"/>
                      </a:lnTo>
                      <a:lnTo>
                        <a:pt x="150" y="846"/>
                      </a:lnTo>
                      <a:lnTo>
                        <a:pt x="189" y="854"/>
                      </a:lnTo>
                      <a:lnTo>
                        <a:pt x="267" y="866"/>
                      </a:lnTo>
                      <a:lnTo>
                        <a:pt x="348" y="893"/>
                      </a:lnTo>
                      <a:lnTo>
                        <a:pt x="416" y="943"/>
                      </a:lnTo>
                      <a:lnTo>
                        <a:pt x="402" y="972"/>
                      </a:lnTo>
                      <a:lnTo>
                        <a:pt x="341" y="996"/>
                      </a:lnTo>
                      <a:lnTo>
                        <a:pt x="295" y="972"/>
                      </a:lnTo>
                      <a:lnTo>
                        <a:pt x="245" y="927"/>
                      </a:lnTo>
                      <a:lnTo>
                        <a:pt x="189" y="902"/>
                      </a:lnTo>
                      <a:lnTo>
                        <a:pt x="139" y="889"/>
                      </a:lnTo>
                      <a:lnTo>
                        <a:pt x="96" y="883"/>
                      </a:lnTo>
                      <a:lnTo>
                        <a:pt x="61" y="875"/>
                      </a:lnTo>
                      <a:lnTo>
                        <a:pt x="50" y="863"/>
                      </a:lnTo>
                      <a:lnTo>
                        <a:pt x="53" y="837"/>
                      </a:lnTo>
                      <a:lnTo>
                        <a:pt x="118" y="783"/>
                      </a:lnTo>
                      <a:lnTo>
                        <a:pt x="224" y="687"/>
                      </a:lnTo>
                      <a:lnTo>
                        <a:pt x="317" y="556"/>
                      </a:lnTo>
                      <a:lnTo>
                        <a:pt x="352" y="492"/>
                      </a:lnTo>
                      <a:lnTo>
                        <a:pt x="373" y="421"/>
                      </a:lnTo>
                      <a:lnTo>
                        <a:pt x="369" y="333"/>
                      </a:lnTo>
                      <a:lnTo>
                        <a:pt x="330" y="262"/>
                      </a:lnTo>
                      <a:lnTo>
                        <a:pt x="274" y="204"/>
                      </a:lnTo>
                      <a:lnTo>
                        <a:pt x="181" y="1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2" name="Group 20"/>
            <p:cNvGrpSpPr>
              <a:grpSpLocks/>
            </p:cNvGrpSpPr>
            <p:nvPr/>
          </p:nvGrpSpPr>
          <p:grpSpPr bwMode="auto">
            <a:xfrm>
              <a:off x="9146" y="8007"/>
              <a:ext cx="1017" cy="1316"/>
              <a:chOff x="9146" y="8007"/>
              <a:chExt cx="1017" cy="1316"/>
            </a:xfrm>
          </p:grpSpPr>
          <p:sp>
            <p:nvSpPr>
              <p:cNvPr id="82" name="Freeform 21"/>
              <p:cNvSpPr>
                <a:spLocks/>
              </p:cNvSpPr>
              <p:nvPr/>
            </p:nvSpPr>
            <p:spPr bwMode="auto">
              <a:xfrm>
                <a:off x="9146" y="8007"/>
                <a:ext cx="1017" cy="1316"/>
              </a:xfrm>
              <a:custGeom>
                <a:avLst/>
                <a:gdLst/>
                <a:ahLst/>
                <a:cxnLst>
                  <a:cxn ang="0">
                    <a:pos x="149" y="0"/>
                  </a:cxn>
                  <a:cxn ang="0">
                    <a:pos x="88" y="100"/>
                  </a:cxn>
                  <a:cxn ang="0">
                    <a:pos x="53" y="185"/>
                  </a:cxn>
                  <a:cxn ang="0">
                    <a:pos x="21" y="276"/>
                  </a:cxn>
                  <a:cxn ang="0">
                    <a:pos x="0" y="347"/>
                  </a:cxn>
                  <a:cxn ang="0">
                    <a:pos x="25" y="450"/>
                  </a:cxn>
                  <a:cxn ang="0">
                    <a:pos x="99" y="512"/>
                  </a:cxn>
                  <a:cxn ang="0">
                    <a:pos x="160" y="573"/>
                  </a:cxn>
                  <a:cxn ang="0">
                    <a:pos x="138" y="735"/>
                  </a:cxn>
                  <a:cxn ang="0">
                    <a:pos x="106" y="956"/>
                  </a:cxn>
                  <a:cxn ang="0">
                    <a:pos x="131" y="1192"/>
                  </a:cxn>
                  <a:cxn ang="0">
                    <a:pos x="163" y="1298"/>
                  </a:cxn>
                  <a:cxn ang="0">
                    <a:pos x="302" y="1262"/>
                  </a:cxn>
                  <a:cxn ang="0">
                    <a:pos x="398" y="1256"/>
                  </a:cxn>
                  <a:cxn ang="0">
                    <a:pos x="543" y="1262"/>
                  </a:cxn>
                  <a:cxn ang="0">
                    <a:pos x="671" y="1301"/>
                  </a:cxn>
                  <a:cxn ang="0">
                    <a:pos x="746" y="1316"/>
                  </a:cxn>
                  <a:cxn ang="0">
                    <a:pos x="746" y="1227"/>
                  </a:cxn>
                  <a:cxn ang="0">
                    <a:pos x="729" y="1060"/>
                  </a:cxn>
                  <a:cxn ang="0">
                    <a:pos x="696" y="895"/>
                  </a:cxn>
                  <a:cxn ang="0">
                    <a:pos x="671" y="733"/>
                  </a:cxn>
                  <a:cxn ang="0">
                    <a:pos x="660" y="673"/>
                  </a:cxn>
                  <a:cxn ang="0">
                    <a:pos x="703" y="647"/>
                  </a:cxn>
                  <a:cxn ang="0">
                    <a:pos x="820" y="679"/>
                  </a:cxn>
                  <a:cxn ang="0">
                    <a:pos x="928" y="708"/>
                  </a:cxn>
                  <a:cxn ang="0">
                    <a:pos x="980" y="754"/>
                  </a:cxn>
                  <a:cxn ang="0">
                    <a:pos x="984" y="664"/>
                  </a:cxn>
                  <a:cxn ang="0">
                    <a:pos x="1017" y="556"/>
                  </a:cxn>
                  <a:cxn ang="0">
                    <a:pos x="885" y="479"/>
                  </a:cxn>
                  <a:cxn ang="0">
                    <a:pos x="778" y="423"/>
                  </a:cxn>
                  <a:cxn ang="0">
                    <a:pos x="682" y="391"/>
                  </a:cxn>
                  <a:cxn ang="0">
                    <a:pos x="608" y="370"/>
                  </a:cxn>
                  <a:cxn ang="0">
                    <a:pos x="536" y="370"/>
                  </a:cxn>
                  <a:cxn ang="0">
                    <a:pos x="483" y="379"/>
                  </a:cxn>
                  <a:cxn ang="0">
                    <a:pos x="415" y="370"/>
                  </a:cxn>
                  <a:cxn ang="0">
                    <a:pos x="355" y="327"/>
                  </a:cxn>
                  <a:cxn ang="0">
                    <a:pos x="302" y="256"/>
                  </a:cxn>
                  <a:cxn ang="0">
                    <a:pos x="255" y="194"/>
                  </a:cxn>
                  <a:cxn ang="0">
                    <a:pos x="205" y="81"/>
                  </a:cxn>
                  <a:cxn ang="0">
                    <a:pos x="149" y="0"/>
                  </a:cxn>
                </a:cxnLst>
                <a:rect l="0" t="0" r="r" b="b"/>
                <a:pathLst>
                  <a:path w="1017" h="1316">
                    <a:moveTo>
                      <a:pt x="149" y="0"/>
                    </a:moveTo>
                    <a:lnTo>
                      <a:pt x="88" y="100"/>
                    </a:lnTo>
                    <a:lnTo>
                      <a:pt x="53" y="185"/>
                    </a:lnTo>
                    <a:lnTo>
                      <a:pt x="21" y="276"/>
                    </a:lnTo>
                    <a:lnTo>
                      <a:pt x="0" y="347"/>
                    </a:lnTo>
                    <a:lnTo>
                      <a:pt x="25" y="450"/>
                    </a:lnTo>
                    <a:lnTo>
                      <a:pt x="99" y="512"/>
                    </a:lnTo>
                    <a:lnTo>
                      <a:pt x="160" y="573"/>
                    </a:lnTo>
                    <a:lnTo>
                      <a:pt x="138" y="735"/>
                    </a:lnTo>
                    <a:lnTo>
                      <a:pt x="106" y="956"/>
                    </a:lnTo>
                    <a:lnTo>
                      <a:pt x="131" y="1192"/>
                    </a:lnTo>
                    <a:lnTo>
                      <a:pt x="163" y="1298"/>
                    </a:lnTo>
                    <a:lnTo>
                      <a:pt x="302" y="1262"/>
                    </a:lnTo>
                    <a:lnTo>
                      <a:pt x="398" y="1256"/>
                    </a:lnTo>
                    <a:lnTo>
                      <a:pt x="543" y="1262"/>
                    </a:lnTo>
                    <a:lnTo>
                      <a:pt x="671" y="1301"/>
                    </a:lnTo>
                    <a:lnTo>
                      <a:pt x="746" y="1316"/>
                    </a:lnTo>
                    <a:lnTo>
                      <a:pt x="746" y="1227"/>
                    </a:lnTo>
                    <a:lnTo>
                      <a:pt x="729" y="1060"/>
                    </a:lnTo>
                    <a:lnTo>
                      <a:pt x="696" y="895"/>
                    </a:lnTo>
                    <a:lnTo>
                      <a:pt x="671" y="733"/>
                    </a:lnTo>
                    <a:lnTo>
                      <a:pt x="660" y="673"/>
                    </a:lnTo>
                    <a:lnTo>
                      <a:pt x="703" y="647"/>
                    </a:lnTo>
                    <a:lnTo>
                      <a:pt x="820" y="679"/>
                    </a:lnTo>
                    <a:lnTo>
                      <a:pt x="928" y="708"/>
                    </a:lnTo>
                    <a:lnTo>
                      <a:pt x="980" y="754"/>
                    </a:lnTo>
                    <a:lnTo>
                      <a:pt x="984" y="664"/>
                    </a:lnTo>
                    <a:lnTo>
                      <a:pt x="1017" y="556"/>
                    </a:lnTo>
                    <a:lnTo>
                      <a:pt x="885" y="479"/>
                    </a:lnTo>
                    <a:lnTo>
                      <a:pt x="778" y="423"/>
                    </a:lnTo>
                    <a:lnTo>
                      <a:pt x="682" y="391"/>
                    </a:lnTo>
                    <a:lnTo>
                      <a:pt x="608" y="370"/>
                    </a:lnTo>
                    <a:lnTo>
                      <a:pt x="536" y="370"/>
                    </a:lnTo>
                    <a:lnTo>
                      <a:pt x="483" y="379"/>
                    </a:lnTo>
                    <a:lnTo>
                      <a:pt x="415" y="370"/>
                    </a:lnTo>
                    <a:lnTo>
                      <a:pt x="355" y="327"/>
                    </a:lnTo>
                    <a:lnTo>
                      <a:pt x="302" y="256"/>
                    </a:lnTo>
                    <a:lnTo>
                      <a:pt x="255" y="194"/>
                    </a:lnTo>
                    <a:lnTo>
                      <a:pt x="205" y="81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8F8F8"/>
              </a:solidFill>
              <a:ln w="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3" name="Group 22"/>
              <p:cNvGrpSpPr>
                <a:grpSpLocks/>
              </p:cNvGrpSpPr>
              <p:nvPr/>
            </p:nvGrpSpPr>
            <p:grpSpPr bwMode="auto">
              <a:xfrm>
                <a:off x="9205" y="8085"/>
                <a:ext cx="904" cy="1199"/>
                <a:chOff x="9205" y="8085"/>
                <a:chExt cx="904" cy="1199"/>
              </a:xfrm>
            </p:grpSpPr>
            <p:sp>
              <p:nvSpPr>
                <p:cNvPr id="84" name="Freeform 23"/>
                <p:cNvSpPr>
                  <a:spLocks/>
                </p:cNvSpPr>
                <p:nvPr/>
              </p:nvSpPr>
              <p:spPr bwMode="auto">
                <a:xfrm>
                  <a:off x="9205" y="8085"/>
                  <a:ext cx="168" cy="399"/>
                </a:xfrm>
                <a:custGeom>
                  <a:avLst/>
                  <a:gdLst/>
                  <a:ahLst/>
                  <a:cxnLst>
                    <a:cxn ang="0">
                      <a:pos x="0" y="353"/>
                    </a:cxn>
                    <a:cxn ang="0">
                      <a:pos x="11" y="266"/>
                    </a:cxn>
                    <a:cxn ang="0">
                      <a:pos x="49" y="170"/>
                    </a:cxn>
                    <a:cxn ang="0">
                      <a:pos x="80" y="91"/>
                    </a:cxn>
                    <a:cxn ang="0">
                      <a:pos x="105" y="29"/>
                    </a:cxn>
                    <a:cxn ang="0">
                      <a:pos x="137" y="0"/>
                    </a:cxn>
                    <a:cxn ang="0">
                      <a:pos x="168" y="17"/>
                    </a:cxn>
                    <a:cxn ang="0">
                      <a:pos x="123" y="108"/>
                    </a:cxn>
                    <a:cxn ang="0">
                      <a:pos x="71" y="230"/>
                    </a:cxn>
                    <a:cxn ang="0">
                      <a:pos x="39" y="339"/>
                    </a:cxn>
                    <a:cxn ang="0">
                      <a:pos x="39" y="399"/>
                    </a:cxn>
                    <a:cxn ang="0">
                      <a:pos x="0" y="399"/>
                    </a:cxn>
                    <a:cxn ang="0">
                      <a:pos x="0" y="328"/>
                    </a:cxn>
                    <a:cxn ang="0">
                      <a:pos x="0" y="353"/>
                    </a:cxn>
                  </a:cxnLst>
                  <a:rect l="0" t="0" r="r" b="b"/>
                  <a:pathLst>
                    <a:path w="168" h="399">
                      <a:moveTo>
                        <a:pt x="0" y="353"/>
                      </a:moveTo>
                      <a:lnTo>
                        <a:pt x="11" y="266"/>
                      </a:lnTo>
                      <a:lnTo>
                        <a:pt x="49" y="170"/>
                      </a:lnTo>
                      <a:lnTo>
                        <a:pt x="80" y="91"/>
                      </a:lnTo>
                      <a:lnTo>
                        <a:pt x="105" y="29"/>
                      </a:lnTo>
                      <a:lnTo>
                        <a:pt x="137" y="0"/>
                      </a:lnTo>
                      <a:lnTo>
                        <a:pt x="168" y="17"/>
                      </a:lnTo>
                      <a:lnTo>
                        <a:pt x="123" y="108"/>
                      </a:lnTo>
                      <a:lnTo>
                        <a:pt x="71" y="230"/>
                      </a:lnTo>
                      <a:lnTo>
                        <a:pt x="39" y="339"/>
                      </a:lnTo>
                      <a:lnTo>
                        <a:pt x="39" y="399"/>
                      </a:lnTo>
                      <a:lnTo>
                        <a:pt x="0" y="399"/>
                      </a:lnTo>
                      <a:lnTo>
                        <a:pt x="0" y="328"/>
                      </a:lnTo>
                      <a:lnTo>
                        <a:pt x="0" y="3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24"/>
                <p:cNvSpPr>
                  <a:spLocks/>
                </p:cNvSpPr>
                <p:nvPr/>
              </p:nvSpPr>
              <p:spPr bwMode="auto">
                <a:xfrm>
                  <a:off x="9283" y="8225"/>
                  <a:ext cx="156" cy="337"/>
                </a:xfrm>
                <a:custGeom>
                  <a:avLst/>
                  <a:gdLst/>
                  <a:ahLst/>
                  <a:cxnLst>
                    <a:cxn ang="0">
                      <a:pos x="0" y="299"/>
                    </a:cxn>
                    <a:cxn ang="0">
                      <a:pos x="10" y="224"/>
                    </a:cxn>
                    <a:cxn ang="0">
                      <a:pos x="45" y="145"/>
                    </a:cxn>
                    <a:cxn ang="0">
                      <a:pos x="74" y="77"/>
                    </a:cxn>
                    <a:cxn ang="0">
                      <a:pos x="98" y="24"/>
                    </a:cxn>
                    <a:cxn ang="0">
                      <a:pos x="127" y="0"/>
                    </a:cxn>
                    <a:cxn ang="0">
                      <a:pos x="156" y="15"/>
                    </a:cxn>
                    <a:cxn ang="0">
                      <a:pos x="113" y="93"/>
                    </a:cxn>
                    <a:cxn ang="0">
                      <a:pos x="65" y="194"/>
                    </a:cxn>
                    <a:cxn ang="0">
                      <a:pos x="35" y="287"/>
                    </a:cxn>
                    <a:cxn ang="0">
                      <a:pos x="35" y="337"/>
                    </a:cxn>
                    <a:cxn ang="0">
                      <a:pos x="0" y="337"/>
                    </a:cxn>
                    <a:cxn ang="0">
                      <a:pos x="0" y="277"/>
                    </a:cxn>
                    <a:cxn ang="0">
                      <a:pos x="0" y="299"/>
                    </a:cxn>
                  </a:cxnLst>
                  <a:rect l="0" t="0" r="r" b="b"/>
                  <a:pathLst>
                    <a:path w="156" h="337">
                      <a:moveTo>
                        <a:pt x="0" y="299"/>
                      </a:moveTo>
                      <a:lnTo>
                        <a:pt x="10" y="224"/>
                      </a:lnTo>
                      <a:lnTo>
                        <a:pt x="45" y="145"/>
                      </a:lnTo>
                      <a:lnTo>
                        <a:pt x="74" y="77"/>
                      </a:lnTo>
                      <a:lnTo>
                        <a:pt x="98" y="24"/>
                      </a:lnTo>
                      <a:lnTo>
                        <a:pt x="127" y="0"/>
                      </a:lnTo>
                      <a:lnTo>
                        <a:pt x="156" y="15"/>
                      </a:lnTo>
                      <a:lnTo>
                        <a:pt x="113" y="93"/>
                      </a:lnTo>
                      <a:lnTo>
                        <a:pt x="65" y="194"/>
                      </a:lnTo>
                      <a:lnTo>
                        <a:pt x="35" y="287"/>
                      </a:lnTo>
                      <a:lnTo>
                        <a:pt x="35" y="337"/>
                      </a:lnTo>
                      <a:lnTo>
                        <a:pt x="0" y="337"/>
                      </a:lnTo>
                      <a:lnTo>
                        <a:pt x="0" y="277"/>
                      </a:lnTo>
                      <a:lnTo>
                        <a:pt x="0" y="2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25"/>
                <p:cNvSpPr>
                  <a:spLocks/>
                </p:cNvSpPr>
                <p:nvPr/>
              </p:nvSpPr>
              <p:spPr bwMode="auto">
                <a:xfrm>
                  <a:off x="9349" y="8307"/>
                  <a:ext cx="163" cy="966"/>
                </a:xfrm>
                <a:custGeom>
                  <a:avLst/>
                  <a:gdLst/>
                  <a:ahLst/>
                  <a:cxnLst>
                    <a:cxn ang="0">
                      <a:pos x="32" y="939"/>
                    </a:cxn>
                    <a:cxn ang="0">
                      <a:pos x="14" y="831"/>
                    </a:cxn>
                    <a:cxn ang="0">
                      <a:pos x="0" y="683"/>
                    </a:cxn>
                    <a:cxn ang="0">
                      <a:pos x="4" y="502"/>
                    </a:cxn>
                    <a:cxn ang="0">
                      <a:pos x="14" y="328"/>
                    </a:cxn>
                    <a:cxn ang="0">
                      <a:pos x="43" y="192"/>
                    </a:cxn>
                    <a:cxn ang="0">
                      <a:pos x="78" y="85"/>
                    </a:cxn>
                    <a:cxn ang="0">
                      <a:pos x="121" y="0"/>
                    </a:cxn>
                    <a:cxn ang="0">
                      <a:pos x="163" y="53"/>
                    </a:cxn>
                    <a:cxn ang="0">
                      <a:pos x="121" y="139"/>
                    </a:cxn>
                    <a:cxn ang="0">
                      <a:pos x="100" y="213"/>
                    </a:cxn>
                    <a:cxn ang="0">
                      <a:pos x="74" y="346"/>
                    </a:cxn>
                    <a:cxn ang="0">
                      <a:pos x="57" y="538"/>
                    </a:cxn>
                    <a:cxn ang="0">
                      <a:pos x="57" y="689"/>
                    </a:cxn>
                    <a:cxn ang="0">
                      <a:pos x="67" y="806"/>
                    </a:cxn>
                    <a:cxn ang="0">
                      <a:pos x="85" y="883"/>
                    </a:cxn>
                    <a:cxn ang="0">
                      <a:pos x="100" y="945"/>
                    </a:cxn>
                    <a:cxn ang="0">
                      <a:pos x="35" y="966"/>
                    </a:cxn>
                    <a:cxn ang="0">
                      <a:pos x="32" y="939"/>
                    </a:cxn>
                  </a:cxnLst>
                  <a:rect l="0" t="0" r="r" b="b"/>
                  <a:pathLst>
                    <a:path w="163" h="966">
                      <a:moveTo>
                        <a:pt x="32" y="939"/>
                      </a:moveTo>
                      <a:lnTo>
                        <a:pt x="14" y="831"/>
                      </a:lnTo>
                      <a:lnTo>
                        <a:pt x="0" y="683"/>
                      </a:lnTo>
                      <a:lnTo>
                        <a:pt x="4" y="502"/>
                      </a:lnTo>
                      <a:lnTo>
                        <a:pt x="14" y="328"/>
                      </a:lnTo>
                      <a:lnTo>
                        <a:pt x="43" y="192"/>
                      </a:lnTo>
                      <a:lnTo>
                        <a:pt x="78" y="85"/>
                      </a:lnTo>
                      <a:lnTo>
                        <a:pt x="121" y="0"/>
                      </a:lnTo>
                      <a:lnTo>
                        <a:pt x="163" y="53"/>
                      </a:lnTo>
                      <a:lnTo>
                        <a:pt x="121" y="139"/>
                      </a:lnTo>
                      <a:lnTo>
                        <a:pt x="100" y="213"/>
                      </a:lnTo>
                      <a:lnTo>
                        <a:pt x="74" y="346"/>
                      </a:lnTo>
                      <a:lnTo>
                        <a:pt x="57" y="538"/>
                      </a:lnTo>
                      <a:lnTo>
                        <a:pt x="57" y="689"/>
                      </a:lnTo>
                      <a:lnTo>
                        <a:pt x="67" y="806"/>
                      </a:lnTo>
                      <a:lnTo>
                        <a:pt x="85" y="883"/>
                      </a:lnTo>
                      <a:lnTo>
                        <a:pt x="100" y="945"/>
                      </a:lnTo>
                      <a:lnTo>
                        <a:pt x="35" y="966"/>
                      </a:lnTo>
                      <a:lnTo>
                        <a:pt x="32" y="9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26"/>
                <p:cNvSpPr>
                  <a:spLocks/>
                </p:cNvSpPr>
                <p:nvPr/>
              </p:nvSpPr>
              <p:spPr bwMode="auto">
                <a:xfrm>
                  <a:off x="9496" y="8392"/>
                  <a:ext cx="124" cy="859"/>
                </a:xfrm>
                <a:custGeom>
                  <a:avLst/>
                  <a:gdLst/>
                  <a:ahLst/>
                  <a:cxnLst>
                    <a:cxn ang="0">
                      <a:pos x="36" y="851"/>
                    </a:cxn>
                    <a:cxn ang="0">
                      <a:pos x="10" y="709"/>
                    </a:cxn>
                    <a:cxn ang="0">
                      <a:pos x="0" y="556"/>
                    </a:cxn>
                    <a:cxn ang="0">
                      <a:pos x="0" y="409"/>
                    </a:cxn>
                    <a:cxn ang="0">
                      <a:pos x="10" y="282"/>
                    </a:cxn>
                    <a:cxn ang="0">
                      <a:pos x="21" y="150"/>
                    </a:cxn>
                    <a:cxn ang="0">
                      <a:pos x="58" y="48"/>
                    </a:cxn>
                    <a:cxn ang="0">
                      <a:pos x="80" y="0"/>
                    </a:cxn>
                    <a:cxn ang="0">
                      <a:pos x="124" y="0"/>
                    </a:cxn>
                    <a:cxn ang="0">
                      <a:pos x="91" y="142"/>
                    </a:cxn>
                    <a:cxn ang="0">
                      <a:pos x="80" y="259"/>
                    </a:cxn>
                    <a:cxn ang="0">
                      <a:pos x="76" y="406"/>
                    </a:cxn>
                    <a:cxn ang="0">
                      <a:pos x="76" y="556"/>
                    </a:cxn>
                    <a:cxn ang="0">
                      <a:pos x="80" y="727"/>
                    </a:cxn>
                    <a:cxn ang="0">
                      <a:pos x="91" y="824"/>
                    </a:cxn>
                    <a:cxn ang="0">
                      <a:pos x="102" y="859"/>
                    </a:cxn>
                    <a:cxn ang="0">
                      <a:pos x="36" y="851"/>
                    </a:cxn>
                  </a:cxnLst>
                  <a:rect l="0" t="0" r="r" b="b"/>
                  <a:pathLst>
                    <a:path w="124" h="859">
                      <a:moveTo>
                        <a:pt x="36" y="851"/>
                      </a:moveTo>
                      <a:lnTo>
                        <a:pt x="10" y="709"/>
                      </a:lnTo>
                      <a:lnTo>
                        <a:pt x="0" y="556"/>
                      </a:lnTo>
                      <a:lnTo>
                        <a:pt x="0" y="409"/>
                      </a:lnTo>
                      <a:lnTo>
                        <a:pt x="10" y="282"/>
                      </a:lnTo>
                      <a:lnTo>
                        <a:pt x="21" y="150"/>
                      </a:lnTo>
                      <a:lnTo>
                        <a:pt x="58" y="48"/>
                      </a:lnTo>
                      <a:lnTo>
                        <a:pt x="80" y="0"/>
                      </a:lnTo>
                      <a:lnTo>
                        <a:pt x="124" y="0"/>
                      </a:lnTo>
                      <a:lnTo>
                        <a:pt x="91" y="142"/>
                      </a:lnTo>
                      <a:lnTo>
                        <a:pt x="80" y="259"/>
                      </a:lnTo>
                      <a:lnTo>
                        <a:pt x="76" y="406"/>
                      </a:lnTo>
                      <a:lnTo>
                        <a:pt x="76" y="556"/>
                      </a:lnTo>
                      <a:lnTo>
                        <a:pt x="80" y="727"/>
                      </a:lnTo>
                      <a:lnTo>
                        <a:pt x="91" y="824"/>
                      </a:lnTo>
                      <a:lnTo>
                        <a:pt x="102" y="859"/>
                      </a:lnTo>
                      <a:lnTo>
                        <a:pt x="36" y="8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27"/>
                <p:cNvSpPr>
                  <a:spLocks/>
                </p:cNvSpPr>
                <p:nvPr/>
              </p:nvSpPr>
              <p:spPr bwMode="auto">
                <a:xfrm>
                  <a:off x="9644" y="8379"/>
                  <a:ext cx="123" cy="905"/>
                </a:xfrm>
                <a:custGeom>
                  <a:avLst/>
                  <a:gdLst/>
                  <a:ahLst/>
                  <a:cxnLst>
                    <a:cxn ang="0">
                      <a:pos x="43" y="864"/>
                    </a:cxn>
                    <a:cxn ang="0">
                      <a:pos x="14" y="705"/>
                    </a:cxn>
                    <a:cxn ang="0">
                      <a:pos x="3" y="552"/>
                    </a:cxn>
                    <a:cxn ang="0">
                      <a:pos x="0" y="396"/>
                    </a:cxn>
                    <a:cxn ang="0">
                      <a:pos x="0" y="218"/>
                    </a:cxn>
                    <a:cxn ang="0">
                      <a:pos x="21" y="94"/>
                    </a:cxn>
                    <a:cxn ang="0">
                      <a:pos x="32" y="6"/>
                    </a:cxn>
                    <a:cxn ang="0">
                      <a:pos x="87" y="0"/>
                    </a:cxn>
                    <a:cxn ang="0">
                      <a:pos x="76" y="85"/>
                    </a:cxn>
                    <a:cxn ang="0">
                      <a:pos x="54" y="229"/>
                    </a:cxn>
                    <a:cxn ang="0">
                      <a:pos x="57" y="367"/>
                    </a:cxn>
                    <a:cxn ang="0">
                      <a:pos x="76" y="552"/>
                    </a:cxn>
                    <a:cxn ang="0">
                      <a:pos x="90" y="711"/>
                    </a:cxn>
                    <a:cxn ang="0">
                      <a:pos x="109" y="799"/>
                    </a:cxn>
                    <a:cxn ang="0">
                      <a:pos x="123" y="905"/>
                    </a:cxn>
                    <a:cxn ang="0">
                      <a:pos x="43" y="864"/>
                    </a:cxn>
                  </a:cxnLst>
                  <a:rect l="0" t="0" r="r" b="b"/>
                  <a:pathLst>
                    <a:path w="123" h="905">
                      <a:moveTo>
                        <a:pt x="43" y="864"/>
                      </a:moveTo>
                      <a:lnTo>
                        <a:pt x="14" y="705"/>
                      </a:lnTo>
                      <a:lnTo>
                        <a:pt x="3" y="552"/>
                      </a:lnTo>
                      <a:lnTo>
                        <a:pt x="0" y="396"/>
                      </a:lnTo>
                      <a:lnTo>
                        <a:pt x="0" y="218"/>
                      </a:lnTo>
                      <a:lnTo>
                        <a:pt x="21" y="94"/>
                      </a:lnTo>
                      <a:lnTo>
                        <a:pt x="32" y="6"/>
                      </a:lnTo>
                      <a:lnTo>
                        <a:pt x="87" y="0"/>
                      </a:lnTo>
                      <a:lnTo>
                        <a:pt x="76" y="85"/>
                      </a:lnTo>
                      <a:lnTo>
                        <a:pt x="54" y="229"/>
                      </a:lnTo>
                      <a:lnTo>
                        <a:pt x="57" y="367"/>
                      </a:lnTo>
                      <a:lnTo>
                        <a:pt x="76" y="552"/>
                      </a:lnTo>
                      <a:lnTo>
                        <a:pt x="90" y="711"/>
                      </a:lnTo>
                      <a:lnTo>
                        <a:pt x="109" y="799"/>
                      </a:lnTo>
                      <a:lnTo>
                        <a:pt x="123" y="905"/>
                      </a:lnTo>
                      <a:lnTo>
                        <a:pt x="43" y="8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8"/>
                <p:cNvSpPr>
                  <a:spLocks/>
                </p:cNvSpPr>
                <p:nvPr/>
              </p:nvSpPr>
              <p:spPr bwMode="auto">
                <a:xfrm>
                  <a:off x="9769" y="8402"/>
                  <a:ext cx="83" cy="288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0" y="83"/>
                    </a:cxn>
                    <a:cxn ang="0">
                      <a:pos x="0" y="163"/>
                    </a:cxn>
                    <a:cxn ang="0">
                      <a:pos x="11" y="259"/>
                    </a:cxn>
                    <a:cxn ang="0">
                      <a:pos x="22" y="288"/>
                    </a:cxn>
                    <a:cxn ang="0">
                      <a:pos x="76" y="232"/>
                    </a:cxn>
                    <a:cxn ang="0">
                      <a:pos x="54" y="143"/>
                    </a:cxn>
                    <a:cxn ang="0">
                      <a:pos x="62" y="54"/>
                    </a:cxn>
                    <a:cxn ang="0">
                      <a:pos x="83" y="12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83" h="288">
                      <a:moveTo>
                        <a:pt x="22" y="0"/>
                      </a:moveTo>
                      <a:lnTo>
                        <a:pt x="0" y="83"/>
                      </a:lnTo>
                      <a:lnTo>
                        <a:pt x="0" y="163"/>
                      </a:lnTo>
                      <a:lnTo>
                        <a:pt x="11" y="259"/>
                      </a:lnTo>
                      <a:lnTo>
                        <a:pt x="22" y="288"/>
                      </a:lnTo>
                      <a:lnTo>
                        <a:pt x="76" y="232"/>
                      </a:lnTo>
                      <a:lnTo>
                        <a:pt x="54" y="143"/>
                      </a:lnTo>
                      <a:lnTo>
                        <a:pt x="62" y="54"/>
                      </a:lnTo>
                      <a:lnTo>
                        <a:pt x="83" y="12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9"/>
                <p:cNvSpPr>
                  <a:spLocks/>
                </p:cNvSpPr>
                <p:nvPr/>
              </p:nvSpPr>
              <p:spPr bwMode="auto">
                <a:xfrm>
                  <a:off x="9904" y="8447"/>
                  <a:ext cx="85" cy="222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0" y="74"/>
                    </a:cxn>
                    <a:cxn ang="0">
                      <a:pos x="0" y="151"/>
                    </a:cxn>
                    <a:cxn ang="0">
                      <a:pos x="22" y="207"/>
                    </a:cxn>
                    <a:cxn ang="0">
                      <a:pos x="85" y="222"/>
                    </a:cxn>
                    <a:cxn ang="0">
                      <a:pos x="61" y="170"/>
                    </a:cxn>
                    <a:cxn ang="0">
                      <a:pos x="65" y="89"/>
                    </a:cxn>
                    <a:cxn ang="0">
                      <a:pos x="85" y="29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85" h="222">
                      <a:moveTo>
                        <a:pt x="22" y="0"/>
                      </a:moveTo>
                      <a:lnTo>
                        <a:pt x="0" y="74"/>
                      </a:lnTo>
                      <a:lnTo>
                        <a:pt x="0" y="151"/>
                      </a:lnTo>
                      <a:lnTo>
                        <a:pt x="22" y="207"/>
                      </a:lnTo>
                      <a:lnTo>
                        <a:pt x="85" y="222"/>
                      </a:lnTo>
                      <a:lnTo>
                        <a:pt x="61" y="170"/>
                      </a:lnTo>
                      <a:lnTo>
                        <a:pt x="65" y="89"/>
                      </a:lnTo>
                      <a:lnTo>
                        <a:pt x="85" y="29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0"/>
                <p:cNvSpPr>
                  <a:spLocks/>
                </p:cNvSpPr>
                <p:nvPr/>
              </p:nvSpPr>
              <p:spPr bwMode="auto">
                <a:xfrm>
                  <a:off x="10043" y="8520"/>
                  <a:ext cx="66" cy="194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0" y="42"/>
                    </a:cxn>
                    <a:cxn ang="0">
                      <a:pos x="0" y="116"/>
                    </a:cxn>
                    <a:cxn ang="0">
                      <a:pos x="10" y="176"/>
                    </a:cxn>
                    <a:cxn ang="0">
                      <a:pos x="66" y="194"/>
                    </a:cxn>
                    <a:cxn ang="0">
                      <a:pos x="43" y="134"/>
                    </a:cxn>
                    <a:cxn ang="0">
                      <a:pos x="43" y="71"/>
                    </a:cxn>
                    <a:cxn ang="0">
                      <a:pos x="56" y="15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66" h="194">
                      <a:moveTo>
                        <a:pt x="15" y="0"/>
                      </a:moveTo>
                      <a:lnTo>
                        <a:pt x="0" y="42"/>
                      </a:lnTo>
                      <a:lnTo>
                        <a:pt x="0" y="116"/>
                      </a:lnTo>
                      <a:lnTo>
                        <a:pt x="10" y="176"/>
                      </a:lnTo>
                      <a:lnTo>
                        <a:pt x="66" y="194"/>
                      </a:lnTo>
                      <a:lnTo>
                        <a:pt x="43" y="134"/>
                      </a:lnTo>
                      <a:lnTo>
                        <a:pt x="43" y="71"/>
                      </a:lnTo>
                      <a:lnTo>
                        <a:pt x="56" y="15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1" smtClean="0">
                <a:solidFill>
                  <a:schemeClr val="tx1"/>
                </a:solidFill>
                <a:latin typeface="Kristen ITC" pitchFamily="66" charset="0"/>
              </a:rPr>
              <a:t>Fungsi-fungsi Manajemen</a:t>
            </a:r>
            <a:endParaRPr lang="en-US" noProof="1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1714488"/>
            <a:ext cx="6858048" cy="4543443"/>
          </a:xfrm>
        </p:spPr>
        <p:txBody>
          <a:bodyPr anchor="ctr"/>
          <a:lstStyle/>
          <a:p>
            <a:pPr>
              <a:buNone/>
            </a:pPr>
            <a:r>
              <a:rPr lang="id-ID" sz="2800" noProof="1" smtClean="0">
                <a:latin typeface="Kristen ITC" pitchFamily="66" charset="0"/>
              </a:rPr>
              <a:t>1. </a:t>
            </a:r>
            <a:r>
              <a:rPr lang="en-US" sz="2800" noProof="1" smtClean="0">
                <a:latin typeface="Kristen ITC" pitchFamily="66" charset="0"/>
              </a:rPr>
              <a:t>Perencanaan</a:t>
            </a:r>
            <a:r>
              <a:rPr lang="en-US" sz="2800" dirty="0" smtClean="0">
                <a:latin typeface="Kristen ITC" pitchFamily="66" charset="0"/>
              </a:rPr>
              <a:t> </a:t>
            </a:r>
            <a:r>
              <a:rPr lang="en-US" sz="2800" i="1" dirty="0" smtClean="0">
                <a:latin typeface="Kristen ITC" pitchFamily="66" charset="0"/>
              </a:rPr>
              <a:t>(Planning)</a:t>
            </a:r>
            <a:endParaRPr lang="en-US" sz="2800" dirty="0" smtClean="0">
              <a:latin typeface="Kristen ITC" pitchFamily="66" charset="0"/>
            </a:endParaRPr>
          </a:p>
          <a:p>
            <a:pPr>
              <a:buNone/>
            </a:pPr>
            <a:r>
              <a:rPr lang="id-ID" sz="2800" noProof="1" smtClean="0">
                <a:latin typeface="Kristen ITC" pitchFamily="66" charset="0"/>
              </a:rPr>
              <a:t>2. </a:t>
            </a:r>
            <a:r>
              <a:rPr lang="en-US" sz="2800" noProof="1" smtClean="0">
                <a:latin typeface="Kristen ITC" pitchFamily="66" charset="0"/>
              </a:rPr>
              <a:t>Pengorganisasian</a:t>
            </a:r>
            <a:r>
              <a:rPr lang="en-US" sz="2800" dirty="0" smtClean="0">
                <a:latin typeface="Kristen ITC" pitchFamily="66" charset="0"/>
              </a:rPr>
              <a:t> </a:t>
            </a:r>
            <a:r>
              <a:rPr lang="en-US" sz="2800" i="1" dirty="0" smtClean="0">
                <a:latin typeface="Kristen ITC" pitchFamily="66" charset="0"/>
              </a:rPr>
              <a:t>(Organizing)</a:t>
            </a:r>
            <a:endParaRPr lang="en-US" sz="2800" dirty="0" smtClean="0">
              <a:latin typeface="Kristen ITC" pitchFamily="66" charset="0"/>
            </a:endParaRPr>
          </a:p>
          <a:p>
            <a:pPr>
              <a:buNone/>
            </a:pPr>
            <a:r>
              <a:rPr lang="id-ID" sz="2800" noProof="1" smtClean="0">
                <a:latin typeface="Kristen ITC" pitchFamily="66" charset="0"/>
              </a:rPr>
              <a:t>3. </a:t>
            </a:r>
            <a:r>
              <a:rPr lang="en-US" sz="2800" noProof="1" smtClean="0">
                <a:latin typeface="Kristen ITC" pitchFamily="66" charset="0"/>
              </a:rPr>
              <a:t>Pengkoordinasian</a:t>
            </a:r>
            <a:r>
              <a:rPr lang="en-US" sz="2800" dirty="0" smtClean="0">
                <a:latin typeface="Kristen ITC" pitchFamily="66" charset="0"/>
              </a:rPr>
              <a:t> </a:t>
            </a:r>
            <a:r>
              <a:rPr lang="en-US" sz="2800" i="1" dirty="0" smtClean="0">
                <a:latin typeface="Kristen ITC" pitchFamily="66" charset="0"/>
              </a:rPr>
              <a:t>(Coordinating)</a:t>
            </a:r>
            <a:endParaRPr lang="en-US" sz="2800" dirty="0" smtClean="0">
              <a:latin typeface="Kristen ITC" pitchFamily="66" charset="0"/>
            </a:endParaRPr>
          </a:p>
          <a:p>
            <a:pPr>
              <a:buNone/>
            </a:pPr>
            <a:r>
              <a:rPr lang="id-ID" sz="2800" i="1" noProof="1" smtClean="0">
                <a:latin typeface="Kristen ITC" pitchFamily="66" charset="0"/>
              </a:rPr>
              <a:t>4. </a:t>
            </a:r>
            <a:r>
              <a:rPr lang="en-US" sz="2800" noProof="1" smtClean="0">
                <a:latin typeface="Kristen ITC" pitchFamily="66" charset="0"/>
              </a:rPr>
              <a:t>Pembiayaan</a:t>
            </a:r>
            <a:r>
              <a:rPr lang="en-US" sz="2800" dirty="0" smtClean="0">
                <a:latin typeface="Kristen ITC" pitchFamily="66" charset="0"/>
              </a:rPr>
              <a:t> </a:t>
            </a:r>
            <a:r>
              <a:rPr lang="en-US" sz="2800" i="1" dirty="0" smtClean="0">
                <a:latin typeface="Kristen ITC" pitchFamily="66" charset="0"/>
              </a:rPr>
              <a:t>(Budgeting)</a:t>
            </a:r>
          </a:p>
          <a:p>
            <a:pPr>
              <a:buNone/>
            </a:pPr>
            <a:r>
              <a:rPr lang="id-ID" sz="2800" noProof="1" smtClean="0">
                <a:latin typeface="Kristen ITC" pitchFamily="66" charset="0"/>
              </a:rPr>
              <a:t>5. </a:t>
            </a:r>
            <a:r>
              <a:rPr lang="en-US" sz="2800" noProof="1" smtClean="0">
                <a:latin typeface="Kristen ITC" pitchFamily="66" charset="0"/>
              </a:rPr>
              <a:t>Menggerakkan</a:t>
            </a:r>
            <a:r>
              <a:rPr lang="en-US" sz="2800" dirty="0" smtClean="0">
                <a:latin typeface="Kristen ITC" pitchFamily="66" charset="0"/>
              </a:rPr>
              <a:t> (</a:t>
            </a:r>
            <a:r>
              <a:rPr lang="en-US" sz="2800" i="1" dirty="0" smtClean="0">
                <a:latin typeface="Kristen ITC" pitchFamily="66" charset="0"/>
              </a:rPr>
              <a:t>Actuating)</a:t>
            </a:r>
          </a:p>
          <a:p>
            <a:pPr>
              <a:buNone/>
            </a:pPr>
            <a:r>
              <a:rPr lang="id-ID" sz="2800" noProof="1" smtClean="0">
                <a:latin typeface="Kristen ITC" pitchFamily="66" charset="0"/>
              </a:rPr>
              <a:t>6. Komunikasi (Comunicating)</a:t>
            </a:r>
          </a:p>
          <a:p>
            <a:pPr>
              <a:buNone/>
            </a:pPr>
            <a:r>
              <a:rPr lang="id-ID" sz="2800" noProof="1" smtClean="0">
                <a:latin typeface="Kristen ITC" pitchFamily="66" charset="0"/>
              </a:rPr>
              <a:t>7. Pengarahan (Directing)</a:t>
            </a:r>
          </a:p>
          <a:p>
            <a:pPr>
              <a:buNone/>
            </a:pPr>
            <a:r>
              <a:rPr lang="id-ID" sz="2800" noProof="1" smtClean="0">
                <a:latin typeface="Kristen ITC" pitchFamily="66" charset="0"/>
              </a:rPr>
              <a:t>8. </a:t>
            </a:r>
            <a:r>
              <a:rPr lang="en-US" sz="2800" noProof="1" smtClean="0">
                <a:latin typeface="Kristen ITC" pitchFamily="66" charset="0"/>
              </a:rPr>
              <a:t>Pengawasan</a:t>
            </a:r>
            <a:r>
              <a:rPr lang="en-US" sz="2800" dirty="0" smtClean="0">
                <a:latin typeface="Kristen ITC" pitchFamily="66" charset="0"/>
              </a:rPr>
              <a:t> </a:t>
            </a:r>
            <a:r>
              <a:rPr lang="en-US" sz="2800" i="1" dirty="0" smtClean="0">
                <a:latin typeface="Kristen ITC" pitchFamily="66" charset="0"/>
              </a:rPr>
              <a:t>(Controlling)</a:t>
            </a:r>
            <a:endParaRPr lang="en-US" sz="3200" i="1" dirty="0">
              <a:latin typeface="Harlow Solid Italic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357686" y="785794"/>
            <a:ext cx="4357718" cy="3143272"/>
          </a:xfrm>
        </p:spPr>
        <p:txBody>
          <a:bodyPr/>
          <a:lstStyle/>
          <a:p>
            <a:pPr marL="0" indent="0">
              <a:buNone/>
            </a:pPr>
            <a:r>
              <a:rPr lang="id-ID" sz="2800" dirty="0" smtClean="0">
                <a:latin typeface="Comic Sans MS" pitchFamily="66" charset="0"/>
              </a:rPr>
              <a:t>Dlm pengorganisasian </a:t>
            </a:r>
            <a:r>
              <a:rPr lang="id-ID" sz="2800" dirty="0">
                <a:latin typeface="Comic Sans MS" pitchFamily="66" charset="0"/>
              </a:rPr>
              <a:t>terjadi pembagian tugas, wewenang, dan tanggung jawab </a:t>
            </a:r>
            <a:r>
              <a:rPr lang="id-ID" sz="2800" dirty="0" smtClean="0">
                <a:latin typeface="Comic Sans MS" pitchFamily="66" charset="0"/>
              </a:rPr>
              <a:t>scr </a:t>
            </a:r>
            <a:r>
              <a:rPr lang="id-ID" sz="2800" dirty="0">
                <a:latin typeface="Comic Sans MS" pitchFamily="66" charset="0"/>
              </a:rPr>
              <a:t>rinci menurut </a:t>
            </a:r>
            <a:r>
              <a:rPr lang="id-ID" sz="2800" dirty="0" smtClean="0">
                <a:latin typeface="Comic Sans MS" pitchFamily="66" charset="0"/>
              </a:rPr>
              <a:t>bdg </a:t>
            </a:r>
            <a:r>
              <a:rPr lang="id-ID" sz="2800" dirty="0">
                <a:latin typeface="Comic Sans MS" pitchFamily="66" charset="0"/>
              </a:rPr>
              <a:t>dan keahlian sehingga tercipta </a:t>
            </a:r>
            <a:r>
              <a:rPr lang="id-ID" sz="2800" dirty="0" smtClean="0">
                <a:latin typeface="Comic Sans MS" pitchFamily="66" charset="0"/>
              </a:rPr>
              <a:t>hbgn yg </a:t>
            </a:r>
            <a:r>
              <a:rPr lang="id-ID" sz="2800" dirty="0">
                <a:latin typeface="Comic Sans MS" pitchFamily="66" charset="0"/>
              </a:rPr>
              <a:t>harmonis.</a:t>
            </a:r>
            <a:endParaRPr lang="en-US" sz="2800" dirty="0">
              <a:latin typeface="Comic Sans MS" pitchFamily="66" charset="0"/>
            </a:endParaRPr>
          </a:p>
        </p:txBody>
      </p:sp>
      <p:grpSp>
        <p:nvGrpSpPr>
          <p:cNvPr id="2" name="Group 53"/>
          <p:cNvGrpSpPr>
            <a:grpSpLocks noChangeAspect="1"/>
          </p:cNvGrpSpPr>
          <p:nvPr/>
        </p:nvGrpSpPr>
        <p:grpSpPr bwMode="auto">
          <a:xfrm>
            <a:off x="4500562" y="4000504"/>
            <a:ext cx="1597992" cy="2357454"/>
            <a:chOff x="9221" y="9228"/>
            <a:chExt cx="1920" cy="1802"/>
          </a:xfrm>
        </p:grpSpPr>
        <p:sp>
          <p:nvSpPr>
            <p:cNvPr id="6" name="AutoShape 54"/>
            <p:cNvSpPr>
              <a:spLocks noChangeAspect="1" noChangeArrowheads="1"/>
            </p:cNvSpPr>
            <p:nvPr/>
          </p:nvSpPr>
          <p:spPr bwMode="auto">
            <a:xfrm>
              <a:off x="9221" y="9228"/>
              <a:ext cx="1920" cy="1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5"/>
            <p:cNvSpPr>
              <a:spLocks/>
            </p:cNvSpPr>
            <p:nvPr/>
          </p:nvSpPr>
          <p:spPr bwMode="auto">
            <a:xfrm>
              <a:off x="9749" y="10727"/>
              <a:ext cx="1376" cy="287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1853" y="0"/>
                </a:cxn>
                <a:cxn ang="0">
                  <a:pos x="2753" y="187"/>
                </a:cxn>
                <a:cxn ang="0">
                  <a:pos x="582" y="576"/>
                </a:cxn>
                <a:cxn ang="0">
                  <a:pos x="0" y="179"/>
                </a:cxn>
                <a:cxn ang="0">
                  <a:pos x="0" y="179"/>
                </a:cxn>
              </a:cxnLst>
              <a:rect l="0" t="0" r="r" b="b"/>
              <a:pathLst>
                <a:path w="2753" h="576">
                  <a:moveTo>
                    <a:pt x="0" y="179"/>
                  </a:moveTo>
                  <a:lnTo>
                    <a:pt x="1853" y="0"/>
                  </a:lnTo>
                  <a:lnTo>
                    <a:pt x="2753" y="187"/>
                  </a:lnTo>
                  <a:lnTo>
                    <a:pt x="582" y="576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BAD9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6"/>
            <p:cNvSpPr>
              <a:spLocks/>
            </p:cNvSpPr>
            <p:nvPr/>
          </p:nvSpPr>
          <p:spPr bwMode="auto">
            <a:xfrm>
              <a:off x="9458" y="9853"/>
              <a:ext cx="1590" cy="831"/>
            </a:xfrm>
            <a:custGeom>
              <a:avLst/>
              <a:gdLst/>
              <a:ahLst/>
              <a:cxnLst>
                <a:cxn ang="0">
                  <a:pos x="3180" y="256"/>
                </a:cxn>
                <a:cxn ang="0">
                  <a:pos x="2499" y="1662"/>
                </a:cxn>
                <a:cxn ang="0">
                  <a:pos x="0" y="1459"/>
                </a:cxn>
                <a:cxn ang="0">
                  <a:pos x="652" y="0"/>
                </a:cxn>
                <a:cxn ang="0">
                  <a:pos x="3180" y="256"/>
                </a:cxn>
                <a:cxn ang="0">
                  <a:pos x="3180" y="256"/>
                </a:cxn>
              </a:cxnLst>
              <a:rect l="0" t="0" r="r" b="b"/>
              <a:pathLst>
                <a:path w="3180" h="1662">
                  <a:moveTo>
                    <a:pt x="3180" y="256"/>
                  </a:moveTo>
                  <a:lnTo>
                    <a:pt x="2499" y="1662"/>
                  </a:lnTo>
                  <a:lnTo>
                    <a:pt x="0" y="1459"/>
                  </a:lnTo>
                  <a:lnTo>
                    <a:pt x="652" y="0"/>
                  </a:lnTo>
                  <a:lnTo>
                    <a:pt x="3180" y="256"/>
                  </a:lnTo>
                  <a:lnTo>
                    <a:pt x="3180" y="256"/>
                  </a:lnTo>
                  <a:close/>
                </a:path>
              </a:pathLst>
            </a:custGeom>
            <a:solidFill>
              <a:srgbClr val="D3EDE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7"/>
            <p:cNvSpPr>
              <a:spLocks/>
            </p:cNvSpPr>
            <p:nvPr/>
          </p:nvSpPr>
          <p:spPr bwMode="auto">
            <a:xfrm>
              <a:off x="9238" y="9273"/>
              <a:ext cx="1723" cy="1494"/>
            </a:xfrm>
            <a:custGeom>
              <a:avLst/>
              <a:gdLst/>
              <a:ahLst/>
              <a:cxnLst>
                <a:cxn ang="0">
                  <a:pos x="170" y="1502"/>
                </a:cxn>
                <a:cxn ang="0">
                  <a:pos x="0" y="1690"/>
                </a:cxn>
                <a:cxn ang="0">
                  <a:pos x="546" y="2220"/>
                </a:cxn>
                <a:cxn ang="0">
                  <a:pos x="1024" y="2775"/>
                </a:cxn>
                <a:cxn ang="0">
                  <a:pos x="1160" y="2988"/>
                </a:cxn>
                <a:cxn ang="0">
                  <a:pos x="1297" y="2946"/>
                </a:cxn>
                <a:cxn ang="0">
                  <a:pos x="1757" y="2579"/>
                </a:cxn>
                <a:cxn ang="0">
                  <a:pos x="2021" y="2272"/>
                </a:cxn>
                <a:cxn ang="0">
                  <a:pos x="2337" y="2135"/>
                </a:cxn>
                <a:cxn ang="0">
                  <a:pos x="2618" y="2161"/>
                </a:cxn>
                <a:cxn ang="0">
                  <a:pos x="3138" y="2272"/>
                </a:cxn>
                <a:cxn ang="0">
                  <a:pos x="3344" y="2255"/>
                </a:cxn>
                <a:cxn ang="0">
                  <a:pos x="3446" y="2186"/>
                </a:cxn>
                <a:cxn ang="0">
                  <a:pos x="3411" y="1673"/>
                </a:cxn>
                <a:cxn ang="0">
                  <a:pos x="3215" y="905"/>
                </a:cxn>
                <a:cxn ang="0">
                  <a:pos x="3104" y="248"/>
                </a:cxn>
                <a:cxn ang="0">
                  <a:pos x="3044" y="25"/>
                </a:cxn>
                <a:cxn ang="0">
                  <a:pos x="2797" y="0"/>
                </a:cxn>
                <a:cxn ang="0">
                  <a:pos x="2261" y="119"/>
                </a:cxn>
                <a:cxn ang="0">
                  <a:pos x="2047" y="188"/>
                </a:cxn>
                <a:cxn ang="0">
                  <a:pos x="1825" y="290"/>
                </a:cxn>
                <a:cxn ang="0">
                  <a:pos x="1723" y="188"/>
                </a:cxn>
                <a:cxn ang="0">
                  <a:pos x="1287" y="546"/>
                </a:cxn>
                <a:cxn ang="0">
                  <a:pos x="1066" y="674"/>
                </a:cxn>
                <a:cxn ang="0">
                  <a:pos x="170" y="1502"/>
                </a:cxn>
                <a:cxn ang="0">
                  <a:pos x="170" y="1502"/>
                </a:cxn>
              </a:cxnLst>
              <a:rect l="0" t="0" r="r" b="b"/>
              <a:pathLst>
                <a:path w="3446" h="2988">
                  <a:moveTo>
                    <a:pt x="170" y="1502"/>
                  </a:moveTo>
                  <a:lnTo>
                    <a:pt x="0" y="1690"/>
                  </a:lnTo>
                  <a:lnTo>
                    <a:pt x="546" y="2220"/>
                  </a:lnTo>
                  <a:lnTo>
                    <a:pt x="1024" y="2775"/>
                  </a:lnTo>
                  <a:lnTo>
                    <a:pt x="1160" y="2988"/>
                  </a:lnTo>
                  <a:lnTo>
                    <a:pt x="1297" y="2946"/>
                  </a:lnTo>
                  <a:lnTo>
                    <a:pt x="1757" y="2579"/>
                  </a:lnTo>
                  <a:lnTo>
                    <a:pt x="2021" y="2272"/>
                  </a:lnTo>
                  <a:lnTo>
                    <a:pt x="2337" y="2135"/>
                  </a:lnTo>
                  <a:lnTo>
                    <a:pt x="2618" y="2161"/>
                  </a:lnTo>
                  <a:lnTo>
                    <a:pt x="3138" y="2272"/>
                  </a:lnTo>
                  <a:lnTo>
                    <a:pt x="3344" y="2255"/>
                  </a:lnTo>
                  <a:lnTo>
                    <a:pt x="3446" y="2186"/>
                  </a:lnTo>
                  <a:lnTo>
                    <a:pt x="3411" y="1673"/>
                  </a:lnTo>
                  <a:lnTo>
                    <a:pt x="3215" y="905"/>
                  </a:lnTo>
                  <a:lnTo>
                    <a:pt x="3104" y="248"/>
                  </a:lnTo>
                  <a:lnTo>
                    <a:pt x="3044" y="25"/>
                  </a:lnTo>
                  <a:lnTo>
                    <a:pt x="2797" y="0"/>
                  </a:lnTo>
                  <a:lnTo>
                    <a:pt x="2261" y="119"/>
                  </a:lnTo>
                  <a:lnTo>
                    <a:pt x="2047" y="188"/>
                  </a:lnTo>
                  <a:lnTo>
                    <a:pt x="1825" y="290"/>
                  </a:lnTo>
                  <a:lnTo>
                    <a:pt x="1723" y="188"/>
                  </a:lnTo>
                  <a:lnTo>
                    <a:pt x="1287" y="546"/>
                  </a:lnTo>
                  <a:lnTo>
                    <a:pt x="1066" y="674"/>
                  </a:lnTo>
                  <a:lnTo>
                    <a:pt x="170" y="1502"/>
                  </a:lnTo>
                  <a:lnTo>
                    <a:pt x="170" y="1502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8"/>
            <p:cNvSpPr>
              <a:spLocks/>
            </p:cNvSpPr>
            <p:nvPr/>
          </p:nvSpPr>
          <p:spPr bwMode="auto">
            <a:xfrm>
              <a:off x="9238" y="9346"/>
              <a:ext cx="1090" cy="1319"/>
            </a:xfrm>
            <a:custGeom>
              <a:avLst/>
              <a:gdLst/>
              <a:ahLst/>
              <a:cxnLst>
                <a:cxn ang="0">
                  <a:pos x="1140" y="498"/>
                </a:cxn>
                <a:cxn ang="0">
                  <a:pos x="0" y="1105"/>
                </a:cxn>
                <a:cxn ang="0">
                  <a:pos x="308" y="1525"/>
                </a:cxn>
                <a:cxn ang="0">
                  <a:pos x="767" y="2141"/>
                </a:cxn>
                <a:cxn ang="0">
                  <a:pos x="1091" y="2636"/>
                </a:cxn>
                <a:cxn ang="0">
                  <a:pos x="972" y="2295"/>
                </a:cxn>
                <a:cxn ang="0">
                  <a:pos x="717" y="1978"/>
                </a:cxn>
                <a:cxn ang="0">
                  <a:pos x="444" y="1560"/>
                </a:cxn>
                <a:cxn ang="0">
                  <a:pos x="209" y="1160"/>
                </a:cxn>
                <a:cxn ang="0">
                  <a:pos x="687" y="878"/>
                </a:cxn>
                <a:cxn ang="0">
                  <a:pos x="1032" y="752"/>
                </a:cxn>
                <a:cxn ang="0">
                  <a:pos x="1809" y="443"/>
                </a:cxn>
                <a:cxn ang="0">
                  <a:pos x="2107" y="244"/>
                </a:cxn>
                <a:cxn ang="0">
                  <a:pos x="2179" y="0"/>
                </a:cxn>
                <a:cxn ang="0">
                  <a:pos x="1745" y="182"/>
                </a:cxn>
                <a:cxn ang="0">
                  <a:pos x="1140" y="498"/>
                </a:cxn>
                <a:cxn ang="0">
                  <a:pos x="1140" y="498"/>
                </a:cxn>
              </a:cxnLst>
              <a:rect l="0" t="0" r="r" b="b"/>
              <a:pathLst>
                <a:path w="2179" h="2636">
                  <a:moveTo>
                    <a:pt x="1140" y="498"/>
                  </a:moveTo>
                  <a:lnTo>
                    <a:pt x="0" y="1105"/>
                  </a:lnTo>
                  <a:lnTo>
                    <a:pt x="308" y="1525"/>
                  </a:lnTo>
                  <a:lnTo>
                    <a:pt x="767" y="2141"/>
                  </a:lnTo>
                  <a:lnTo>
                    <a:pt x="1091" y="2636"/>
                  </a:lnTo>
                  <a:lnTo>
                    <a:pt x="972" y="2295"/>
                  </a:lnTo>
                  <a:lnTo>
                    <a:pt x="717" y="1978"/>
                  </a:lnTo>
                  <a:lnTo>
                    <a:pt x="444" y="1560"/>
                  </a:lnTo>
                  <a:lnTo>
                    <a:pt x="209" y="1160"/>
                  </a:lnTo>
                  <a:lnTo>
                    <a:pt x="687" y="878"/>
                  </a:lnTo>
                  <a:lnTo>
                    <a:pt x="1032" y="752"/>
                  </a:lnTo>
                  <a:lnTo>
                    <a:pt x="1809" y="443"/>
                  </a:lnTo>
                  <a:lnTo>
                    <a:pt x="2107" y="244"/>
                  </a:lnTo>
                  <a:lnTo>
                    <a:pt x="2179" y="0"/>
                  </a:lnTo>
                  <a:lnTo>
                    <a:pt x="1745" y="182"/>
                  </a:lnTo>
                  <a:lnTo>
                    <a:pt x="1140" y="498"/>
                  </a:lnTo>
                  <a:lnTo>
                    <a:pt x="1140" y="498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9"/>
            <p:cNvSpPr>
              <a:spLocks/>
            </p:cNvSpPr>
            <p:nvPr/>
          </p:nvSpPr>
          <p:spPr bwMode="auto">
            <a:xfrm>
              <a:off x="10709" y="10430"/>
              <a:ext cx="124" cy="11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37" y="188"/>
                </a:cxn>
                <a:cxn ang="0">
                  <a:pos x="206" y="231"/>
                </a:cxn>
                <a:cxn ang="0">
                  <a:pos x="248" y="188"/>
                </a:cxn>
                <a:cxn ang="0">
                  <a:pos x="112" y="52"/>
                </a:cxn>
                <a:cxn ang="0">
                  <a:pos x="43" y="0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248" h="231">
                  <a:moveTo>
                    <a:pt x="0" y="17"/>
                  </a:moveTo>
                  <a:lnTo>
                    <a:pt x="137" y="188"/>
                  </a:lnTo>
                  <a:lnTo>
                    <a:pt x="206" y="231"/>
                  </a:lnTo>
                  <a:lnTo>
                    <a:pt x="248" y="188"/>
                  </a:lnTo>
                  <a:lnTo>
                    <a:pt x="112" y="52"/>
                  </a:lnTo>
                  <a:lnTo>
                    <a:pt x="43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3EDE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0"/>
            <p:cNvSpPr>
              <a:spLocks/>
            </p:cNvSpPr>
            <p:nvPr/>
          </p:nvSpPr>
          <p:spPr bwMode="auto">
            <a:xfrm>
              <a:off x="10385" y="10126"/>
              <a:ext cx="90" cy="115"/>
            </a:xfrm>
            <a:custGeom>
              <a:avLst/>
              <a:gdLst/>
              <a:ahLst/>
              <a:cxnLst>
                <a:cxn ang="0">
                  <a:pos x="180" y="205"/>
                </a:cxn>
                <a:cxn ang="0">
                  <a:pos x="111" y="0"/>
                </a:cxn>
                <a:cxn ang="0">
                  <a:pos x="59" y="86"/>
                </a:cxn>
                <a:cxn ang="0">
                  <a:pos x="0" y="103"/>
                </a:cxn>
                <a:cxn ang="0">
                  <a:pos x="0" y="230"/>
                </a:cxn>
                <a:cxn ang="0">
                  <a:pos x="180" y="205"/>
                </a:cxn>
                <a:cxn ang="0">
                  <a:pos x="180" y="205"/>
                </a:cxn>
              </a:cxnLst>
              <a:rect l="0" t="0" r="r" b="b"/>
              <a:pathLst>
                <a:path w="180" h="230">
                  <a:moveTo>
                    <a:pt x="180" y="205"/>
                  </a:moveTo>
                  <a:lnTo>
                    <a:pt x="111" y="0"/>
                  </a:lnTo>
                  <a:lnTo>
                    <a:pt x="59" y="86"/>
                  </a:lnTo>
                  <a:lnTo>
                    <a:pt x="0" y="103"/>
                  </a:lnTo>
                  <a:lnTo>
                    <a:pt x="0" y="230"/>
                  </a:lnTo>
                  <a:lnTo>
                    <a:pt x="180" y="205"/>
                  </a:lnTo>
                  <a:lnTo>
                    <a:pt x="180" y="205"/>
                  </a:lnTo>
                  <a:close/>
                </a:path>
              </a:pathLst>
            </a:custGeom>
            <a:solidFill>
              <a:srgbClr val="FFE5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1"/>
            <p:cNvSpPr>
              <a:spLocks/>
            </p:cNvSpPr>
            <p:nvPr/>
          </p:nvSpPr>
          <p:spPr bwMode="auto">
            <a:xfrm>
              <a:off x="10082" y="10216"/>
              <a:ext cx="652" cy="346"/>
            </a:xfrm>
            <a:custGeom>
              <a:avLst/>
              <a:gdLst/>
              <a:ahLst/>
              <a:cxnLst>
                <a:cxn ang="0">
                  <a:pos x="94" y="691"/>
                </a:cxn>
                <a:cxn ang="0">
                  <a:pos x="0" y="503"/>
                </a:cxn>
                <a:cxn ang="0">
                  <a:pos x="94" y="486"/>
                </a:cxn>
                <a:cxn ang="0">
                  <a:pos x="136" y="537"/>
                </a:cxn>
                <a:cxn ang="0">
                  <a:pos x="451" y="280"/>
                </a:cxn>
                <a:cxn ang="0">
                  <a:pos x="579" y="204"/>
                </a:cxn>
                <a:cxn ang="0">
                  <a:pos x="631" y="42"/>
                </a:cxn>
                <a:cxn ang="0">
                  <a:pos x="673" y="15"/>
                </a:cxn>
                <a:cxn ang="0">
                  <a:pos x="741" y="0"/>
                </a:cxn>
                <a:cxn ang="0">
                  <a:pos x="783" y="15"/>
                </a:cxn>
                <a:cxn ang="0">
                  <a:pos x="725" y="196"/>
                </a:cxn>
                <a:cxn ang="0">
                  <a:pos x="963" y="263"/>
                </a:cxn>
                <a:cxn ang="0">
                  <a:pos x="1219" y="298"/>
                </a:cxn>
                <a:cxn ang="0">
                  <a:pos x="1304" y="315"/>
                </a:cxn>
                <a:cxn ang="0">
                  <a:pos x="1236" y="409"/>
                </a:cxn>
                <a:cxn ang="0">
                  <a:pos x="689" y="345"/>
                </a:cxn>
                <a:cxn ang="0">
                  <a:pos x="670" y="382"/>
                </a:cxn>
                <a:cxn ang="0">
                  <a:pos x="589" y="295"/>
                </a:cxn>
                <a:cxn ang="0">
                  <a:pos x="94" y="691"/>
                </a:cxn>
                <a:cxn ang="0">
                  <a:pos x="94" y="691"/>
                </a:cxn>
              </a:cxnLst>
              <a:rect l="0" t="0" r="r" b="b"/>
              <a:pathLst>
                <a:path w="1304" h="691">
                  <a:moveTo>
                    <a:pt x="94" y="691"/>
                  </a:moveTo>
                  <a:lnTo>
                    <a:pt x="0" y="503"/>
                  </a:lnTo>
                  <a:lnTo>
                    <a:pt x="94" y="486"/>
                  </a:lnTo>
                  <a:lnTo>
                    <a:pt x="136" y="537"/>
                  </a:lnTo>
                  <a:lnTo>
                    <a:pt x="451" y="280"/>
                  </a:lnTo>
                  <a:lnTo>
                    <a:pt x="579" y="204"/>
                  </a:lnTo>
                  <a:lnTo>
                    <a:pt x="631" y="42"/>
                  </a:lnTo>
                  <a:lnTo>
                    <a:pt x="673" y="15"/>
                  </a:lnTo>
                  <a:lnTo>
                    <a:pt x="741" y="0"/>
                  </a:lnTo>
                  <a:lnTo>
                    <a:pt x="783" y="15"/>
                  </a:lnTo>
                  <a:lnTo>
                    <a:pt x="725" y="196"/>
                  </a:lnTo>
                  <a:lnTo>
                    <a:pt x="963" y="263"/>
                  </a:lnTo>
                  <a:lnTo>
                    <a:pt x="1219" y="298"/>
                  </a:lnTo>
                  <a:lnTo>
                    <a:pt x="1304" y="315"/>
                  </a:lnTo>
                  <a:lnTo>
                    <a:pt x="1236" y="409"/>
                  </a:lnTo>
                  <a:lnTo>
                    <a:pt x="689" y="345"/>
                  </a:lnTo>
                  <a:lnTo>
                    <a:pt x="670" y="382"/>
                  </a:lnTo>
                  <a:lnTo>
                    <a:pt x="589" y="295"/>
                  </a:lnTo>
                  <a:lnTo>
                    <a:pt x="94" y="691"/>
                  </a:lnTo>
                  <a:lnTo>
                    <a:pt x="94" y="691"/>
                  </a:lnTo>
                  <a:close/>
                </a:path>
              </a:pathLst>
            </a:custGeom>
            <a:solidFill>
              <a:srgbClr val="CCA6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2"/>
            <p:cNvSpPr>
              <a:spLocks/>
            </p:cNvSpPr>
            <p:nvPr/>
          </p:nvSpPr>
          <p:spPr bwMode="auto">
            <a:xfrm>
              <a:off x="10172" y="10323"/>
              <a:ext cx="499" cy="213"/>
            </a:xfrm>
            <a:custGeom>
              <a:avLst/>
              <a:gdLst/>
              <a:ahLst/>
              <a:cxnLst>
                <a:cxn ang="0">
                  <a:pos x="86" y="392"/>
                </a:cxn>
                <a:cxn ang="0">
                  <a:pos x="0" y="324"/>
                </a:cxn>
                <a:cxn ang="0">
                  <a:pos x="190" y="125"/>
                </a:cxn>
                <a:cxn ang="0">
                  <a:pos x="372" y="36"/>
                </a:cxn>
                <a:cxn ang="0">
                  <a:pos x="412" y="91"/>
                </a:cxn>
                <a:cxn ang="0">
                  <a:pos x="499" y="154"/>
                </a:cxn>
                <a:cxn ang="0">
                  <a:pos x="517" y="125"/>
                </a:cxn>
                <a:cxn ang="0">
                  <a:pos x="538" y="102"/>
                </a:cxn>
                <a:cxn ang="0">
                  <a:pos x="563" y="0"/>
                </a:cxn>
                <a:cxn ang="0">
                  <a:pos x="897" y="94"/>
                </a:cxn>
                <a:cxn ang="0">
                  <a:pos x="999" y="111"/>
                </a:cxn>
                <a:cxn ang="0">
                  <a:pos x="999" y="213"/>
                </a:cxn>
                <a:cxn ang="0">
                  <a:pos x="879" y="298"/>
                </a:cxn>
                <a:cxn ang="0">
                  <a:pos x="716" y="324"/>
                </a:cxn>
                <a:cxn ang="0">
                  <a:pos x="307" y="426"/>
                </a:cxn>
                <a:cxn ang="0">
                  <a:pos x="86" y="392"/>
                </a:cxn>
                <a:cxn ang="0">
                  <a:pos x="86" y="392"/>
                </a:cxn>
              </a:cxnLst>
              <a:rect l="0" t="0" r="r" b="b"/>
              <a:pathLst>
                <a:path w="999" h="426">
                  <a:moveTo>
                    <a:pt x="86" y="392"/>
                  </a:moveTo>
                  <a:lnTo>
                    <a:pt x="0" y="324"/>
                  </a:lnTo>
                  <a:lnTo>
                    <a:pt x="190" y="125"/>
                  </a:lnTo>
                  <a:lnTo>
                    <a:pt x="372" y="36"/>
                  </a:lnTo>
                  <a:lnTo>
                    <a:pt x="412" y="91"/>
                  </a:lnTo>
                  <a:lnTo>
                    <a:pt x="499" y="154"/>
                  </a:lnTo>
                  <a:lnTo>
                    <a:pt x="517" y="125"/>
                  </a:lnTo>
                  <a:lnTo>
                    <a:pt x="538" y="102"/>
                  </a:lnTo>
                  <a:lnTo>
                    <a:pt x="563" y="0"/>
                  </a:lnTo>
                  <a:lnTo>
                    <a:pt x="897" y="94"/>
                  </a:lnTo>
                  <a:lnTo>
                    <a:pt x="999" y="111"/>
                  </a:lnTo>
                  <a:lnTo>
                    <a:pt x="999" y="213"/>
                  </a:lnTo>
                  <a:lnTo>
                    <a:pt x="879" y="298"/>
                  </a:lnTo>
                  <a:lnTo>
                    <a:pt x="716" y="324"/>
                  </a:lnTo>
                  <a:lnTo>
                    <a:pt x="307" y="426"/>
                  </a:lnTo>
                  <a:lnTo>
                    <a:pt x="86" y="392"/>
                  </a:lnTo>
                  <a:lnTo>
                    <a:pt x="86" y="392"/>
                  </a:lnTo>
                  <a:close/>
                </a:path>
              </a:pathLst>
            </a:custGeom>
            <a:solidFill>
              <a:srgbClr val="F2E5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3"/>
            <p:cNvSpPr>
              <a:spLocks/>
            </p:cNvSpPr>
            <p:nvPr/>
          </p:nvSpPr>
          <p:spPr bwMode="auto">
            <a:xfrm>
              <a:off x="10014" y="10466"/>
              <a:ext cx="649" cy="396"/>
            </a:xfrm>
            <a:custGeom>
              <a:avLst/>
              <a:gdLst/>
              <a:ahLst/>
              <a:cxnLst>
                <a:cxn ang="0">
                  <a:pos x="74" y="301"/>
                </a:cxn>
                <a:cxn ang="0">
                  <a:pos x="141" y="484"/>
                </a:cxn>
                <a:cxn ang="0">
                  <a:pos x="0" y="701"/>
                </a:cxn>
                <a:cxn ang="0">
                  <a:pos x="16" y="751"/>
                </a:cxn>
                <a:cxn ang="0">
                  <a:pos x="149" y="766"/>
                </a:cxn>
                <a:cxn ang="0">
                  <a:pos x="209" y="792"/>
                </a:cxn>
                <a:cxn ang="0">
                  <a:pos x="158" y="708"/>
                </a:cxn>
                <a:cxn ang="0">
                  <a:pos x="448" y="608"/>
                </a:cxn>
                <a:cxn ang="0">
                  <a:pos x="591" y="500"/>
                </a:cxn>
                <a:cxn ang="0">
                  <a:pos x="657" y="349"/>
                </a:cxn>
                <a:cxn ang="0">
                  <a:pos x="857" y="375"/>
                </a:cxn>
                <a:cxn ang="0">
                  <a:pos x="973" y="400"/>
                </a:cxn>
                <a:cxn ang="0">
                  <a:pos x="1024" y="467"/>
                </a:cxn>
                <a:cxn ang="0">
                  <a:pos x="999" y="575"/>
                </a:cxn>
                <a:cxn ang="0">
                  <a:pos x="1207" y="592"/>
                </a:cxn>
                <a:cxn ang="0">
                  <a:pos x="1182" y="525"/>
                </a:cxn>
                <a:cxn ang="0">
                  <a:pos x="1248" y="417"/>
                </a:cxn>
                <a:cxn ang="0">
                  <a:pos x="1298" y="259"/>
                </a:cxn>
                <a:cxn ang="0">
                  <a:pos x="1232" y="108"/>
                </a:cxn>
                <a:cxn ang="0">
                  <a:pos x="1124" y="50"/>
                </a:cxn>
                <a:cxn ang="0">
                  <a:pos x="1006" y="0"/>
                </a:cxn>
                <a:cxn ang="0">
                  <a:pos x="699" y="133"/>
                </a:cxn>
                <a:cxn ang="0">
                  <a:pos x="473" y="117"/>
                </a:cxn>
                <a:cxn ang="0">
                  <a:pos x="350" y="75"/>
                </a:cxn>
                <a:cxn ang="0">
                  <a:pos x="174" y="175"/>
                </a:cxn>
                <a:cxn ang="0">
                  <a:pos x="74" y="301"/>
                </a:cxn>
                <a:cxn ang="0">
                  <a:pos x="74" y="301"/>
                </a:cxn>
              </a:cxnLst>
              <a:rect l="0" t="0" r="r" b="b"/>
              <a:pathLst>
                <a:path w="1298" h="792">
                  <a:moveTo>
                    <a:pt x="74" y="301"/>
                  </a:moveTo>
                  <a:lnTo>
                    <a:pt x="141" y="484"/>
                  </a:lnTo>
                  <a:lnTo>
                    <a:pt x="0" y="701"/>
                  </a:lnTo>
                  <a:lnTo>
                    <a:pt x="16" y="751"/>
                  </a:lnTo>
                  <a:lnTo>
                    <a:pt x="149" y="766"/>
                  </a:lnTo>
                  <a:lnTo>
                    <a:pt x="209" y="792"/>
                  </a:lnTo>
                  <a:lnTo>
                    <a:pt x="158" y="708"/>
                  </a:lnTo>
                  <a:lnTo>
                    <a:pt x="448" y="608"/>
                  </a:lnTo>
                  <a:lnTo>
                    <a:pt x="591" y="500"/>
                  </a:lnTo>
                  <a:lnTo>
                    <a:pt x="657" y="349"/>
                  </a:lnTo>
                  <a:lnTo>
                    <a:pt x="857" y="375"/>
                  </a:lnTo>
                  <a:lnTo>
                    <a:pt x="973" y="400"/>
                  </a:lnTo>
                  <a:lnTo>
                    <a:pt x="1024" y="467"/>
                  </a:lnTo>
                  <a:lnTo>
                    <a:pt x="999" y="575"/>
                  </a:lnTo>
                  <a:lnTo>
                    <a:pt x="1207" y="592"/>
                  </a:lnTo>
                  <a:lnTo>
                    <a:pt x="1182" y="525"/>
                  </a:lnTo>
                  <a:lnTo>
                    <a:pt x="1248" y="417"/>
                  </a:lnTo>
                  <a:lnTo>
                    <a:pt x="1298" y="259"/>
                  </a:lnTo>
                  <a:lnTo>
                    <a:pt x="1232" y="108"/>
                  </a:lnTo>
                  <a:lnTo>
                    <a:pt x="1124" y="50"/>
                  </a:lnTo>
                  <a:lnTo>
                    <a:pt x="1006" y="0"/>
                  </a:lnTo>
                  <a:lnTo>
                    <a:pt x="699" y="133"/>
                  </a:lnTo>
                  <a:lnTo>
                    <a:pt x="473" y="117"/>
                  </a:lnTo>
                  <a:lnTo>
                    <a:pt x="350" y="75"/>
                  </a:lnTo>
                  <a:lnTo>
                    <a:pt x="174" y="175"/>
                  </a:lnTo>
                  <a:lnTo>
                    <a:pt x="74" y="301"/>
                  </a:lnTo>
                  <a:lnTo>
                    <a:pt x="74" y="301"/>
                  </a:lnTo>
                  <a:close/>
                </a:path>
              </a:pathLst>
            </a:custGeom>
            <a:solidFill>
              <a:srgbClr val="6699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4"/>
            <p:cNvSpPr>
              <a:spLocks/>
            </p:cNvSpPr>
            <p:nvPr/>
          </p:nvSpPr>
          <p:spPr bwMode="auto">
            <a:xfrm>
              <a:off x="9340" y="9460"/>
              <a:ext cx="930" cy="965"/>
            </a:xfrm>
            <a:custGeom>
              <a:avLst/>
              <a:gdLst/>
              <a:ahLst/>
              <a:cxnLst>
                <a:cxn ang="0">
                  <a:pos x="1859" y="0"/>
                </a:cxn>
                <a:cxn ang="0">
                  <a:pos x="1373" y="180"/>
                </a:cxn>
                <a:cxn ang="0">
                  <a:pos x="768" y="393"/>
                </a:cxn>
                <a:cxn ang="0">
                  <a:pos x="223" y="572"/>
                </a:cxn>
                <a:cxn ang="0">
                  <a:pos x="0" y="649"/>
                </a:cxn>
                <a:cxn ang="0">
                  <a:pos x="154" y="948"/>
                </a:cxn>
                <a:cxn ang="0">
                  <a:pos x="436" y="1469"/>
                </a:cxn>
                <a:cxn ang="0">
                  <a:pos x="717" y="1930"/>
                </a:cxn>
                <a:cxn ang="0">
                  <a:pos x="580" y="1623"/>
                </a:cxn>
                <a:cxn ang="0">
                  <a:pos x="436" y="1290"/>
                </a:cxn>
                <a:cxn ang="0">
                  <a:pos x="342" y="956"/>
                </a:cxn>
                <a:cxn ang="0">
                  <a:pos x="333" y="726"/>
                </a:cxn>
                <a:cxn ang="0">
                  <a:pos x="546" y="616"/>
                </a:cxn>
                <a:cxn ang="0">
                  <a:pos x="947" y="470"/>
                </a:cxn>
                <a:cxn ang="0">
                  <a:pos x="1365" y="325"/>
                </a:cxn>
                <a:cxn ang="0">
                  <a:pos x="1706" y="180"/>
                </a:cxn>
                <a:cxn ang="0">
                  <a:pos x="1859" y="0"/>
                </a:cxn>
                <a:cxn ang="0">
                  <a:pos x="1859" y="0"/>
                </a:cxn>
              </a:cxnLst>
              <a:rect l="0" t="0" r="r" b="b"/>
              <a:pathLst>
                <a:path w="1859" h="1930">
                  <a:moveTo>
                    <a:pt x="1859" y="0"/>
                  </a:moveTo>
                  <a:lnTo>
                    <a:pt x="1373" y="180"/>
                  </a:lnTo>
                  <a:lnTo>
                    <a:pt x="768" y="393"/>
                  </a:lnTo>
                  <a:lnTo>
                    <a:pt x="223" y="572"/>
                  </a:lnTo>
                  <a:lnTo>
                    <a:pt x="0" y="649"/>
                  </a:lnTo>
                  <a:lnTo>
                    <a:pt x="154" y="948"/>
                  </a:lnTo>
                  <a:lnTo>
                    <a:pt x="436" y="1469"/>
                  </a:lnTo>
                  <a:lnTo>
                    <a:pt x="717" y="1930"/>
                  </a:lnTo>
                  <a:lnTo>
                    <a:pt x="580" y="1623"/>
                  </a:lnTo>
                  <a:lnTo>
                    <a:pt x="436" y="1290"/>
                  </a:lnTo>
                  <a:lnTo>
                    <a:pt x="342" y="956"/>
                  </a:lnTo>
                  <a:lnTo>
                    <a:pt x="333" y="726"/>
                  </a:lnTo>
                  <a:lnTo>
                    <a:pt x="546" y="616"/>
                  </a:lnTo>
                  <a:lnTo>
                    <a:pt x="947" y="470"/>
                  </a:lnTo>
                  <a:lnTo>
                    <a:pt x="1365" y="325"/>
                  </a:lnTo>
                  <a:lnTo>
                    <a:pt x="1706" y="180"/>
                  </a:lnTo>
                  <a:lnTo>
                    <a:pt x="1859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FFE5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5"/>
            <p:cNvSpPr>
              <a:spLocks/>
            </p:cNvSpPr>
            <p:nvPr/>
          </p:nvSpPr>
          <p:spPr bwMode="auto">
            <a:xfrm>
              <a:off x="10342" y="10367"/>
              <a:ext cx="81" cy="331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59" y="244"/>
                </a:cxn>
                <a:cxn ang="0">
                  <a:pos x="8" y="467"/>
                </a:cxn>
                <a:cxn ang="0">
                  <a:pos x="0" y="552"/>
                </a:cxn>
                <a:cxn ang="0">
                  <a:pos x="52" y="663"/>
                </a:cxn>
                <a:cxn ang="0">
                  <a:pos x="153" y="536"/>
                </a:cxn>
                <a:cxn ang="0">
                  <a:pos x="136" y="363"/>
                </a:cxn>
                <a:cxn ang="0">
                  <a:pos x="161" y="66"/>
                </a:cxn>
                <a:cxn ang="0">
                  <a:pos x="72" y="0"/>
                </a:cxn>
                <a:cxn ang="0">
                  <a:pos x="72" y="0"/>
                </a:cxn>
              </a:cxnLst>
              <a:rect l="0" t="0" r="r" b="b"/>
              <a:pathLst>
                <a:path w="161" h="663">
                  <a:moveTo>
                    <a:pt x="72" y="0"/>
                  </a:moveTo>
                  <a:lnTo>
                    <a:pt x="59" y="244"/>
                  </a:lnTo>
                  <a:lnTo>
                    <a:pt x="8" y="467"/>
                  </a:lnTo>
                  <a:lnTo>
                    <a:pt x="0" y="552"/>
                  </a:lnTo>
                  <a:lnTo>
                    <a:pt x="52" y="663"/>
                  </a:lnTo>
                  <a:lnTo>
                    <a:pt x="153" y="536"/>
                  </a:lnTo>
                  <a:lnTo>
                    <a:pt x="136" y="363"/>
                  </a:lnTo>
                  <a:lnTo>
                    <a:pt x="161" y="66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7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6"/>
            <p:cNvSpPr>
              <a:spLocks/>
            </p:cNvSpPr>
            <p:nvPr/>
          </p:nvSpPr>
          <p:spPr bwMode="auto">
            <a:xfrm>
              <a:off x="9281" y="9789"/>
              <a:ext cx="417" cy="692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85"/>
                </a:cxn>
                <a:cxn ang="0">
                  <a:pos x="426" y="803"/>
                </a:cxn>
                <a:cxn ang="0">
                  <a:pos x="836" y="1383"/>
                </a:cxn>
                <a:cxn ang="0">
                  <a:pos x="716" y="1085"/>
                </a:cxn>
                <a:cxn ang="0">
                  <a:pos x="307" y="367"/>
                </a:cxn>
                <a:cxn ang="0">
                  <a:pos x="136" y="0"/>
                </a:cxn>
                <a:cxn ang="0">
                  <a:pos x="136" y="0"/>
                </a:cxn>
              </a:cxnLst>
              <a:rect l="0" t="0" r="r" b="b"/>
              <a:pathLst>
                <a:path w="836" h="1383">
                  <a:moveTo>
                    <a:pt x="136" y="0"/>
                  </a:moveTo>
                  <a:lnTo>
                    <a:pt x="0" y="85"/>
                  </a:lnTo>
                  <a:lnTo>
                    <a:pt x="426" y="803"/>
                  </a:lnTo>
                  <a:lnTo>
                    <a:pt x="836" y="1383"/>
                  </a:lnTo>
                  <a:lnTo>
                    <a:pt x="716" y="1085"/>
                  </a:lnTo>
                  <a:lnTo>
                    <a:pt x="307" y="367"/>
                  </a:lnTo>
                  <a:lnTo>
                    <a:pt x="136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7"/>
            <p:cNvSpPr>
              <a:spLocks/>
            </p:cNvSpPr>
            <p:nvPr/>
          </p:nvSpPr>
          <p:spPr bwMode="auto">
            <a:xfrm>
              <a:off x="10450" y="9965"/>
              <a:ext cx="30" cy="7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53"/>
                </a:cxn>
                <a:cxn ang="0">
                  <a:pos x="3" y="141"/>
                </a:cxn>
                <a:cxn ang="0">
                  <a:pos x="31" y="116"/>
                </a:cxn>
                <a:cxn ang="0">
                  <a:pos x="54" y="69"/>
                </a:cxn>
                <a:cxn ang="0">
                  <a:pos x="59" y="25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59" h="141">
                  <a:moveTo>
                    <a:pt x="15" y="0"/>
                  </a:moveTo>
                  <a:lnTo>
                    <a:pt x="0" y="53"/>
                  </a:lnTo>
                  <a:lnTo>
                    <a:pt x="3" y="141"/>
                  </a:lnTo>
                  <a:lnTo>
                    <a:pt x="31" y="116"/>
                  </a:lnTo>
                  <a:lnTo>
                    <a:pt x="54" y="69"/>
                  </a:lnTo>
                  <a:lnTo>
                    <a:pt x="59" y="25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8"/>
            <p:cNvSpPr>
              <a:spLocks/>
            </p:cNvSpPr>
            <p:nvPr/>
          </p:nvSpPr>
          <p:spPr bwMode="auto">
            <a:xfrm>
              <a:off x="10508" y="9967"/>
              <a:ext cx="90" cy="133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87" y="80"/>
                </a:cxn>
                <a:cxn ang="0">
                  <a:pos x="43" y="148"/>
                </a:cxn>
                <a:cxn ang="0">
                  <a:pos x="0" y="265"/>
                </a:cxn>
                <a:cxn ang="0">
                  <a:pos x="51" y="209"/>
                </a:cxn>
                <a:cxn ang="0">
                  <a:pos x="128" y="112"/>
                </a:cxn>
                <a:cxn ang="0">
                  <a:pos x="180" y="57"/>
                </a:cxn>
                <a:cxn ang="0">
                  <a:pos x="172" y="16"/>
                </a:cxn>
                <a:cxn ang="0">
                  <a:pos x="136" y="0"/>
                </a:cxn>
                <a:cxn ang="0">
                  <a:pos x="136" y="0"/>
                </a:cxn>
              </a:cxnLst>
              <a:rect l="0" t="0" r="r" b="b"/>
              <a:pathLst>
                <a:path w="180" h="265">
                  <a:moveTo>
                    <a:pt x="136" y="0"/>
                  </a:moveTo>
                  <a:lnTo>
                    <a:pt x="87" y="80"/>
                  </a:lnTo>
                  <a:lnTo>
                    <a:pt x="43" y="148"/>
                  </a:lnTo>
                  <a:lnTo>
                    <a:pt x="0" y="265"/>
                  </a:lnTo>
                  <a:lnTo>
                    <a:pt x="51" y="209"/>
                  </a:lnTo>
                  <a:lnTo>
                    <a:pt x="128" y="112"/>
                  </a:lnTo>
                  <a:lnTo>
                    <a:pt x="180" y="57"/>
                  </a:lnTo>
                  <a:lnTo>
                    <a:pt x="172" y="16"/>
                  </a:lnTo>
                  <a:lnTo>
                    <a:pt x="136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9"/>
            <p:cNvSpPr>
              <a:spLocks/>
            </p:cNvSpPr>
            <p:nvPr/>
          </p:nvSpPr>
          <p:spPr bwMode="auto">
            <a:xfrm>
              <a:off x="10563" y="10027"/>
              <a:ext cx="147" cy="101"/>
            </a:xfrm>
            <a:custGeom>
              <a:avLst/>
              <a:gdLst/>
              <a:ahLst/>
              <a:cxnLst>
                <a:cxn ang="0">
                  <a:pos x="0" y="201"/>
                </a:cxn>
                <a:cxn ang="0">
                  <a:pos x="28" y="168"/>
                </a:cxn>
                <a:cxn ang="0">
                  <a:pos x="52" y="127"/>
                </a:cxn>
                <a:cxn ang="0">
                  <a:pos x="100" y="119"/>
                </a:cxn>
                <a:cxn ang="0">
                  <a:pos x="144" y="103"/>
                </a:cxn>
                <a:cxn ang="0">
                  <a:pos x="149" y="72"/>
                </a:cxn>
                <a:cxn ang="0">
                  <a:pos x="157" y="44"/>
                </a:cxn>
                <a:cxn ang="0">
                  <a:pos x="197" y="24"/>
                </a:cxn>
                <a:cxn ang="0">
                  <a:pos x="229" y="0"/>
                </a:cxn>
                <a:cxn ang="0">
                  <a:pos x="269" y="0"/>
                </a:cxn>
                <a:cxn ang="0">
                  <a:pos x="293" y="36"/>
                </a:cxn>
                <a:cxn ang="0">
                  <a:pos x="277" y="67"/>
                </a:cxn>
                <a:cxn ang="0">
                  <a:pos x="244" y="96"/>
                </a:cxn>
                <a:cxn ang="0">
                  <a:pos x="221" y="119"/>
                </a:cxn>
                <a:cxn ang="0">
                  <a:pos x="197" y="163"/>
                </a:cxn>
                <a:cxn ang="0">
                  <a:pos x="169" y="183"/>
                </a:cxn>
                <a:cxn ang="0">
                  <a:pos x="105" y="180"/>
                </a:cxn>
                <a:cxn ang="0">
                  <a:pos x="69" y="183"/>
                </a:cxn>
                <a:cxn ang="0">
                  <a:pos x="0" y="201"/>
                </a:cxn>
                <a:cxn ang="0">
                  <a:pos x="0" y="201"/>
                </a:cxn>
              </a:cxnLst>
              <a:rect l="0" t="0" r="r" b="b"/>
              <a:pathLst>
                <a:path w="293" h="201">
                  <a:moveTo>
                    <a:pt x="0" y="201"/>
                  </a:moveTo>
                  <a:lnTo>
                    <a:pt x="28" y="168"/>
                  </a:lnTo>
                  <a:lnTo>
                    <a:pt x="52" y="127"/>
                  </a:lnTo>
                  <a:lnTo>
                    <a:pt x="100" y="119"/>
                  </a:lnTo>
                  <a:lnTo>
                    <a:pt x="144" y="103"/>
                  </a:lnTo>
                  <a:lnTo>
                    <a:pt x="149" y="72"/>
                  </a:lnTo>
                  <a:lnTo>
                    <a:pt x="157" y="44"/>
                  </a:lnTo>
                  <a:lnTo>
                    <a:pt x="197" y="24"/>
                  </a:lnTo>
                  <a:lnTo>
                    <a:pt x="229" y="0"/>
                  </a:lnTo>
                  <a:lnTo>
                    <a:pt x="269" y="0"/>
                  </a:lnTo>
                  <a:lnTo>
                    <a:pt x="293" y="36"/>
                  </a:lnTo>
                  <a:lnTo>
                    <a:pt x="277" y="67"/>
                  </a:lnTo>
                  <a:lnTo>
                    <a:pt x="244" y="96"/>
                  </a:lnTo>
                  <a:lnTo>
                    <a:pt x="221" y="119"/>
                  </a:lnTo>
                  <a:lnTo>
                    <a:pt x="197" y="163"/>
                  </a:lnTo>
                  <a:lnTo>
                    <a:pt x="169" y="183"/>
                  </a:lnTo>
                  <a:lnTo>
                    <a:pt x="105" y="180"/>
                  </a:lnTo>
                  <a:lnTo>
                    <a:pt x="69" y="183"/>
                  </a:lnTo>
                  <a:lnTo>
                    <a:pt x="0" y="201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0"/>
            <p:cNvSpPr>
              <a:spLocks/>
            </p:cNvSpPr>
            <p:nvPr/>
          </p:nvSpPr>
          <p:spPr bwMode="auto">
            <a:xfrm>
              <a:off x="10530" y="10137"/>
              <a:ext cx="33" cy="3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7" y="0"/>
                </a:cxn>
                <a:cxn ang="0">
                  <a:pos x="60" y="18"/>
                </a:cxn>
                <a:cxn ang="0">
                  <a:pos x="68" y="62"/>
                </a:cxn>
                <a:cxn ang="0">
                  <a:pos x="37" y="77"/>
                </a:cxn>
                <a:cxn ang="0">
                  <a:pos x="4" y="62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68" h="77">
                  <a:moveTo>
                    <a:pt x="0" y="21"/>
                  </a:moveTo>
                  <a:lnTo>
                    <a:pt x="37" y="0"/>
                  </a:lnTo>
                  <a:lnTo>
                    <a:pt x="60" y="18"/>
                  </a:lnTo>
                  <a:lnTo>
                    <a:pt x="68" y="62"/>
                  </a:lnTo>
                  <a:lnTo>
                    <a:pt x="37" y="77"/>
                  </a:lnTo>
                  <a:lnTo>
                    <a:pt x="4" y="62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1"/>
            <p:cNvSpPr>
              <a:spLocks/>
            </p:cNvSpPr>
            <p:nvPr/>
          </p:nvSpPr>
          <p:spPr bwMode="auto">
            <a:xfrm>
              <a:off x="10482" y="10107"/>
              <a:ext cx="30" cy="26"/>
            </a:xfrm>
            <a:custGeom>
              <a:avLst/>
              <a:gdLst/>
              <a:ahLst/>
              <a:cxnLst>
                <a:cxn ang="0">
                  <a:pos x="23" y="52"/>
                </a:cxn>
                <a:cxn ang="0">
                  <a:pos x="0" y="41"/>
                </a:cxn>
                <a:cxn ang="0">
                  <a:pos x="8" y="12"/>
                </a:cxn>
                <a:cxn ang="0">
                  <a:pos x="31" y="0"/>
                </a:cxn>
                <a:cxn ang="0">
                  <a:pos x="59" y="23"/>
                </a:cxn>
                <a:cxn ang="0">
                  <a:pos x="52" y="48"/>
                </a:cxn>
                <a:cxn ang="0">
                  <a:pos x="23" y="52"/>
                </a:cxn>
                <a:cxn ang="0">
                  <a:pos x="23" y="52"/>
                </a:cxn>
              </a:cxnLst>
              <a:rect l="0" t="0" r="r" b="b"/>
              <a:pathLst>
                <a:path w="59" h="52">
                  <a:moveTo>
                    <a:pt x="23" y="52"/>
                  </a:moveTo>
                  <a:lnTo>
                    <a:pt x="0" y="41"/>
                  </a:lnTo>
                  <a:lnTo>
                    <a:pt x="8" y="12"/>
                  </a:lnTo>
                  <a:lnTo>
                    <a:pt x="31" y="0"/>
                  </a:lnTo>
                  <a:lnTo>
                    <a:pt x="59" y="23"/>
                  </a:lnTo>
                  <a:lnTo>
                    <a:pt x="52" y="48"/>
                  </a:lnTo>
                  <a:lnTo>
                    <a:pt x="23" y="52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2"/>
            <p:cNvSpPr>
              <a:spLocks/>
            </p:cNvSpPr>
            <p:nvPr/>
          </p:nvSpPr>
          <p:spPr bwMode="auto">
            <a:xfrm>
              <a:off x="10638" y="10140"/>
              <a:ext cx="82" cy="38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8" y="0"/>
                </a:cxn>
                <a:cxn ang="0">
                  <a:pos x="156" y="16"/>
                </a:cxn>
                <a:cxn ang="0">
                  <a:pos x="164" y="49"/>
                </a:cxn>
                <a:cxn ang="0">
                  <a:pos x="152" y="64"/>
                </a:cxn>
                <a:cxn ang="0">
                  <a:pos x="80" y="77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164" h="77">
                  <a:moveTo>
                    <a:pt x="0" y="72"/>
                  </a:moveTo>
                  <a:lnTo>
                    <a:pt x="128" y="0"/>
                  </a:lnTo>
                  <a:lnTo>
                    <a:pt x="156" y="16"/>
                  </a:lnTo>
                  <a:lnTo>
                    <a:pt x="164" y="49"/>
                  </a:lnTo>
                  <a:lnTo>
                    <a:pt x="152" y="64"/>
                  </a:lnTo>
                  <a:lnTo>
                    <a:pt x="80" y="77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3"/>
            <p:cNvSpPr>
              <a:spLocks/>
            </p:cNvSpPr>
            <p:nvPr/>
          </p:nvSpPr>
          <p:spPr bwMode="auto">
            <a:xfrm>
              <a:off x="10911" y="10344"/>
              <a:ext cx="105" cy="134"/>
            </a:xfrm>
            <a:custGeom>
              <a:avLst/>
              <a:gdLst/>
              <a:ahLst/>
              <a:cxnLst>
                <a:cxn ang="0">
                  <a:pos x="0" y="257"/>
                </a:cxn>
                <a:cxn ang="0">
                  <a:pos x="83" y="224"/>
                </a:cxn>
                <a:cxn ang="0">
                  <a:pos x="137" y="193"/>
                </a:cxn>
                <a:cxn ang="0">
                  <a:pos x="163" y="141"/>
                </a:cxn>
                <a:cxn ang="0">
                  <a:pos x="168" y="52"/>
                </a:cxn>
                <a:cxn ang="0">
                  <a:pos x="180" y="0"/>
                </a:cxn>
                <a:cxn ang="0">
                  <a:pos x="212" y="0"/>
                </a:cxn>
                <a:cxn ang="0">
                  <a:pos x="199" y="96"/>
                </a:cxn>
                <a:cxn ang="0">
                  <a:pos x="199" y="156"/>
                </a:cxn>
                <a:cxn ang="0">
                  <a:pos x="168" y="206"/>
                </a:cxn>
                <a:cxn ang="0">
                  <a:pos x="132" y="229"/>
                </a:cxn>
                <a:cxn ang="0">
                  <a:pos x="75" y="257"/>
                </a:cxn>
                <a:cxn ang="0">
                  <a:pos x="24" y="268"/>
                </a:cxn>
                <a:cxn ang="0">
                  <a:pos x="0" y="257"/>
                </a:cxn>
                <a:cxn ang="0">
                  <a:pos x="0" y="257"/>
                </a:cxn>
              </a:cxnLst>
              <a:rect l="0" t="0" r="r" b="b"/>
              <a:pathLst>
                <a:path w="212" h="268">
                  <a:moveTo>
                    <a:pt x="0" y="257"/>
                  </a:moveTo>
                  <a:lnTo>
                    <a:pt x="83" y="224"/>
                  </a:lnTo>
                  <a:lnTo>
                    <a:pt x="137" y="193"/>
                  </a:lnTo>
                  <a:lnTo>
                    <a:pt x="163" y="141"/>
                  </a:lnTo>
                  <a:lnTo>
                    <a:pt x="168" y="52"/>
                  </a:lnTo>
                  <a:lnTo>
                    <a:pt x="180" y="0"/>
                  </a:lnTo>
                  <a:lnTo>
                    <a:pt x="212" y="0"/>
                  </a:lnTo>
                  <a:lnTo>
                    <a:pt x="199" y="96"/>
                  </a:lnTo>
                  <a:lnTo>
                    <a:pt x="199" y="156"/>
                  </a:lnTo>
                  <a:lnTo>
                    <a:pt x="168" y="206"/>
                  </a:lnTo>
                  <a:lnTo>
                    <a:pt x="132" y="229"/>
                  </a:lnTo>
                  <a:lnTo>
                    <a:pt x="75" y="257"/>
                  </a:lnTo>
                  <a:lnTo>
                    <a:pt x="24" y="268"/>
                  </a:lnTo>
                  <a:lnTo>
                    <a:pt x="0" y="257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4"/>
            <p:cNvSpPr>
              <a:spLocks/>
            </p:cNvSpPr>
            <p:nvPr/>
          </p:nvSpPr>
          <p:spPr bwMode="auto">
            <a:xfrm>
              <a:off x="10545" y="10352"/>
              <a:ext cx="201" cy="131"/>
            </a:xfrm>
            <a:custGeom>
              <a:avLst/>
              <a:gdLst/>
              <a:ahLst/>
              <a:cxnLst>
                <a:cxn ang="0">
                  <a:pos x="216" y="113"/>
                </a:cxn>
                <a:cxn ang="0">
                  <a:pos x="252" y="44"/>
                </a:cxn>
                <a:cxn ang="0">
                  <a:pos x="260" y="13"/>
                </a:cxn>
                <a:cxn ang="0">
                  <a:pos x="313" y="0"/>
                </a:cxn>
                <a:cxn ang="0">
                  <a:pos x="378" y="16"/>
                </a:cxn>
                <a:cxn ang="0">
                  <a:pos x="401" y="49"/>
                </a:cxn>
                <a:cxn ang="0">
                  <a:pos x="370" y="97"/>
                </a:cxn>
                <a:cxn ang="0">
                  <a:pos x="305" y="144"/>
                </a:cxn>
                <a:cxn ang="0">
                  <a:pos x="265" y="180"/>
                </a:cxn>
                <a:cxn ang="0">
                  <a:pos x="200" y="226"/>
                </a:cxn>
                <a:cxn ang="0">
                  <a:pos x="144" y="249"/>
                </a:cxn>
                <a:cxn ang="0">
                  <a:pos x="77" y="257"/>
                </a:cxn>
                <a:cxn ang="0">
                  <a:pos x="25" y="262"/>
                </a:cxn>
                <a:cxn ang="0">
                  <a:pos x="0" y="249"/>
                </a:cxn>
                <a:cxn ang="0">
                  <a:pos x="0" y="216"/>
                </a:cxn>
                <a:cxn ang="0">
                  <a:pos x="69" y="205"/>
                </a:cxn>
                <a:cxn ang="0">
                  <a:pos x="152" y="185"/>
                </a:cxn>
                <a:cxn ang="0">
                  <a:pos x="221" y="154"/>
                </a:cxn>
                <a:cxn ang="0">
                  <a:pos x="277" y="108"/>
                </a:cxn>
                <a:cxn ang="0">
                  <a:pos x="313" y="105"/>
                </a:cxn>
                <a:cxn ang="0">
                  <a:pos x="349" y="44"/>
                </a:cxn>
                <a:cxn ang="0">
                  <a:pos x="329" y="33"/>
                </a:cxn>
                <a:cxn ang="0">
                  <a:pos x="296" y="41"/>
                </a:cxn>
                <a:cxn ang="0">
                  <a:pos x="257" y="108"/>
                </a:cxn>
                <a:cxn ang="0">
                  <a:pos x="216" y="113"/>
                </a:cxn>
                <a:cxn ang="0">
                  <a:pos x="216" y="113"/>
                </a:cxn>
              </a:cxnLst>
              <a:rect l="0" t="0" r="r" b="b"/>
              <a:pathLst>
                <a:path w="401" h="262">
                  <a:moveTo>
                    <a:pt x="216" y="113"/>
                  </a:moveTo>
                  <a:lnTo>
                    <a:pt x="252" y="44"/>
                  </a:lnTo>
                  <a:lnTo>
                    <a:pt x="260" y="13"/>
                  </a:lnTo>
                  <a:lnTo>
                    <a:pt x="313" y="0"/>
                  </a:lnTo>
                  <a:lnTo>
                    <a:pt x="378" y="16"/>
                  </a:lnTo>
                  <a:lnTo>
                    <a:pt x="401" y="49"/>
                  </a:lnTo>
                  <a:lnTo>
                    <a:pt x="370" y="97"/>
                  </a:lnTo>
                  <a:lnTo>
                    <a:pt x="305" y="144"/>
                  </a:lnTo>
                  <a:lnTo>
                    <a:pt x="265" y="180"/>
                  </a:lnTo>
                  <a:lnTo>
                    <a:pt x="200" y="226"/>
                  </a:lnTo>
                  <a:lnTo>
                    <a:pt x="144" y="249"/>
                  </a:lnTo>
                  <a:lnTo>
                    <a:pt x="77" y="257"/>
                  </a:lnTo>
                  <a:lnTo>
                    <a:pt x="25" y="262"/>
                  </a:lnTo>
                  <a:lnTo>
                    <a:pt x="0" y="249"/>
                  </a:lnTo>
                  <a:lnTo>
                    <a:pt x="0" y="216"/>
                  </a:lnTo>
                  <a:lnTo>
                    <a:pt x="69" y="205"/>
                  </a:lnTo>
                  <a:lnTo>
                    <a:pt x="152" y="185"/>
                  </a:lnTo>
                  <a:lnTo>
                    <a:pt x="221" y="154"/>
                  </a:lnTo>
                  <a:lnTo>
                    <a:pt x="277" y="108"/>
                  </a:lnTo>
                  <a:lnTo>
                    <a:pt x="313" y="105"/>
                  </a:lnTo>
                  <a:lnTo>
                    <a:pt x="349" y="44"/>
                  </a:lnTo>
                  <a:lnTo>
                    <a:pt x="329" y="33"/>
                  </a:lnTo>
                  <a:lnTo>
                    <a:pt x="296" y="41"/>
                  </a:lnTo>
                  <a:lnTo>
                    <a:pt x="257" y="108"/>
                  </a:lnTo>
                  <a:lnTo>
                    <a:pt x="216" y="113"/>
                  </a:lnTo>
                  <a:lnTo>
                    <a:pt x="216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5"/>
            <p:cNvSpPr>
              <a:spLocks/>
            </p:cNvSpPr>
            <p:nvPr/>
          </p:nvSpPr>
          <p:spPr bwMode="auto">
            <a:xfrm>
              <a:off x="10411" y="10410"/>
              <a:ext cx="156" cy="118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77" y="165"/>
                </a:cxn>
                <a:cxn ang="0">
                  <a:pos x="128" y="133"/>
                </a:cxn>
                <a:cxn ang="0">
                  <a:pos x="185" y="100"/>
                </a:cxn>
                <a:cxn ang="0">
                  <a:pos x="260" y="41"/>
                </a:cxn>
                <a:cxn ang="0">
                  <a:pos x="312" y="0"/>
                </a:cxn>
                <a:cxn ang="0">
                  <a:pos x="304" y="33"/>
                </a:cxn>
                <a:cxn ang="0">
                  <a:pos x="276" y="77"/>
                </a:cxn>
                <a:cxn ang="0">
                  <a:pos x="240" y="125"/>
                </a:cxn>
                <a:cxn ang="0">
                  <a:pos x="185" y="169"/>
                </a:cxn>
                <a:cxn ang="0">
                  <a:pos x="108" y="205"/>
                </a:cxn>
                <a:cxn ang="0">
                  <a:pos x="44" y="226"/>
                </a:cxn>
                <a:cxn ang="0">
                  <a:pos x="0" y="237"/>
                </a:cxn>
                <a:cxn ang="0">
                  <a:pos x="0" y="182"/>
                </a:cxn>
                <a:cxn ang="0">
                  <a:pos x="0" y="182"/>
                </a:cxn>
              </a:cxnLst>
              <a:rect l="0" t="0" r="r" b="b"/>
              <a:pathLst>
                <a:path w="312" h="237">
                  <a:moveTo>
                    <a:pt x="0" y="182"/>
                  </a:moveTo>
                  <a:lnTo>
                    <a:pt x="77" y="165"/>
                  </a:lnTo>
                  <a:lnTo>
                    <a:pt x="128" y="133"/>
                  </a:lnTo>
                  <a:lnTo>
                    <a:pt x="185" y="100"/>
                  </a:lnTo>
                  <a:lnTo>
                    <a:pt x="260" y="41"/>
                  </a:lnTo>
                  <a:lnTo>
                    <a:pt x="312" y="0"/>
                  </a:lnTo>
                  <a:lnTo>
                    <a:pt x="304" y="33"/>
                  </a:lnTo>
                  <a:lnTo>
                    <a:pt x="276" y="77"/>
                  </a:lnTo>
                  <a:lnTo>
                    <a:pt x="240" y="125"/>
                  </a:lnTo>
                  <a:lnTo>
                    <a:pt x="185" y="169"/>
                  </a:lnTo>
                  <a:lnTo>
                    <a:pt x="108" y="205"/>
                  </a:lnTo>
                  <a:lnTo>
                    <a:pt x="44" y="226"/>
                  </a:lnTo>
                  <a:lnTo>
                    <a:pt x="0" y="237"/>
                  </a:lnTo>
                  <a:lnTo>
                    <a:pt x="0" y="182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6"/>
            <p:cNvSpPr>
              <a:spLocks/>
            </p:cNvSpPr>
            <p:nvPr/>
          </p:nvSpPr>
          <p:spPr bwMode="auto">
            <a:xfrm>
              <a:off x="10185" y="10492"/>
              <a:ext cx="172" cy="5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88" y="25"/>
                </a:cxn>
                <a:cxn ang="0">
                  <a:pos x="169" y="40"/>
                </a:cxn>
                <a:cxn ang="0">
                  <a:pos x="244" y="43"/>
                </a:cxn>
                <a:cxn ang="0">
                  <a:pos x="345" y="48"/>
                </a:cxn>
                <a:cxn ang="0">
                  <a:pos x="337" y="112"/>
                </a:cxn>
                <a:cxn ang="0">
                  <a:pos x="232" y="105"/>
                </a:cxn>
                <a:cxn ang="0">
                  <a:pos x="149" y="92"/>
                </a:cxn>
                <a:cxn ang="0">
                  <a:pos x="69" y="72"/>
                </a:cxn>
                <a:cxn ang="0">
                  <a:pos x="8" y="36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45" h="112">
                  <a:moveTo>
                    <a:pt x="16" y="0"/>
                  </a:moveTo>
                  <a:lnTo>
                    <a:pt x="88" y="25"/>
                  </a:lnTo>
                  <a:lnTo>
                    <a:pt x="169" y="40"/>
                  </a:lnTo>
                  <a:lnTo>
                    <a:pt x="244" y="43"/>
                  </a:lnTo>
                  <a:lnTo>
                    <a:pt x="345" y="48"/>
                  </a:lnTo>
                  <a:lnTo>
                    <a:pt x="337" y="112"/>
                  </a:lnTo>
                  <a:lnTo>
                    <a:pt x="232" y="105"/>
                  </a:lnTo>
                  <a:lnTo>
                    <a:pt x="149" y="92"/>
                  </a:lnTo>
                  <a:lnTo>
                    <a:pt x="69" y="72"/>
                  </a:lnTo>
                  <a:lnTo>
                    <a:pt x="8" y="36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7"/>
            <p:cNvSpPr>
              <a:spLocks/>
            </p:cNvSpPr>
            <p:nvPr/>
          </p:nvSpPr>
          <p:spPr bwMode="auto">
            <a:xfrm>
              <a:off x="10355" y="10141"/>
              <a:ext cx="113" cy="227"/>
            </a:xfrm>
            <a:custGeom>
              <a:avLst/>
              <a:gdLst/>
              <a:ahLst/>
              <a:cxnLst>
                <a:cxn ang="0">
                  <a:pos x="44" y="455"/>
                </a:cxn>
                <a:cxn ang="0">
                  <a:pos x="17" y="438"/>
                </a:cxn>
                <a:cxn ang="0">
                  <a:pos x="0" y="402"/>
                </a:cxn>
                <a:cxn ang="0">
                  <a:pos x="0" y="358"/>
                </a:cxn>
                <a:cxn ang="0">
                  <a:pos x="28" y="301"/>
                </a:cxn>
                <a:cxn ang="0">
                  <a:pos x="53" y="254"/>
                </a:cxn>
                <a:cxn ang="0">
                  <a:pos x="64" y="213"/>
                </a:cxn>
                <a:cxn ang="0">
                  <a:pos x="64" y="157"/>
                </a:cxn>
                <a:cxn ang="0">
                  <a:pos x="53" y="101"/>
                </a:cxn>
                <a:cxn ang="0">
                  <a:pos x="56" y="74"/>
                </a:cxn>
                <a:cxn ang="0">
                  <a:pos x="89" y="65"/>
                </a:cxn>
                <a:cxn ang="0">
                  <a:pos x="118" y="69"/>
                </a:cxn>
                <a:cxn ang="0">
                  <a:pos x="136" y="36"/>
                </a:cxn>
                <a:cxn ang="0">
                  <a:pos x="154" y="5"/>
                </a:cxn>
                <a:cxn ang="0">
                  <a:pos x="185" y="0"/>
                </a:cxn>
                <a:cxn ang="0">
                  <a:pos x="208" y="18"/>
                </a:cxn>
                <a:cxn ang="0">
                  <a:pos x="226" y="69"/>
                </a:cxn>
                <a:cxn ang="0">
                  <a:pos x="226" y="118"/>
                </a:cxn>
                <a:cxn ang="0">
                  <a:pos x="193" y="118"/>
                </a:cxn>
                <a:cxn ang="0">
                  <a:pos x="190" y="54"/>
                </a:cxn>
                <a:cxn ang="0">
                  <a:pos x="172" y="61"/>
                </a:cxn>
                <a:cxn ang="0">
                  <a:pos x="165" y="113"/>
                </a:cxn>
                <a:cxn ang="0">
                  <a:pos x="144" y="121"/>
                </a:cxn>
                <a:cxn ang="0">
                  <a:pos x="108" y="118"/>
                </a:cxn>
                <a:cxn ang="0">
                  <a:pos x="108" y="162"/>
                </a:cxn>
                <a:cxn ang="0">
                  <a:pos x="92" y="234"/>
                </a:cxn>
                <a:cxn ang="0">
                  <a:pos x="77" y="293"/>
                </a:cxn>
                <a:cxn ang="0">
                  <a:pos x="49" y="342"/>
                </a:cxn>
                <a:cxn ang="0">
                  <a:pos x="41" y="386"/>
                </a:cxn>
                <a:cxn ang="0">
                  <a:pos x="41" y="419"/>
                </a:cxn>
                <a:cxn ang="0">
                  <a:pos x="64" y="447"/>
                </a:cxn>
                <a:cxn ang="0">
                  <a:pos x="44" y="455"/>
                </a:cxn>
                <a:cxn ang="0">
                  <a:pos x="44" y="455"/>
                </a:cxn>
              </a:cxnLst>
              <a:rect l="0" t="0" r="r" b="b"/>
              <a:pathLst>
                <a:path w="226" h="455">
                  <a:moveTo>
                    <a:pt x="44" y="455"/>
                  </a:moveTo>
                  <a:lnTo>
                    <a:pt x="17" y="438"/>
                  </a:lnTo>
                  <a:lnTo>
                    <a:pt x="0" y="402"/>
                  </a:lnTo>
                  <a:lnTo>
                    <a:pt x="0" y="358"/>
                  </a:lnTo>
                  <a:lnTo>
                    <a:pt x="28" y="301"/>
                  </a:lnTo>
                  <a:lnTo>
                    <a:pt x="53" y="254"/>
                  </a:lnTo>
                  <a:lnTo>
                    <a:pt x="64" y="213"/>
                  </a:lnTo>
                  <a:lnTo>
                    <a:pt x="64" y="157"/>
                  </a:lnTo>
                  <a:lnTo>
                    <a:pt x="53" y="101"/>
                  </a:lnTo>
                  <a:lnTo>
                    <a:pt x="56" y="74"/>
                  </a:lnTo>
                  <a:lnTo>
                    <a:pt x="89" y="65"/>
                  </a:lnTo>
                  <a:lnTo>
                    <a:pt x="118" y="69"/>
                  </a:lnTo>
                  <a:lnTo>
                    <a:pt x="136" y="36"/>
                  </a:lnTo>
                  <a:lnTo>
                    <a:pt x="154" y="5"/>
                  </a:lnTo>
                  <a:lnTo>
                    <a:pt x="185" y="0"/>
                  </a:lnTo>
                  <a:lnTo>
                    <a:pt x="208" y="18"/>
                  </a:lnTo>
                  <a:lnTo>
                    <a:pt x="226" y="69"/>
                  </a:lnTo>
                  <a:lnTo>
                    <a:pt x="226" y="118"/>
                  </a:lnTo>
                  <a:lnTo>
                    <a:pt x="193" y="118"/>
                  </a:lnTo>
                  <a:lnTo>
                    <a:pt x="190" y="54"/>
                  </a:lnTo>
                  <a:lnTo>
                    <a:pt x="172" y="61"/>
                  </a:lnTo>
                  <a:lnTo>
                    <a:pt x="165" y="113"/>
                  </a:lnTo>
                  <a:lnTo>
                    <a:pt x="144" y="121"/>
                  </a:lnTo>
                  <a:lnTo>
                    <a:pt x="108" y="118"/>
                  </a:lnTo>
                  <a:lnTo>
                    <a:pt x="108" y="162"/>
                  </a:lnTo>
                  <a:lnTo>
                    <a:pt x="92" y="234"/>
                  </a:lnTo>
                  <a:lnTo>
                    <a:pt x="77" y="293"/>
                  </a:lnTo>
                  <a:lnTo>
                    <a:pt x="49" y="342"/>
                  </a:lnTo>
                  <a:lnTo>
                    <a:pt x="41" y="386"/>
                  </a:lnTo>
                  <a:lnTo>
                    <a:pt x="41" y="419"/>
                  </a:lnTo>
                  <a:lnTo>
                    <a:pt x="64" y="447"/>
                  </a:lnTo>
                  <a:lnTo>
                    <a:pt x="44" y="455"/>
                  </a:lnTo>
                  <a:lnTo>
                    <a:pt x="44" y="4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8"/>
            <p:cNvSpPr>
              <a:spLocks/>
            </p:cNvSpPr>
            <p:nvPr/>
          </p:nvSpPr>
          <p:spPr bwMode="auto">
            <a:xfrm>
              <a:off x="10400" y="10214"/>
              <a:ext cx="82" cy="178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19" y="309"/>
                </a:cxn>
                <a:cxn ang="0">
                  <a:pos x="60" y="356"/>
                </a:cxn>
                <a:cxn ang="0">
                  <a:pos x="83" y="340"/>
                </a:cxn>
                <a:cxn ang="0">
                  <a:pos x="96" y="309"/>
                </a:cxn>
                <a:cxn ang="0">
                  <a:pos x="101" y="240"/>
                </a:cxn>
                <a:cxn ang="0">
                  <a:pos x="132" y="163"/>
                </a:cxn>
                <a:cxn ang="0">
                  <a:pos x="152" y="116"/>
                </a:cxn>
                <a:cxn ang="0">
                  <a:pos x="165" y="55"/>
                </a:cxn>
                <a:cxn ang="0">
                  <a:pos x="152" y="11"/>
                </a:cxn>
                <a:cxn ang="0">
                  <a:pos x="124" y="0"/>
                </a:cxn>
                <a:cxn ang="0">
                  <a:pos x="124" y="47"/>
                </a:cxn>
                <a:cxn ang="0">
                  <a:pos x="112" y="124"/>
                </a:cxn>
                <a:cxn ang="0">
                  <a:pos x="72" y="204"/>
                </a:cxn>
                <a:cxn ang="0">
                  <a:pos x="52" y="232"/>
                </a:cxn>
                <a:cxn ang="0">
                  <a:pos x="55" y="301"/>
                </a:cxn>
                <a:cxn ang="0">
                  <a:pos x="36" y="276"/>
                </a:cxn>
                <a:cxn ang="0">
                  <a:pos x="24" y="240"/>
                </a:cxn>
                <a:cxn ang="0">
                  <a:pos x="0" y="248"/>
                </a:cxn>
                <a:cxn ang="0">
                  <a:pos x="0" y="248"/>
                </a:cxn>
              </a:cxnLst>
              <a:rect l="0" t="0" r="r" b="b"/>
              <a:pathLst>
                <a:path w="165" h="356">
                  <a:moveTo>
                    <a:pt x="0" y="248"/>
                  </a:moveTo>
                  <a:lnTo>
                    <a:pt x="19" y="309"/>
                  </a:lnTo>
                  <a:lnTo>
                    <a:pt x="60" y="356"/>
                  </a:lnTo>
                  <a:lnTo>
                    <a:pt x="83" y="340"/>
                  </a:lnTo>
                  <a:lnTo>
                    <a:pt x="96" y="309"/>
                  </a:lnTo>
                  <a:lnTo>
                    <a:pt x="101" y="240"/>
                  </a:lnTo>
                  <a:lnTo>
                    <a:pt x="132" y="163"/>
                  </a:lnTo>
                  <a:lnTo>
                    <a:pt x="152" y="116"/>
                  </a:lnTo>
                  <a:lnTo>
                    <a:pt x="165" y="55"/>
                  </a:lnTo>
                  <a:lnTo>
                    <a:pt x="152" y="11"/>
                  </a:lnTo>
                  <a:lnTo>
                    <a:pt x="124" y="0"/>
                  </a:lnTo>
                  <a:lnTo>
                    <a:pt x="124" y="47"/>
                  </a:lnTo>
                  <a:lnTo>
                    <a:pt x="112" y="124"/>
                  </a:lnTo>
                  <a:lnTo>
                    <a:pt x="72" y="204"/>
                  </a:lnTo>
                  <a:lnTo>
                    <a:pt x="52" y="232"/>
                  </a:lnTo>
                  <a:lnTo>
                    <a:pt x="55" y="301"/>
                  </a:lnTo>
                  <a:lnTo>
                    <a:pt x="36" y="276"/>
                  </a:lnTo>
                  <a:lnTo>
                    <a:pt x="24" y="240"/>
                  </a:lnTo>
                  <a:lnTo>
                    <a:pt x="0" y="248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9"/>
            <p:cNvSpPr>
              <a:spLocks/>
            </p:cNvSpPr>
            <p:nvPr/>
          </p:nvSpPr>
          <p:spPr bwMode="auto">
            <a:xfrm>
              <a:off x="10441" y="10306"/>
              <a:ext cx="243" cy="7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110" y="14"/>
                </a:cxn>
                <a:cxn ang="0">
                  <a:pos x="181" y="28"/>
                </a:cxn>
                <a:cxn ang="0">
                  <a:pos x="270" y="53"/>
                </a:cxn>
                <a:cxn ang="0">
                  <a:pos x="333" y="76"/>
                </a:cxn>
                <a:cxn ang="0">
                  <a:pos x="430" y="108"/>
                </a:cxn>
                <a:cxn ang="0">
                  <a:pos x="486" y="128"/>
                </a:cxn>
                <a:cxn ang="0">
                  <a:pos x="433" y="148"/>
                </a:cxn>
                <a:cxn ang="0">
                  <a:pos x="350" y="136"/>
                </a:cxn>
                <a:cxn ang="0">
                  <a:pos x="262" y="108"/>
                </a:cxn>
                <a:cxn ang="0">
                  <a:pos x="193" y="92"/>
                </a:cxn>
                <a:cxn ang="0">
                  <a:pos x="126" y="79"/>
                </a:cxn>
                <a:cxn ang="0">
                  <a:pos x="49" y="72"/>
                </a:cxn>
                <a:cxn ang="0">
                  <a:pos x="0" y="68"/>
                </a:cxn>
                <a:cxn ang="0">
                  <a:pos x="33" y="0"/>
                </a:cxn>
                <a:cxn ang="0">
                  <a:pos x="33" y="0"/>
                </a:cxn>
              </a:cxnLst>
              <a:rect l="0" t="0" r="r" b="b"/>
              <a:pathLst>
                <a:path w="486" h="148">
                  <a:moveTo>
                    <a:pt x="33" y="0"/>
                  </a:moveTo>
                  <a:lnTo>
                    <a:pt x="110" y="14"/>
                  </a:lnTo>
                  <a:lnTo>
                    <a:pt x="181" y="28"/>
                  </a:lnTo>
                  <a:lnTo>
                    <a:pt x="270" y="53"/>
                  </a:lnTo>
                  <a:lnTo>
                    <a:pt x="333" y="76"/>
                  </a:lnTo>
                  <a:lnTo>
                    <a:pt x="430" y="108"/>
                  </a:lnTo>
                  <a:lnTo>
                    <a:pt x="486" y="128"/>
                  </a:lnTo>
                  <a:lnTo>
                    <a:pt x="433" y="148"/>
                  </a:lnTo>
                  <a:lnTo>
                    <a:pt x="350" y="136"/>
                  </a:lnTo>
                  <a:lnTo>
                    <a:pt x="262" y="108"/>
                  </a:lnTo>
                  <a:lnTo>
                    <a:pt x="193" y="92"/>
                  </a:lnTo>
                  <a:lnTo>
                    <a:pt x="126" y="79"/>
                  </a:lnTo>
                  <a:lnTo>
                    <a:pt x="49" y="72"/>
                  </a:lnTo>
                  <a:lnTo>
                    <a:pt x="0" y="68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0"/>
            <p:cNvSpPr>
              <a:spLocks/>
            </p:cNvSpPr>
            <p:nvPr/>
          </p:nvSpPr>
          <p:spPr bwMode="auto">
            <a:xfrm>
              <a:off x="10077" y="10318"/>
              <a:ext cx="288" cy="22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460" y="64"/>
                </a:cxn>
                <a:cxn ang="0">
                  <a:pos x="365" y="131"/>
                </a:cxn>
                <a:cxn ang="0">
                  <a:pos x="268" y="216"/>
                </a:cxn>
                <a:cxn ang="0">
                  <a:pos x="195" y="280"/>
                </a:cxn>
                <a:cxn ang="0">
                  <a:pos x="139" y="340"/>
                </a:cxn>
                <a:cxn ang="0">
                  <a:pos x="131" y="296"/>
                </a:cxn>
                <a:cxn ang="0">
                  <a:pos x="123" y="265"/>
                </a:cxn>
                <a:cxn ang="0">
                  <a:pos x="92" y="257"/>
                </a:cxn>
                <a:cxn ang="0">
                  <a:pos x="51" y="275"/>
                </a:cxn>
                <a:cxn ang="0">
                  <a:pos x="12" y="296"/>
                </a:cxn>
                <a:cxn ang="0">
                  <a:pos x="0" y="329"/>
                </a:cxn>
                <a:cxn ang="0">
                  <a:pos x="12" y="381"/>
                </a:cxn>
                <a:cxn ang="0">
                  <a:pos x="28" y="420"/>
                </a:cxn>
                <a:cxn ang="0">
                  <a:pos x="59" y="453"/>
                </a:cxn>
                <a:cxn ang="0">
                  <a:pos x="92" y="453"/>
                </a:cxn>
                <a:cxn ang="0">
                  <a:pos x="123" y="420"/>
                </a:cxn>
                <a:cxn ang="0">
                  <a:pos x="87" y="412"/>
                </a:cxn>
                <a:cxn ang="0">
                  <a:pos x="59" y="404"/>
                </a:cxn>
                <a:cxn ang="0">
                  <a:pos x="48" y="355"/>
                </a:cxn>
                <a:cxn ang="0">
                  <a:pos x="51" y="319"/>
                </a:cxn>
                <a:cxn ang="0">
                  <a:pos x="92" y="293"/>
                </a:cxn>
                <a:cxn ang="0">
                  <a:pos x="95" y="348"/>
                </a:cxn>
                <a:cxn ang="0">
                  <a:pos x="108" y="384"/>
                </a:cxn>
                <a:cxn ang="0">
                  <a:pos x="139" y="384"/>
                </a:cxn>
                <a:cxn ang="0">
                  <a:pos x="172" y="373"/>
                </a:cxn>
                <a:cxn ang="0">
                  <a:pos x="221" y="337"/>
                </a:cxn>
                <a:cxn ang="0">
                  <a:pos x="285" y="275"/>
                </a:cxn>
                <a:cxn ang="0">
                  <a:pos x="357" y="203"/>
                </a:cxn>
                <a:cxn ang="0">
                  <a:pos x="440" y="139"/>
                </a:cxn>
                <a:cxn ang="0">
                  <a:pos x="525" y="80"/>
                </a:cxn>
                <a:cxn ang="0">
                  <a:pos x="576" y="54"/>
                </a:cxn>
                <a:cxn ang="0">
                  <a:pos x="564" y="0"/>
                </a:cxn>
                <a:cxn ang="0">
                  <a:pos x="564" y="0"/>
                </a:cxn>
              </a:cxnLst>
              <a:rect l="0" t="0" r="r" b="b"/>
              <a:pathLst>
                <a:path w="576" h="453">
                  <a:moveTo>
                    <a:pt x="564" y="0"/>
                  </a:moveTo>
                  <a:lnTo>
                    <a:pt x="460" y="64"/>
                  </a:lnTo>
                  <a:lnTo>
                    <a:pt x="365" y="131"/>
                  </a:lnTo>
                  <a:lnTo>
                    <a:pt x="268" y="216"/>
                  </a:lnTo>
                  <a:lnTo>
                    <a:pt x="195" y="280"/>
                  </a:lnTo>
                  <a:lnTo>
                    <a:pt x="139" y="340"/>
                  </a:lnTo>
                  <a:lnTo>
                    <a:pt x="131" y="296"/>
                  </a:lnTo>
                  <a:lnTo>
                    <a:pt x="123" y="265"/>
                  </a:lnTo>
                  <a:lnTo>
                    <a:pt x="92" y="257"/>
                  </a:lnTo>
                  <a:lnTo>
                    <a:pt x="51" y="275"/>
                  </a:lnTo>
                  <a:lnTo>
                    <a:pt x="12" y="296"/>
                  </a:lnTo>
                  <a:lnTo>
                    <a:pt x="0" y="329"/>
                  </a:lnTo>
                  <a:lnTo>
                    <a:pt x="12" y="381"/>
                  </a:lnTo>
                  <a:lnTo>
                    <a:pt x="28" y="420"/>
                  </a:lnTo>
                  <a:lnTo>
                    <a:pt x="59" y="453"/>
                  </a:lnTo>
                  <a:lnTo>
                    <a:pt x="92" y="453"/>
                  </a:lnTo>
                  <a:lnTo>
                    <a:pt x="123" y="420"/>
                  </a:lnTo>
                  <a:lnTo>
                    <a:pt x="87" y="412"/>
                  </a:lnTo>
                  <a:lnTo>
                    <a:pt x="59" y="404"/>
                  </a:lnTo>
                  <a:lnTo>
                    <a:pt x="48" y="355"/>
                  </a:lnTo>
                  <a:lnTo>
                    <a:pt x="51" y="319"/>
                  </a:lnTo>
                  <a:lnTo>
                    <a:pt x="92" y="293"/>
                  </a:lnTo>
                  <a:lnTo>
                    <a:pt x="95" y="348"/>
                  </a:lnTo>
                  <a:lnTo>
                    <a:pt x="108" y="384"/>
                  </a:lnTo>
                  <a:lnTo>
                    <a:pt x="139" y="384"/>
                  </a:lnTo>
                  <a:lnTo>
                    <a:pt x="172" y="373"/>
                  </a:lnTo>
                  <a:lnTo>
                    <a:pt x="221" y="337"/>
                  </a:lnTo>
                  <a:lnTo>
                    <a:pt x="285" y="275"/>
                  </a:lnTo>
                  <a:lnTo>
                    <a:pt x="357" y="203"/>
                  </a:lnTo>
                  <a:lnTo>
                    <a:pt x="440" y="139"/>
                  </a:lnTo>
                  <a:lnTo>
                    <a:pt x="525" y="80"/>
                  </a:lnTo>
                  <a:lnTo>
                    <a:pt x="576" y="54"/>
                  </a:lnTo>
                  <a:lnTo>
                    <a:pt x="564" y="0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1"/>
            <p:cNvSpPr>
              <a:spLocks/>
            </p:cNvSpPr>
            <p:nvPr/>
          </p:nvSpPr>
          <p:spPr bwMode="auto">
            <a:xfrm>
              <a:off x="10714" y="10447"/>
              <a:ext cx="126" cy="11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36"/>
                </a:cxn>
                <a:cxn ang="0">
                  <a:pos x="44" y="87"/>
                </a:cxn>
                <a:cxn ang="0">
                  <a:pos x="113" y="163"/>
                </a:cxn>
                <a:cxn ang="0">
                  <a:pos x="157" y="216"/>
                </a:cxn>
                <a:cxn ang="0">
                  <a:pos x="193" y="227"/>
                </a:cxn>
                <a:cxn ang="0">
                  <a:pos x="229" y="208"/>
                </a:cxn>
                <a:cxn ang="0">
                  <a:pos x="252" y="175"/>
                </a:cxn>
                <a:cxn ang="0">
                  <a:pos x="244" y="139"/>
                </a:cxn>
                <a:cxn ang="0">
                  <a:pos x="211" y="108"/>
                </a:cxn>
                <a:cxn ang="0">
                  <a:pos x="157" y="67"/>
                </a:cxn>
                <a:cxn ang="0">
                  <a:pos x="88" y="0"/>
                </a:cxn>
                <a:cxn ang="0">
                  <a:pos x="100" y="44"/>
                </a:cxn>
                <a:cxn ang="0">
                  <a:pos x="131" y="91"/>
                </a:cxn>
                <a:cxn ang="0">
                  <a:pos x="180" y="134"/>
                </a:cxn>
                <a:cxn ang="0">
                  <a:pos x="188" y="167"/>
                </a:cxn>
                <a:cxn ang="0">
                  <a:pos x="164" y="167"/>
                </a:cxn>
                <a:cxn ang="0">
                  <a:pos x="124" y="119"/>
                </a:cxn>
                <a:cxn ang="0">
                  <a:pos x="67" y="59"/>
                </a:cxn>
                <a:cxn ang="0">
                  <a:pos x="48" y="8"/>
                </a:cxn>
                <a:cxn ang="0">
                  <a:pos x="2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52" h="227">
                  <a:moveTo>
                    <a:pt x="0" y="3"/>
                  </a:moveTo>
                  <a:lnTo>
                    <a:pt x="4" y="36"/>
                  </a:lnTo>
                  <a:lnTo>
                    <a:pt x="44" y="87"/>
                  </a:lnTo>
                  <a:lnTo>
                    <a:pt x="113" y="163"/>
                  </a:lnTo>
                  <a:lnTo>
                    <a:pt x="157" y="216"/>
                  </a:lnTo>
                  <a:lnTo>
                    <a:pt x="193" y="227"/>
                  </a:lnTo>
                  <a:lnTo>
                    <a:pt x="229" y="208"/>
                  </a:lnTo>
                  <a:lnTo>
                    <a:pt x="252" y="175"/>
                  </a:lnTo>
                  <a:lnTo>
                    <a:pt x="244" y="139"/>
                  </a:lnTo>
                  <a:lnTo>
                    <a:pt x="211" y="108"/>
                  </a:lnTo>
                  <a:lnTo>
                    <a:pt x="157" y="67"/>
                  </a:lnTo>
                  <a:lnTo>
                    <a:pt x="88" y="0"/>
                  </a:lnTo>
                  <a:lnTo>
                    <a:pt x="100" y="44"/>
                  </a:lnTo>
                  <a:lnTo>
                    <a:pt x="131" y="91"/>
                  </a:lnTo>
                  <a:lnTo>
                    <a:pt x="180" y="134"/>
                  </a:lnTo>
                  <a:lnTo>
                    <a:pt x="188" y="167"/>
                  </a:lnTo>
                  <a:lnTo>
                    <a:pt x="164" y="167"/>
                  </a:lnTo>
                  <a:lnTo>
                    <a:pt x="124" y="119"/>
                  </a:lnTo>
                  <a:lnTo>
                    <a:pt x="67" y="59"/>
                  </a:lnTo>
                  <a:lnTo>
                    <a:pt x="48" y="8"/>
                  </a:lnTo>
                  <a:lnTo>
                    <a:pt x="2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auto">
            <a:xfrm>
              <a:off x="10331" y="10390"/>
              <a:ext cx="98" cy="31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83" y="100"/>
                </a:cxn>
                <a:cxn ang="0">
                  <a:pos x="59" y="204"/>
                </a:cxn>
                <a:cxn ang="0">
                  <a:pos x="31" y="332"/>
                </a:cxn>
                <a:cxn ang="0">
                  <a:pos x="11" y="404"/>
                </a:cxn>
                <a:cxn ang="0">
                  <a:pos x="0" y="501"/>
                </a:cxn>
                <a:cxn ang="0">
                  <a:pos x="20" y="558"/>
                </a:cxn>
                <a:cxn ang="0">
                  <a:pos x="67" y="630"/>
                </a:cxn>
                <a:cxn ang="0">
                  <a:pos x="100" y="638"/>
                </a:cxn>
                <a:cxn ang="0">
                  <a:pos x="144" y="561"/>
                </a:cxn>
                <a:cxn ang="0">
                  <a:pos x="180" y="494"/>
                </a:cxn>
                <a:cxn ang="0">
                  <a:pos x="172" y="450"/>
                </a:cxn>
                <a:cxn ang="0">
                  <a:pos x="168" y="349"/>
                </a:cxn>
                <a:cxn ang="0">
                  <a:pos x="183" y="204"/>
                </a:cxn>
                <a:cxn ang="0">
                  <a:pos x="188" y="84"/>
                </a:cxn>
                <a:cxn ang="0">
                  <a:pos x="196" y="23"/>
                </a:cxn>
                <a:cxn ang="0">
                  <a:pos x="172" y="23"/>
                </a:cxn>
                <a:cxn ang="0">
                  <a:pos x="155" y="48"/>
                </a:cxn>
                <a:cxn ang="0">
                  <a:pos x="139" y="257"/>
                </a:cxn>
                <a:cxn ang="0">
                  <a:pos x="127" y="425"/>
                </a:cxn>
                <a:cxn ang="0">
                  <a:pos x="132" y="486"/>
                </a:cxn>
                <a:cxn ang="0">
                  <a:pos x="75" y="566"/>
                </a:cxn>
                <a:cxn ang="0">
                  <a:pos x="44" y="522"/>
                </a:cxn>
                <a:cxn ang="0">
                  <a:pos x="36" y="476"/>
                </a:cxn>
                <a:cxn ang="0">
                  <a:pos x="44" y="396"/>
                </a:cxn>
                <a:cxn ang="0">
                  <a:pos x="75" y="273"/>
                </a:cxn>
                <a:cxn ang="0">
                  <a:pos x="111" y="149"/>
                </a:cxn>
                <a:cxn ang="0">
                  <a:pos x="127" y="3"/>
                </a:cxn>
                <a:cxn ang="0">
                  <a:pos x="83" y="0"/>
                </a:cxn>
                <a:cxn ang="0">
                  <a:pos x="83" y="0"/>
                </a:cxn>
              </a:cxnLst>
              <a:rect l="0" t="0" r="r" b="b"/>
              <a:pathLst>
                <a:path w="196" h="638">
                  <a:moveTo>
                    <a:pt x="83" y="0"/>
                  </a:moveTo>
                  <a:lnTo>
                    <a:pt x="83" y="100"/>
                  </a:lnTo>
                  <a:lnTo>
                    <a:pt x="59" y="204"/>
                  </a:lnTo>
                  <a:lnTo>
                    <a:pt x="31" y="332"/>
                  </a:lnTo>
                  <a:lnTo>
                    <a:pt x="11" y="404"/>
                  </a:lnTo>
                  <a:lnTo>
                    <a:pt x="0" y="501"/>
                  </a:lnTo>
                  <a:lnTo>
                    <a:pt x="20" y="558"/>
                  </a:lnTo>
                  <a:lnTo>
                    <a:pt x="67" y="630"/>
                  </a:lnTo>
                  <a:lnTo>
                    <a:pt x="100" y="638"/>
                  </a:lnTo>
                  <a:lnTo>
                    <a:pt x="144" y="561"/>
                  </a:lnTo>
                  <a:lnTo>
                    <a:pt x="180" y="494"/>
                  </a:lnTo>
                  <a:lnTo>
                    <a:pt x="172" y="450"/>
                  </a:lnTo>
                  <a:lnTo>
                    <a:pt x="168" y="349"/>
                  </a:lnTo>
                  <a:lnTo>
                    <a:pt x="183" y="204"/>
                  </a:lnTo>
                  <a:lnTo>
                    <a:pt x="188" y="84"/>
                  </a:lnTo>
                  <a:lnTo>
                    <a:pt x="196" y="23"/>
                  </a:lnTo>
                  <a:lnTo>
                    <a:pt x="172" y="23"/>
                  </a:lnTo>
                  <a:lnTo>
                    <a:pt x="155" y="48"/>
                  </a:lnTo>
                  <a:lnTo>
                    <a:pt x="139" y="257"/>
                  </a:lnTo>
                  <a:lnTo>
                    <a:pt x="127" y="425"/>
                  </a:lnTo>
                  <a:lnTo>
                    <a:pt x="132" y="486"/>
                  </a:lnTo>
                  <a:lnTo>
                    <a:pt x="75" y="566"/>
                  </a:lnTo>
                  <a:lnTo>
                    <a:pt x="44" y="522"/>
                  </a:lnTo>
                  <a:lnTo>
                    <a:pt x="36" y="476"/>
                  </a:lnTo>
                  <a:lnTo>
                    <a:pt x="44" y="396"/>
                  </a:lnTo>
                  <a:lnTo>
                    <a:pt x="75" y="273"/>
                  </a:lnTo>
                  <a:lnTo>
                    <a:pt x="111" y="149"/>
                  </a:lnTo>
                  <a:lnTo>
                    <a:pt x="127" y="3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auto">
            <a:xfrm>
              <a:off x="10067" y="10609"/>
              <a:ext cx="276" cy="220"/>
            </a:xfrm>
            <a:custGeom>
              <a:avLst/>
              <a:gdLst/>
              <a:ahLst/>
              <a:cxnLst>
                <a:cxn ang="0">
                  <a:pos x="0" y="441"/>
                </a:cxn>
                <a:cxn ang="0">
                  <a:pos x="44" y="389"/>
                </a:cxn>
                <a:cxn ang="0">
                  <a:pos x="97" y="361"/>
                </a:cxn>
                <a:cxn ang="0">
                  <a:pos x="185" y="340"/>
                </a:cxn>
                <a:cxn ang="0">
                  <a:pos x="273" y="301"/>
                </a:cxn>
                <a:cxn ang="0">
                  <a:pos x="345" y="260"/>
                </a:cxn>
                <a:cxn ang="0">
                  <a:pos x="406" y="221"/>
                </a:cxn>
                <a:cxn ang="0">
                  <a:pos x="458" y="173"/>
                </a:cxn>
                <a:cxn ang="0">
                  <a:pos x="489" y="124"/>
                </a:cxn>
                <a:cxn ang="0">
                  <a:pos x="546" y="0"/>
                </a:cxn>
                <a:cxn ang="0">
                  <a:pos x="553" y="85"/>
                </a:cxn>
                <a:cxn ang="0">
                  <a:pos x="530" y="144"/>
                </a:cxn>
                <a:cxn ang="0">
                  <a:pos x="497" y="204"/>
                </a:cxn>
                <a:cxn ang="0">
                  <a:pos x="456" y="251"/>
                </a:cxn>
                <a:cxn ang="0">
                  <a:pos x="401" y="296"/>
                </a:cxn>
                <a:cxn ang="0">
                  <a:pos x="342" y="329"/>
                </a:cxn>
                <a:cxn ang="0">
                  <a:pos x="257" y="365"/>
                </a:cxn>
                <a:cxn ang="0">
                  <a:pos x="185" y="389"/>
                </a:cxn>
                <a:cxn ang="0">
                  <a:pos x="129" y="409"/>
                </a:cxn>
                <a:cxn ang="0">
                  <a:pos x="64" y="430"/>
                </a:cxn>
                <a:cxn ang="0">
                  <a:pos x="0" y="441"/>
                </a:cxn>
                <a:cxn ang="0">
                  <a:pos x="0" y="441"/>
                </a:cxn>
              </a:cxnLst>
              <a:rect l="0" t="0" r="r" b="b"/>
              <a:pathLst>
                <a:path w="553" h="441">
                  <a:moveTo>
                    <a:pt x="0" y="441"/>
                  </a:moveTo>
                  <a:lnTo>
                    <a:pt x="44" y="389"/>
                  </a:lnTo>
                  <a:lnTo>
                    <a:pt x="97" y="361"/>
                  </a:lnTo>
                  <a:lnTo>
                    <a:pt x="185" y="340"/>
                  </a:lnTo>
                  <a:lnTo>
                    <a:pt x="273" y="301"/>
                  </a:lnTo>
                  <a:lnTo>
                    <a:pt x="345" y="260"/>
                  </a:lnTo>
                  <a:lnTo>
                    <a:pt x="406" y="221"/>
                  </a:lnTo>
                  <a:lnTo>
                    <a:pt x="458" y="173"/>
                  </a:lnTo>
                  <a:lnTo>
                    <a:pt x="489" y="124"/>
                  </a:lnTo>
                  <a:lnTo>
                    <a:pt x="546" y="0"/>
                  </a:lnTo>
                  <a:lnTo>
                    <a:pt x="553" y="85"/>
                  </a:lnTo>
                  <a:lnTo>
                    <a:pt x="530" y="144"/>
                  </a:lnTo>
                  <a:lnTo>
                    <a:pt x="497" y="204"/>
                  </a:lnTo>
                  <a:lnTo>
                    <a:pt x="456" y="251"/>
                  </a:lnTo>
                  <a:lnTo>
                    <a:pt x="401" y="296"/>
                  </a:lnTo>
                  <a:lnTo>
                    <a:pt x="342" y="329"/>
                  </a:lnTo>
                  <a:lnTo>
                    <a:pt x="257" y="365"/>
                  </a:lnTo>
                  <a:lnTo>
                    <a:pt x="185" y="389"/>
                  </a:lnTo>
                  <a:lnTo>
                    <a:pt x="129" y="409"/>
                  </a:lnTo>
                  <a:lnTo>
                    <a:pt x="64" y="430"/>
                  </a:lnTo>
                  <a:lnTo>
                    <a:pt x="0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auto">
            <a:xfrm>
              <a:off x="10400" y="10629"/>
              <a:ext cx="141" cy="110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47" y="69"/>
                </a:cxn>
                <a:cxn ang="0">
                  <a:pos x="127" y="82"/>
                </a:cxn>
                <a:cxn ang="0">
                  <a:pos x="188" y="98"/>
                </a:cxn>
                <a:cxn ang="0">
                  <a:pos x="224" y="113"/>
                </a:cxn>
                <a:cxn ang="0">
                  <a:pos x="235" y="141"/>
                </a:cxn>
                <a:cxn ang="0">
                  <a:pos x="224" y="193"/>
                </a:cxn>
                <a:cxn ang="0">
                  <a:pos x="245" y="221"/>
                </a:cxn>
                <a:cxn ang="0">
                  <a:pos x="264" y="206"/>
                </a:cxn>
                <a:cxn ang="0">
                  <a:pos x="284" y="173"/>
                </a:cxn>
                <a:cxn ang="0">
                  <a:pos x="284" y="129"/>
                </a:cxn>
                <a:cxn ang="0">
                  <a:pos x="268" y="90"/>
                </a:cxn>
                <a:cxn ang="0">
                  <a:pos x="248" y="65"/>
                </a:cxn>
                <a:cxn ang="0">
                  <a:pos x="217" y="46"/>
                </a:cxn>
                <a:cxn ang="0">
                  <a:pos x="160" y="33"/>
                </a:cxn>
                <a:cxn ang="0">
                  <a:pos x="96" y="21"/>
                </a:cxn>
                <a:cxn ang="0">
                  <a:pos x="32" y="0"/>
                </a:cxn>
                <a:cxn ang="0">
                  <a:pos x="0" y="49"/>
                </a:cxn>
                <a:cxn ang="0">
                  <a:pos x="0" y="49"/>
                </a:cxn>
              </a:cxnLst>
              <a:rect l="0" t="0" r="r" b="b"/>
              <a:pathLst>
                <a:path w="284" h="221">
                  <a:moveTo>
                    <a:pt x="0" y="49"/>
                  </a:moveTo>
                  <a:lnTo>
                    <a:pt x="47" y="69"/>
                  </a:lnTo>
                  <a:lnTo>
                    <a:pt x="127" y="82"/>
                  </a:lnTo>
                  <a:lnTo>
                    <a:pt x="188" y="98"/>
                  </a:lnTo>
                  <a:lnTo>
                    <a:pt x="224" y="113"/>
                  </a:lnTo>
                  <a:lnTo>
                    <a:pt x="235" y="141"/>
                  </a:lnTo>
                  <a:lnTo>
                    <a:pt x="224" y="193"/>
                  </a:lnTo>
                  <a:lnTo>
                    <a:pt x="245" y="221"/>
                  </a:lnTo>
                  <a:lnTo>
                    <a:pt x="264" y="206"/>
                  </a:lnTo>
                  <a:lnTo>
                    <a:pt x="284" y="173"/>
                  </a:lnTo>
                  <a:lnTo>
                    <a:pt x="284" y="129"/>
                  </a:lnTo>
                  <a:lnTo>
                    <a:pt x="268" y="90"/>
                  </a:lnTo>
                  <a:lnTo>
                    <a:pt x="248" y="65"/>
                  </a:lnTo>
                  <a:lnTo>
                    <a:pt x="217" y="46"/>
                  </a:lnTo>
                  <a:lnTo>
                    <a:pt x="160" y="33"/>
                  </a:lnTo>
                  <a:lnTo>
                    <a:pt x="96" y="21"/>
                  </a:lnTo>
                  <a:lnTo>
                    <a:pt x="32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5"/>
            <p:cNvSpPr>
              <a:spLocks/>
            </p:cNvSpPr>
            <p:nvPr/>
          </p:nvSpPr>
          <p:spPr bwMode="auto">
            <a:xfrm>
              <a:off x="10572" y="10487"/>
              <a:ext cx="106" cy="25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63" y="64"/>
                </a:cxn>
                <a:cxn ang="0">
                  <a:pos x="111" y="108"/>
                </a:cxn>
                <a:cxn ang="0">
                  <a:pos x="144" y="152"/>
                </a:cxn>
                <a:cxn ang="0">
                  <a:pos x="152" y="200"/>
                </a:cxn>
                <a:cxn ang="0">
                  <a:pos x="155" y="247"/>
                </a:cxn>
                <a:cxn ang="0">
                  <a:pos x="135" y="304"/>
                </a:cxn>
                <a:cxn ang="0">
                  <a:pos x="91" y="384"/>
                </a:cxn>
                <a:cxn ang="0">
                  <a:pos x="44" y="440"/>
                </a:cxn>
                <a:cxn ang="0">
                  <a:pos x="3" y="512"/>
                </a:cxn>
                <a:cxn ang="0">
                  <a:pos x="52" y="501"/>
                </a:cxn>
                <a:cxn ang="0">
                  <a:pos x="96" y="473"/>
                </a:cxn>
                <a:cxn ang="0">
                  <a:pos x="147" y="409"/>
                </a:cxn>
                <a:cxn ang="0">
                  <a:pos x="183" y="352"/>
                </a:cxn>
                <a:cxn ang="0">
                  <a:pos x="212" y="265"/>
                </a:cxn>
                <a:cxn ang="0">
                  <a:pos x="207" y="200"/>
                </a:cxn>
                <a:cxn ang="0">
                  <a:pos x="183" y="136"/>
                </a:cxn>
                <a:cxn ang="0">
                  <a:pos x="163" y="92"/>
                </a:cxn>
                <a:cxn ang="0">
                  <a:pos x="127" y="47"/>
                </a:cxn>
                <a:cxn ang="0">
                  <a:pos x="55" y="15"/>
                </a:cxn>
                <a:cxn ang="0">
                  <a:pos x="3" y="0"/>
                </a:cxn>
                <a:cxn ang="0">
                  <a:pos x="0" y="36"/>
                </a:cxn>
                <a:cxn ang="0">
                  <a:pos x="0" y="36"/>
                </a:cxn>
              </a:cxnLst>
              <a:rect l="0" t="0" r="r" b="b"/>
              <a:pathLst>
                <a:path w="212" h="512">
                  <a:moveTo>
                    <a:pt x="0" y="36"/>
                  </a:moveTo>
                  <a:lnTo>
                    <a:pt x="63" y="64"/>
                  </a:lnTo>
                  <a:lnTo>
                    <a:pt x="111" y="108"/>
                  </a:lnTo>
                  <a:lnTo>
                    <a:pt x="144" y="152"/>
                  </a:lnTo>
                  <a:lnTo>
                    <a:pt x="152" y="200"/>
                  </a:lnTo>
                  <a:lnTo>
                    <a:pt x="155" y="247"/>
                  </a:lnTo>
                  <a:lnTo>
                    <a:pt x="135" y="304"/>
                  </a:lnTo>
                  <a:lnTo>
                    <a:pt x="91" y="384"/>
                  </a:lnTo>
                  <a:lnTo>
                    <a:pt x="44" y="440"/>
                  </a:lnTo>
                  <a:lnTo>
                    <a:pt x="3" y="512"/>
                  </a:lnTo>
                  <a:lnTo>
                    <a:pt x="52" y="501"/>
                  </a:lnTo>
                  <a:lnTo>
                    <a:pt x="96" y="473"/>
                  </a:lnTo>
                  <a:lnTo>
                    <a:pt x="147" y="409"/>
                  </a:lnTo>
                  <a:lnTo>
                    <a:pt x="183" y="352"/>
                  </a:lnTo>
                  <a:lnTo>
                    <a:pt x="212" y="265"/>
                  </a:lnTo>
                  <a:lnTo>
                    <a:pt x="207" y="200"/>
                  </a:lnTo>
                  <a:lnTo>
                    <a:pt x="183" y="136"/>
                  </a:lnTo>
                  <a:lnTo>
                    <a:pt x="163" y="92"/>
                  </a:lnTo>
                  <a:lnTo>
                    <a:pt x="127" y="47"/>
                  </a:lnTo>
                  <a:lnTo>
                    <a:pt x="55" y="15"/>
                  </a:lnTo>
                  <a:lnTo>
                    <a:pt x="3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6"/>
            <p:cNvSpPr>
              <a:spLocks/>
            </p:cNvSpPr>
            <p:nvPr/>
          </p:nvSpPr>
          <p:spPr bwMode="auto">
            <a:xfrm>
              <a:off x="10512" y="10727"/>
              <a:ext cx="114" cy="5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4" y="59"/>
                </a:cxn>
                <a:cxn ang="0">
                  <a:pos x="36" y="85"/>
                </a:cxn>
                <a:cxn ang="0">
                  <a:pos x="88" y="96"/>
                </a:cxn>
                <a:cxn ang="0">
                  <a:pos x="156" y="100"/>
                </a:cxn>
                <a:cxn ang="0">
                  <a:pos x="220" y="96"/>
                </a:cxn>
                <a:cxn ang="0">
                  <a:pos x="229" y="64"/>
                </a:cxn>
                <a:cxn ang="0">
                  <a:pos x="165" y="0"/>
                </a:cxn>
                <a:cxn ang="0">
                  <a:pos x="148" y="16"/>
                </a:cxn>
                <a:cxn ang="0">
                  <a:pos x="165" y="56"/>
                </a:cxn>
                <a:cxn ang="0">
                  <a:pos x="112" y="56"/>
                </a:cxn>
                <a:cxn ang="0">
                  <a:pos x="68" y="48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29" h="100">
                  <a:moveTo>
                    <a:pt x="0" y="28"/>
                  </a:moveTo>
                  <a:lnTo>
                    <a:pt x="4" y="59"/>
                  </a:lnTo>
                  <a:lnTo>
                    <a:pt x="36" y="85"/>
                  </a:lnTo>
                  <a:lnTo>
                    <a:pt x="88" y="96"/>
                  </a:lnTo>
                  <a:lnTo>
                    <a:pt x="156" y="100"/>
                  </a:lnTo>
                  <a:lnTo>
                    <a:pt x="220" y="96"/>
                  </a:lnTo>
                  <a:lnTo>
                    <a:pt x="229" y="64"/>
                  </a:lnTo>
                  <a:lnTo>
                    <a:pt x="165" y="0"/>
                  </a:lnTo>
                  <a:lnTo>
                    <a:pt x="148" y="16"/>
                  </a:lnTo>
                  <a:lnTo>
                    <a:pt x="165" y="56"/>
                  </a:lnTo>
                  <a:lnTo>
                    <a:pt x="112" y="56"/>
                  </a:lnTo>
                  <a:lnTo>
                    <a:pt x="68" y="48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7"/>
            <p:cNvSpPr>
              <a:spLocks/>
            </p:cNvSpPr>
            <p:nvPr/>
          </p:nvSpPr>
          <p:spPr bwMode="auto">
            <a:xfrm>
              <a:off x="10016" y="10828"/>
              <a:ext cx="109" cy="44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0" y="31"/>
                </a:cxn>
                <a:cxn ang="0">
                  <a:pos x="69" y="43"/>
                </a:cxn>
                <a:cxn ang="0">
                  <a:pos x="121" y="48"/>
                </a:cxn>
                <a:cxn ang="0">
                  <a:pos x="185" y="87"/>
                </a:cxn>
                <a:cxn ang="0">
                  <a:pos x="216" y="84"/>
                </a:cxn>
                <a:cxn ang="0">
                  <a:pos x="205" y="51"/>
                </a:cxn>
                <a:cxn ang="0">
                  <a:pos x="164" y="20"/>
                </a:cxn>
                <a:cxn ang="0">
                  <a:pos x="116" y="7"/>
                </a:cxn>
                <a:cxn ang="0">
                  <a:pos x="41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16" h="87">
                  <a:moveTo>
                    <a:pt x="0" y="12"/>
                  </a:moveTo>
                  <a:lnTo>
                    <a:pt x="20" y="31"/>
                  </a:lnTo>
                  <a:lnTo>
                    <a:pt x="69" y="43"/>
                  </a:lnTo>
                  <a:lnTo>
                    <a:pt x="121" y="48"/>
                  </a:lnTo>
                  <a:lnTo>
                    <a:pt x="185" y="87"/>
                  </a:lnTo>
                  <a:lnTo>
                    <a:pt x="216" y="84"/>
                  </a:lnTo>
                  <a:lnTo>
                    <a:pt x="205" y="51"/>
                  </a:lnTo>
                  <a:lnTo>
                    <a:pt x="164" y="20"/>
                  </a:lnTo>
                  <a:lnTo>
                    <a:pt x="116" y="7"/>
                  </a:lnTo>
                  <a:lnTo>
                    <a:pt x="41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8"/>
            <p:cNvSpPr>
              <a:spLocks/>
            </p:cNvSpPr>
            <p:nvPr/>
          </p:nvSpPr>
          <p:spPr bwMode="auto">
            <a:xfrm>
              <a:off x="9810" y="10521"/>
              <a:ext cx="349" cy="293"/>
            </a:xfrm>
            <a:custGeom>
              <a:avLst/>
              <a:gdLst/>
              <a:ahLst/>
              <a:cxnLst>
                <a:cxn ang="0">
                  <a:pos x="669" y="0"/>
                </a:cxn>
                <a:cxn ang="0">
                  <a:pos x="697" y="8"/>
                </a:cxn>
                <a:cxn ang="0">
                  <a:pos x="661" y="61"/>
                </a:cxn>
                <a:cxn ang="0">
                  <a:pos x="612" y="125"/>
                </a:cxn>
                <a:cxn ang="0">
                  <a:pos x="564" y="190"/>
                </a:cxn>
                <a:cxn ang="0">
                  <a:pos x="536" y="257"/>
                </a:cxn>
                <a:cxn ang="0">
                  <a:pos x="558" y="301"/>
                </a:cxn>
                <a:cxn ang="0">
                  <a:pos x="573" y="357"/>
                </a:cxn>
                <a:cxn ang="0">
                  <a:pos x="569" y="414"/>
                </a:cxn>
                <a:cxn ang="0">
                  <a:pos x="545" y="478"/>
                </a:cxn>
                <a:cxn ang="0">
                  <a:pos x="496" y="546"/>
                </a:cxn>
                <a:cxn ang="0">
                  <a:pos x="448" y="582"/>
                </a:cxn>
                <a:cxn ang="0">
                  <a:pos x="409" y="586"/>
                </a:cxn>
                <a:cxn ang="0">
                  <a:pos x="424" y="550"/>
                </a:cxn>
                <a:cxn ang="0">
                  <a:pos x="473" y="478"/>
                </a:cxn>
                <a:cxn ang="0">
                  <a:pos x="496" y="409"/>
                </a:cxn>
                <a:cxn ang="0">
                  <a:pos x="504" y="353"/>
                </a:cxn>
                <a:cxn ang="0">
                  <a:pos x="501" y="306"/>
                </a:cxn>
                <a:cxn ang="0">
                  <a:pos x="481" y="265"/>
                </a:cxn>
                <a:cxn ang="0">
                  <a:pos x="437" y="221"/>
                </a:cxn>
                <a:cxn ang="0">
                  <a:pos x="352" y="298"/>
                </a:cxn>
                <a:cxn ang="0">
                  <a:pos x="293" y="362"/>
                </a:cxn>
                <a:cxn ang="0">
                  <a:pos x="211" y="434"/>
                </a:cxn>
                <a:cxn ang="0">
                  <a:pos x="152" y="481"/>
                </a:cxn>
                <a:cxn ang="0">
                  <a:pos x="87" y="514"/>
                </a:cxn>
                <a:cxn ang="0">
                  <a:pos x="44" y="510"/>
                </a:cxn>
                <a:cxn ang="0">
                  <a:pos x="0" y="489"/>
                </a:cxn>
                <a:cxn ang="0">
                  <a:pos x="0" y="450"/>
                </a:cxn>
                <a:cxn ang="0">
                  <a:pos x="64" y="445"/>
                </a:cxn>
                <a:cxn ang="0">
                  <a:pos x="152" y="401"/>
                </a:cxn>
                <a:cxn ang="0">
                  <a:pos x="224" y="342"/>
                </a:cxn>
                <a:cxn ang="0">
                  <a:pos x="321" y="245"/>
                </a:cxn>
                <a:cxn ang="0">
                  <a:pos x="432" y="144"/>
                </a:cxn>
                <a:cxn ang="0">
                  <a:pos x="536" y="44"/>
                </a:cxn>
                <a:cxn ang="0">
                  <a:pos x="576" y="56"/>
                </a:cxn>
                <a:cxn ang="0">
                  <a:pos x="625" y="28"/>
                </a:cxn>
                <a:cxn ang="0">
                  <a:pos x="669" y="0"/>
                </a:cxn>
                <a:cxn ang="0">
                  <a:pos x="669" y="0"/>
                </a:cxn>
              </a:cxnLst>
              <a:rect l="0" t="0" r="r" b="b"/>
              <a:pathLst>
                <a:path w="697" h="586">
                  <a:moveTo>
                    <a:pt x="669" y="0"/>
                  </a:moveTo>
                  <a:lnTo>
                    <a:pt x="697" y="8"/>
                  </a:lnTo>
                  <a:lnTo>
                    <a:pt x="661" y="61"/>
                  </a:lnTo>
                  <a:lnTo>
                    <a:pt x="612" y="125"/>
                  </a:lnTo>
                  <a:lnTo>
                    <a:pt x="564" y="190"/>
                  </a:lnTo>
                  <a:lnTo>
                    <a:pt x="536" y="257"/>
                  </a:lnTo>
                  <a:lnTo>
                    <a:pt x="558" y="301"/>
                  </a:lnTo>
                  <a:lnTo>
                    <a:pt x="573" y="357"/>
                  </a:lnTo>
                  <a:lnTo>
                    <a:pt x="569" y="414"/>
                  </a:lnTo>
                  <a:lnTo>
                    <a:pt x="545" y="478"/>
                  </a:lnTo>
                  <a:lnTo>
                    <a:pt x="496" y="546"/>
                  </a:lnTo>
                  <a:lnTo>
                    <a:pt x="448" y="582"/>
                  </a:lnTo>
                  <a:lnTo>
                    <a:pt x="409" y="586"/>
                  </a:lnTo>
                  <a:lnTo>
                    <a:pt x="424" y="550"/>
                  </a:lnTo>
                  <a:lnTo>
                    <a:pt x="473" y="478"/>
                  </a:lnTo>
                  <a:lnTo>
                    <a:pt x="496" y="409"/>
                  </a:lnTo>
                  <a:lnTo>
                    <a:pt x="504" y="353"/>
                  </a:lnTo>
                  <a:lnTo>
                    <a:pt x="501" y="306"/>
                  </a:lnTo>
                  <a:lnTo>
                    <a:pt x="481" y="265"/>
                  </a:lnTo>
                  <a:lnTo>
                    <a:pt x="437" y="221"/>
                  </a:lnTo>
                  <a:lnTo>
                    <a:pt x="352" y="298"/>
                  </a:lnTo>
                  <a:lnTo>
                    <a:pt x="293" y="362"/>
                  </a:lnTo>
                  <a:lnTo>
                    <a:pt x="211" y="434"/>
                  </a:lnTo>
                  <a:lnTo>
                    <a:pt x="152" y="481"/>
                  </a:lnTo>
                  <a:lnTo>
                    <a:pt x="87" y="514"/>
                  </a:lnTo>
                  <a:lnTo>
                    <a:pt x="44" y="510"/>
                  </a:lnTo>
                  <a:lnTo>
                    <a:pt x="0" y="489"/>
                  </a:lnTo>
                  <a:lnTo>
                    <a:pt x="0" y="450"/>
                  </a:lnTo>
                  <a:lnTo>
                    <a:pt x="64" y="445"/>
                  </a:lnTo>
                  <a:lnTo>
                    <a:pt x="152" y="401"/>
                  </a:lnTo>
                  <a:lnTo>
                    <a:pt x="224" y="342"/>
                  </a:lnTo>
                  <a:lnTo>
                    <a:pt x="321" y="245"/>
                  </a:lnTo>
                  <a:lnTo>
                    <a:pt x="432" y="144"/>
                  </a:lnTo>
                  <a:lnTo>
                    <a:pt x="536" y="44"/>
                  </a:lnTo>
                  <a:lnTo>
                    <a:pt x="576" y="56"/>
                  </a:lnTo>
                  <a:lnTo>
                    <a:pt x="625" y="28"/>
                  </a:lnTo>
                  <a:lnTo>
                    <a:pt x="669" y="0"/>
                  </a:lnTo>
                  <a:lnTo>
                    <a:pt x="66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9"/>
            <p:cNvSpPr>
              <a:spLocks/>
            </p:cNvSpPr>
            <p:nvPr/>
          </p:nvSpPr>
          <p:spPr bwMode="auto">
            <a:xfrm>
              <a:off x="10177" y="10774"/>
              <a:ext cx="687" cy="130"/>
            </a:xfrm>
            <a:custGeom>
              <a:avLst/>
              <a:gdLst/>
              <a:ahLst/>
              <a:cxnLst>
                <a:cxn ang="0">
                  <a:pos x="13" y="152"/>
                </a:cxn>
                <a:cxn ang="0">
                  <a:pos x="144" y="132"/>
                </a:cxn>
                <a:cxn ang="0">
                  <a:pos x="353" y="129"/>
                </a:cxn>
                <a:cxn ang="0">
                  <a:pos x="662" y="129"/>
                </a:cxn>
                <a:cxn ang="0">
                  <a:pos x="878" y="116"/>
                </a:cxn>
                <a:cxn ang="0">
                  <a:pos x="994" y="93"/>
                </a:cxn>
                <a:cxn ang="0">
                  <a:pos x="958" y="76"/>
                </a:cxn>
                <a:cxn ang="0">
                  <a:pos x="906" y="44"/>
                </a:cxn>
                <a:cxn ang="0">
                  <a:pos x="914" y="4"/>
                </a:cxn>
                <a:cxn ang="0">
                  <a:pos x="945" y="0"/>
                </a:cxn>
                <a:cxn ang="0">
                  <a:pos x="1097" y="36"/>
                </a:cxn>
                <a:cxn ang="0">
                  <a:pos x="1194" y="65"/>
                </a:cxn>
                <a:cxn ang="0">
                  <a:pos x="1370" y="116"/>
                </a:cxn>
                <a:cxn ang="0">
                  <a:pos x="1375" y="148"/>
                </a:cxn>
                <a:cxn ang="0">
                  <a:pos x="1350" y="157"/>
                </a:cxn>
                <a:cxn ang="0">
                  <a:pos x="1254" y="160"/>
                </a:cxn>
                <a:cxn ang="0">
                  <a:pos x="1130" y="157"/>
                </a:cxn>
                <a:cxn ang="0">
                  <a:pos x="1102" y="173"/>
                </a:cxn>
                <a:cxn ang="0">
                  <a:pos x="1061" y="209"/>
                </a:cxn>
                <a:cxn ang="0">
                  <a:pos x="997" y="245"/>
                </a:cxn>
                <a:cxn ang="0">
                  <a:pos x="894" y="261"/>
                </a:cxn>
                <a:cxn ang="0">
                  <a:pos x="793" y="261"/>
                </a:cxn>
                <a:cxn ang="0">
                  <a:pos x="673" y="253"/>
                </a:cxn>
                <a:cxn ang="0">
                  <a:pos x="441" y="232"/>
                </a:cxn>
                <a:cxn ang="0">
                  <a:pos x="245" y="209"/>
                </a:cxn>
                <a:cxn ang="0">
                  <a:pos x="104" y="196"/>
                </a:cxn>
                <a:cxn ang="0">
                  <a:pos x="8" y="193"/>
                </a:cxn>
                <a:cxn ang="0">
                  <a:pos x="0" y="173"/>
                </a:cxn>
                <a:cxn ang="0">
                  <a:pos x="13" y="152"/>
                </a:cxn>
                <a:cxn ang="0">
                  <a:pos x="13" y="152"/>
                </a:cxn>
              </a:cxnLst>
              <a:rect l="0" t="0" r="r" b="b"/>
              <a:pathLst>
                <a:path w="1375" h="261">
                  <a:moveTo>
                    <a:pt x="13" y="152"/>
                  </a:moveTo>
                  <a:lnTo>
                    <a:pt x="144" y="132"/>
                  </a:lnTo>
                  <a:lnTo>
                    <a:pt x="353" y="129"/>
                  </a:lnTo>
                  <a:lnTo>
                    <a:pt x="662" y="129"/>
                  </a:lnTo>
                  <a:lnTo>
                    <a:pt x="878" y="116"/>
                  </a:lnTo>
                  <a:lnTo>
                    <a:pt x="994" y="93"/>
                  </a:lnTo>
                  <a:lnTo>
                    <a:pt x="958" y="76"/>
                  </a:lnTo>
                  <a:lnTo>
                    <a:pt x="906" y="44"/>
                  </a:lnTo>
                  <a:lnTo>
                    <a:pt x="914" y="4"/>
                  </a:lnTo>
                  <a:lnTo>
                    <a:pt x="945" y="0"/>
                  </a:lnTo>
                  <a:lnTo>
                    <a:pt x="1097" y="36"/>
                  </a:lnTo>
                  <a:lnTo>
                    <a:pt x="1194" y="65"/>
                  </a:lnTo>
                  <a:lnTo>
                    <a:pt x="1370" y="116"/>
                  </a:lnTo>
                  <a:lnTo>
                    <a:pt x="1375" y="148"/>
                  </a:lnTo>
                  <a:lnTo>
                    <a:pt x="1350" y="157"/>
                  </a:lnTo>
                  <a:lnTo>
                    <a:pt x="1254" y="160"/>
                  </a:lnTo>
                  <a:lnTo>
                    <a:pt x="1130" y="157"/>
                  </a:lnTo>
                  <a:lnTo>
                    <a:pt x="1102" y="173"/>
                  </a:lnTo>
                  <a:lnTo>
                    <a:pt x="1061" y="209"/>
                  </a:lnTo>
                  <a:lnTo>
                    <a:pt x="997" y="245"/>
                  </a:lnTo>
                  <a:lnTo>
                    <a:pt x="894" y="261"/>
                  </a:lnTo>
                  <a:lnTo>
                    <a:pt x="793" y="261"/>
                  </a:lnTo>
                  <a:lnTo>
                    <a:pt x="673" y="253"/>
                  </a:lnTo>
                  <a:lnTo>
                    <a:pt x="441" y="232"/>
                  </a:lnTo>
                  <a:lnTo>
                    <a:pt x="245" y="209"/>
                  </a:lnTo>
                  <a:lnTo>
                    <a:pt x="104" y="196"/>
                  </a:lnTo>
                  <a:lnTo>
                    <a:pt x="8" y="193"/>
                  </a:lnTo>
                  <a:lnTo>
                    <a:pt x="0" y="173"/>
                  </a:lnTo>
                  <a:lnTo>
                    <a:pt x="13" y="152"/>
                  </a:lnTo>
                  <a:lnTo>
                    <a:pt x="13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0"/>
            <p:cNvSpPr>
              <a:spLocks/>
            </p:cNvSpPr>
            <p:nvPr/>
          </p:nvSpPr>
          <p:spPr bwMode="auto">
            <a:xfrm>
              <a:off x="9352" y="10296"/>
              <a:ext cx="156" cy="167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50"/>
                </a:cxn>
                <a:cxn ang="0">
                  <a:pos x="92" y="107"/>
                </a:cxn>
                <a:cxn ang="0">
                  <a:pos x="197" y="220"/>
                </a:cxn>
                <a:cxn ang="0">
                  <a:pos x="312" y="334"/>
                </a:cxn>
                <a:cxn ang="0">
                  <a:pos x="276" y="256"/>
                </a:cxn>
                <a:cxn ang="0">
                  <a:pos x="169" y="129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312" h="334">
                  <a:moveTo>
                    <a:pt x="14" y="0"/>
                  </a:moveTo>
                  <a:lnTo>
                    <a:pt x="0" y="50"/>
                  </a:lnTo>
                  <a:lnTo>
                    <a:pt x="92" y="107"/>
                  </a:lnTo>
                  <a:lnTo>
                    <a:pt x="197" y="220"/>
                  </a:lnTo>
                  <a:lnTo>
                    <a:pt x="312" y="334"/>
                  </a:lnTo>
                  <a:lnTo>
                    <a:pt x="276" y="256"/>
                  </a:lnTo>
                  <a:lnTo>
                    <a:pt x="169" y="129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1"/>
            <p:cNvSpPr>
              <a:spLocks/>
            </p:cNvSpPr>
            <p:nvPr/>
          </p:nvSpPr>
          <p:spPr bwMode="auto">
            <a:xfrm>
              <a:off x="10830" y="9387"/>
              <a:ext cx="70" cy="4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127"/>
                </a:cxn>
                <a:cxn ang="0">
                  <a:pos x="26" y="193"/>
                </a:cxn>
                <a:cxn ang="0">
                  <a:pos x="26" y="292"/>
                </a:cxn>
                <a:cxn ang="0">
                  <a:pos x="39" y="402"/>
                </a:cxn>
                <a:cxn ang="0">
                  <a:pos x="56" y="532"/>
                </a:cxn>
                <a:cxn ang="0">
                  <a:pos x="84" y="652"/>
                </a:cxn>
                <a:cxn ang="0">
                  <a:pos x="141" y="803"/>
                </a:cxn>
                <a:cxn ang="0">
                  <a:pos x="106" y="590"/>
                </a:cxn>
                <a:cxn ang="0">
                  <a:pos x="84" y="402"/>
                </a:cxn>
                <a:cxn ang="0">
                  <a:pos x="78" y="300"/>
                </a:cxn>
                <a:cxn ang="0">
                  <a:pos x="78" y="191"/>
                </a:cxn>
                <a:cxn ang="0">
                  <a:pos x="56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1" h="803">
                  <a:moveTo>
                    <a:pt x="0" y="0"/>
                  </a:moveTo>
                  <a:lnTo>
                    <a:pt x="23" y="127"/>
                  </a:lnTo>
                  <a:lnTo>
                    <a:pt x="26" y="193"/>
                  </a:lnTo>
                  <a:lnTo>
                    <a:pt x="26" y="292"/>
                  </a:lnTo>
                  <a:lnTo>
                    <a:pt x="39" y="402"/>
                  </a:lnTo>
                  <a:lnTo>
                    <a:pt x="56" y="532"/>
                  </a:lnTo>
                  <a:lnTo>
                    <a:pt x="84" y="652"/>
                  </a:lnTo>
                  <a:lnTo>
                    <a:pt x="141" y="803"/>
                  </a:lnTo>
                  <a:lnTo>
                    <a:pt x="106" y="590"/>
                  </a:lnTo>
                  <a:lnTo>
                    <a:pt x="84" y="402"/>
                  </a:lnTo>
                  <a:lnTo>
                    <a:pt x="78" y="300"/>
                  </a:lnTo>
                  <a:lnTo>
                    <a:pt x="78" y="191"/>
                  </a:lnTo>
                  <a:lnTo>
                    <a:pt x="56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2"/>
            <p:cNvSpPr>
              <a:spLocks/>
            </p:cNvSpPr>
            <p:nvPr/>
          </p:nvSpPr>
          <p:spPr bwMode="auto">
            <a:xfrm>
              <a:off x="9806" y="9355"/>
              <a:ext cx="354" cy="227"/>
            </a:xfrm>
            <a:custGeom>
              <a:avLst/>
              <a:gdLst/>
              <a:ahLst/>
              <a:cxnLst>
                <a:cxn ang="0">
                  <a:pos x="709" y="92"/>
                </a:cxn>
                <a:cxn ang="0">
                  <a:pos x="596" y="0"/>
                </a:cxn>
                <a:cxn ang="0">
                  <a:pos x="496" y="92"/>
                </a:cxn>
                <a:cxn ang="0">
                  <a:pos x="340" y="219"/>
                </a:cxn>
                <a:cxn ang="0">
                  <a:pos x="198" y="334"/>
                </a:cxn>
                <a:cxn ang="0">
                  <a:pos x="0" y="440"/>
                </a:cxn>
                <a:cxn ang="0">
                  <a:pos x="49" y="455"/>
                </a:cxn>
                <a:cxn ang="0">
                  <a:pos x="206" y="359"/>
                </a:cxn>
                <a:cxn ang="0">
                  <a:pos x="481" y="163"/>
                </a:cxn>
                <a:cxn ang="0">
                  <a:pos x="588" y="78"/>
                </a:cxn>
                <a:cxn ang="0">
                  <a:pos x="659" y="143"/>
                </a:cxn>
                <a:cxn ang="0">
                  <a:pos x="709" y="92"/>
                </a:cxn>
                <a:cxn ang="0">
                  <a:pos x="709" y="92"/>
                </a:cxn>
              </a:cxnLst>
              <a:rect l="0" t="0" r="r" b="b"/>
              <a:pathLst>
                <a:path w="709" h="455">
                  <a:moveTo>
                    <a:pt x="709" y="92"/>
                  </a:moveTo>
                  <a:lnTo>
                    <a:pt x="596" y="0"/>
                  </a:lnTo>
                  <a:lnTo>
                    <a:pt x="496" y="92"/>
                  </a:lnTo>
                  <a:lnTo>
                    <a:pt x="340" y="219"/>
                  </a:lnTo>
                  <a:lnTo>
                    <a:pt x="198" y="334"/>
                  </a:lnTo>
                  <a:lnTo>
                    <a:pt x="0" y="440"/>
                  </a:lnTo>
                  <a:lnTo>
                    <a:pt x="49" y="455"/>
                  </a:lnTo>
                  <a:lnTo>
                    <a:pt x="206" y="359"/>
                  </a:lnTo>
                  <a:lnTo>
                    <a:pt x="481" y="163"/>
                  </a:lnTo>
                  <a:lnTo>
                    <a:pt x="588" y="78"/>
                  </a:lnTo>
                  <a:lnTo>
                    <a:pt x="659" y="143"/>
                  </a:lnTo>
                  <a:lnTo>
                    <a:pt x="709" y="92"/>
                  </a:lnTo>
                  <a:lnTo>
                    <a:pt x="709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3"/>
            <p:cNvSpPr>
              <a:spLocks/>
            </p:cNvSpPr>
            <p:nvPr/>
          </p:nvSpPr>
          <p:spPr bwMode="auto">
            <a:xfrm>
              <a:off x="9707" y="9352"/>
              <a:ext cx="602" cy="287"/>
            </a:xfrm>
            <a:custGeom>
              <a:avLst/>
              <a:gdLst/>
              <a:ahLst/>
              <a:cxnLst>
                <a:cxn ang="0">
                  <a:pos x="1203" y="20"/>
                </a:cxn>
                <a:cxn ang="0">
                  <a:pos x="1147" y="0"/>
                </a:cxn>
                <a:cxn ang="0">
                  <a:pos x="1026" y="34"/>
                </a:cxn>
                <a:cxn ang="0">
                  <a:pos x="856" y="113"/>
                </a:cxn>
                <a:cxn ang="0">
                  <a:pos x="740" y="180"/>
                </a:cxn>
                <a:cxn ang="0">
                  <a:pos x="572" y="276"/>
                </a:cxn>
                <a:cxn ang="0">
                  <a:pos x="310" y="410"/>
                </a:cxn>
                <a:cxn ang="0">
                  <a:pos x="133" y="511"/>
                </a:cxn>
                <a:cxn ang="0">
                  <a:pos x="0" y="567"/>
                </a:cxn>
                <a:cxn ang="0">
                  <a:pos x="55" y="573"/>
                </a:cxn>
                <a:cxn ang="0">
                  <a:pos x="218" y="503"/>
                </a:cxn>
                <a:cxn ang="0">
                  <a:pos x="431" y="396"/>
                </a:cxn>
                <a:cxn ang="0">
                  <a:pos x="644" y="283"/>
                </a:cxn>
                <a:cxn ang="0">
                  <a:pos x="871" y="163"/>
                </a:cxn>
                <a:cxn ang="0">
                  <a:pos x="1023" y="94"/>
                </a:cxn>
                <a:cxn ang="0">
                  <a:pos x="1139" y="48"/>
                </a:cxn>
                <a:cxn ang="0">
                  <a:pos x="1203" y="62"/>
                </a:cxn>
                <a:cxn ang="0">
                  <a:pos x="1203" y="20"/>
                </a:cxn>
                <a:cxn ang="0">
                  <a:pos x="1203" y="20"/>
                </a:cxn>
              </a:cxnLst>
              <a:rect l="0" t="0" r="r" b="b"/>
              <a:pathLst>
                <a:path w="1203" h="573">
                  <a:moveTo>
                    <a:pt x="1203" y="20"/>
                  </a:moveTo>
                  <a:lnTo>
                    <a:pt x="1147" y="0"/>
                  </a:lnTo>
                  <a:lnTo>
                    <a:pt x="1026" y="34"/>
                  </a:lnTo>
                  <a:lnTo>
                    <a:pt x="856" y="113"/>
                  </a:lnTo>
                  <a:lnTo>
                    <a:pt x="740" y="180"/>
                  </a:lnTo>
                  <a:lnTo>
                    <a:pt x="572" y="276"/>
                  </a:lnTo>
                  <a:lnTo>
                    <a:pt x="310" y="410"/>
                  </a:lnTo>
                  <a:lnTo>
                    <a:pt x="133" y="511"/>
                  </a:lnTo>
                  <a:lnTo>
                    <a:pt x="0" y="567"/>
                  </a:lnTo>
                  <a:lnTo>
                    <a:pt x="55" y="573"/>
                  </a:lnTo>
                  <a:lnTo>
                    <a:pt x="218" y="503"/>
                  </a:lnTo>
                  <a:lnTo>
                    <a:pt x="431" y="396"/>
                  </a:lnTo>
                  <a:lnTo>
                    <a:pt x="644" y="283"/>
                  </a:lnTo>
                  <a:lnTo>
                    <a:pt x="871" y="163"/>
                  </a:lnTo>
                  <a:lnTo>
                    <a:pt x="1023" y="94"/>
                  </a:lnTo>
                  <a:lnTo>
                    <a:pt x="1139" y="48"/>
                  </a:lnTo>
                  <a:lnTo>
                    <a:pt x="1203" y="62"/>
                  </a:lnTo>
                  <a:lnTo>
                    <a:pt x="1203" y="20"/>
                  </a:lnTo>
                  <a:lnTo>
                    <a:pt x="1203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4"/>
            <p:cNvSpPr>
              <a:spLocks/>
            </p:cNvSpPr>
            <p:nvPr/>
          </p:nvSpPr>
          <p:spPr bwMode="auto">
            <a:xfrm>
              <a:off x="9274" y="9795"/>
              <a:ext cx="425" cy="707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0" y="42"/>
                </a:cxn>
                <a:cxn ang="0">
                  <a:pos x="100" y="234"/>
                </a:cxn>
                <a:cxn ang="0">
                  <a:pos x="255" y="511"/>
                </a:cxn>
                <a:cxn ang="0">
                  <a:pos x="426" y="767"/>
                </a:cxn>
                <a:cxn ang="0">
                  <a:pos x="567" y="994"/>
                </a:cxn>
                <a:cxn ang="0">
                  <a:pos x="851" y="1412"/>
                </a:cxn>
                <a:cxn ang="0">
                  <a:pos x="781" y="1235"/>
                </a:cxn>
                <a:cxn ang="0">
                  <a:pos x="652" y="1050"/>
                </a:cxn>
                <a:cxn ang="0">
                  <a:pos x="525" y="851"/>
                </a:cxn>
                <a:cxn ang="0">
                  <a:pos x="348" y="582"/>
                </a:cxn>
                <a:cxn ang="0">
                  <a:pos x="185" y="298"/>
                </a:cxn>
                <a:cxn ang="0">
                  <a:pos x="56" y="77"/>
                </a:cxn>
                <a:cxn ang="0">
                  <a:pos x="129" y="34"/>
                </a:cxn>
                <a:cxn ang="0">
                  <a:pos x="107" y="0"/>
                </a:cxn>
                <a:cxn ang="0">
                  <a:pos x="107" y="0"/>
                </a:cxn>
              </a:cxnLst>
              <a:rect l="0" t="0" r="r" b="b"/>
              <a:pathLst>
                <a:path w="851" h="1412">
                  <a:moveTo>
                    <a:pt x="107" y="0"/>
                  </a:moveTo>
                  <a:lnTo>
                    <a:pt x="0" y="42"/>
                  </a:lnTo>
                  <a:lnTo>
                    <a:pt x="100" y="234"/>
                  </a:lnTo>
                  <a:lnTo>
                    <a:pt x="255" y="511"/>
                  </a:lnTo>
                  <a:lnTo>
                    <a:pt x="426" y="767"/>
                  </a:lnTo>
                  <a:lnTo>
                    <a:pt x="567" y="994"/>
                  </a:lnTo>
                  <a:lnTo>
                    <a:pt x="851" y="1412"/>
                  </a:lnTo>
                  <a:lnTo>
                    <a:pt x="781" y="1235"/>
                  </a:lnTo>
                  <a:lnTo>
                    <a:pt x="652" y="1050"/>
                  </a:lnTo>
                  <a:lnTo>
                    <a:pt x="525" y="851"/>
                  </a:lnTo>
                  <a:lnTo>
                    <a:pt x="348" y="582"/>
                  </a:lnTo>
                  <a:lnTo>
                    <a:pt x="185" y="298"/>
                  </a:lnTo>
                  <a:lnTo>
                    <a:pt x="56" y="77"/>
                  </a:lnTo>
                  <a:lnTo>
                    <a:pt x="129" y="34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5"/>
            <p:cNvSpPr>
              <a:spLocks/>
            </p:cNvSpPr>
            <p:nvPr/>
          </p:nvSpPr>
          <p:spPr bwMode="auto">
            <a:xfrm>
              <a:off x="9338" y="9465"/>
              <a:ext cx="907" cy="1062"/>
            </a:xfrm>
            <a:custGeom>
              <a:avLst/>
              <a:gdLst/>
              <a:ahLst/>
              <a:cxnLst>
                <a:cxn ang="0">
                  <a:pos x="1815" y="0"/>
                </a:cxn>
                <a:cxn ang="0">
                  <a:pos x="1644" y="51"/>
                </a:cxn>
                <a:cxn ang="0">
                  <a:pos x="1402" y="143"/>
                </a:cxn>
                <a:cxn ang="0">
                  <a:pos x="1163" y="236"/>
                </a:cxn>
                <a:cxn ang="0">
                  <a:pos x="921" y="320"/>
                </a:cxn>
                <a:cxn ang="0">
                  <a:pos x="672" y="406"/>
                </a:cxn>
                <a:cxn ang="0">
                  <a:pos x="409" y="494"/>
                </a:cxn>
                <a:cxn ang="0">
                  <a:pos x="177" y="555"/>
                </a:cxn>
                <a:cxn ang="0">
                  <a:pos x="0" y="604"/>
                </a:cxn>
                <a:cxn ang="0">
                  <a:pos x="6" y="662"/>
                </a:cxn>
                <a:cxn ang="0">
                  <a:pos x="90" y="845"/>
                </a:cxn>
                <a:cxn ang="0">
                  <a:pos x="233" y="1101"/>
                </a:cxn>
                <a:cxn ang="0">
                  <a:pos x="368" y="1372"/>
                </a:cxn>
                <a:cxn ang="0">
                  <a:pos x="503" y="1598"/>
                </a:cxn>
                <a:cxn ang="0">
                  <a:pos x="764" y="2125"/>
                </a:cxn>
                <a:cxn ang="0">
                  <a:pos x="636" y="1734"/>
                </a:cxn>
                <a:cxn ang="0">
                  <a:pos x="432" y="1407"/>
                </a:cxn>
                <a:cxn ang="0">
                  <a:pos x="294" y="1153"/>
                </a:cxn>
                <a:cxn ang="0">
                  <a:pos x="158" y="870"/>
                </a:cxn>
                <a:cxn ang="0">
                  <a:pos x="48" y="654"/>
                </a:cxn>
                <a:cxn ang="0">
                  <a:pos x="48" y="620"/>
                </a:cxn>
                <a:cxn ang="0">
                  <a:pos x="304" y="562"/>
                </a:cxn>
                <a:cxn ang="0">
                  <a:pos x="609" y="469"/>
                </a:cxn>
                <a:cxn ang="0">
                  <a:pos x="863" y="384"/>
                </a:cxn>
                <a:cxn ang="0">
                  <a:pos x="1112" y="300"/>
                </a:cxn>
                <a:cxn ang="0">
                  <a:pos x="1360" y="207"/>
                </a:cxn>
                <a:cxn ang="0">
                  <a:pos x="1565" y="129"/>
                </a:cxn>
                <a:cxn ang="0">
                  <a:pos x="1757" y="58"/>
                </a:cxn>
                <a:cxn ang="0">
                  <a:pos x="1815" y="0"/>
                </a:cxn>
                <a:cxn ang="0">
                  <a:pos x="1815" y="0"/>
                </a:cxn>
              </a:cxnLst>
              <a:rect l="0" t="0" r="r" b="b"/>
              <a:pathLst>
                <a:path w="1815" h="2125">
                  <a:moveTo>
                    <a:pt x="1815" y="0"/>
                  </a:moveTo>
                  <a:lnTo>
                    <a:pt x="1644" y="51"/>
                  </a:lnTo>
                  <a:lnTo>
                    <a:pt x="1402" y="143"/>
                  </a:lnTo>
                  <a:lnTo>
                    <a:pt x="1163" y="236"/>
                  </a:lnTo>
                  <a:lnTo>
                    <a:pt x="921" y="320"/>
                  </a:lnTo>
                  <a:lnTo>
                    <a:pt x="672" y="406"/>
                  </a:lnTo>
                  <a:lnTo>
                    <a:pt x="409" y="494"/>
                  </a:lnTo>
                  <a:lnTo>
                    <a:pt x="177" y="555"/>
                  </a:lnTo>
                  <a:lnTo>
                    <a:pt x="0" y="604"/>
                  </a:lnTo>
                  <a:lnTo>
                    <a:pt x="6" y="662"/>
                  </a:lnTo>
                  <a:lnTo>
                    <a:pt x="90" y="845"/>
                  </a:lnTo>
                  <a:lnTo>
                    <a:pt x="233" y="1101"/>
                  </a:lnTo>
                  <a:lnTo>
                    <a:pt x="368" y="1372"/>
                  </a:lnTo>
                  <a:lnTo>
                    <a:pt x="503" y="1598"/>
                  </a:lnTo>
                  <a:lnTo>
                    <a:pt x="764" y="2125"/>
                  </a:lnTo>
                  <a:lnTo>
                    <a:pt x="636" y="1734"/>
                  </a:lnTo>
                  <a:lnTo>
                    <a:pt x="432" y="1407"/>
                  </a:lnTo>
                  <a:lnTo>
                    <a:pt x="294" y="1153"/>
                  </a:lnTo>
                  <a:lnTo>
                    <a:pt x="158" y="870"/>
                  </a:lnTo>
                  <a:lnTo>
                    <a:pt x="48" y="654"/>
                  </a:lnTo>
                  <a:lnTo>
                    <a:pt x="48" y="620"/>
                  </a:lnTo>
                  <a:lnTo>
                    <a:pt x="304" y="562"/>
                  </a:lnTo>
                  <a:lnTo>
                    <a:pt x="609" y="469"/>
                  </a:lnTo>
                  <a:lnTo>
                    <a:pt x="863" y="384"/>
                  </a:lnTo>
                  <a:lnTo>
                    <a:pt x="1112" y="300"/>
                  </a:lnTo>
                  <a:lnTo>
                    <a:pt x="1360" y="207"/>
                  </a:lnTo>
                  <a:lnTo>
                    <a:pt x="1565" y="129"/>
                  </a:lnTo>
                  <a:lnTo>
                    <a:pt x="1757" y="58"/>
                  </a:lnTo>
                  <a:lnTo>
                    <a:pt x="1815" y="0"/>
                  </a:lnTo>
                  <a:lnTo>
                    <a:pt x="18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6"/>
            <p:cNvSpPr>
              <a:spLocks/>
            </p:cNvSpPr>
            <p:nvPr/>
          </p:nvSpPr>
          <p:spPr bwMode="auto">
            <a:xfrm>
              <a:off x="9231" y="9863"/>
              <a:ext cx="493" cy="699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77"/>
                </a:cxn>
                <a:cxn ang="0">
                  <a:pos x="51" y="155"/>
                </a:cxn>
                <a:cxn ang="0">
                  <a:pos x="220" y="382"/>
                </a:cxn>
                <a:cxn ang="0">
                  <a:pos x="369" y="595"/>
                </a:cxn>
                <a:cxn ang="0">
                  <a:pos x="540" y="809"/>
                </a:cxn>
                <a:cxn ang="0">
                  <a:pos x="688" y="994"/>
                </a:cxn>
                <a:cxn ang="0">
                  <a:pos x="823" y="1177"/>
                </a:cxn>
                <a:cxn ang="0">
                  <a:pos x="986" y="1398"/>
                </a:cxn>
                <a:cxn ang="0">
                  <a:pos x="787" y="1078"/>
                </a:cxn>
                <a:cxn ang="0">
                  <a:pos x="624" y="865"/>
                </a:cxn>
                <a:cxn ang="0">
                  <a:pos x="453" y="638"/>
                </a:cxn>
                <a:cxn ang="0">
                  <a:pos x="304" y="440"/>
                </a:cxn>
                <a:cxn ang="0">
                  <a:pos x="121" y="169"/>
                </a:cxn>
                <a:cxn ang="0">
                  <a:pos x="79" y="99"/>
                </a:cxn>
                <a:cxn ang="0">
                  <a:pos x="121" y="42"/>
                </a:cxn>
                <a:cxn ang="0">
                  <a:pos x="135" y="0"/>
                </a:cxn>
                <a:cxn ang="0">
                  <a:pos x="135" y="0"/>
                </a:cxn>
              </a:cxnLst>
              <a:rect l="0" t="0" r="r" b="b"/>
              <a:pathLst>
                <a:path w="986" h="1398">
                  <a:moveTo>
                    <a:pt x="135" y="0"/>
                  </a:moveTo>
                  <a:lnTo>
                    <a:pt x="0" y="77"/>
                  </a:lnTo>
                  <a:lnTo>
                    <a:pt x="51" y="155"/>
                  </a:lnTo>
                  <a:lnTo>
                    <a:pt x="220" y="382"/>
                  </a:lnTo>
                  <a:lnTo>
                    <a:pt x="369" y="595"/>
                  </a:lnTo>
                  <a:lnTo>
                    <a:pt x="540" y="809"/>
                  </a:lnTo>
                  <a:lnTo>
                    <a:pt x="688" y="994"/>
                  </a:lnTo>
                  <a:lnTo>
                    <a:pt x="823" y="1177"/>
                  </a:lnTo>
                  <a:lnTo>
                    <a:pt x="986" y="1398"/>
                  </a:lnTo>
                  <a:lnTo>
                    <a:pt x="787" y="1078"/>
                  </a:lnTo>
                  <a:lnTo>
                    <a:pt x="624" y="865"/>
                  </a:lnTo>
                  <a:lnTo>
                    <a:pt x="453" y="638"/>
                  </a:lnTo>
                  <a:lnTo>
                    <a:pt x="304" y="440"/>
                  </a:lnTo>
                  <a:lnTo>
                    <a:pt x="121" y="169"/>
                  </a:lnTo>
                  <a:lnTo>
                    <a:pt x="79" y="99"/>
                  </a:lnTo>
                  <a:lnTo>
                    <a:pt x="121" y="42"/>
                  </a:lnTo>
                  <a:lnTo>
                    <a:pt x="13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7"/>
            <p:cNvSpPr>
              <a:spLocks/>
            </p:cNvSpPr>
            <p:nvPr/>
          </p:nvSpPr>
          <p:spPr bwMode="auto">
            <a:xfrm>
              <a:off x="10716" y="9281"/>
              <a:ext cx="270" cy="1149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135" y="42"/>
                </a:cxn>
                <a:cxn ang="0">
                  <a:pos x="157" y="93"/>
                </a:cxn>
                <a:cxn ang="0">
                  <a:pos x="178" y="298"/>
                </a:cxn>
                <a:cxn ang="0">
                  <a:pos x="214" y="568"/>
                </a:cxn>
                <a:cxn ang="0">
                  <a:pos x="250" y="760"/>
                </a:cxn>
                <a:cxn ang="0">
                  <a:pos x="298" y="937"/>
                </a:cxn>
                <a:cxn ang="0">
                  <a:pos x="369" y="1185"/>
                </a:cxn>
                <a:cxn ang="0">
                  <a:pos x="441" y="1412"/>
                </a:cxn>
                <a:cxn ang="0">
                  <a:pos x="497" y="1640"/>
                </a:cxn>
                <a:cxn ang="0">
                  <a:pos x="526" y="1867"/>
                </a:cxn>
                <a:cxn ang="0">
                  <a:pos x="540" y="2058"/>
                </a:cxn>
                <a:cxn ang="0">
                  <a:pos x="526" y="2165"/>
                </a:cxn>
                <a:cxn ang="0">
                  <a:pos x="513" y="2207"/>
                </a:cxn>
                <a:cxn ang="0">
                  <a:pos x="486" y="2245"/>
                </a:cxn>
                <a:cxn ang="0">
                  <a:pos x="463" y="2261"/>
                </a:cxn>
                <a:cxn ang="0">
                  <a:pos x="427" y="2279"/>
                </a:cxn>
                <a:cxn ang="0">
                  <a:pos x="361" y="2298"/>
                </a:cxn>
                <a:cxn ang="0">
                  <a:pos x="279" y="2298"/>
                </a:cxn>
                <a:cxn ang="0">
                  <a:pos x="185" y="2286"/>
                </a:cxn>
                <a:cxn ang="0">
                  <a:pos x="82" y="2262"/>
                </a:cxn>
                <a:cxn ang="0">
                  <a:pos x="0" y="2243"/>
                </a:cxn>
                <a:cxn ang="0">
                  <a:pos x="22" y="2207"/>
                </a:cxn>
                <a:cxn ang="0">
                  <a:pos x="129" y="2221"/>
                </a:cxn>
                <a:cxn ang="0">
                  <a:pos x="201" y="2237"/>
                </a:cxn>
                <a:cxn ang="0">
                  <a:pos x="283" y="2245"/>
                </a:cxn>
                <a:cxn ang="0">
                  <a:pos x="348" y="2242"/>
                </a:cxn>
                <a:cxn ang="0">
                  <a:pos x="399" y="2221"/>
                </a:cxn>
                <a:cxn ang="0">
                  <a:pos x="452" y="2188"/>
                </a:cxn>
                <a:cxn ang="0">
                  <a:pos x="469" y="2101"/>
                </a:cxn>
                <a:cxn ang="0">
                  <a:pos x="469" y="1931"/>
                </a:cxn>
                <a:cxn ang="0">
                  <a:pos x="441" y="1768"/>
                </a:cxn>
                <a:cxn ang="0">
                  <a:pos x="405" y="1555"/>
                </a:cxn>
                <a:cxn ang="0">
                  <a:pos x="334" y="1300"/>
                </a:cxn>
                <a:cxn ang="0">
                  <a:pos x="264" y="1072"/>
                </a:cxn>
                <a:cxn ang="0">
                  <a:pos x="192" y="809"/>
                </a:cxn>
                <a:cxn ang="0">
                  <a:pos x="149" y="582"/>
                </a:cxn>
                <a:cxn ang="0">
                  <a:pos x="121" y="383"/>
                </a:cxn>
                <a:cxn ang="0">
                  <a:pos x="115" y="163"/>
                </a:cxn>
                <a:cxn ang="0">
                  <a:pos x="71" y="50"/>
                </a:cxn>
                <a:cxn ang="0">
                  <a:pos x="101" y="0"/>
                </a:cxn>
                <a:cxn ang="0">
                  <a:pos x="101" y="0"/>
                </a:cxn>
              </a:cxnLst>
              <a:rect l="0" t="0" r="r" b="b"/>
              <a:pathLst>
                <a:path w="540" h="2298">
                  <a:moveTo>
                    <a:pt x="101" y="0"/>
                  </a:moveTo>
                  <a:lnTo>
                    <a:pt x="135" y="42"/>
                  </a:lnTo>
                  <a:lnTo>
                    <a:pt x="157" y="93"/>
                  </a:lnTo>
                  <a:lnTo>
                    <a:pt x="178" y="298"/>
                  </a:lnTo>
                  <a:lnTo>
                    <a:pt x="214" y="568"/>
                  </a:lnTo>
                  <a:lnTo>
                    <a:pt x="250" y="760"/>
                  </a:lnTo>
                  <a:lnTo>
                    <a:pt x="298" y="937"/>
                  </a:lnTo>
                  <a:lnTo>
                    <a:pt x="369" y="1185"/>
                  </a:lnTo>
                  <a:lnTo>
                    <a:pt x="441" y="1412"/>
                  </a:lnTo>
                  <a:lnTo>
                    <a:pt x="497" y="1640"/>
                  </a:lnTo>
                  <a:lnTo>
                    <a:pt x="526" y="1867"/>
                  </a:lnTo>
                  <a:lnTo>
                    <a:pt x="540" y="2058"/>
                  </a:lnTo>
                  <a:lnTo>
                    <a:pt x="526" y="2165"/>
                  </a:lnTo>
                  <a:lnTo>
                    <a:pt x="513" y="2207"/>
                  </a:lnTo>
                  <a:lnTo>
                    <a:pt x="486" y="2245"/>
                  </a:lnTo>
                  <a:lnTo>
                    <a:pt x="463" y="2261"/>
                  </a:lnTo>
                  <a:lnTo>
                    <a:pt x="427" y="2279"/>
                  </a:lnTo>
                  <a:lnTo>
                    <a:pt x="361" y="2298"/>
                  </a:lnTo>
                  <a:lnTo>
                    <a:pt x="279" y="2298"/>
                  </a:lnTo>
                  <a:lnTo>
                    <a:pt x="185" y="2286"/>
                  </a:lnTo>
                  <a:lnTo>
                    <a:pt x="82" y="2262"/>
                  </a:lnTo>
                  <a:lnTo>
                    <a:pt x="0" y="2243"/>
                  </a:lnTo>
                  <a:lnTo>
                    <a:pt x="22" y="2207"/>
                  </a:lnTo>
                  <a:lnTo>
                    <a:pt x="129" y="2221"/>
                  </a:lnTo>
                  <a:lnTo>
                    <a:pt x="201" y="2237"/>
                  </a:lnTo>
                  <a:lnTo>
                    <a:pt x="283" y="2245"/>
                  </a:lnTo>
                  <a:lnTo>
                    <a:pt x="348" y="2242"/>
                  </a:lnTo>
                  <a:lnTo>
                    <a:pt x="399" y="2221"/>
                  </a:lnTo>
                  <a:lnTo>
                    <a:pt x="452" y="2188"/>
                  </a:lnTo>
                  <a:lnTo>
                    <a:pt x="469" y="2101"/>
                  </a:lnTo>
                  <a:lnTo>
                    <a:pt x="469" y="1931"/>
                  </a:lnTo>
                  <a:lnTo>
                    <a:pt x="441" y="1768"/>
                  </a:lnTo>
                  <a:lnTo>
                    <a:pt x="405" y="1555"/>
                  </a:lnTo>
                  <a:lnTo>
                    <a:pt x="334" y="1300"/>
                  </a:lnTo>
                  <a:lnTo>
                    <a:pt x="264" y="1072"/>
                  </a:lnTo>
                  <a:lnTo>
                    <a:pt x="192" y="809"/>
                  </a:lnTo>
                  <a:lnTo>
                    <a:pt x="149" y="582"/>
                  </a:lnTo>
                  <a:lnTo>
                    <a:pt x="121" y="383"/>
                  </a:lnTo>
                  <a:lnTo>
                    <a:pt x="115" y="163"/>
                  </a:lnTo>
                  <a:lnTo>
                    <a:pt x="71" y="50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8"/>
            <p:cNvSpPr>
              <a:spLocks/>
            </p:cNvSpPr>
            <p:nvPr/>
          </p:nvSpPr>
          <p:spPr bwMode="auto">
            <a:xfrm>
              <a:off x="9221" y="9237"/>
              <a:ext cx="1556" cy="1538"/>
            </a:xfrm>
            <a:custGeom>
              <a:avLst/>
              <a:gdLst/>
              <a:ahLst/>
              <a:cxnLst>
                <a:cxn ang="0">
                  <a:pos x="63" y="1633"/>
                </a:cxn>
                <a:cxn ang="0">
                  <a:pos x="41" y="1776"/>
                </a:cxn>
                <a:cxn ang="0">
                  <a:pos x="318" y="2060"/>
                </a:cxn>
                <a:cxn ang="0">
                  <a:pos x="723" y="2458"/>
                </a:cxn>
                <a:cxn ang="0">
                  <a:pos x="942" y="2712"/>
                </a:cxn>
                <a:cxn ang="0">
                  <a:pos x="1097" y="2969"/>
                </a:cxn>
                <a:cxn ang="0">
                  <a:pos x="1176" y="3076"/>
                </a:cxn>
                <a:cxn ang="0">
                  <a:pos x="1204" y="2941"/>
                </a:cxn>
                <a:cxn ang="0">
                  <a:pos x="1119" y="2627"/>
                </a:cxn>
                <a:cxn ang="0">
                  <a:pos x="1013" y="2372"/>
                </a:cxn>
                <a:cxn ang="0">
                  <a:pos x="801" y="1931"/>
                </a:cxn>
                <a:cxn ang="0">
                  <a:pos x="652" y="1541"/>
                </a:cxn>
                <a:cxn ang="0">
                  <a:pos x="594" y="1293"/>
                </a:cxn>
                <a:cxn ang="0">
                  <a:pos x="737" y="1108"/>
                </a:cxn>
                <a:cxn ang="0">
                  <a:pos x="1119" y="945"/>
                </a:cxn>
                <a:cxn ang="0">
                  <a:pos x="1509" y="824"/>
                </a:cxn>
                <a:cxn ang="0">
                  <a:pos x="1886" y="682"/>
                </a:cxn>
                <a:cxn ang="0">
                  <a:pos x="2119" y="533"/>
                </a:cxn>
                <a:cxn ang="0">
                  <a:pos x="2254" y="299"/>
                </a:cxn>
                <a:cxn ang="0">
                  <a:pos x="2360" y="207"/>
                </a:cxn>
                <a:cxn ang="0">
                  <a:pos x="2821" y="114"/>
                </a:cxn>
                <a:cxn ang="0">
                  <a:pos x="3041" y="92"/>
                </a:cxn>
                <a:cxn ang="0">
                  <a:pos x="3111" y="64"/>
                </a:cxn>
                <a:cxn ang="0">
                  <a:pos x="3005" y="0"/>
                </a:cxn>
                <a:cxn ang="0">
                  <a:pos x="2710" y="55"/>
                </a:cxn>
                <a:cxn ang="0">
                  <a:pos x="2346" y="128"/>
                </a:cxn>
                <a:cxn ang="0">
                  <a:pos x="2204" y="213"/>
                </a:cxn>
                <a:cxn ang="0">
                  <a:pos x="2111" y="412"/>
                </a:cxn>
                <a:cxn ang="0">
                  <a:pos x="1976" y="561"/>
                </a:cxn>
                <a:cxn ang="0">
                  <a:pos x="1686" y="697"/>
                </a:cxn>
                <a:cxn ang="0">
                  <a:pos x="1197" y="867"/>
                </a:cxn>
                <a:cxn ang="0">
                  <a:pos x="771" y="1038"/>
                </a:cxn>
                <a:cxn ang="0">
                  <a:pos x="552" y="1158"/>
                </a:cxn>
                <a:cxn ang="0">
                  <a:pos x="566" y="1392"/>
                </a:cxn>
                <a:cxn ang="0">
                  <a:pos x="708" y="1861"/>
                </a:cxn>
                <a:cxn ang="0">
                  <a:pos x="878" y="2351"/>
                </a:cxn>
                <a:cxn ang="0">
                  <a:pos x="1041" y="2685"/>
                </a:cxn>
                <a:cxn ang="0">
                  <a:pos x="978" y="2663"/>
                </a:cxn>
                <a:cxn ang="0">
                  <a:pos x="708" y="2365"/>
                </a:cxn>
                <a:cxn ang="0">
                  <a:pos x="268" y="1931"/>
                </a:cxn>
                <a:cxn ang="0">
                  <a:pos x="91" y="1720"/>
                </a:cxn>
                <a:cxn ang="0">
                  <a:pos x="226" y="1599"/>
                </a:cxn>
                <a:cxn ang="0">
                  <a:pos x="177" y="1541"/>
                </a:cxn>
              </a:cxnLst>
              <a:rect l="0" t="0" r="r" b="b"/>
              <a:pathLst>
                <a:path w="3111" h="3076">
                  <a:moveTo>
                    <a:pt x="177" y="1541"/>
                  </a:moveTo>
                  <a:lnTo>
                    <a:pt x="63" y="1633"/>
                  </a:lnTo>
                  <a:lnTo>
                    <a:pt x="0" y="1705"/>
                  </a:lnTo>
                  <a:lnTo>
                    <a:pt x="41" y="1776"/>
                  </a:lnTo>
                  <a:lnTo>
                    <a:pt x="161" y="1889"/>
                  </a:lnTo>
                  <a:lnTo>
                    <a:pt x="318" y="2060"/>
                  </a:lnTo>
                  <a:lnTo>
                    <a:pt x="531" y="2265"/>
                  </a:lnTo>
                  <a:lnTo>
                    <a:pt x="723" y="2458"/>
                  </a:lnTo>
                  <a:lnTo>
                    <a:pt x="843" y="2593"/>
                  </a:lnTo>
                  <a:lnTo>
                    <a:pt x="942" y="2712"/>
                  </a:lnTo>
                  <a:lnTo>
                    <a:pt x="1049" y="2862"/>
                  </a:lnTo>
                  <a:lnTo>
                    <a:pt x="1097" y="2969"/>
                  </a:lnTo>
                  <a:lnTo>
                    <a:pt x="1097" y="3039"/>
                  </a:lnTo>
                  <a:lnTo>
                    <a:pt x="1176" y="3076"/>
                  </a:lnTo>
                  <a:lnTo>
                    <a:pt x="1232" y="3068"/>
                  </a:lnTo>
                  <a:lnTo>
                    <a:pt x="1204" y="2941"/>
                  </a:lnTo>
                  <a:lnTo>
                    <a:pt x="1169" y="2762"/>
                  </a:lnTo>
                  <a:lnTo>
                    <a:pt x="1119" y="2627"/>
                  </a:lnTo>
                  <a:lnTo>
                    <a:pt x="1083" y="2528"/>
                  </a:lnTo>
                  <a:lnTo>
                    <a:pt x="1013" y="2372"/>
                  </a:lnTo>
                  <a:lnTo>
                    <a:pt x="893" y="2121"/>
                  </a:lnTo>
                  <a:lnTo>
                    <a:pt x="801" y="1931"/>
                  </a:lnTo>
                  <a:lnTo>
                    <a:pt x="715" y="1734"/>
                  </a:lnTo>
                  <a:lnTo>
                    <a:pt x="652" y="1541"/>
                  </a:lnTo>
                  <a:lnTo>
                    <a:pt x="608" y="1406"/>
                  </a:lnTo>
                  <a:lnTo>
                    <a:pt x="594" y="1293"/>
                  </a:lnTo>
                  <a:lnTo>
                    <a:pt x="602" y="1187"/>
                  </a:lnTo>
                  <a:lnTo>
                    <a:pt x="737" y="1108"/>
                  </a:lnTo>
                  <a:lnTo>
                    <a:pt x="890" y="1030"/>
                  </a:lnTo>
                  <a:lnTo>
                    <a:pt x="1119" y="945"/>
                  </a:lnTo>
                  <a:lnTo>
                    <a:pt x="1339" y="881"/>
                  </a:lnTo>
                  <a:lnTo>
                    <a:pt x="1509" y="824"/>
                  </a:lnTo>
                  <a:lnTo>
                    <a:pt x="1715" y="754"/>
                  </a:lnTo>
                  <a:lnTo>
                    <a:pt x="1886" y="682"/>
                  </a:lnTo>
                  <a:lnTo>
                    <a:pt x="2041" y="602"/>
                  </a:lnTo>
                  <a:lnTo>
                    <a:pt x="2119" y="533"/>
                  </a:lnTo>
                  <a:lnTo>
                    <a:pt x="2190" y="426"/>
                  </a:lnTo>
                  <a:lnTo>
                    <a:pt x="2254" y="299"/>
                  </a:lnTo>
                  <a:lnTo>
                    <a:pt x="2296" y="235"/>
                  </a:lnTo>
                  <a:lnTo>
                    <a:pt x="2360" y="207"/>
                  </a:lnTo>
                  <a:lnTo>
                    <a:pt x="2580" y="164"/>
                  </a:lnTo>
                  <a:lnTo>
                    <a:pt x="2821" y="114"/>
                  </a:lnTo>
                  <a:lnTo>
                    <a:pt x="2962" y="100"/>
                  </a:lnTo>
                  <a:lnTo>
                    <a:pt x="3041" y="92"/>
                  </a:lnTo>
                  <a:lnTo>
                    <a:pt x="3105" y="128"/>
                  </a:lnTo>
                  <a:lnTo>
                    <a:pt x="3111" y="64"/>
                  </a:lnTo>
                  <a:lnTo>
                    <a:pt x="3075" y="30"/>
                  </a:lnTo>
                  <a:lnTo>
                    <a:pt x="3005" y="0"/>
                  </a:lnTo>
                  <a:lnTo>
                    <a:pt x="2884" y="15"/>
                  </a:lnTo>
                  <a:lnTo>
                    <a:pt x="2710" y="55"/>
                  </a:lnTo>
                  <a:lnTo>
                    <a:pt x="2523" y="86"/>
                  </a:lnTo>
                  <a:lnTo>
                    <a:pt x="2346" y="128"/>
                  </a:lnTo>
                  <a:lnTo>
                    <a:pt x="2254" y="157"/>
                  </a:lnTo>
                  <a:lnTo>
                    <a:pt x="2204" y="213"/>
                  </a:lnTo>
                  <a:lnTo>
                    <a:pt x="2161" y="306"/>
                  </a:lnTo>
                  <a:lnTo>
                    <a:pt x="2111" y="412"/>
                  </a:lnTo>
                  <a:lnTo>
                    <a:pt x="2063" y="484"/>
                  </a:lnTo>
                  <a:lnTo>
                    <a:pt x="1976" y="561"/>
                  </a:lnTo>
                  <a:lnTo>
                    <a:pt x="1886" y="611"/>
                  </a:lnTo>
                  <a:lnTo>
                    <a:pt x="1686" y="697"/>
                  </a:lnTo>
                  <a:lnTo>
                    <a:pt x="1411" y="796"/>
                  </a:lnTo>
                  <a:lnTo>
                    <a:pt x="1197" y="867"/>
                  </a:lnTo>
                  <a:lnTo>
                    <a:pt x="972" y="948"/>
                  </a:lnTo>
                  <a:lnTo>
                    <a:pt x="771" y="1038"/>
                  </a:lnTo>
                  <a:lnTo>
                    <a:pt x="622" y="1116"/>
                  </a:lnTo>
                  <a:lnTo>
                    <a:pt x="552" y="1158"/>
                  </a:lnTo>
                  <a:lnTo>
                    <a:pt x="538" y="1223"/>
                  </a:lnTo>
                  <a:lnTo>
                    <a:pt x="566" y="1392"/>
                  </a:lnTo>
                  <a:lnTo>
                    <a:pt x="622" y="1633"/>
                  </a:lnTo>
                  <a:lnTo>
                    <a:pt x="708" y="1861"/>
                  </a:lnTo>
                  <a:lnTo>
                    <a:pt x="835" y="2158"/>
                  </a:lnTo>
                  <a:lnTo>
                    <a:pt x="878" y="2351"/>
                  </a:lnTo>
                  <a:lnTo>
                    <a:pt x="936" y="2506"/>
                  </a:lnTo>
                  <a:lnTo>
                    <a:pt x="1041" y="2685"/>
                  </a:lnTo>
                  <a:lnTo>
                    <a:pt x="1113" y="2848"/>
                  </a:lnTo>
                  <a:lnTo>
                    <a:pt x="978" y="2663"/>
                  </a:lnTo>
                  <a:lnTo>
                    <a:pt x="857" y="2514"/>
                  </a:lnTo>
                  <a:lnTo>
                    <a:pt x="708" y="2365"/>
                  </a:lnTo>
                  <a:lnTo>
                    <a:pt x="473" y="2138"/>
                  </a:lnTo>
                  <a:lnTo>
                    <a:pt x="268" y="1931"/>
                  </a:lnTo>
                  <a:lnTo>
                    <a:pt x="119" y="1776"/>
                  </a:lnTo>
                  <a:lnTo>
                    <a:pt x="91" y="1720"/>
                  </a:lnTo>
                  <a:lnTo>
                    <a:pt x="155" y="1655"/>
                  </a:lnTo>
                  <a:lnTo>
                    <a:pt x="226" y="1599"/>
                  </a:lnTo>
                  <a:lnTo>
                    <a:pt x="177" y="1541"/>
                  </a:lnTo>
                  <a:lnTo>
                    <a:pt x="177" y="15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1" name="Picture 22" descr="WORK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071942"/>
            <a:ext cx="151606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" descr="g05015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071942"/>
            <a:ext cx="2016129" cy="24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2" descr="schoolbook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214686"/>
            <a:ext cx="1416053" cy="217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99" descr="kissBUDAK[1]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928802"/>
            <a:ext cx="1901825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Cloud Callout 54"/>
          <p:cNvSpPr/>
          <p:nvPr/>
        </p:nvSpPr>
        <p:spPr>
          <a:xfrm rot="15979209">
            <a:off x="2070497" y="-6006"/>
            <a:ext cx="1665147" cy="2704511"/>
          </a:xfrm>
          <a:prstGeom prst="cloudCallout">
            <a:avLst>
              <a:gd name="adj1" fmla="val -60280"/>
              <a:gd name="adj2" fmla="val -4291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571604" y="928670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noProof="1" smtClean="0">
                <a:solidFill>
                  <a:schemeClr val="bg1"/>
                </a:solidFill>
              </a:rPr>
              <a:t>Pindahkan Buku itu, oom…!!!</a:t>
            </a:r>
            <a:endParaRPr lang="en-US" sz="2400" b="1" noProof="1">
              <a:solidFill>
                <a:schemeClr val="bg1"/>
              </a:solidFill>
            </a:endParaRPr>
          </a:p>
        </p:txBody>
      </p:sp>
      <p:pic>
        <p:nvPicPr>
          <p:cNvPr id="57" name="Picture 12" descr="schoolbook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4143380"/>
            <a:ext cx="1416053" cy="217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2" descr="schoolbook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214818"/>
            <a:ext cx="1416053" cy="217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noProof="1" smtClean="0">
                <a:latin typeface="Tempus Sans ITC" pitchFamily="82" charset="0"/>
              </a:rPr>
              <a:t>Pembagian Kerja (total sistem) ke Sub Sistem</a:t>
            </a:r>
            <a:endParaRPr lang="en-US" sz="4800" noProof="1"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500306"/>
            <a:ext cx="5429288" cy="3214710"/>
          </a:xfrm>
        </p:spPr>
        <p:txBody>
          <a:bodyPr>
            <a:normAutofit/>
          </a:bodyPr>
          <a:lstStyle/>
          <a:p>
            <a:r>
              <a:rPr lang="en-US" noProof="1" smtClean="0">
                <a:latin typeface="Comic Sans MS" pitchFamily="66" charset="0"/>
              </a:rPr>
              <a:t>Sub sistem yg bersifat struktural</a:t>
            </a:r>
          </a:p>
          <a:p>
            <a:r>
              <a:rPr lang="en-US" noProof="1" smtClean="0">
                <a:latin typeface="Comic Sans MS" pitchFamily="66" charset="0"/>
              </a:rPr>
              <a:t>Sub sistem yg bersifat fungsional</a:t>
            </a:r>
          </a:p>
          <a:p>
            <a:r>
              <a:rPr lang="en-US" noProof="1" smtClean="0">
                <a:latin typeface="Comic Sans MS" pitchFamily="66" charset="0"/>
              </a:rPr>
              <a:t>Sub sistem yg bersifat sektoral</a:t>
            </a:r>
            <a:endParaRPr lang="en-US" noProof="1">
              <a:latin typeface="Comic Sans MS" pitchFamily="66" charset="0"/>
            </a:endParaRPr>
          </a:p>
        </p:txBody>
      </p:sp>
      <p:pic>
        <p:nvPicPr>
          <p:cNvPr id="305" name="Picture 4" descr="worksh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571612"/>
            <a:ext cx="3240088" cy="2636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285728"/>
            <a:ext cx="6500857" cy="1000109"/>
          </a:xfrm>
        </p:spPr>
        <p:txBody>
          <a:bodyPr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effectLst/>
                <a:latin typeface="Agency FB" pitchFamily="34" charset="0"/>
              </a:rPr>
              <a:t>Hal </a:t>
            </a:r>
            <a:r>
              <a:rPr lang="id-ID" b="1" dirty="0" smtClean="0">
                <a:solidFill>
                  <a:schemeClr val="tx1"/>
                </a:solidFill>
                <a:effectLst/>
                <a:latin typeface="Agency FB" pitchFamily="34" charset="0"/>
              </a:rPr>
              <a:t>yg </a:t>
            </a:r>
            <a:r>
              <a:rPr lang="id-ID" b="1" dirty="0">
                <a:solidFill>
                  <a:schemeClr val="tx1"/>
                </a:solidFill>
                <a:effectLst/>
                <a:latin typeface="Agency FB" pitchFamily="34" charset="0"/>
              </a:rPr>
              <a:t>perlu </a:t>
            </a:r>
            <a:r>
              <a:rPr lang="id-ID" b="1" dirty="0" smtClean="0">
                <a:solidFill>
                  <a:schemeClr val="tx1"/>
                </a:solidFill>
                <a:effectLst/>
                <a:latin typeface="Agency FB" pitchFamily="34" charset="0"/>
              </a:rPr>
              <a:t>diperhatikan</a:t>
            </a:r>
            <a:endParaRPr lang="en-US" b="1" dirty="0">
              <a:solidFill>
                <a:schemeClr val="tx1"/>
              </a:solidFill>
              <a:effectLst/>
              <a:latin typeface="Agency FB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2428868"/>
            <a:ext cx="5429288" cy="3786214"/>
          </a:xfrm>
        </p:spPr>
        <p:txBody>
          <a:bodyPr/>
          <a:lstStyle/>
          <a:p>
            <a:pPr marL="0" indent="0">
              <a:buNone/>
            </a:pPr>
            <a:r>
              <a:rPr lang="id-ID" sz="3600" dirty="0" smtClean="0">
                <a:effectLst/>
                <a:latin typeface="Agency FB" pitchFamily="34" charset="0"/>
              </a:rPr>
              <a:t>Dlm </a:t>
            </a:r>
            <a:r>
              <a:rPr lang="id-ID" sz="3600" dirty="0">
                <a:effectLst/>
                <a:latin typeface="Agency FB" pitchFamily="34" charset="0"/>
              </a:rPr>
              <a:t>perorganisasian </a:t>
            </a:r>
            <a:r>
              <a:rPr lang="id-ID" sz="3600" dirty="0" smtClean="0">
                <a:effectLst/>
                <a:latin typeface="Agency FB" pitchFamily="34" charset="0"/>
              </a:rPr>
              <a:t>ktk </a:t>
            </a:r>
            <a:r>
              <a:rPr lang="id-ID" sz="3600" dirty="0">
                <a:effectLst/>
                <a:latin typeface="Agency FB" pitchFamily="34" charset="0"/>
              </a:rPr>
              <a:t>pembagian </a:t>
            </a:r>
            <a:r>
              <a:rPr lang="id-ID" sz="3600" dirty="0" smtClean="0">
                <a:effectLst/>
                <a:latin typeface="Agency FB" pitchFamily="34" charset="0"/>
              </a:rPr>
              <a:t>tgs</a:t>
            </a:r>
            <a:r>
              <a:rPr lang="id-ID" sz="3600" dirty="0">
                <a:effectLst/>
                <a:latin typeface="Agency FB" pitchFamily="34" charset="0"/>
              </a:rPr>
              <a:t>, </a:t>
            </a:r>
            <a:r>
              <a:rPr lang="id-ID" sz="3600" dirty="0" smtClean="0">
                <a:effectLst/>
                <a:latin typeface="Agency FB" pitchFamily="34" charset="0"/>
              </a:rPr>
              <a:t>wwnng </a:t>
            </a:r>
            <a:r>
              <a:rPr lang="id-ID" sz="3600" dirty="0">
                <a:effectLst/>
                <a:latin typeface="Agency FB" pitchFamily="34" charset="0"/>
              </a:rPr>
              <a:t>dan </a:t>
            </a:r>
            <a:r>
              <a:rPr lang="id-ID" sz="3600" dirty="0" smtClean="0">
                <a:effectLst/>
                <a:latin typeface="Agency FB" pitchFamily="34" charset="0"/>
              </a:rPr>
              <a:t>tanggung jwb </a:t>
            </a:r>
            <a:r>
              <a:rPr lang="id-ID" sz="3600" dirty="0">
                <a:effectLst/>
                <a:latin typeface="Agency FB" pitchFamily="34" charset="0"/>
              </a:rPr>
              <a:t>hendaknya disesuaikan </a:t>
            </a:r>
            <a:r>
              <a:rPr lang="id-ID" sz="3600" dirty="0" smtClean="0">
                <a:effectLst/>
                <a:latin typeface="Agency FB" pitchFamily="34" charset="0"/>
              </a:rPr>
              <a:t>dgn bdg </a:t>
            </a:r>
            <a:r>
              <a:rPr lang="id-ID" sz="3600" dirty="0">
                <a:effectLst/>
                <a:latin typeface="Agency FB" pitchFamily="34" charset="0"/>
              </a:rPr>
              <a:t>ilmu, pengalaman, pengetahuan, serta kepribadian masing-masing </a:t>
            </a:r>
            <a:r>
              <a:rPr lang="id-ID" sz="3600" dirty="0" smtClean="0">
                <a:effectLst/>
                <a:latin typeface="Agency FB" pitchFamily="34" charset="0"/>
              </a:rPr>
              <a:t>org yg </a:t>
            </a:r>
            <a:r>
              <a:rPr lang="id-ID" sz="3600" dirty="0">
                <a:effectLst/>
                <a:latin typeface="Agency FB" pitchFamily="34" charset="0"/>
              </a:rPr>
              <a:t>diberi tugas.</a:t>
            </a:r>
            <a:endParaRPr lang="en-US" sz="3600" dirty="0">
              <a:effectLst/>
              <a:latin typeface="Agency FB" pitchFamily="34" charset="0"/>
            </a:endParaRPr>
          </a:p>
        </p:txBody>
      </p:sp>
      <p:pic>
        <p:nvPicPr>
          <p:cNvPr id="14340" name="Picture 4" descr="mourse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863865"/>
            <a:ext cx="3602036" cy="26368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0" y="285728"/>
            <a:ext cx="2971792" cy="793733"/>
          </a:xfrm>
        </p:spPr>
        <p:txBody>
          <a:bodyPr/>
          <a:lstStyle/>
          <a:p>
            <a:pPr eaLnBrk="1" hangingPunct="1"/>
            <a:r>
              <a:rPr lang="en-US" noProof="1" smtClean="0"/>
              <a:t>Lanjutan…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3051"/>
            <a:ext cx="5757874" cy="4143404"/>
          </a:xfrm>
        </p:spPr>
        <p:txBody>
          <a:bodyPr/>
          <a:lstStyle/>
          <a:p>
            <a:pPr eaLnBrk="1" hangingPunct="1"/>
            <a:r>
              <a:rPr lang="id-ID" sz="2800" dirty="0" smtClean="0">
                <a:latin typeface="Comic Sans MS" pitchFamily="66" charset="0"/>
              </a:rPr>
              <a:t>Pengorganisasian yg efektif adalah membagi habis tgs dan men</a:t>
            </a:r>
            <a:r>
              <a:rPr lang="en-US" sz="2800" dirty="0" smtClean="0">
                <a:latin typeface="Comic Sans MS" pitchFamily="66" charset="0"/>
              </a:rPr>
              <a:t>s</a:t>
            </a:r>
            <a:r>
              <a:rPr lang="id-ID" sz="2800" dirty="0" smtClean="0">
                <a:latin typeface="Comic Sans MS" pitchFamily="66" charset="0"/>
              </a:rPr>
              <a:t>trukturkannya dlm sub atau komponen organisasi. </a:t>
            </a:r>
          </a:p>
          <a:p>
            <a:pPr eaLnBrk="1" hangingPunct="1"/>
            <a:r>
              <a:rPr lang="id-ID" sz="2800" dirty="0" smtClean="0">
                <a:latin typeface="Comic Sans MS" pitchFamily="66" charset="0"/>
              </a:rPr>
              <a:t>Dgn kata lain pengorganisasian sbg keseluruhan proses utk menentukan org dlm organisasi dan mengatur mekanisme krj  utk pencapaian tujuan.</a:t>
            </a:r>
            <a:endParaRPr lang="en-US" sz="2800" dirty="0" smtClean="0">
              <a:latin typeface="Comic Sans MS" pitchFamily="66" charset="0"/>
            </a:endParaRPr>
          </a:p>
        </p:txBody>
      </p:sp>
      <p:pic>
        <p:nvPicPr>
          <p:cNvPr id="33796" name="Picture 7" descr="XL-animation_kid%20on%20computer%20-%20clea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857364"/>
            <a:ext cx="271464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714356"/>
            <a:ext cx="6429420" cy="914400"/>
          </a:xfrm>
        </p:spPr>
        <p:txBody>
          <a:bodyPr/>
          <a:lstStyle/>
          <a:p>
            <a:pPr eaLnBrk="1" hangingPunct="1"/>
            <a:r>
              <a:rPr lang="id-ID" b="1" dirty="0" smtClean="0">
                <a:solidFill>
                  <a:schemeClr val="bg1"/>
                </a:solidFill>
                <a:latin typeface="Comic Sans MS" pitchFamily="66" charset="0"/>
              </a:rPr>
              <a:t>Syarat Pengorganisasian</a:t>
            </a:r>
            <a:endParaRPr lang="en-US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838332"/>
            <a:ext cx="5000660" cy="3805246"/>
          </a:xfrm>
        </p:spPr>
        <p:txBody>
          <a:bodyPr anchor="ctr"/>
          <a:lstStyle/>
          <a:p>
            <a:pPr marL="0" indent="0" algn="ctr" eaLnBrk="1" hangingPunct="1">
              <a:buNone/>
            </a:pPr>
            <a:r>
              <a:rPr lang="id-ID" dirty="0" smtClean="0">
                <a:solidFill>
                  <a:schemeClr val="bg1"/>
                </a:solidFill>
                <a:latin typeface="Comic Sans MS" pitchFamily="66" charset="0"/>
              </a:rPr>
              <a:t>Legitimasi yaitu, organisasi  hrs mampu menampilkan performansi organisasi yg dpt meyakinkan pihak terkait akan kemampuan sekolah utk mencapai tujuan.</a:t>
            </a:r>
            <a:endParaRPr lang="id-ID" b="1" dirty="0" smtClean="0">
              <a:latin typeface="Footlight MT Light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500694" y="1857364"/>
            <a:ext cx="2857520" cy="3714776"/>
            <a:chOff x="5442" y="9120"/>
            <a:chExt cx="3067" cy="2875"/>
          </a:xfrm>
        </p:grpSpPr>
        <p:sp>
          <p:nvSpPr>
            <p:cNvPr id="116739" name="AutoShape 3"/>
            <p:cNvSpPr>
              <a:spLocks noChangeAspect="1" noChangeArrowheads="1"/>
            </p:cNvSpPr>
            <p:nvPr/>
          </p:nvSpPr>
          <p:spPr bwMode="auto">
            <a:xfrm>
              <a:off x="5442" y="9120"/>
              <a:ext cx="3067" cy="287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072" y="9750"/>
              <a:ext cx="881" cy="1748"/>
              <a:chOff x="1305" y="6138"/>
              <a:chExt cx="881" cy="1748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395" y="7238"/>
                <a:ext cx="578" cy="647"/>
                <a:chOff x="1395" y="7238"/>
                <a:chExt cx="578" cy="647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1486" y="7436"/>
                  <a:ext cx="374" cy="449"/>
                  <a:chOff x="1486" y="7436"/>
                  <a:chExt cx="374" cy="449"/>
                </a:xfrm>
              </p:grpSpPr>
              <p:sp>
                <p:nvSpPr>
                  <p:cNvPr id="116743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486" y="7680"/>
                    <a:ext cx="374" cy="205"/>
                  </a:xfrm>
                  <a:prstGeom prst="ellipse">
                    <a:avLst/>
                  </a:pr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2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74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1622" y="7436"/>
                    <a:ext cx="94" cy="290"/>
                  </a:xfrm>
                  <a:prstGeom prst="rect">
                    <a:avLst/>
                  </a:pr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2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9"/>
                <p:cNvGrpSpPr>
                  <a:grpSpLocks/>
                </p:cNvGrpSpPr>
                <p:nvPr/>
              </p:nvGrpSpPr>
              <p:grpSpPr bwMode="auto">
                <a:xfrm>
                  <a:off x="1395" y="7238"/>
                  <a:ext cx="578" cy="224"/>
                  <a:chOff x="1395" y="7238"/>
                  <a:chExt cx="578" cy="224"/>
                </a:xfrm>
              </p:grpSpPr>
              <p:sp>
                <p:nvSpPr>
                  <p:cNvPr id="116746" name="Freeform 10"/>
                  <p:cNvSpPr>
                    <a:spLocks/>
                  </p:cNvSpPr>
                  <p:nvPr/>
                </p:nvSpPr>
                <p:spPr bwMode="auto">
                  <a:xfrm>
                    <a:off x="1395" y="7238"/>
                    <a:ext cx="578" cy="224"/>
                  </a:xfrm>
                  <a:custGeom>
                    <a:avLst/>
                    <a:gdLst/>
                    <a:ahLst/>
                    <a:cxnLst>
                      <a:cxn ang="0">
                        <a:pos x="1157" y="235"/>
                      </a:cxn>
                      <a:cxn ang="0">
                        <a:pos x="1151" y="373"/>
                      </a:cxn>
                      <a:cxn ang="0">
                        <a:pos x="770" y="448"/>
                      </a:cxn>
                      <a:cxn ang="0">
                        <a:pos x="350" y="448"/>
                      </a:cxn>
                      <a:cxn ang="0">
                        <a:pos x="19" y="335"/>
                      </a:cxn>
                      <a:cxn ang="0">
                        <a:pos x="0" y="12"/>
                      </a:cxn>
                      <a:cxn ang="0">
                        <a:pos x="653" y="0"/>
                      </a:cxn>
                      <a:cxn ang="0">
                        <a:pos x="1157" y="235"/>
                      </a:cxn>
                    </a:cxnLst>
                    <a:rect l="0" t="0" r="r" b="b"/>
                    <a:pathLst>
                      <a:path w="1157" h="448">
                        <a:moveTo>
                          <a:pt x="1157" y="235"/>
                        </a:moveTo>
                        <a:lnTo>
                          <a:pt x="1151" y="373"/>
                        </a:lnTo>
                        <a:lnTo>
                          <a:pt x="770" y="448"/>
                        </a:lnTo>
                        <a:lnTo>
                          <a:pt x="350" y="448"/>
                        </a:lnTo>
                        <a:lnTo>
                          <a:pt x="19" y="335"/>
                        </a:lnTo>
                        <a:lnTo>
                          <a:pt x="0" y="12"/>
                        </a:lnTo>
                        <a:lnTo>
                          <a:pt x="653" y="0"/>
                        </a:lnTo>
                        <a:lnTo>
                          <a:pt x="1157" y="235"/>
                        </a:lnTo>
                        <a:close/>
                      </a:path>
                    </a:pathLst>
                  </a:cu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 w="2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747" name="Freeform 11"/>
                  <p:cNvSpPr>
                    <a:spLocks/>
                  </p:cNvSpPr>
                  <p:nvPr/>
                </p:nvSpPr>
                <p:spPr bwMode="auto">
                  <a:xfrm>
                    <a:off x="1407" y="7324"/>
                    <a:ext cx="553" cy="129"/>
                  </a:xfrm>
                  <a:custGeom>
                    <a:avLst/>
                    <a:gdLst/>
                    <a:ahLst/>
                    <a:cxnLst>
                      <a:cxn ang="0">
                        <a:pos x="1106" y="87"/>
                      </a:cxn>
                      <a:cxn ang="0">
                        <a:pos x="1099" y="187"/>
                      </a:cxn>
                      <a:cxn ang="0">
                        <a:pos x="757" y="259"/>
                      </a:cxn>
                      <a:cxn ang="0">
                        <a:pos x="311" y="259"/>
                      </a:cxn>
                      <a:cxn ang="0">
                        <a:pos x="0" y="138"/>
                      </a:cxn>
                      <a:cxn ang="0">
                        <a:pos x="0" y="0"/>
                      </a:cxn>
                      <a:cxn ang="0">
                        <a:pos x="298" y="138"/>
                      </a:cxn>
                      <a:cxn ang="0">
                        <a:pos x="751" y="145"/>
                      </a:cxn>
                      <a:cxn ang="0">
                        <a:pos x="1106" y="87"/>
                      </a:cxn>
                    </a:cxnLst>
                    <a:rect l="0" t="0" r="r" b="b"/>
                    <a:pathLst>
                      <a:path w="1106" h="259">
                        <a:moveTo>
                          <a:pt x="1106" y="87"/>
                        </a:moveTo>
                        <a:lnTo>
                          <a:pt x="1099" y="187"/>
                        </a:lnTo>
                        <a:lnTo>
                          <a:pt x="757" y="259"/>
                        </a:lnTo>
                        <a:lnTo>
                          <a:pt x="311" y="259"/>
                        </a:lnTo>
                        <a:lnTo>
                          <a:pt x="0" y="138"/>
                        </a:lnTo>
                        <a:lnTo>
                          <a:pt x="0" y="0"/>
                        </a:lnTo>
                        <a:lnTo>
                          <a:pt x="298" y="138"/>
                        </a:lnTo>
                        <a:lnTo>
                          <a:pt x="751" y="145"/>
                        </a:lnTo>
                        <a:lnTo>
                          <a:pt x="1106" y="87"/>
                        </a:lnTo>
                        <a:close/>
                      </a:path>
                    </a:pathLst>
                  </a:cu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" name="Group 12"/>
              <p:cNvGrpSpPr>
                <a:grpSpLocks/>
              </p:cNvGrpSpPr>
              <p:nvPr/>
            </p:nvGrpSpPr>
            <p:grpSpPr bwMode="auto">
              <a:xfrm>
                <a:off x="1467" y="6138"/>
                <a:ext cx="719" cy="1748"/>
                <a:chOff x="1467" y="6138"/>
                <a:chExt cx="719" cy="1748"/>
              </a:xfrm>
            </p:grpSpPr>
            <p:grpSp>
              <p:nvGrpSpPr>
                <p:cNvPr id="8" name="Group 13"/>
                <p:cNvGrpSpPr>
                  <a:grpSpLocks/>
                </p:cNvGrpSpPr>
                <p:nvPr/>
              </p:nvGrpSpPr>
              <p:grpSpPr bwMode="auto">
                <a:xfrm>
                  <a:off x="1951" y="7467"/>
                  <a:ext cx="235" cy="419"/>
                  <a:chOff x="1951" y="7467"/>
                  <a:chExt cx="235" cy="419"/>
                </a:xfrm>
              </p:grpSpPr>
              <p:grpSp>
                <p:nvGrpSpPr>
                  <p:cNvPr id="9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1951" y="7467"/>
                    <a:ext cx="222" cy="390"/>
                    <a:chOff x="1951" y="7467"/>
                    <a:chExt cx="222" cy="390"/>
                  </a:xfrm>
                </p:grpSpPr>
                <p:sp>
                  <p:nvSpPr>
                    <p:cNvPr id="116751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1965" y="7467"/>
                      <a:ext cx="145" cy="366"/>
                    </a:xfrm>
                    <a:custGeom>
                      <a:avLst/>
                      <a:gdLst/>
                      <a:ahLst/>
                      <a:cxnLst>
                        <a:cxn ang="0">
                          <a:pos x="274" y="0"/>
                        </a:cxn>
                        <a:cxn ang="0">
                          <a:pos x="254" y="143"/>
                        </a:cxn>
                        <a:cxn ang="0">
                          <a:pos x="219" y="257"/>
                        </a:cxn>
                        <a:cxn ang="0">
                          <a:pos x="181" y="371"/>
                        </a:cxn>
                        <a:cxn ang="0">
                          <a:pos x="159" y="438"/>
                        </a:cxn>
                        <a:cxn ang="0">
                          <a:pos x="154" y="488"/>
                        </a:cxn>
                        <a:cxn ang="0">
                          <a:pos x="154" y="534"/>
                        </a:cxn>
                        <a:cxn ang="0">
                          <a:pos x="211" y="593"/>
                        </a:cxn>
                        <a:cxn ang="0">
                          <a:pos x="290" y="671"/>
                        </a:cxn>
                        <a:cxn ang="0">
                          <a:pos x="216" y="732"/>
                        </a:cxn>
                        <a:cxn ang="0">
                          <a:pos x="123" y="681"/>
                        </a:cxn>
                        <a:cxn ang="0">
                          <a:pos x="41" y="634"/>
                        </a:cxn>
                        <a:cxn ang="0">
                          <a:pos x="0" y="600"/>
                        </a:cxn>
                        <a:cxn ang="0">
                          <a:pos x="0" y="537"/>
                        </a:cxn>
                        <a:cxn ang="0">
                          <a:pos x="27" y="495"/>
                        </a:cxn>
                        <a:cxn ang="0">
                          <a:pos x="49" y="438"/>
                        </a:cxn>
                        <a:cxn ang="0">
                          <a:pos x="52" y="354"/>
                        </a:cxn>
                        <a:cxn ang="0">
                          <a:pos x="57" y="273"/>
                        </a:cxn>
                        <a:cxn ang="0">
                          <a:pos x="46" y="185"/>
                        </a:cxn>
                        <a:cxn ang="0">
                          <a:pos x="38" y="129"/>
                        </a:cxn>
                        <a:cxn ang="0">
                          <a:pos x="38" y="17"/>
                        </a:cxn>
                        <a:cxn ang="0">
                          <a:pos x="274" y="0"/>
                        </a:cxn>
                      </a:cxnLst>
                      <a:rect l="0" t="0" r="r" b="b"/>
                      <a:pathLst>
                        <a:path w="290" h="732">
                          <a:moveTo>
                            <a:pt x="274" y="0"/>
                          </a:moveTo>
                          <a:lnTo>
                            <a:pt x="254" y="143"/>
                          </a:lnTo>
                          <a:lnTo>
                            <a:pt x="219" y="257"/>
                          </a:lnTo>
                          <a:lnTo>
                            <a:pt x="181" y="371"/>
                          </a:lnTo>
                          <a:lnTo>
                            <a:pt x="159" y="438"/>
                          </a:lnTo>
                          <a:lnTo>
                            <a:pt x="154" y="488"/>
                          </a:lnTo>
                          <a:lnTo>
                            <a:pt x="154" y="534"/>
                          </a:lnTo>
                          <a:lnTo>
                            <a:pt x="211" y="593"/>
                          </a:lnTo>
                          <a:lnTo>
                            <a:pt x="290" y="671"/>
                          </a:lnTo>
                          <a:lnTo>
                            <a:pt x="216" y="732"/>
                          </a:lnTo>
                          <a:lnTo>
                            <a:pt x="123" y="681"/>
                          </a:lnTo>
                          <a:lnTo>
                            <a:pt x="41" y="634"/>
                          </a:lnTo>
                          <a:lnTo>
                            <a:pt x="0" y="600"/>
                          </a:lnTo>
                          <a:lnTo>
                            <a:pt x="0" y="537"/>
                          </a:lnTo>
                          <a:lnTo>
                            <a:pt x="27" y="495"/>
                          </a:lnTo>
                          <a:lnTo>
                            <a:pt x="49" y="438"/>
                          </a:lnTo>
                          <a:lnTo>
                            <a:pt x="52" y="354"/>
                          </a:lnTo>
                          <a:lnTo>
                            <a:pt x="57" y="273"/>
                          </a:lnTo>
                          <a:lnTo>
                            <a:pt x="46" y="185"/>
                          </a:lnTo>
                          <a:lnTo>
                            <a:pt x="38" y="129"/>
                          </a:lnTo>
                          <a:lnTo>
                            <a:pt x="38" y="17"/>
                          </a:lnTo>
                          <a:lnTo>
                            <a:pt x="274" y="0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 w="2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752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951" y="7727"/>
                      <a:ext cx="222" cy="130"/>
                    </a:xfrm>
                    <a:custGeom>
                      <a:avLst/>
                      <a:gdLst/>
                      <a:ahLst/>
                      <a:cxnLst>
                        <a:cxn ang="0">
                          <a:pos x="319" y="149"/>
                        </a:cxn>
                        <a:cxn ang="0">
                          <a:pos x="271" y="177"/>
                        </a:cxn>
                        <a:cxn ang="0">
                          <a:pos x="204" y="166"/>
                        </a:cxn>
                        <a:cxn ang="0">
                          <a:pos x="123" y="119"/>
                        </a:cxn>
                        <a:cxn ang="0">
                          <a:pos x="73" y="73"/>
                        </a:cxn>
                        <a:cxn ang="0">
                          <a:pos x="36" y="0"/>
                        </a:cxn>
                        <a:cxn ang="0">
                          <a:pos x="22" y="21"/>
                        </a:cxn>
                        <a:cxn ang="0">
                          <a:pos x="0" y="79"/>
                        </a:cxn>
                        <a:cxn ang="0">
                          <a:pos x="10" y="109"/>
                        </a:cxn>
                        <a:cxn ang="0">
                          <a:pos x="74" y="142"/>
                        </a:cxn>
                        <a:cxn ang="0">
                          <a:pos x="148" y="173"/>
                        </a:cxn>
                        <a:cxn ang="0">
                          <a:pos x="232" y="242"/>
                        </a:cxn>
                        <a:cxn ang="0">
                          <a:pos x="319" y="259"/>
                        </a:cxn>
                        <a:cxn ang="0">
                          <a:pos x="377" y="256"/>
                        </a:cxn>
                        <a:cxn ang="0">
                          <a:pos x="413" y="250"/>
                        </a:cxn>
                        <a:cxn ang="0">
                          <a:pos x="443" y="229"/>
                        </a:cxn>
                        <a:cxn ang="0">
                          <a:pos x="432" y="203"/>
                        </a:cxn>
                        <a:cxn ang="0">
                          <a:pos x="416" y="189"/>
                        </a:cxn>
                        <a:cxn ang="0">
                          <a:pos x="319" y="149"/>
                        </a:cxn>
                      </a:cxnLst>
                      <a:rect l="0" t="0" r="r" b="b"/>
                      <a:pathLst>
                        <a:path w="443" h="259">
                          <a:moveTo>
                            <a:pt x="319" y="149"/>
                          </a:moveTo>
                          <a:lnTo>
                            <a:pt x="271" y="177"/>
                          </a:lnTo>
                          <a:lnTo>
                            <a:pt x="204" y="166"/>
                          </a:lnTo>
                          <a:lnTo>
                            <a:pt x="123" y="119"/>
                          </a:lnTo>
                          <a:lnTo>
                            <a:pt x="73" y="73"/>
                          </a:lnTo>
                          <a:lnTo>
                            <a:pt x="36" y="0"/>
                          </a:lnTo>
                          <a:lnTo>
                            <a:pt x="22" y="21"/>
                          </a:lnTo>
                          <a:lnTo>
                            <a:pt x="0" y="79"/>
                          </a:lnTo>
                          <a:lnTo>
                            <a:pt x="10" y="109"/>
                          </a:lnTo>
                          <a:lnTo>
                            <a:pt x="74" y="142"/>
                          </a:lnTo>
                          <a:lnTo>
                            <a:pt x="148" y="173"/>
                          </a:lnTo>
                          <a:lnTo>
                            <a:pt x="232" y="242"/>
                          </a:lnTo>
                          <a:lnTo>
                            <a:pt x="319" y="259"/>
                          </a:lnTo>
                          <a:lnTo>
                            <a:pt x="377" y="256"/>
                          </a:lnTo>
                          <a:lnTo>
                            <a:pt x="413" y="250"/>
                          </a:lnTo>
                          <a:lnTo>
                            <a:pt x="443" y="229"/>
                          </a:lnTo>
                          <a:lnTo>
                            <a:pt x="432" y="203"/>
                          </a:lnTo>
                          <a:lnTo>
                            <a:pt x="416" y="189"/>
                          </a:lnTo>
                          <a:lnTo>
                            <a:pt x="319" y="149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2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753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957" y="7783"/>
                      <a:ext cx="30" cy="50"/>
                    </a:xfrm>
                    <a:custGeom>
                      <a:avLst/>
                      <a:gdLst/>
                      <a:ahLst/>
                      <a:cxnLst>
                        <a:cxn ang="0">
                          <a:pos x="62" y="32"/>
                        </a:cxn>
                        <a:cxn ang="0">
                          <a:pos x="54" y="98"/>
                        </a:cxn>
                        <a:cxn ang="0">
                          <a:pos x="21" y="100"/>
                        </a:cxn>
                        <a:cxn ang="0">
                          <a:pos x="0" y="0"/>
                        </a:cxn>
                        <a:cxn ang="0">
                          <a:pos x="62" y="32"/>
                        </a:cxn>
                      </a:cxnLst>
                      <a:rect l="0" t="0" r="r" b="b"/>
                      <a:pathLst>
                        <a:path w="62" h="100">
                          <a:moveTo>
                            <a:pt x="62" y="32"/>
                          </a:moveTo>
                          <a:lnTo>
                            <a:pt x="54" y="98"/>
                          </a:lnTo>
                          <a:lnTo>
                            <a:pt x="21" y="100"/>
                          </a:lnTo>
                          <a:lnTo>
                            <a:pt x="0" y="0"/>
                          </a:lnTo>
                          <a:lnTo>
                            <a:pt x="62" y="32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2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965" y="7497"/>
                    <a:ext cx="221" cy="389"/>
                    <a:chOff x="1965" y="7497"/>
                    <a:chExt cx="221" cy="389"/>
                  </a:xfrm>
                </p:grpSpPr>
                <p:sp>
                  <p:nvSpPr>
                    <p:cNvPr id="116755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978" y="7497"/>
                      <a:ext cx="145" cy="366"/>
                    </a:xfrm>
                    <a:custGeom>
                      <a:avLst/>
                      <a:gdLst/>
                      <a:ahLst/>
                      <a:cxnLst>
                        <a:cxn ang="0">
                          <a:pos x="274" y="0"/>
                        </a:cxn>
                        <a:cxn ang="0">
                          <a:pos x="254" y="142"/>
                        </a:cxn>
                        <a:cxn ang="0">
                          <a:pos x="219" y="256"/>
                        </a:cxn>
                        <a:cxn ang="0">
                          <a:pos x="181" y="370"/>
                        </a:cxn>
                        <a:cxn ang="0">
                          <a:pos x="159" y="438"/>
                        </a:cxn>
                        <a:cxn ang="0">
                          <a:pos x="154" y="489"/>
                        </a:cxn>
                        <a:cxn ang="0">
                          <a:pos x="153" y="534"/>
                        </a:cxn>
                        <a:cxn ang="0">
                          <a:pos x="211" y="594"/>
                        </a:cxn>
                        <a:cxn ang="0">
                          <a:pos x="290" y="671"/>
                        </a:cxn>
                        <a:cxn ang="0">
                          <a:pos x="216" y="732"/>
                        </a:cxn>
                        <a:cxn ang="0">
                          <a:pos x="123" y="682"/>
                        </a:cxn>
                        <a:cxn ang="0">
                          <a:pos x="41" y="633"/>
                        </a:cxn>
                        <a:cxn ang="0">
                          <a:pos x="0" y="601"/>
                        </a:cxn>
                        <a:cxn ang="0">
                          <a:pos x="0" y="538"/>
                        </a:cxn>
                        <a:cxn ang="0">
                          <a:pos x="27" y="494"/>
                        </a:cxn>
                        <a:cxn ang="0">
                          <a:pos x="49" y="438"/>
                        </a:cxn>
                        <a:cxn ang="0">
                          <a:pos x="52" y="354"/>
                        </a:cxn>
                        <a:cxn ang="0">
                          <a:pos x="57" y="274"/>
                        </a:cxn>
                        <a:cxn ang="0">
                          <a:pos x="44" y="184"/>
                        </a:cxn>
                        <a:cxn ang="0">
                          <a:pos x="38" y="130"/>
                        </a:cxn>
                        <a:cxn ang="0">
                          <a:pos x="38" y="18"/>
                        </a:cxn>
                        <a:cxn ang="0">
                          <a:pos x="274" y="0"/>
                        </a:cxn>
                      </a:cxnLst>
                      <a:rect l="0" t="0" r="r" b="b"/>
                      <a:pathLst>
                        <a:path w="290" h="732">
                          <a:moveTo>
                            <a:pt x="274" y="0"/>
                          </a:moveTo>
                          <a:lnTo>
                            <a:pt x="254" y="142"/>
                          </a:lnTo>
                          <a:lnTo>
                            <a:pt x="219" y="256"/>
                          </a:lnTo>
                          <a:lnTo>
                            <a:pt x="181" y="370"/>
                          </a:lnTo>
                          <a:lnTo>
                            <a:pt x="159" y="438"/>
                          </a:lnTo>
                          <a:lnTo>
                            <a:pt x="154" y="489"/>
                          </a:lnTo>
                          <a:lnTo>
                            <a:pt x="153" y="534"/>
                          </a:lnTo>
                          <a:lnTo>
                            <a:pt x="211" y="594"/>
                          </a:lnTo>
                          <a:lnTo>
                            <a:pt x="290" y="671"/>
                          </a:lnTo>
                          <a:lnTo>
                            <a:pt x="216" y="732"/>
                          </a:lnTo>
                          <a:lnTo>
                            <a:pt x="123" y="682"/>
                          </a:lnTo>
                          <a:lnTo>
                            <a:pt x="41" y="633"/>
                          </a:lnTo>
                          <a:lnTo>
                            <a:pt x="0" y="601"/>
                          </a:lnTo>
                          <a:lnTo>
                            <a:pt x="0" y="538"/>
                          </a:lnTo>
                          <a:lnTo>
                            <a:pt x="27" y="494"/>
                          </a:lnTo>
                          <a:lnTo>
                            <a:pt x="49" y="438"/>
                          </a:lnTo>
                          <a:lnTo>
                            <a:pt x="52" y="354"/>
                          </a:lnTo>
                          <a:lnTo>
                            <a:pt x="57" y="274"/>
                          </a:lnTo>
                          <a:lnTo>
                            <a:pt x="44" y="184"/>
                          </a:lnTo>
                          <a:lnTo>
                            <a:pt x="38" y="130"/>
                          </a:lnTo>
                          <a:lnTo>
                            <a:pt x="38" y="18"/>
                          </a:lnTo>
                          <a:lnTo>
                            <a:pt x="274" y="0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 w="2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756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1965" y="7756"/>
                      <a:ext cx="221" cy="130"/>
                    </a:xfrm>
                    <a:custGeom>
                      <a:avLst/>
                      <a:gdLst/>
                      <a:ahLst/>
                      <a:cxnLst>
                        <a:cxn ang="0">
                          <a:pos x="318" y="150"/>
                        </a:cxn>
                        <a:cxn ang="0">
                          <a:pos x="271" y="177"/>
                        </a:cxn>
                        <a:cxn ang="0">
                          <a:pos x="202" y="166"/>
                        </a:cxn>
                        <a:cxn ang="0">
                          <a:pos x="123" y="121"/>
                        </a:cxn>
                        <a:cxn ang="0">
                          <a:pos x="71" y="73"/>
                        </a:cxn>
                        <a:cxn ang="0">
                          <a:pos x="36" y="0"/>
                        </a:cxn>
                        <a:cxn ang="0">
                          <a:pos x="22" y="21"/>
                        </a:cxn>
                        <a:cxn ang="0">
                          <a:pos x="0" y="80"/>
                        </a:cxn>
                        <a:cxn ang="0">
                          <a:pos x="9" y="110"/>
                        </a:cxn>
                        <a:cxn ang="0">
                          <a:pos x="74" y="143"/>
                        </a:cxn>
                        <a:cxn ang="0">
                          <a:pos x="148" y="175"/>
                        </a:cxn>
                        <a:cxn ang="0">
                          <a:pos x="230" y="243"/>
                        </a:cxn>
                        <a:cxn ang="0">
                          <a:pos x="318" y="259"/>
                        </a:cxn>
                        <a:cxn ang="0">
                          <a:pos x="377" y="257"/>
                        </a:cxn>
                        <a:cxn ang="0">
                          <a:pos x="413" y="250"/>
                        </a:cxn>
                        <a:cxn ang="0">
                          <a:pos x="443" y="229"/>
                        </a:cxn>
                        <a:cxn ang="0">
                          <a:pos x="432" y="205"/>
                        </a:cxn>
                        <a:cxn ang="0">
                          <a:pos x="416" y="189"/>
                        </a:cxn>
                        <a:cxn ang="0">
                          <a:pos x="318" y="150"/>
                        </a:cxn>
                      </a:cxnLst>
                      <a:rect l="0" t="0" r="r" b="b"/>
                      <a:pathLst>
                        <a:path w="443" h="259">
                          <a:moveTo>
                            <a:pt x="318" y="150"/>
                          </a:moveTo>
                          <a:lnTo>
                            <a:pt x="271" y="177"/>
                          </a:lnTo>
                          <a:lnTo>
                            <a:pt x="202" y="166"/>
                          </a:lnTo>
                          <a:lnTo>
                            <a:pt x="123" y="121"/>
                          </a:lnTo>
                          <a:lnTo>
                            <a:pt x="71" y="73"/>
                          </a:lnTo>
                          <a:lnTo>
                            <a:pt x="36" y="0"/>
                          </a:lnTo>
                          <a:lnTo>
                            <a:pt x="22" y="21"/>
                          </a:lnTo>
                          <a:lnTo>
                            <a:pt x="0" y="80"/>
                          </a:lnTo>
                          <a:lnTo>
                            <a:pt x="9" y="110"/>
                          </a:lnTo>
                          <a:lnTo>
                            <a:pt x="74" y="143"/>
                          </a:lnTo>
                          <a:lnTo>
                            <a:pt x="148" y="175"/>
                          </a:lnTo>
                          <a:lnTo>
                            <a:pt x="230" y="243"/>
                          </a:lnTo>
                          <a:lnTo>
                            <a:pt x="318" y="259"/>
                          </a:lnTo>
                          <a:lnTo>
                            <a:pt x="377" y="257"/>
                          </a:lnTo>
                          <a:lnTo>
                            <a:pt x="413" y="250"/>
                          </a:lnTo>
                          <a:lnTo>
                            <a:pt x="443" y="229"/>
                          </a:lnTo>
                          <a:lnTo>
                            <a:pt x="432" y="205"/>
                          </a:lnTo>
                          <a:lnTo>
                            <a:pt x="416" y="189"/>
                          </a:lnTo>
                          <a:lnTo>
                            <a:pt x="318" y="150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2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757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1970" y="7812"/>
                      <a:ext cx="30" cy="50"/>
                    </a:xfrm>
                    <a:custGeom>
                      <a:avLst/>
                      <a:gdLst/>
                      <a:ahLst/>
                      <a:cxnLst>
                        <a:cxn ang="0">
                          <a:pos x="60" y="31"/>
                        </a:cxn>
                        <a:cxn ang="0">
                          <a:pos x="54" y="96"/>
                        </a:cxn>
                        <a:cxn ang="0">
                          <a:pos x="21" y="100"/>
                        </a:cxn>
                        <a:cxn ang="0">
                          <a:pos x="0" y="0"/>
                        </a:cxn>
                        <a:cxn ang="0">
                          <a:pos x="60" y="31"/>
                        </a:cxn>
                      </a:cxnLst>
                      <a:rect l="0" t="0" r="r" b="b"/>
                      <a:pathLst>
                        <a:path w="60" h="100">
                          <a:moveTo>
                            <a:pt x="60" y="31"/>
                          </a:moveTo>
                          <a:lnTo>
                            <a:pt x="54" y="96"/>
                          </a:lnTo>
                          <a:lnTo>
                            <a:pt x="21" y="100"/>
                          </a:lnTo>
                          <a:lnTo>
                            <a:pt x="0" y="0"/>
                          </a:lnTo>
                          <a:lnTo>
                            <a:pt x="60" y="31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2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" name="Group 22"/>
                <p:cNvGrpSpPr>
                  <a:grpSpLocks/>
                </p:cNvGrpSpPr>
                <p:nvPr/>
              </p:nvGrpSpPr>
              <p:grpSpPr bwMode="auto">
                <a:xfrm>
                  <a:off x="1531" y="6163"/>
                  <a:ext cx="253" cy="336"/>
                  <a:chOff x="1531" y="6163"/>
                  <a:chExt cx="253" cy="336"/>
                </a:xfrm>
              </p:grpSpPr>
              <p:sp>
                <p:nvSpPr>
                  <p:cNvPr id="116759" name="Freeform 23"/>
                  <p:cNvSpPr>
                    <a:spLocks/>
                  </p:cNvSpPr>
                  <p:nvPr/>
                </p:nvSpPr>
                <p:spPr bwMode="auto">
                  <a:xfrm>
                    <a:off x="1531" y="6163"/>
                    <a:ext cx="253" cy="336"/>
                  </a:xfrm>
                  <a:custGeom>
                    <a:avLst/>
                    <a:gdLst/>
                    <a:ahLst/>
                    <a:cxnLst>
                      <a:cxn ang="0">
                        <a:pos x="352" y="19"/>
                      </a:cxn>
                      <a:cxn ang="0">
                        <a:pos x="418" y="47"/>
                      </a:cxn>
                      <a:cxn ang="0">
                        <a:pos x="441" y="101"/>
                      </a:cxn>
                      <a:cxn ang="0">
                        <a:pos x="462" y="177"/>
                      </a:cxn>
                      <a:cxn ang="0">
                        <a:pos x="465" y="210"/>
                      </a:cxn>
                      <a:cxn ang="0">
                        <a:pos x="462" y="240"/>
                      </a:cxn>
                      <a:cxn ang="0">
                        <a:pos x="452" y="261"/>
                      </a:cxn>
                      <a:cxn ang="0">
                        <a:pos x="467" y="301"/>
                      </a:cxn>
                      <a:cxn ang="0">
                        <a:pos x="484" y="340"/>
                      </a:cxn>
                      <a:cxn ang="0">
                        <a:pos x="492" y="354"/>
                      </a:cxn>
                      <a:cxn ang="0">
                        <a:pos x="498" y="364"/>
                      </a:cxn>
                      <a:cxn ang="0">
                        <a:pos x="504" y="373"/>
                      </a:cxn>
                      <a:cxn ang="0">
                        <a:pos x="506" y="385"/>
                      </a:cxn>
                      <a:cxn ang="0">
                        <a:pos x="503" y="396"/>
                      </a:cxn>
                      <a:cxn ang="0">
                        <a:pos x="497" y="399"/>
                      </a:cxn>
                      <a:cxn ang="0">
                        <a:pos x="476" y="406"/>
                      </a:cxn>
                      <a:cxn ang="0">
                        <a:pos x="467" y="411"/>
                      </a:cxn>
                      <a:cxn ang="0">
                        <a:pos x="463" y="425"/>
                      </a:cxn>
                      <a:cxn ang="0">
                        <a:pos x="467" y="443"/>
                      </a:cxn>
                      <a:cxn ang="0">
                        <a:pos x="474" y="467"/>
                      </a:cxn>
                      <a:cxn ang="0">
                        <a:pos x="470" y="481"/>
                      </a:cxn>
                      <a:cxn ang="0">
                        <a:pos x="462" y="492"/>
                      </a:cxn>
                      <a:cxn ang="0">
                        <a:pos x="465" y="501"/>
                      </a:cxn>
                      <a:cxn ang="0">
                        <a:pos x="467" y="508"/>
                      </a:cxn>
                      <a:cxn ang="0">
                        <a:pos x="462" y="518"/>
                      </a:cxn>
                      <a:cxn ang="0">
                        <a:pos x="452" y="523"/>
                      </a:cxn>
                      <a:cxn ang="0">
                        <a:pos x="446" y="536"/>
                      </a:cxn>
                      <a:cxn ang="0">
                        <a:pos x="446" y="557"/>
                      </a:cxn>
                      <a:cxn ang="0">
                        <a:pos x="441" y="569"/>
                      </a:cxn>
                      <a:cxn ang="0">
                        <a:pos x="433" y="579"/>
                      </a:cxn>
                      <a:cxn ang="0">
                        <a:pos x="424" y="588"/>
                      </a:cxn>
                      <a:cxn ang="0">
                        <a:pos x="411" y="592"/>
                      </a:cxn>
                      <a:cxn ang="0">
                        <a:pos x="396" y="595"/>
                      </a:cxn>
                      <a:cxn ang="0">
                        <a:pos x="359" y="592"/>
                      </a:cxn>
                      <a:cxn ang="0">
                        <a:pos x="325" y="588"/>
                      </a:cxn>
                      <a:cxn ang="0">
                        <a:pos x="274" y="672"/>
                      </a:cxn>
                      <a:cxn ang="0">
                        <a:pos x="68" y="567"/>
                      </a:cxn>
                      <a:cxn ang="0">
                        <a:pos x="88" y="532"/>
                      </a:cxn>
                      <a:cxn ang="0">
                        <a:pos x="99" y="499"/>
                      </a:cxn>
                      <a:cxn ang="0">
                        <a:pos x="99" y="453"/>
                      </a:cxn>
                      <a:cxn ang="0">
                        <a:pos x="0" y="355"/>
                      </a:cxn>
                      <a:cxn ang="0">
                        <a:pos x="0" y="124"/>
                      </a:cxn>
                      <a:cxn ang="0">
                        <a:pos x="52" y="59"/>
                      </a:cxn>
                      <a:cxn ang="0">
                        <a:pos x="117" y="28"/>
                      </a:cxn>
                      <a:cxn ang="0">
                        <a:pos x="183" y="0"/>
                      </a:cxn>
                      <a:cxn ang="0">
                        <a:pos x="273" y="12"/>
                      </a:cxn>
                      <a:cxn ang="0">
                        <a:pos x="352" y="19"/>
                      </a:cxn>
                    </a:cxnLst>
                    <a:rect l="0" t="0" r="r" b="b"/>
                    <a:pathLst>
                      <a:path w="506" h="672">
                        <a:moveTo>
                          <a:pt x="352" y="19"/>
                        </a:moveTo>
                        <a:lnTo>
                          <a:pt x="418" y="47"/>
                        </a:lnTo>
                        <a:lnTo>
                          <a:pt x="441" y="101"/>
                        </a:lnTo>
                        <a:lnTo>
                          <a:pt x="462" y="177"/>
                        </a:lnTo>
                        <a:lnTo>
                          <a:pt x="465" y="210"/>
                        </a:lnTo>
                        <a:lnTo>
                          <a:pt x="462" y="240"/>
                        </a:lnTo>
                        <a:lnTo>
                          <a:pt x="452" y="261"/>
                        </a:lnTo>
                        <a:lnTo>
                          <a:pt x="467" y="301"/>
                        </a:lnTo>
                        <a:lnTo>
                          <a:pt x="484" y="340"/>
                        </a:lnTo>
                        <a:lnTo>
                          <a:pt x="492" y="354"/>
                        </a:lnTo>
                        <a:lnTo>
                          <a:pt x="498" y="364"/>
                        </a:lnTo>
                        <a:lnTo>
                          <a:pt x="504" y="373"/>
                        </a:lnTo>
                        <a:lnTo>
                          <a:pt x="506" y="385"/>
                        </a:lnTo>
                        <a:lnTo>
                          <a:pt x="503" y="396"/>
                        </a:lnTo>
                        <a:lnTo>
                          <a:pt x="497" y="399"/>
                        </a:lnTo>
                        <a:lnTo>
                          <a:pt x="476" y="406"/>
                        </a:lnTo>
                        <a:lnTo>
                          <a:pt x="467" y="411"/>
                        </a:lnTo>
                        <a:lnTo>
                          <a:pt x="463" y="425"/>
                        </a:lnTo>
                        <a:lnTo>
                          <a:pt x="467" y="443"/>
                        </a:lnTo>
                        <a:lnTo>
                          <a:pt x="474" y="467"/>
                        </a:lnTo>
                        <a:lnTo>
                          <a:pt x="470" y="481"/>
                        </a:lnTo>
                        <a:lnTo>
                          <a:pt x="462" y="492"/>
                        </a:lnTo>
                        <a:lnTo>
                          <a:pt x="465" y="501"/>
                        </a:lnTo>
                        <a:lnTo>
                          <a:pt x="467" y="508"/>
                        </a:lnTo>
                        <a:lnTo>
                          <a:pt x="462" y="518"/>
                        </a:lnTo>
                        <a:lnTo>
                          <a:pt x="452" y="523"/>
                        </a:lnTo>
                        <a:lnTo>
                          <a:pt x="446" y="536"/>
                        </a:lnTo>
                        <a:lnTo>
                          <a:pt x="446" y="557"/>
                        </a:lnTo>
                        <a:lnTo>
                          <a:pt x="441" y="569"/>
                        </a:lnTo>
                        <a:lnTo>
                          <a:pt x="433" y="579"/>
                        </a:lnTo>
                        <a:lnTo>
                          <a:pt x="424" y="588"/>
                        </a:lnTo>
                        <a:lnTo>
                          <a:pt x="411" y="592"/>
                        </a:lnTo>
                        <a:lnTo>
                          <a:pt x="396" y="595"/>
                        </a:lnTo>
                        <a:lnTo>
                          <a:pt x="359" y="592"/>
                        </a:lnTo>
                        <a:lnTo>
                          <a:pt x="325" y="588"/>
                        </a:lnTo>
                        <a:lnTo>
                          <a:pt x="274" y="672"/>
                        </a:lnTo>
                        <a:lnTo>
                          <a:pt x="68" y="567"/>
                        </a:lnTo>
                        <a:lnTo>
                          <a:pt x="88" y="532"/>
                        </a:lnTo>
                        <a:lnTo>
                          <a:pt x="99" y="499"/>
                        </a:lnTo>
                        <a:lnTo>
                          <a:pt x="99" y="453"/>
                        </a:lnTo>
                        <a:lnTo>
                          <a:pt x="0" y="355"/>
                        </a:lnTo>
                        <a:lnTo>
                          <a:pt x="0" y="124"/>
                        </a:lnTo>
                        <a:lnTo>
                          <a:pt x="52" y="59"/>
                        </a:lnTo>
                        <a:lnTo>
                          <a:pt x="117" y="28"/>
                        </a:lnTo>
                        <a:lnTo>
                          <a:pt x="183" y="0"/>
                        </a:lnTo>
                        <a:lnTo>
                          <a:pt x="273" y="12"/>
                        </a:lnTo>
                        <a:lnTo>
                          <a:pt x="352" y="19"/>
                        </a:lnTo>
                        <a:close/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 w="2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760" name="Freeform 24"/>
                  <p:cNvSpPr>
                    <a:spLocks/>
                  </p:cNvSpPr>
                  <p:nvPr/>
                </p:nvSpPr>
                <p:spPr bwMode="auto">
                  <a:xfrm>
                    <a:off x="1638" y="6374"/>
                    <a:ext cx="30" cy="5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" y="52"/>
                      </a:cxn>
                      <a:cxn ang="0">
                        <a:pos x="33" y="77"/>
                      </a:cxn>
                      <a:cxn ang="0">
                        <a:pos x="60" y="108"/>
                      </a:cxn>
                      <a:cxn ang="0">
                        <a:pos x="26" y="82"/>
                      </a:cxn>
                      <a:cxn ang="0">
                        <a:pos x="7" y="5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0" h="108">
                        <a:moveTo>
                          <a:pt x="0" y="0"/>
                        </a:moveTo>
                        <a:lnTo>
                          <a:pt x="19" y="52"/>
                        </a:lnTo>
                        <a:lnTo>
                          <a:pt x="33" y="77"/>
                        </a:lnTo>
                        <a:lnTo>
                          <a:pt x="60" y="108"/>
                        </a:lnTo>
                        <a:lnTo>
                          <a:pt x="26" y="82"/>
                        </a:lnTo>
                        <a:lnTo>
                          <a:pt x="7" y="5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6761" name="Freeform 25"/>
                <p:cNvSpPr>
                  <a:spLocks/>
                </p:cNvSpPr>
                <p:nvPr/>
              </p:nvSpPr>
              <p:spPr bwMode="auto">
                <a:xfrm>
                  <a:off x="1713" y="6296"/>
                  <a:ext cx="32" cy="22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54" y="5"/>
                    </a:cxn>
                    <a:cxn ang="0">
                      <a:pos x="63" y="10"/>
                    </a:cxn>
                    <a:cxn ang="0">
                      <a:pos x="49" y="9"/>
                    </a:cxn>
                    <a:cxn ang="0">
                      <a:pos x="46" y="23"/>
                    </a:cxn>
                    <a:cxn ang="0">
                      <a:pos x="52" y="30"/>
                    </a:cxn>
                    <a:cxn ang="0">
                      <a:pos x="46" y="30"/>
                    </a:cxn>
                    <a:cxn ang="0">
                      <a:pos x="51" y="44"/>
                    </a:cxn>
                    <a:cxn ang="0">
                      <a:pos x="43" y="28"/>
                    </a:cxn>
                    <a:cxn ang="0">
                      <a:pos x="30" y="28"/>
                    </a:cxn>
                    <a:cxn ang="0">
                      <a:pos x="19" y="23"/>
                    </a:cxn>
                    <a:cxn ang="0">
                      <a:pos x="0" y="23"/>
                    </a:cxn>
                    <a:cxn ang="0">
                      <a:pos x="19" y="9"/>
                    </a:cxn>
                    <a:cxn ang="0">
                      <a:pos x="57" y="0"/>
                    </a:cxn>
                  </a:cxnLst>
                  <a:rect l="0" t="0" r="r" b="b"/>
                  <a:pathLst>
                    <a:path w="63" h="44">
                      <a:moveTo>
                        <a:pt x="57" y="0"/>
                      </a:moveTo>
                      <a:lnTo>
                        <a:pt x="54" y="5"/>
                      </a:lnTo>
                      <a:lnTo>
                        <a:pt x="63" y="10"/>
                      </a:lnTo>
                      <a:lnTo>
                        <a:pt x="49" y="9"/>
                      </a:lnTo>
                      <a:lnTo>
                        <a:pt x="46" y="23"/>
                      </a:lnTo>
                      <a:lnTo>
                        <a:pt x="52" y="30"/>
                      </a:lnTo>
                      <a:lnTo>
                        <a:pt x="46" y="30"/>
                      </a:lnTo>
                      <a:lnTo>
                        <a:pt x="51" y="44"/>
                      </a:lnTo>
                      <a:lnTo>
                        <a:pt x="43" y="28"/>
                      </a:lnTo>
                      <a:lnTo>
                        <a:pt x="30" y="28"/>
                      </a:lnTo>
                      <a:lnTo>
                        <a:pt x="19" y="23"/>
                      </a:lnTo>
                      <a:lnTo>
                        <a:pt x="0" y="23"/>
                      </a:lnTo>
                      <a:lnTo>
                        <a:pt x="19" y="9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62" name="Freeform 26"/>
                <p:cNvSpPr>
                  <a:spLocks/>
                </p:cNvSpPr>
                <p:nvPr/>
              </p:nvSpPr>
              <p:spPr bwMode="auto">
                <a:xfrm>
                  <a:off x="1696" y="6272"/>
                  <a:ext cx="55" cy="14"/>
                </a:xfrm>
                <a:custGeom>
                  <a:avLst/>
                  <a:gdLst/>
                  <a:ahLst/>
                  <a:cxnLst>
                    <a:cxn ang="0">
                      <a:pos x="111" y="14"/>
                    </a:cxn>
                    <a:cxn ang="0">
                      <a:pos x="106" y="26"/>
                    </a:cxn>
                    <a:cxn ang="0">
                      <a:pos x="95" y="28"/>
                    </a:cxn>
                    <a:cxn ang="0">
                      <a:pos x="76" y="21"/>
                    </a:cxn>
                    <a:cxn ang="0">
                      <a:pos x="54" y="14"/>
                    </a:cxn>
                    <a:cxn ang="0">
                      <a:pos x="18" y="14"/>
                    </a:cxn>
                    <a:cxn ang="0">
                      <a:pos x="0" y="15"/>
                    </a:cxn>
                    <a:cxn ang="0">
                      <a:pos x="29" y="7"/>
                    </a:cxn>
                    <a:cxn ang="0">
                      <a:pos x="49" y="3"/>
                    </a:cxn>
                    <a:cxn ang="0">
                      <a:pos x="46" y="0"/>
                    </a:cxn>
                    <a:cxn ang="0">
                      <a:pos x="65" y="3"/>
                    </a:cxn>
                    <a:cxn ang="0">
                      <a:pos x="64" y="1"/>
                    </a:cxn>
                    <a:cxn ang="0">
                      <a:pos x="78" y="7"/>
                    </a:cxn>
                    <a:cxn ang="0">
                      <a:pos x="93" y="7"/>
                    </a:cxn>
                    <a:cxn ang="0">
                      <a:pos x="111" y="14"/>
                    </a:cxn>
                  </a:cxnLst>
                  <a:rect l="0" t="0" r="r" b="b"/>
                  <a:pathLst>
                    <a:path w="111" h="28">
                      <a:moveTo>
                        <a:pt x="111" y="14"/>
                      </a:moveTo>
                      <a:lnTo>
                        <a:pt x="106" y="26"/>
                      </a:lnTo>
                      <a:lnTo>
                        <a:pt x="95" y="28"/>
                      </a:lnTo>
                      <a:lnTo>
                        <a:pt x="76" y="21"/>
                      </a:lnTo>
                      <a:lnTo>
                        <a:pt x="54" y="14"/>
                      </a:lnTo>
                      <a:lnTo>
                        <a:pt x="18" y="14"/>
                      </a:lnTo>
                      <a:lnTo>
                        <a:pt x="0" y="15"/>
                      </a:lnTo>
                      <a:lnTo>
                        <a:pt x="29" y="7"/>
                      </a:lnTo>
                      <a:lnTo>
                        <a:pt x="49" y="3"/>
                      </a:lnTo>
                      <a:lnTo>
                        <a:pt x="46" y="0"/>
                      </a:lnTo>
                      <a:lnTo>
                        <a:pt x="65" y="3"/>
                      </a:lnTo>
                      <a:lnTo>
                        <a:pt x="64" y="1"/>
                      </a:lnTo>
                      <a:lnTo>
                        <a:pt x="78" y="7"/>
                      </a:lnTo>
                      <a:lnTo>
                        <a:pt x="93" y="7"/>
                      </a:lnTo>
                      <a:lnTo>
                        <a:pt x="111" y="14"/>
                      </a:lnTo>
                      <a:close/>
                    </a:path>
                  </a:pathLst>
                </a:custGeom>
                <a:blipFill dpi="0" rotWithShape="0">
                  <a:blip r:embed="rId6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63" name="Freeform 27"/>
                <p:cNvSpPr>
                  <a:spLocks/>
                </p:cNvSpPr>
                <p:nvPr/>
              </p:nvSpPr>
              <p:spPr bwMode="auto">
                <a:xfrm>
                  <a:off x="1742" y="6396"/>
                  <a:ext cx="25" cy="23"/>
                </a:xfrm>
                <a:custGeom>
                  <a:avLst/>
                  <a:gdLst/>
                  <a:ahLst/>
                  <a:cxnLst>
                    <a:cxn ang="0">
                      <a:pos x="51" y="5"/>
                    </a:cxn>
                    <a:cxn ang="0">
                      <a:pos x="43" y="1"/>
                    </a:cxn>
                    <a:cxn ang="0">
                      <a:pos x="35" y="0"/>
                    </a:cxn>
                    <a:cxn ang="0">
                      <a:pos x="30" y="5"/>
                    </a:cxn>
                    <a:cxn ang="0">
                      <a:pos x="23" y="12"/>
                    </a:cxn>
                    <a:cxn ang="0">
                      <a:pos x="13" y="15"/>
                    </a:cxn>
                    <a:cxn ang="0">
                      <a:pos x="5" y="19"/>
                    </a:cxn>
                    <a:cxn ang="0">
                      <a:pos x="5" y="14"/>
                    </a:cxn>
                    <a:cxn ang="0">
                      <a:pos x="0" y="26"/>
                    </a:cxn>
                    <a:cxn ang="0">
                      <a:pos x="0" y="33"/>
                    </a:cxn>
                    <a:cxn ang="0">
                      <a:pos x="0" y="40"/>
                    </a:cxn>
                    <a:cxn ang="0">
                      <a:pos x="4" y="45"/>
                    </a:cxn>
                    <a:cxn ang="0">
                      <a:pos x="2" y="36"/>
                    </a:cxn>
                    <a:cxn ang="0">
                      <a:pos x="7" y="26"/>
                    </a:cxn>
                    <a:cxn ang="0">
                      <a:pos x="23" y="21"/>
                    </a:cxn>
                    <a:cxn ang="0">
                      <a:pos x="30" y="22"/>
                    </a:cxn>
                    <a:cxn ang="0">
                      <a:pos x="40" y="26"/>
                    </a:cxn>
                    <a:cxn ang="0">
                      <a:pos x="48" y="15"/>
                    </a:cxn>
                    <a:cxn ang="0">
                      <a:pos x="51" y="5"/>
                    </a:cxn>
                  </a:cxnLst>
                  <a:rect l="0" t="0" r="r" b="b"/>
                  <a:pathLst>
                    <a:path w="51" h="45">
                      <a:moveTo>
                        <a:pt x="51" y="5"/>
                      </a:moveTo>
                      <a:lnTo>
                        <a:pt x="43" y="1"/>
                      </a:lnTo>
                      <a:lnTo>
                        <a:pt x="35" y="0"/>
                      </a:lnTo>
                      <a:lnTo>
                        <a:pt x="30" y="5"/>
                      </a:lnTo>
                      <a:lnTo>
                        <a:pt x="23" y="12"/>
                      </a:lnTo>
                      <a:lnTo>
                        <a:pt x="13" y="15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40"/>
                      </a:lnTo>
                      <a:lnTo>
                        <a:pt x="4" y="45"/>
                      </a:lnTo>
                      <a:lnTo>
                        <a:pt x="2" y="36"/>
                      </a:lnTo>
                      <a:lnTo>
                        <a:pt x="7" y="26"/>
                      </a:lnTo>
                      <a:lnTo>
                        <a:pt x="23" y="21"/>
                      </a:lnTo>
                      <a:lnTo>
                        <a:pt x="30" y="22"/>
                      </a:lnTo>
                      <a:lnTo>
                        <a:pt x="40" y="26"/>
                      </a:lnTo>
                      <a:lnTo>
                        <a:pt x="48" y="15"/>
                      </a:lnTo>
                      <a:lnTo>
                        <a:pt x="51" y="5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64" name="Freeform 28"/>
                <p:cNvSpPr>
                  <a:spLocks/>
                </p:cNvSpPr>
                <p:nvPr/>
              </p:nvSpPr>
              <p:spPr bwMode="auto">
                <a:xfrm>
                  <a:off x="1752" y="6419"/>
                  <a:ext cx="10" cy="5"/>
                </a:xfrm>
                <a:custGeom>
                  <a:avLst/>
                  <a:gdLst/>
                  <a:ahLst/>
                  <a:cxnLst>
                    <a:cxn ang="0">
                      <a:pos x="21" y="4"/>
                    </a:cxn>
                    <a:cxn ang="0">
                      <a:pos x="10" y="0"/>
                    </a:cxn>
                    <a:cxn ang="0">
                      <a:pos x="0" y="4"/>
                    </a:cxn>
                    <a:cxn ang="0">
                      <a:pos x="11" y="11"/>
                    </a:cxn>
                    <a:cxn ang="0">
                      <a:pos x="21" y="4"/>
                    </a:cxn>
                  </a:cxnLst>
                  <a:rect l="0" t="0" r="r" b="b"/>
                  <a:pathLst>
                    <a:path w="21" h="11">
                      <a:moveTo>
                        <a:pt x="21" y="4"/>
                      </a:moveTo>
                      <a:lnTo>
                        <a:pt x="10" y="0"/>
                      </a:lnTo>
                      <a:lnTo>
                        <a:pt x="0" y="4"/>
                      </a:lnTo>
                      <a:lnTo>
                        <a:pt x="11" y="11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65" name="Freeform 29"/>
                <p:cNvSpPr>
                  <a:spLocks/>
                </p:cNvSpPr>
                <p:nvPr/>
              </p:nvSpPr>
              <p:spPr bwMode="auto">
                <a:xfrm>
                  <a:off x="1760" y="6359"/>
                  <a:ext cx="11" cy="5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1" y="0"/>
                    </a:cxn>
                    <a:cxn ang="0">
                      <a:pos x="3" y="4"/>
                    </a:cxn>
                    <a:cxn ang="0">
                      <a:pos x="0" y="9"/>
                    </a:cxn>
                    <a:cxn ang="0">
                      <a:pos x="4" y="11"/>
                    </a:cxn>
                    <a:cxn ang="0">
                      <a:pos x="11" y="7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22" h="11">
                      <a:moveTo>
                        <a:pt x="22" y="0"/>
                      </a:moveTo>
                      <a:lnTo>
                        <a:pt x="11" y="0"/>
                      </a:lnTo>
                      <a:lnTo>
                        <a:pt x="3" y="4"/>
                      </a:lnTo>
                      <a:lnTo>
                        <a:pt x="0" y="9"/>
                      </a:lnTo>
                      <a:lnTo>
                        <a:pt x="4" y="11"/>
                      </a:lnTo>
                      <a:lnTo>
                        <a:pt x="11" y="7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66" name="Freeform 30"/>
                <p:cNvSpPr>
                  <a:spLocks/>
                </p:cNvSpPr>
                <p:nvPr/>
              </p:nvSpPr>
              <p:spPr bwMode="auto">
                <a:xfrm>
                  <a:off x="1751" y="6354"/>
                  <a:ext cx="5" cy="12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1" y="8"/>
                    </a:cxn>
                    <a:cxn ang="0">
                      <a:pos x="6" y="19"/>
                    </a:cxn>
                    <a:cxn ang="0">
                      <a:pos x="11" y="24"/>
                    </a:cxn>
                    <a:cxn ang="0">
                      <a:pos x="3" y="21"/>
                    </a:cxn>
                    <a:cxn ang="0">
                      <a:pos x="0" y="15"/>
                    </a:cxn>
                    <a:cxn ang="0">
                      <a:pos x="0" y="1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1" h="24">
                      <a:moveTo>
                        <a:pt x="5" y="0"/>
                      </a:moveTo>
                      <a:lnTo>
                        <a:pt x="1" y="8"/>
                      </a:lnTo>
                      <a:lnTo>
                        <a:pt x="6" y="19"/>
                      </a:lnTo>
                      <a:lnTo>
                        <a:pt x="11" y="24"/>
                      </a:lnTo>
                      <a:lnTo>
                        <a:pt x="3" y="21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67" name="Freeform 31"/>
                <p:cNvSpPr>
                  <a:spLocks/>
                </p:cNvSpPr>
                <p:nvPr/>
              </p:nvSpPr>
              <p:spPr bwMode="auto">
                <a:xfrm>
                  <a:off x="1722" y="6303"/>
                  <a:ext cx="7" cy="4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15" y="9"/>
                    </a:cxn>
                    <a:cxn ang="0">
                      <a:pos x="8" y="7"/>
                    </a:cxn>
                    <a:cxn ang="0">
                      <a:pos x="4" y="5"/>
                    </a:cxn>
                    <a:cxn ang="0">
                      <a:pos x="0" y="5"/>
                    </a:cxn>
                    <a:cxn ang="0">
                      <a:pos x="5" y="0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9">
                      <a:moveTo>
                        <a:pt x="15" y="0"/>
                      </a:moveTo>
                      <a:lnTo>
                        <a:pt x="15" y="9"/>
                      </a:lnTo>
                      <a:lnTo>
                        <a:pt x="8" y="7"/>
                      </a:lnTo>
                      <a:lnTo>
                        <a:pt x="4" y="5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2" name="Group 32"/>
                <p:cNvGrpSpPr>
                  <a:grpSpLocks/>
                </p:cNvGrpSpPr>
                <p:nvPr/>
              </p:nvGrpSpPr>
              <p:grpSpPr bwMode="auto">
                <a:xfrm>
                  <a:off x="1611" y="6284"/>
                  <a:ext cx="37" cy="72"/>
                  <a:chOff x="1611" y="6284"/>
                  <a:chExt cx="37" cy="72"/>
                </a:xfrm>
              </p:grpSpPr>
              <p:sp>
                <p:nvSpPr>
                  <p:cNvPr id="116769" name="Freeform 33"/>
                  <p:cNvSpPr>
                    <a:spLocks/>
                  </p:cNvSpPr>
                  <p:nvPr/>
                </p:nvSpPr>
                <p:spPr bwMode="auto">
                  <a:xfrm>
                    <a:off x="1619" y="6292"/>
                    <a:ext cx="22" cy="53"/>
                  </a:xfrm>
                  <a:custGeom>
                    <a:avLst/>
                    <a:gdLst/>
                    <a:ahLst/>
                    <a:cxnLst>
                      <a:cxn ang="0">
                        <a:pos x="44" y="21"/>
                      </a:cxn>
                      <a:cxn ang="0">
                        <a:pos x="29" y="9"/>
                      </a:cxn>
                      <a:cxn ang="0">
                        <a:pos x="15" y="12"/>
                      </a:cxn>
                      <a:cxn ang="0">
                        <a:pos x="6" y="30"/>
                      </a:cxn>
                      <a:cxn ang="0">
                        <a:pos x="4" y="53"/>
                      </a:cxn>
                      <a:cxn ang="0">
                        <a:pos x="6" y="72"/>
                      </a:cxn>
                      <a:cxn ang="0">
                        <a:pos x="11" y="88"/>
                      </a:cxn>
                      <a:cxn ang="0">
                        <a:pos x="18" y="65"/>
                      </a:cxn>
                      <a:cxn ang="0">
                        <a:pos x="26" y="51"/>
                      </a:cxn>
                      <a:cxn ang="0">
                        <a:pos x="42" y="42"/>
                      </a:cxn>
                      <a:cxn ang="0">
                        <a:pos x="29" y="60"/>
                      </a:cxn>
                      <a:cxn ang="0">
                        <a:pos x="17" y="75"/>
                      </a:cxn>
                      <a:cxn ang="0">
                        <a:pos x="15" y="93"/>
                      </a:cxn>
                      <a:cxn ang="0">
                        <a:pos x="22" y="105"/>
                      </a:cxn>
                      <a:cxn ang="0">
                        <a:pos x="28" y="107"/>
                      </a:cxn>
                      <a:cxn ang="0">
                        <a:pos x="9" y="104"/>
                      </a:cxn>
                      <a:cxn ang="0">
                        <a:pos x="0" y="79"/>
                      </a:cxn>
                      <a:cxn ang="0">
                        <a:pos x="0" y="51"/>
                      </a:cxn>
                      <a:cxn ang="0">
                        <a:pos x="0" y="23"/>
                      </a:cxn>
                      <a:cxn ang="0">
                        <a:pos x="11" y="7"/>
                      </a:cxn>
                      <a:cxn ang="0">
                        <a:pos x="25" y="0"/>
                      </a:cxn>
                      <a:cxn ang="0">
                        <a:pos x="39" y="4"/>
                      </a:cxn>
                      <a:cxn ang="0">
                        <a:pos x="44" y="21"/>
                      </a:cxn>
                    </a:cxnLst>
                    <a:rect l="0" t="0" r="r" b="b"/>
                    <a:pathLst>
                      <a:path w="44" h="107">
                        <a:moveTo>
                          <a:pt x="44" y="21"/>
                        </a:moveTo>
                        <a:lnTo>
                          <a:pt x="29" y="9"/>
                        </a:lnTo>
                        <a:lnTo>
                          <a:pt x="15" y="12"/>
                        </a:lnTo>
                        <a:lnTo>
                          <a:pt x="6" y="30"/>
                        </a:lnTo>
                        <a:lnTo>
                          <a:pt x="4" y="53"/>
                        </a:lnTo>
                        <a:lnTo>
                          <a:pt x="6" y="72"/>
                        </a:lnTo>
                        <a:lnTo>
                          <a:pt x="11" y="88"/>
                        </a:lnTo>
                        <a:lnTo>
                          <a:pt x="18" y="65"/>
                        </a:lnTo>
                        <a:lnTo>
                          <a:pt x="26" y="51"/>
                        </a:lnTo>
                        <a:lnTo>
                          <a:pt x="42" y="42"/>
                        </a:lnTo>
                        <a:lnTo>
                          <a:pt x="29" y="60"/>
                        </a:lnTo>
                        <a:lnTo>
                          <a:pt x="17" y="75"/>
                        </a:lnTo>
                        <a:lnTo>
                          <a:pt x="15" y="93"/>
                        </a:lnTo>
                        <a:lnTo>
                          <a:pt x="22" y="105"/>
                        </a:lnTo>
                        <a:lnTo>
                          <a:pt x="28" y="107"/>
                        </a:lnTo>
                        <a:lnTo>
                          <a:pt x="9" y="104"/>
                        </a:lnTo>
                        <a:lnTo>
                          <a:pt x="0" y="79"/>
                        </a:lnTo>
                        <a:lnTo>
                          <a:pt x="0" y="51"/>
                        </a:lnTo>
                        <a:lnTo>
                          <a:pt x="0" y="23"/>
                        </a:lnTo>
                        <a:lnTo>
                          <a:pt x="11" y="7"/>
                        </a:lnTo>
                        <a:lnTo>
                          <a:pt x="25" y="0"/>
                        </a:lnTo>
                        <a:lnTo>
                          <a:pt x="39" y="4"/>
                        </a:lnTo>
                        <a:lnTo>
                          <a:pt x="44" y="21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770" name="Freeform 34"/>
                  <p:cNvSpPr>
                    <a:spLocks/>
                  </p:cNvSpPr>
                  <p:nvPr/>
                </p:nvSpPr>
                <p:spPr bwMode="auto">
                  <a:xfrm>
                    <a:off x="1611" y="6284"/>
                    <a:ext cx="37" cy="72"/>
                  </a:xfrm>
                  <a:custGeom>
                    <a:avLst/>
                    <a:gdLst/>
                    <a:ahLst/>
                    <a:cxnLst>
                      <a:cxn ang="0">
                        <a:pos x="72" y="35"/>
                      </a:cxn>
                      <a:cxn ang="0">
                        <a:pos x="61" y="13"/>
                      </a:cxn>
                      <a:cxn ang="0">
                        <a:pos x="42" y="6"/>
                      </a:cxn>
                      <a:cxn ang="0">
                        <a:pos x="20" y="9"/>
                      </a:cxn>
                      <a:cxn ang="0">
                        <a:pos x="11" y="23"/>
                      </a:cxn>
                      <a:cxn ang="0">
                        <a:pos x="5" y="46"/>
                      </a:cxn>
                      <a:cxn ang="0">
                        <a:pos x="5" y="63"/>
                      </a:cxn>
                      <a:cxn ang="0">
                        <a:pos x="8" y="74"/>
                      </a:cxn>
                      <a:cxn ang="0">
                        <a:pos x="8" y="93"/>
                      </a:cxn>
                      <a:cxn ang="0">
                        <a:pos x="11" y="113"/>
                      </a:cxn>
                      <a:cxn ang="0">
                        <a:pos x="28" y="134"/>
                      </a:cxn>
                      <a:cxn ang="0">
                        <a:pos x="38" y="134"/>
                      </a:cxn>
                      <a:cxn ang="0">
                        <a:pos x="50" y="134"/>
                      </a:cxn>
                      <a:cxn ang="0">
                        <a:pos x="50" y="137"/>
                      </a:cxn>
                      <a:cxn ang="0">
                        <a:pos x="41" y="144"/>
                      </a:cxn>
                      <a:cxn ang="0">
                        <a:pos x="30" y="142"/>
                      </a:cxn>
                      <a:cxn ang="0">
                        <a:pos x="16" y="137"/>
                      </a:cxn>
                      <a:cxn ang="0">
                        <a:pos x="5" y="114"/>
                      </a:cxn>
                      <a:cxn ang="0">
                        <a:pos x="3" y="81"/>
                      </a:cxn>
                      <a:cxn ang="0">
                        <a:pos x="0" y="58"/>
                      </a:cxn>
                      <a:cxn ang="0">
                        <a:pos x="0" y="39"/>
                      </a:cxn>
                      <a:cxn ang="0">
                        <a:pos x="6" y="20"/>
                      </a:cxn>
                      <a:cxn ang="0">
                        <a:pos x="14" y="6"/>
                      </a:cxn>
                      <a:cxn ang="0">
                        <a:pos x="33" y="0"/>
                      </a:cxn>
                      <a:cxn ang="0">
                        <a:pos x="61" y="4"/>
                      </a:cxn>
                      <a:cxn ang="0">
                        <a:pos x="71" y="13"/>
                      </a:cxn>
                      <a:cxn ang="0">
                        <a:pos x="72" y="35"/>
                      </a:cxn>
                    </a:cxnLst>
                    <a:rect l="0" t="0" r="r" b="b"/>
                    <a:pathLst>
                      <a:path w="72" h="144">
                        <a:moveTo>
                          <a:pt x="72" y="35"/>
                        </a:moveTo>
                        <a:lnTo>
                          <a:pt x="61" y="13"/>
                        </a:lnTo>
                        <a:lnTo>
                          <a:pt x="42" y="6"/>
                        </a:lnTo>
                        <a:lnTo>
                          <a:pt x="20" y="9"/>
                        </a:lnTo>
                        <a:lnTo>
                          <a:pt x="11" y="23"/>
                        </a:lnTo>
                        <a:lnTo>
                          <a:pt x="5" y="46"/>
                        </a:lnTo>
                        <a:lnTo>
                          <a:pt x="5" y="63"/>
                        </a:lnTo>
                        <a:lnTo>
                          <a:pt x="8" y="74"/>
                        </a:lnTo>
                        <a:lnTo>
                          <a:pt x="8" y="93"/>
                        </a:lnTo>
                        <a:lnTo>
                          <a:pt x="11" y="113"/>
                        </a:lnTo>
                        <a:lnTo>
                          <a:pt x="28" y="134"/>
                        </a:lnTo>
                        <a:lnTo>
                          <a:pt x="38" y="134"/>
                        </a:lnTo>
                        <a:lnTo>
                          <a:pt x="50" y="134"/>
                        </a:lnTo>
                        <a:lnTo>
                          <a:pt x="50" y="137"/>
                        </a:lnTo>
                        <a:lnTo>
                          <a:pt x="41" y="144"/>
                        </a:lnTo>
                        <a:lnTo>
                          <a:pt x="30" y="142"/>
                        </a:lnTo>
                        <a:lnTo>
                          <a:pt x="16" y="137"/>
                        </a:lnTo>
                        <a:lnTo>
                          <a:pt x="5" y="114"/>
                        </a:lnTo>
                        <a:lnTo>
                          <a:pt x="3" y="81"/>
                        </a:lnTo>
                        <a:lnTo>
                          <a:pt x="0" y="58"/>
                        </a:lnTo>
                        <a:lnTo>
                          <a:pt x="0" y="39"/>
                        </a:lnTo>
                        <a:lnTo>
                          <a:pt x="6" y="20"/>
                        </a:lnTo>
                        <a:lnTo>
                          <a:pt x="14" y="6"/>
                        </a:lnTo>
                        <a:lnTo>
                          <a:pt x="33" y="0"/>
                        </a:lnTo>
                        <a:lnTo>
                          <a:pt x="61" y="4"/>
                        </a:lnTo>
                        <a:lnTo>
                          <a:pt x="71" y="13"/>
                        </a:lnTo>
                        <a:lnTo>
                          <a:pt x="72" y="35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35"/>
                <p:cNvGrpSpPr>
                  <a:grpSpLocks/>
                </p:cNvGrpSpPr>
                <p:nvPr/>
              </p:nvGrpSpPr>
              <p:grpSpPr bwMode="auto">
                <a:xfrm>
                  <a:off x="1949" y="6828"/>
                  <a:ext cx="198" cy="119"/>
                  <a:chOff x="1949" y="6828"/>
                  <a:chExt cx="198" cy="119"/>
                </a:xfrm>
              </p:grpSpPr>
              <p:sp>
                <p:nvSpPr>
                  <p:cNvPr id="116772" name="Freeform 36"/>
                  <p:cNvSpPr>
                    <a:spLocks/>
                  </p:cNvSpPr>
                  <p:nvPr/>
                </p:nvSpPr>
                <p:spPr bwMode="auto">
                  <a:xfrm>
                    <a:off x="1949" y="6828"/>
                    <a:ext cx="198" cy="119"/>
                  </a:xfrm>
                  <a:custGeom>
                    <a:avLst/>
                    <a:gdLst/>
                    <a:ahLst/>
                    <a:cxnLst>
                      <a:cxn ang="0">
                        <a:pos x="0" y="141"/>
                      </a:cxn>
                      <a:cxn ang="0">
                        <a:pos x="51" y="131"/>
                      </a:cxn>
                      <a:cxn ang="0">
                        <a:pos x="68" y="127"/>
                      </a:cxn>
                      <a:cxn ang="0">
                        <a:pos x="79" y="117"/>
                      </a:cxn>
                      <a:cxn ang="0">
                        <a:pos x="92" y="101"/>
                      </a:cxn>
                      <a:cxn ang="0">
                        <a:pos x="116" y="78"/>
                      </a:cxn>
                      <a:cxn ang="0">
                        <a:pos x="158" y="43"/>
                      </a:cxn>
                      <a:cxn ang="0">
                        <a:pos x="164" y="31"/>
                      </a:cxn>
                      <a:cxn ang="0">
                        <a:pos x="177" y="21"/>
                      </a:cxn>
                      <a:cxn ang="0">
                        <a:pos x="201" y="17"/>
                      </a:cxn>
                      <a:cxn ang="0">
                        <a:pos x="268" y="5"/>
                      </a:cxn>
                      <a:cxn ang="0">
                        <a:pos x="287" y="0"/>
                      </a:cxn>
                      <a:cxn ang="0">
                        <a:pos x="305" y="8"/>
                      </a:cxn>
                      <a:cxn ang="0">
                        <a:pos x="314" y="14"/>
                      </a:cxn>
                      <a:cxn ang="0">
                        <a:pos x="338" y="26"/>
                      </a:cxn>
                      <a:cxn ang="0">
                        <a:pos x="350" y="31"/>
                      </a:cxn>
                      <a:cxn ang="0">
                        <a:pos x="363" y="35"/>
                      </a:cxn>
                      <a:cxn ang="0">
                        <a:pos x="371" y="42"/>
                      </a:cxn>
                      <a:cxn ang="0">
                        <a:pos x="377" y="56"/>
                      </a:cxn>
                      <a:cxn ang="0">
                        <a:pos x="387" y="66"/>
                      </a:cxn>
                      <a:cxn ang="0">
                        <a:pos x="388" y="75"/>
                      </a:cxn>
                      <a:cxn ang="0">
                        <a:pos x="390" y="80"/>
                      </a:cxn>
                      <a:cxn ang="0">
                        <a:pos x="396" y="92"/>
                      </a:cxn>
                      <a:cxn ang="0">
                        <a:pos x="390" y="99"/>
                      </a:cxn>
                      <a:cxn ang="0">
                        <a:pos x="384" y="103"/>
                      </a:cxn>
                      <a:cxn ang="0">
                        <a:pos x="371" y="101"/>
                      </a:cxn>
                      <a:cxn ang="0">
                        <a:pos x="360" y="98"/>
                      </a:cxn>
                      <a:cxn ang="0">
                        <a:pos x="350" y="91"/>
                      </a:cxn>
                      <a:cxn ang="0">
                        <a:pos x="339" y="91"/>
                      </a:cxn>
                      <a:cxn ang="0">
                        <a:pos x="328" y="89"/>
                      </a:cxn>
                      <a:cxn ang="0">
                        <a:pos x="316" y="84"/>
                      </a:cxn>
                      <a:cxn ang="0">
                        <a:pos x="298" y="87"/>
                      </a:cxn>
                      <a:cxn ang="0">
                        <a:pos x="284" y="92"/>
                      </a:cxn>
                      <a:cxn ang="0">
                        <a:pos x="316" y="99"/>
                      </a:cxn>
                      <a:cxn ang="0">
                        <a:pos x="336" y="106"/>
                      </a:cxn>
                      <a:cxn ang="0">
                        <a:pos x="363" y="117"/>
                      </a:cxn>
                      <a:cxn ang="0">
                        <a:pos x="369" y="124"/>
                      </a:cxn>
                      <a:cxn ang="0">
                        <a:pos x="371" y="131"/>
                      </a:cxn>
                      <a:cxn ang="0">
                        <a:pos x="366" y="134"/>
                      </a:cxn>
                      <a:cxn ang="0">
                        <a:pos x="357" y="140"/>
                      </a:cxn>
                      <a:cxn ang="0">
                        <a:pos x="347" y="140"/>
                      </a:cxn>
                      <a:cxn ang="0">
                        <a:pos x="313" y="131"/>
                      </a:cxn>
                      <a:cxn ang="0">
                        <a:pos x="280" y="127"/>
                      </a:cxn>
                      <a:cxn ang="0">
                        <a:pos x="256" y="131"/>
                      </a:cxn>
                      <a:cxn ang="0">
                        <a:pos x="242" y="140"/>
                      </a:cxn>
                      <a:cxn ang="0">
                        <a:pos x="227" y="152"/>
                      </a:cxn>
                      <a:cxn ang="0">
                        <a:pos x="213" y="166"/>
                      </a:cxn>
                      <a:cxn ang="0">
                        <a:pos x="202" y="185"/>
                      </a:cxn>
                      <a:cxn ang="0">
                        <a:pos x="188" y="199"/>
                      </a:cxn>
                      <a:cxn ang="0">
                        <a:pos x="171" y="208"/>
                      </a:cxn>
                      <a:cxn ang="0">
                        <a:pos x="153" y="210"/>
                      </a:cxn>
                      <a:cxn ang="0">
                        <a:pos x="136" y="211"/>
                      </a:cxn>
                      <a:cxn ang="0">
                        <a:pos x="112" y="211"/>
                      </a:cxn>
                      <a:cxn ang="0">
                        <a:pos x="87" y="215"/>
                      </a:cxn>
                      <a:cxn ang="0">
                        <a:pos x="67" y="225"/>
                      </a:cxn>
                      <a:cxn ang="0">
                        <a:pos x="0" y="238"/>
                      </a:cxn>
                      <a:cxn ang="0">
                        <a:pos x="0" y="141"/>
                      </a:cxn>
                    </a:cxnLst>
                    <a:rect l="0" t="0" r="r" b="b"/>
                    <a:pathLst>
                      <a:path w="396" h="238">
                        <a:moveTo>
                          <a:pt x="0" y="141"/>
                        </a:moveTo>
                        <a:lnTo>
                          <a:pt x="51" y="131"/>
                        </a:lnTo>
                        <a:lnTo>
                          <a:pt x="68" y="127"/>
                        </a:lnTo>
                        <a:lnTo>
                          <a:pt x="79" y="117"/>
                        </a:lnTo>
                        <a:lnTo>
                          <a:pt x="92" y="101"/>
                        </a:lnTo>
                        <a:lnTo>
                          <a:pt x="116" y="78"/>
                        </a:lnTo>
                        <a:lnTo>
                          <a:pt x="158" y="43"/>
                        </a:lnTo>
                        <a:lnTo>
                          <a:pt x="164" y="31"/>
                        </a:lnTo>
                        <a:lnTo>
                          <a:pt x="177" y="21"/>
                        </a:lnTo>
                        <a:lnTo>
                          <a:pt x="201" y="17"/>
                        </a:lnTo>
                        <a:lnTo>
                          <a:pt x="268" y="5"/>
                        </a:lnTo>
                        <a:lnTo>
                          <a:pt x="287" y="0"/>
                        </a:lnTo>
                        <a:lnTo>
                          <a:pt x="305" y="8"/>
                        </a:lnTo>
                        <a:lnTo>
                          <a:pt x="314" y="14"/>
                        </a:lnTo>
                        <a:lnTo>
                          <a:pt x="338" y="26"/>
                        </a:lnTo>
                        <a:lnTo>
                          <a:pt x="350" y="31"/>
                        </a:lnTo>
                        <a:lnTo>
                          <a:pt x="363" y="35"/>
                        </a:lnTo>
                        <a:lnTo>
                          <a:pt x="371" y="42"/>
                        </a:lnTo>
                        <a:lnTo>
                          <a:pt x="377" y="56"/>
                        </a:lnTo>
                        <a:lnTo>
                          <a:pt x="387" y="66"/>
                        </a:lnTo>
                        <a:lnTo>
                          <a:pt x="388" y="75"/>
                        </a:lnTo>
                        <a:lnTo>
                          <a:pt x="390" y="80"/>
                        </a:lnTo>
                        <a:lnTo>
                          <a:pt x="396" y="92"/>
                        </a:lnTo>
                        <a:lnTo>
                          <a:pt x="390" y="99"/>
                        </a:lnTo>
                        <a:lnTo>
                          <a:pt x="384" y="103"/>
                        </a:lnTo>
                        <a:lnTo>
                          <a:pt x="371" y="101"/>
                        </a:lnTo>
                        <a:lnTo>
                          <a:pt x="360" y="98"/>
                        </a:lnTo>
                        <a:lnTo>
                          <a:pt x="350" y="91"/>
                        </a:lnTo>
                        <a:lnTo>
                          <a:pt x="339" y="91"/>
                        </a:lnTo>
                        <a:lnTo>
                          <a:pt x="328" y="89"/>
                        </a:lnTo>
                        <a:lnTo>
                          <a:pt x="316" y="84"/>
                        </a:lnTo>
                        <a:lnTo>
                          <a:pt x="298" y="87"/>
                        </a:lnTo>
                        <a:lnTo>
                          <a:pt x="284" y="92"/>
                        </a:lnTo>
                        <a:lnTo>
                          <a:pt x="316" y="99"/>
                        </a:lnTo>
                        <a:lnTo>
                          <a:pt x="336" y="106"/>
                        </a:lnTo>
                        <a:lnTo>
                          <a:pt x="363" y="117"/>
                        </a:lnTo>
                        <a:lnTo>
                          <a:pt x="369" y="124"/>
                        </a:lnTo>
                        <a:lnTo>
                          <a:pt x="371" y="131"/>
                        </a:lnTo>
                        <a:lnTo>
                          <a:pt x="366" y="134"/>
                        </a:lnTo>
                        <a:lnTo>
                          <a:pt x="357" y="140"/>
                        </a:lnTo>
                        <a:lnTo>
                          <a:pt x="347" y="140"/>
                        </a:lnTo>
                        <a:lnTo>
                          <a:pt x="313" y="131"/>
                        </a:lnTo>
                        <a:lnTo>
                          <a:pt x="280" y="127"/>
                        </a:lnTo>
                        <a:lnTo>
                          <a:pt x="256" y="131"/>
                        </a:lnTo>
                        <a:lnTo>
                          <a:pt x="242" y="140"/>
                        </a:lnTo>
                        <a:lnTo>
                          <a:pt x="227" y="152"/>
                        </a:lnTo>
                        <a:lnTo>
                          <a:pt x="213" y="166"/>
                        </a:lnTo>
                        <a:lnTo>
                          <a:pt x="202" y="185"/>
                        </a:lnTo>
                        <a:lnTo>
                          <a:pt x="188" y="199"/>
                        </a:lnTo>
                        <a:lnTo>
                          <a:pt x="171" y="208"/>
                        </a:lnTo>
                        <a:lnTo>
                          <a:pt x="153" y="210"/>
                        </a:lnTo>
                        <a:lnTo>
                          <a:pt x="136" y="211"/>
                        </a:lnTo>
                        <a:lnTo>
                          <a:pt x="112" y="211"/>
                        </a:lnTo>
                        <a:lnTo>
                          <a:pt x="87" y="215"/>
                        </a:lnTo>
                        <a:lnTo>
                          <a:pt x="67" y="225"/>
                        </a:lnTo>
                        <a:lnTo>
                          <a:pt x="0" y="238"/>
                        </a:lnTo>
                        <a:lnTo>
                          <a:pt x="0" y="141"/>
                        </a:lnTo>
                        <a:close/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 w="2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773" name="Freeform 37"/>
                  <p:cNvSpPr>
                    <a:spLocks/>
                  </p:cNvSpPr>
                  <p:nvPr/>
                </p:nvSpPr>
                <p:spPr bwMode="auto">
                  <a:xfrm>
                    <a:off x="2074" y="6849"/>
                    <a:ext cx="63" cy="15"/>
                  </a:xfrm>
                  <a:custGeom>
                    <a:avLst/>
                    <a:gdLst/>
                    <a:ahLst/>
                    <a:cxnLst>
                      <a:cxn ang="0">
                        <a:pos x="126" y="29"/>
                      </a:cxn>
                      <a:cxn ang="0">
                        <a:pos x="106" y="21"/>
                      </a:cxn>
                      <a:cxn ang="0">
                        <a:pos x="88" y="17"/>
                      </a:cxn>
                      <a:cxn ang="0">
                        <a:pos x="66" y="10"/>
                      </a:cxn>
                      <a:cxn ang="0">
                        <a:pos x="47" y="5"/>
                      </a:cxn>
                      <a:cxn ang="0">
                        <a:pos x="19" y="10"/>
                      </a:cxn>
                      <a:cxn ang="0">
                        <a:pos x="0" y="10"/>
                      </a:cxn>
                      <a:cxn ang="0">
                        <a:pos x="29" y="5"/>
                      </a:cxn>
                      <a:cxn ang="0">
                        <a:pos x="55" y="0"/>
                      </a:cxn>
                      <a:cxn ang="0">
                        <a:pos x="87" y="14"/>
                      </a:cxn>
                      <a:cxn ang="0">
                        <a:pos x="104" y="17"/>
                      </a:cxn>
                      <a:cxn ang="0">
                        <a:pos x="126" y="28"/>
                      </a:cxn>
                      <a:cxn ang="0">
                        <a:pos x="126" y="29"/>
                      </a:cxn>
                    </a:cxnLst>
                    <a:rect l="0" t="0" r="r" b="b"/>
                    <a:pathLst>
                      <a:path w="126" h="29">
                        <a:moveTo>
                          <a:pt x="126" y="29"/>
                        </a:moveTo>
                        <a:lnTo>
                          <a:pt x="106" y="21"/>
                        </a:lnTo>
                        <a:lnTo>
                          <a:pt x="88" y="17"/>
                        </a:lnTo>
                        <a:lnTo>
                          <a:pt x="66" y="10"/>
                        </a:lnTo>
                        <a:lnTo>
                          <a:pt x="47" y="5"/>
                        </a:lnTo>
                        <a:lnTo>
                          <a:pt x="19" y="10"/>
                        </a:lnTo>
                        <a:lnTo>
                          <a:pt x="0" y="10"/>
                        </a:lnTo>
                        <a:lnTo>
                          <a:pt x="29" y="5"/>
                        </a:lnTo>
                        <a:lnTo>
                          <a:pt x="55" y="0"/>
                        </a:lnTo>
                        <a:lnTo>
                          <a:pt x="87" y="14"/>
                        </a:lnTo>
                        <a:lnTo>
                          <a:pt x="104" y="17"/>
                        </a:lnTo>
                        <a:lnTo>
                          <a:pt x="126" y="28"/>
                        </a:lnTo>
                        <a:lnTo>
                          <a:pt x="126" y="29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774" name="Freeform 38"/>
                  <p:cNvSpPr>
                    <a:spLocks/>
                  </p:cNvSpPr>
                  <p:nvPr/>
                </p:nvSpPr>
                <p:spPr bwMode="auto">
                  <a:xfrm>
                    <a:off x="2050" y="6834"/>
                    <a:ext cx="53" cy="10"/>
                  </a:xfrm>
                  <a:custGeom>
                    <a:avLst/>
                    <a:gdLst/>
                    <a:ahLst/>
                    <a:cxnLst>
                      <a:cxn ang="0">
                        <a:pos x="78" y="0"/>
                      </a:cxn>
                      <a:cxn ang="0">
                        <a:pos x="92" y="0"/>
                      </a:cxn>
                      <a:cxn ang="0">
                        <a:pos x="107" y="7"/>
                      </a:cxn>
                      <a:cxn ang="0">
                        <a:pos x="96" y="7"/>
                      </a:cxn>
                      <a:cxn ang="0">
                        <a:pos x="79" y="4"/>
                      </a:cxn>
                      <a:cxn ang="0">
                        <a:pos x="46" y="12"/>
                      </a:cxn>
                      <a:cxn ang="0">
                        <a:pos x="25" y="18"/>
                      </a:cxn>
                      <a:cxn ang="0">
                        <a:pos x="5" y="21"/>
                      </a:cxn>
                      <a:cxn ang="0">
                        <a:pos x="0" y="18"/>
                      </a:cxn>
                      <a:cxn ang="0">
                        <a:pos x="24" y="14"/>
                      </a:cxn>
                      <a:cxn ang="0">
                        <a:pos x="52" y="7"/>
                      </a:cxn>
                      <a:cxn ang="0">
                        <a:pos x="78" y="0"/>
                      </a:cxn>
                    </a:cxnLst>
                    <a:rect l="0" t="0" r="r" b="b"/>
                    <a:pathLst>
                      <a:path w="107" h="21">
                        <a:moveTo>
                          <a:pt x="78" y="0"/>
                        </a:moveTo>
                        <a:lnTo>
                          <a:pt x="92" y="0"/>
                        </a:lnTo>
                        <a:lnTo>
                          <a:pt x="107" y="7"/>
                        </a:lnTo>
                        <a:lnTo>
                          <a:pt x="96" y="7"/>
                        </a:lnTo>
                        <a:lnTo>
                          <a:pt x="79" y="4"/>
                        </a:lnTo>
                        <a:lnTo>
                          <a:pt x="46" y="12"/>
                        </a:lnTo>
                        <a:lnTo>
                          <a:pt x="25" y="18"/>
                        </a:lnTo>
                        <a:lnTo>
                          <a:pt x="5" y="21"/>
                        </a:lnTo>
                        <a:lnTo>
                          <a:pt x="0" y="18"/>
                        </a:lnTo>
                        <a:lnTo>
                          <a:pt x="24" y="14"/>
                        </a:lnTo>
                        <a:lnTo>
                          <a:pt x="52" y="7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775" name="Freeform 39"/>
                  <p:cNvSpPr>
                    <a:spLocks/>
                  </p:cNvSpPr>
                  <p:nvPr/>
                </p:nvSpPr>
                <p:spPr bwMode="auto">
                  <a:xfrm>
                    <a:off x="2072" y="6871"/>
                    <a:ext cx="22" cy="5"/>
                  </a:xfrm>
                  <a:custGeom>
                    <a:avLst/>
                    <a:gdLst/>
                    <a:ahLst/>
                    <a:cxnLst>
                      <a:cxn ang="0">
                        <a:pos x="45" y="6"/>
                      </a:cxn>
                      <a:cxn ang="0">
                        <a:pos x="38" y="11"/>
                      </a:cxn>
                      <a:cxn ang="0">
                        <a:pos x="22" y="7"/>
                      </a:cxn>
                      <a:cxn ang="0">
                        <a:pos x="5" y="7"/>
                      </a:cxn>
                      <a:cxn ang="0">
                        <a:pos x="0" y="0"/>
                      </a:cxn>
                      <a:cxn ang="0">
                        <a:pos x="13" y="2"/>
                      </a:cxn>
                      <a:cxn ang="0">
                        <a:pos x="45" y="6"/>
                      </a:cxn>
                    </a:cxnLst>
                    <a:rect l="0" t="0" r="r" b="b"/>
                    <a:pathLst>
                      <a:path w="45" h="11">
                        <a:moveTo>
                          <a:pt x="45" y="6"/>
                        </a:moveTo>
                        <a:lnTo>
                          <a:pt x="38" y="11"/>
                        </a:lnTo>
                        <a:lnTo>
                          <a:pt x="22" y="7"/>
                        </a:lnTo>
                        <a:lnTo>
                          <a:pt x="5" y="7"/>
                        </a:lnTo>
                        <a:lnTo>
                          <a:pt x="0" y="0"/>
                        </a:lnTo>
                        <a:lnTo>
                          <a:pt x="13" y="2"/>
                        </a:lnTo>
                        <a:lnTo>
                          <a:pt x="45" y="6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776" name="Freeform 40"/>
                  <p:cNvSpPr>
                    <a:spLocks/>
                  </p:cNvSpPr>
                  <p:nvPr/>
                </p:nvSpPr>
                <p:spPr bwMode="auto">
                  <a:xfrm>
                    <a:off x="2118" y="6889"/>
                    <a:ext cx="6" cy="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6"/>
                      </a:cxn>
                      <a:cxn ang="0">
                        <a:pos x="11" y="1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1" h="11">
                        <a:moveTo>
                          <a:pt x="0" y="0"/>
                        </a:moveTo>
                        <a:lnTo>
                          <a:pt x="4" y="6"/>
                        </a:lnTo>
                        <a:lnTo>
                          <a:pt x="11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777" name="Freeform 41"/>
                  <p:cNvSpPr>
                    <a:spLocks/>
                  </p:cNvSpPr>
                  <p:nvPr/>
                </p:nvSpPr>
                <p:spPr bwMode="auto">
                  <a:xfrm>
                    <a:off x="2042" y="6858"/>
                    <a:ext cx="11" cy="12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9" y="7"/>
                      </a:cxn>
                      <a:cxn ang="0">
                        <a:pos x="19" y="14"/>
                      </a:cxn>
                      <a:cxn ang="0">
                        <a:pos x="0" y="25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25">
                        <a:moveTo>
                          <a:pt x="23" y="0"/>
                        </a:moveTo>
                        <a:lnTo>
                          <a:pt x="19" y="7"/>
                        </a:lnTo>
                        <a:lnTo>
                          <a:pt x="19" y="14"/>
                        </a:lnTo>
                        <a:lnTo>
                          <a:pt x="0" y="25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778" name="Freeform 42"/>
                  <p:cNvSpPr>
                    <a:spLocks/>
                  </p:cNvSpPr>
                  <p:nvPr/>
                </p:nvSpPr>
                <p:spPr bwMode="auto">
                  <a:xfrm>
                    <a:off x="2060" y="6878"/>
                    <a:ext cx="4" cy="1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9"/>
                      </a:cxn>
                      <a:cxn ang="0">
                        <a:pos x="8" y="2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8" h="20">
                        <a:moveTo>
                          <a:pt x="1" y="0"/>
                        </a:moveTo>
                        <a:lnTo>
                          <a:pt x="0" y="9"/>
                        </a:lnTo>
                        <a:lnTo>
                          <a:pt x="8" y="2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779" name="Freeform 43"/>
                  <p:cNvSpPr>
                    <a:spLocks/>
                  </p:cNvSpPr>
                  <p:nvPr/>
                </p:nvSpPr>
                <p:spPr bwMode="auto">
                  <a:xfrm>
                    <a:off x="2133" y="6868"/>
                    <a:ext cx="6" cy="8"/>
                  </a:xfrm>
                  <a:custGeom>
                    <a:avLst/>
                    <a:gdLst/>
                    <a:ahLst/>
                    <a:cxnLst>
                      <a:cxn ang="0">
                        <a:pos x="13" y="16"/>
                      </a:cxn>
                      <a:cxn ang="0">
                        <a:pos x="5" y="14"/>
                      </a:cxn>
                      <a:cxn ang="0">
                        <a:pos x="2" y="9"/>
                      </a:cxn>
                      <a:cxn ang="0">
                        <a:pos x="2" y="0"/>
                      </a:cxn>
                      <a:cxn ang="0">
                        <a:pos x="0" y="9"/>
                      </a:cxn>
                      <a:cxn ang="0">
                        <a:pos x="2" y="14"/>
                      </a:cxn>
                      <a:cxn ang="0">
                        <a:pos x="13" y="16"/>
                      </a:cxn>
                    </a:cxnLst>
                    <a:rect l="0" t="0" r="r" b="b"/>
                    <a:pathLst>
                      <a:path w="13" h="16">
                        <a:moveTo>
                          <a:pt x="13" y="16"/>
                        </a:moveTo>
                        <a:lnTo>
                          <a:pt x="5" y="14"/>
                        </a:lnTo>
                        <a:lnTo>
                          <a:pt x="2" y="9"/>
                        </a:lnTo>
                        <a:lnTo>
                          <a:pt x="2" y="0"/>
                        </a:lnTo>
                        <a:lnTo>
                          <a:pt x="0" y="9"/>
                        </a:lnTo>
                        <a:lnTo>
                          <a:pt x="2" y="14"/>
                        </a:lnTo>
                        <a:lnTo>
                          <a:pt x="13" y="16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6780" name="Freeform 44"/>
                <p:cNvSpPr>
                  <a:spLocks/>
                </p:cNvSpPr>
                <p:nvPr/>
              </p:nvSpPr>
              <p:spPr bwMode="auto">
                <a:xfrm>
                  <a:off x="1467" y="6430"/>
                  <a:ext cx="676" cy="1118"/>
                </a:xfrm>
                <a:custGeom>
                  <a:avLst/>
                  <a:gdLst/>
                  <a:ahLst/>
                  <a:cxnLst>
                    <a:cxn ang="0">
                      <a:pos x="196" y="0"/>
                    </a:cxn>
                    <a:cxn ang="0">
                      <a:pos x="396" y="203"/>
                    </a:cxn>
                    <a:cxn ang="0">
                      <a:pos x="464" y="352"/>
                    </a:cxn>
                    <a:cxn ang="0">
                      <a:pos x="577" y="579"/>
                    </a:cxn>
                    <a:cxn ang="0">
                      <a:pos x="602" y="681"/>
                    </a:cxn>
                    <a:cxn ang="0">
                      <a:pos x="591" y="772"/>
                    </a:cxn>
                    <a:cxn ang="0">
                      <a:pos x="584" y="856"/>
                    </a:cxn>
                    <a:cxn ang="0">
                      <a:pos x="916" y="931"/>
                    </a:cxn>
                    <a:cxn ang="0">
                      <a:pos x="1016" y="961"/>
                    </a:cxn>
                    <a:cxn ang="0">
                      <a:pos x="1030" y="1044"/>
                    </a:cxn>
                    <a:cxn ang="0">
                      <a:pos x="841" y="1091"/>
                    </a:cxn>
                    <a:cxn ang="0">
                      <a:pos x="656" y="1105"/>
                    </a:cxn>
                    <a:cxn ang="0">
                      <a:pos x="591" y="1187"/>
                    </a:cxn>
                    <a:cxn ang="0">
                      <a:pos x="580" y="1294"/>
                    </a:cxn>
                    <a:cxn ang="0">
                      <a:pos x="609" y="1336"/>
                    </a:cxn>
                    <a:cxn ang="0">
                      <a:pos x="689" y="1364"/>
                    </a:cxn>
                    <a:cxn ang="0">
                      <a:pos x="774" y="1409"/>
                    </a:cxn>
                    <a:cxn ang="0">
                      <a:pos x="1135" y="1557"/>
                    </a:cxn>
                    <a:cxn ang="0">
                      <a:pos x="1231" y="1649"/>
                    </a:cxn>
                    <a:cxn ang="0">
                      <a:pos x="1324" y="1921"/>
                    </a:cxn>
                    <a:cxn ang="0">
                      <a:pos x="1220" y="2236"/>
                    </a:cxn>
                    <a:cxn ang="0">
                      <a:pos x="1034" y="2208"/>
                    </a:cxn>
                    <a:cxn ang="0">
                      <a:pos x="978" y="2068"/>
                    </a:cxn>
                    <a:cxn ang="0">
                      <a:pos x="1014" y="1933"/>
                    </a:cxn>
                    <a:cxn ang="0">
                      <a:pos x="664" y="1870"/>
                    </a:cxn>
                    <a:cxn ang="0">
                      <a:pos x="287" y="1865"/>
                    </a:cxn>
                    <a:cxn ang="0">
                      <a:pos x="114" y="1842"/>
                    </a:cxn>
                    <a:cxn ang="0">
                      <a:pos x="33" y="1770"/>
                    </a:cxn>
                    <a:cxn ang="0">
                      <a:pos x="10" y="1653"/>
                    </a:cxn>
                    <a:cxn ang="0">
                      <a:pos x="51" y="1462"/>
                    </a:cxn>
                    <a:cxn ang="0">
                      <a:pos x="98" y="1292"/>
                    </a:cxn>
                    <a:cxn ang="0">
                      <a:pos x="89" y="1161"/>
                    </a:cxn>
                    <a:cxn ang="0">
                      <a:pos x="93" y="1035"/>
                    </a:cxn>
                    <a:cxn ang="0">
                      <a:pos x="18" y="744"/>
                    </a:cxn>
                    <a:cxn ang="0">
                      <a:pos x="0" y="466"/>
                    </a:cxn>
                    <a:cxn ang="0">
                      <a:pos x="30" y="317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353" h="2236">
                      <a:moveTo>
                        <a:pt x="167" y="101"/>
                      </a:moveTo>
                      <a:lnTo>
                        <a:pt x="196" y="0"/>
                      </a:lnTo>
                      <a:lnTo>
                        <a:pt x="420" y="126"/>
                      </a:lnTo>
                      <a:lnTo>
                        <a:pt x="396" y="203"/>
                      </a:lnTo>
                      <a:lnTo>
                        <a:pt x="427" y="280"/>
                      </a:lnTo>
                      <a:lnTo>
                        <a:pt x="464" y="352"/>
                      </a:lnTo>
                      <a:lnTo>
                        <a:pt x="513" y="474"/>
                      </a:lnTo>
                      <a:lnTo>
                        <a:pt x="577" y="579"/>
                      </a:lnTo>
                      <a:lnTo>
                        <a:pt x="598" y="641"/>
                      </a:lnTo>
                      <a:lnTo>
                        <a:pt x="602" y="681"/>
                      </a:lnTo>
                      <a:lnTo>
                        <a:pt x="601" y="728"/>
                      </a:lnTo>
                      <a:lnTo>
                        <a:pt x="591" y="772"/>
                      </a:lnTo>
                      <a:lnTo>
                        <a:pt x="584" y="811"/>
                      </a:lnTo>
                      <a:lnTo>
                        <a:pt x="584" y="856"/>
                      </a:lnTo>
                      <a:lnTo>
                        <a:pt x="796" y="917"/>
                      </a:lnTo>
                      <a:lnTo>
                        <a:pt x="916" y="931"/>
                      </a:lnTo>
                      <a:lnTo>
                        <a:pt x="1003" y="924"/>
                      </a:lnTo>
                      <a:lnTo>
                        <a:pt x="1016" y="961"/>
                      </a:lnTo>
                      <a:lnTo>
                        <a:pt x="1023" y="1000"/>
                      </a:lnTo>
                      <a:lnTo>
                        <a:pt x="1030" y="1044"/>
                      </a:lnTo>
                      <a:lnTo>
                        <a:pt x="941" y="1077"/>
                      </a:lnTo>
                      <a:lnTo>
                        <a:pt x="841" y="1091"/>
                      </a:lnTo>
                      <a:lnTo>
                        <a:pt x="757" y="1091"/>
                      </a:lnTo>
                      <a:lnTo>
                        <a:pt x="656" y="1105"/>
                      </a:lnTo>
                      <a:lnTo>
                        <a:pt x="591" y="1091"/>
                      </a:lnTo>
                      <a:lnTo>
                        <a:pt x="591" y="1187"/>
                      </a:lnTo>
                      <a:lnTo>
                        <a:pt x="571" y="1241"/>
                      </a:lnTo>
                      <a:lnTo>
                        <a:pt x="580" y="1294"/>
                      </a:lnTo>
                      <a:lnTo>
                        <a:pt x="574" y="1332"/>
                      </a:lnTo>
                      <a:lnTo>
                        <a:pt x="609" y="1336"/>
                      </a:lnTo>
                      <a:lnTo>
                        <a:pt x="631" y="1353"/>
                      </a:lnTo>
                      <a:lnTo>
                        <a:pt x="689" y="1364"/>
                      </a:lnTo>
                      <a:lnTo>
                        <a:pt x="732" y="1397"/>
                      </a:lnTo>
                      <a:lnTo>
                        <a:pt x="774" y="1409"/>
                      </a:lnTo>
                      <a:lnTo>
                        <a:pt x="1045" y="1518"/>
                      </a:lnTo>
                      <a:lnTo>
                        <a:pt x="1135" y="1557"/>
                      </a:lnTo>
                      <a:lnTo>
                        <a:pt x="1194" y="1585"/>
                      </a:lnTo>
                      <a:lnTo>
                        <a:pt x="1231" y="1649"/>
                      </a:lnTo>
                      <a:lnTo>
                        <a:pt x="1276" y="1753"/>
                      </a:lnTo>
                      <a:lnTo>
                        <a:pt x="1324" y="1921"/>
                      </a:lnTo>
                      <a:lnTo>
                        <a:pt x="1353" y="2190"/>
                      </a:lnTo>
                      <a:lnTo>
                        <a:pt x="1220" y="2236"/>
                      </a:lnTo>
                      <a:lnTo>
                        <a:pt x="1115" y="2231"/>
                      </a:lnTo>
                      <a:lnTo>
                        <a:pt x="1034" y="2208"/>
                      </a:lnTo>
                      <a:lnTo>
                        <a:pt x="968" y="2180"/>
                      </a:lnTo>
                      <a:lnTo>
                        <a:pt x="978" y="2068"/>
                      </a:lnTo>
                      <a:lnTo>
                        <a:pt x="1009" y="1972"/>
                      </a:lnTo>
                      <a:lnTo>
                        <a:pt x="1014" y="1933"/>
                      </a:lnTo>
                      <a:lnTo>
                        <a:pt x="826" y="1921"/>
                      </a:lnTo>
                      <a:lnTo>
                        <a:pt x="664" y="1870"/>
                      </a:lnTo>
                      <a:lnTo>
                        <a:pt x="432" y="1863"/>
                      </a:lnTo>
                      <a:lnTo>
                        <a:pt x="287" y="1865"/>
                      </a:lnTo>
                      <a:lnTo>
                        <a:pt x="205" y="1870"/>
                      </a:lnTo>
                      <a:lnTo>
                        <a:pt x="114" y="1842"/>
                      </a:lnTo>
                      <a:lnTo>
                        <a:pt x="81" y="1823"/>
                      </a:lnTo>
                      <a:lnTo>
                        <a:pt x="33" y="1770"/>
                      </a:lnTo>
                      <a:lnTo>
                        <a:pt x="24" y="1732"/>
                      </a:lnTo>
                      <a:lnTo>
                        <a:pt x="10" y="1653"/>
                      </a:lnTo>
                      <a:lnTo>
                        <a:pt x="19" y="1583"/>
                      </a:lnTo>
                      <a:lnTo>
                        <a:pt x="51" y="1462"/>
                      </a:lnTo>
                      <a:lnTo>
                        <a:pt x="92" y="1341"/>
                      </a:lnTo>
                      <a:lnTo>
                        <a:pt x="98" y="1292"/>
                      </a:lnTo>
                      <a:lnTo>
                        <a:pt x="85" y="1259"/>
                      </a:lnTo>
                      <a:lnTo>
                        <a:pt x="89" y="1161"/>
                      </a:lnTo>
                      <a:lnTo>
                        <a:pt x="103" y="1122"/>
                      </a:lnTo>
                      <a:lnTo>
                        <a:pt x="93" y="1035"/>
                      </a:lnTo>
                      <a:lnTo>
                        <a:pt x="63" y="912"/>
                      </a:lnTo>
                      <a:lnTo>
                        <a:pt x="18" y="744"/>
                      </a:lnTo>
                      <a:lnTo>
                        <a:pt x="0" y="592"/>
                      </a:lnTo>
                      <a:lnTo>
                        <a:pt x="0" y="466"/>
                      </a:lnTo>
                      <a:lnTo>
                        <a:pt x="11" y="371"/>
                      </a:lnTo>
                      <a:lnTo>
                        <a:pt x="30" y="317"/>
                      </a:lnTo>
                      <a:lnTo>
                        <a:pt x="54" y="252"/>
                      </a:lnTo>
                      <a:lnTo>
                        <a:pt x="82" y="182"/>
                      </a:lnTo>
                      <a:lnTo>
                        <a:pt x="167" y="101"/>
                      </a:lnTo>
                      <a:close/>
                    </a:path>
                  </a:pathLst>
                </a:custGeom>
                <a:blipFill dpi="0" rotWithShape="0">
                  <a:blip r:embed="rId7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81" name="Freeform 45"/>
                <p:cNvSpPr>
                  <a:spLocks/>
                </p:cNvSpPr>
                <p:nvPr/>
              </p:nvSpPr>
              <p:spPr bwMode="auto">
                <a:xfrm>
                  <a:off x="1540" y="6518"/>
                  <a:ext cx="434" cy="45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0"/>
                    </a:cxn>
                    <a:cxn ang="0">
                      <a:pos x="183" y="44"/>
                    </a:cxn>
                    <a:cxn ang="0">
                      <a:pos x="205" y="94"/>
                    </a:cxn>
                    <a:cxn ang="0">
                      <a:pos x="208" y="161"/>
                    </a:cxn>
                    <a:cxn ang="0">
                      <a:pos x="227" y="259"/>
                    </a:cxn>
                    <a:cxn ang="0">
                      <a:pos x="254" y="345"/>
                    </a:cxn>
                    <a:cxn ang="0">
                      <a:pos x="288" y="446"/>
                    </a:cxn>
                    <a:cxn ang="0">
                      <a:pos x="309" y="525"/>
                    </a:cxn>
                    <a:cxn ang="0">
                      <a:pos x="336" y="606"/>
                    </a:cxn>
                    <a:cxn ang="0">
                      <a:pos x="257" y="639"/>
                    </a:cxn>
                    <a:cxn ang="0">
                      <a:pos x="345" y="625"/>
                    </a:cxn>
                    <a:cxn ang="0">
                      <a:pos x="364" y="658"/>
                    </a:cxn>
                    <a:cxn ang="0">
                      <a:pos x="326" y="695"/>
                    </a:cxn>
                    <a:cxn ang="0">
                      <a:pos x="380" y="672"/>
                    </a:cxn>
                    <a:cxn ang="0">
                      <a:pos x="443" y="698"/>
                    </a:cxn>
                    <a:cxn ang="0">
                      <a:pos x="523" y="719"/>
                    </a:cxn>
                    <a:cxn ang="0">
                      <a:pos x="624" y="751"/>
                    </a:cxn>
                    <a:cxn ang="0">
                      <a:pos x="700" y="760"/>
                    </a:cxn>
                    <a:cxn ang="0">
                      <a:pos x="788" y="770"/>
                    </a:cxn>
                    <a:cxn ang="0">
                      <a:pos x="846" y="765"/>
                    </a:cxn>
                    <a:cxn ang="0">
                      <a:pos x="856" y="786"/>
                    </a:cxn>
                    <a:cxn ang="0">
                      <a:pos x="867" y="830"/>
                    </a:cxn>
                    <a:cxn ang="0">
                      <a:pos x="867" y="861"/>
                    </a:cxn>
                    <a:cxn ang="0">
                      <a:pos x="805" y="889"/>
                    </a:cxn>
                    <a:cxn ang="0">
                      <a:pos x="794" y="865"/>
                    </a:cxn>
                    <a:cxn ang="0">
                      <a:pos x="780" y="889"/>
                    </a:cxn>
                    <a:cxn ang="0">
                      <a:pos x="690" y="900"/>
                    </a:cxn>
                    <a:cxn ang="0">
                      <a:pos x="522" y="914"/>
                    </a:cxn>
                    <a:cxn ang="0">
                      <a:pos x="306" y="870"/>
                    </a:cxn>
                    <a:cxn ang="0">
                      <a:pos x="255" y="856"/>
                    </a:cxn>
                    <a:cxn ang="0">
                      <a:pos x="189" y="733"/>
                    </a:cxn>
                    <a:cxn ang="0">
                      <a:pos x="96" y="520"/>
                    </a:cxn>
                    <a:cxn ang="0">
                      <a:pos x="30" y="285"/>
                    </a:cxn>
                    <a:cxn ang="0">
                      <a:pos x="0" y="192"/>
                    </a:cxn>
                    <a:cxn ang="0">
                      <a:pos x="9" y="96"/>
                    </a:cxn>
                    <a:cxn ang="0">
                      <a:pos x="41" y="28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867" h="914">
                      <a:moveTo>
                        <a:pt x="83" y="0"/>
                      </a:moveTo>
                      <a:lnTo>
                        <a:pt x="134" y="10"/>
                      </a:lnTo>
                      <a:lnTo>
                        <a:pt x="183" y="44"/>
                      </a:lnTo>
                      <a:lnTo>
                        <a:pt x="205" y="94"/>
                      </a:lnTo>
                      <a:lnTo>
                        <a:pt x="208" y="161"/>
                      </a:lnTo>
                      <a:lnTo>
                        <a:pt x="227" y="259"/>
                      </a:lnTo>
                      <a:lnTo>
                        <a:pt x="254" y="345"/>
                      </a:lnTo>
                      <a:lnTo>
                        <a:pt x="288" y="446"/>
                      </a:lnTo>
                      <a:lnTo>
                        <a:pt x="309" y="525"/>
                      </a:lnTo>
                      <a:lnTo>
                        <a:pt x="336" y="606"/>
                      </a:lnTo>
                      <a:lnTo>
                        <a:pt x="257" y="639"/>
                      </a:lnTo>
                      <a:lnTo>
                        <a:pt x="345" y="625"/>
                      </a:lnTo>
                      <a:lnTo>
                        <a:pt x="364" y="658"/>
                      </a:lnTo>
                      <a:lnTo>
                        <a:pt x="326" y="695"/>
                      </a:lnTo>
                      <a:lnTo>
                        <a:pt x="380" y="672"/>
                      </a:lnTo>
                      <a:lnTo>
                        <a:pt x="443" y="698"/>
                      </a:lnTo>
                      <a:lnTo>
                        <a:pt x="523" y="719"/>
                      </a:lnTo>
                      <a:lnTo>
                        <a:pt x="624" y="751"/>
                      </a:lnTo>
                      <a:lnTo>
                        <a:pt x="700" y="760"/>
                      </a:lnTo>
                      <a:lnTo>
                        <a:pt x="788" y="770"/>
                      </a:lnTo>
                      <a:lnTo>
                        <a:pt x="846" y="765"/>
                      </a:lnTo>
                      <a:lnTo>
                        <a:pt x="856" y="786"/>
                      </a:lnTo>
                      <a:lnTo>
                        <a:pt x="867" y="830"/>
                      </a:lnTo>
                      <a:lnTo>
                        <a:pt x="867" y="861"/>
                      </a:lnTo>
                      <a:lnTo>
                        <a:pt x="805" y="889"/>
                      </a:lnTo>
                      <a:lnTo>
                        <a:pt x="794" y="865"/>
                      </a:lnTo>
                      <a:lnTo>
                        <a:pt x="780" y="889"/>
                      </a:lnTo>
                      <a:lnTo>
                        <a:pt x="690" y="900"/>
                      </a:lnTo>
                      <a:lnTo>
                        <a:pt x="522" y="914"/>
                      </a:lnTo>
                      <a:lnTo>
                        <a:pt x="306" y="870"/>
                      </a:lnTo>
                      <a:lnTo>
                        <a:pt x="255" y="856"/>
                      </a:lnTo>
                      <a:lnTo>
                        <a:pt x="189" y="733"/>
                      </a:lnTo>
                      <a:lnTo>
                        <a:pt x="96" y="520"/>
                      </a:lnTo>
                      <a:lnTo>
                        <a:pt x="30" y="285"/>
                      </a:lnTo>
                      <a:lnTo>
                        <a:pt x="0" y="192"/>
                      </a:lnTo>
                      <a:lnTo>
                        <a:pt x="9" y="96"/>
                      </a:lnTo>
                      <a:lnTo>
                        <a:pt x="41" y="28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82" name="Freeform 46"/>
                <p:cNvSpPr>
                  <a:spLocks/>
                </p:cNvSpPr>
                <p:nvPr/>
              </p:nvSpPr>
              <p:spPr bwMode="auto">
                <a:xfrm>
                  <a:off x="1596" y="6503"/>
                  <a:ext cx="166" cy="355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0" y="39"/>
                    </a:cxn>
                    <a:cxn ang="0">
                      <a:pos x="22" y="54"/>
                    </a:cxn>
                    <a:cxn ang="0">
                      <a:pos x="52" y="100"/>
                    </a:cxn>
                    <a:cxn ang="0">
                      <a:pos x="96" y="139"/>
                    </a:cxn>
                    <a:cxn ang="0">
                      <a:pos x="126" y="261"/>
                    </a:cxn>
                    <a:cxn ang="0">
                      <a:pos x="153" y="335"/>
                    </a:cxn>
                    <a:cxn ang="0">
                      <a:pos x="187" y="392"/>
                    </a:cxn>
                    <a:cxn ang="0">
                      <a:pos x="219" y="443"/>
                    </a:cxn>
                    <a:cxn ang="0">
                      <a:pos x="175" y="405"/>
                    </a:cxn>
                    <a:cxn ang="0">
                      <a:pos x="143" y="342"/>
                    </a:cxn>
                    <a:cxn ang="0">
                      <a:pos x="175" y="440"/>
                    </a:cxn>
                    <a:cxn ang="0">
                      <a:pos x="202" y="520"/>
                    </a:cxn>
                    <a:cxn ang="0">
                      <a:pos x="225" y="604"/>
                    </a:cxn>
                    <a:cxn ang="0">
                      <a:pos x="241" y="648"/>
                    </a:cxn>
                    <a:cxn ang="0">
                      <a:pos x="258" y="673"/>
                    </a:cxn>
                    <a:cxn ang="0">
                      <a:pos x="279" y="695"/>
                    </a:cxn>
                    <a:cxn ang="0">
                      <a:pos x="314" y="711"/>
                    </a:cxn>
                    <a:cxn ang="0">
                      <a:pos x="315" y="666"/>
                    </a:cxn>
                    <a:cxn ang="0">
                      <a:pos x="318" y="617"/>
                    </a:cxn>
                    <a:cxn ang="0">
                      <a:pos x="331" y="566"/>
                    </a:cxn>
                    <a:cxn ang="0">
                      <a:pos x="331" y="515"/>
                    </a:cxn>
                    <a:cxn ang="0">
                      <a:pos x="315" y="454"/>
                    </a:cxn>
                    <a:cxn ang="0">
                      <a:pos x="291" y="408"/>
                    </a:cxn>
                    <a:cxn ang="0">
                      <a:pos x="265" y="378"/>
                    </a:cxn>
                    <a:cxn ang="0">
                      <a:pos x="230" y="342"/>
                    </a:cxn>
                    <a:cxn ang="0">
                      <a:pos x="187" y="280"/>
                    </a:cxn>
                    <a:cxn ang="0">
                      <a:pos x="150" y="210"/>
                    </a:cxn>
                    <a:cxn ang="0">
                      <a:pos x="183" y="249"/>
                    </a:cxn>
                    <a:cxn ang="0">
                      <a:pos x="214" y="301"/>
                    </a:cxn>
                    <a:cxn ang="0">
                      <a:pos x="254" y="354"/>
                    </a:cxn>
                    <a:cxn ang="0">
                      <a:pos x="217" y="279"/>
                    </a:cxn>
                    <a:cxn ang="0">
                      <a:pos x="176" y="182"/>
                    </a:cxn>
                    <a:cxn ang="0">
                      <a:pos x="131" y="76"/>
                    </a:cxn>
                    <a:cxn ang="0">
                      <a:pos x="105" y="42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331" h="711">
                      <a:moveTo>
                        <a:pt x="44" y="0"/>
                      </a:moveTo>
                      <a:lnTo>
                        <a:pt x="0" y="39"/>
                      </a:lnTo>
                      <a:lnTo>
                        <a:pt x="22" y="54"/>
                      </a:lnTo>
                      <a:lnTo>
                        <a:pt x="52" y="100"/>
                      </a:lnTo>
                      <a:lnTo>
                        <a:pt x="96" y="139"/>
                      </a:lnTo>
                      <a:lnTo>
                        <a:pt x="126" y="261"/>
                      </a:lnTo>
                      <a:lnTo>
                        <a:pt x="153" y="335"/>
                      </a:lnTo>
                      <a:lnTo>
                        <a:pt x="187" y="392"/>
                      </a:lnTo>
                      <a:lnTo>
                        <a:pt x="219" y="443"/>
                      </a:lnTo>
                      <a:lnTo>
                        <a:pt x="175" y="405"/>
                      </a:lnTo>
                      <a:lnTo>
                        <a:pt x="143" y="342"/>
                      </a:lnTo>
                      <a:lnTo>
                        <a:pt x="175" y="440"/>
                      </a:lnTo>
                      <a:lnTo>
                        <a:pt x="202" y="520"/>
                      </a:lnTo>
                      <a:lnTo>
                        <a:pt x="225" y="604"/>
                      </a:lnTo>
                      <a:lnTo>
                        <a:pt x="241" y="648"/>
                      </a:lnTo>
                      <a:lnTo>
                        <a:pt x="258" y="673"/>
                      </a:lnTo>
                      <a:lnTo>
                        <a:pt x="279" y="695"/>
                      </a:lnTo>
                      <a:lnTo>
                        <a:pt x="314" y="711"/>
                      </a:lnTo>
                      <a:lnTo>
                        <a:pt x="315" y="666"/>
                      </a:lnTo>
                      <a:lnTo>
                        <a:pt x="318" y="617"/>
                      </a:lnTo>
                      <a:lnTo>
                        <a:pt x="331" y="566"/>
                      </a:lnTo>
                      <a:lnTo>
                        <a:pt x="331" y="515"/>
                      </a:lnTo>
                      <a:lnTo>
                        <a:pt x="315" y="454"/>
                      </a:lnTo>
                      <a:lnTo>
                        <a:pt x="291" y="408"/>
                      </a:lnTo>
                      <a:lnTo>
                        <a:pt x="265" y="378"/>
                      </a:lnTo>
                      <a:lnTo>
                        <a:pt x="230" y="342"/>
                      </a:lnTo>
                      <a:lnTo>
                        <a:pt x="187" y="280"/>
                      </a:lnTo>
                      <a:lnTo>
                        <a:pt x="150" y="210"/>
                      </a:lnTo>
                      <a:lnTo>
                        <a:pt x="183" y="249"/>
                      </a:lnTo>
                      <a:lnTo>
                        <a:pt x="214" y="301"/>
                      </a:lnTo>
                      <a:lnTo>
                        <a:pt x="254" y="354"/>
                      </a:lnTo>
                      <a:lnTo>
                        <a:pt x="217" y="279"/>
                      </a:lnTo>
                      <a:lnTo>
                        <a:pt x="176" y="182"/>
                      </a:lnTo>
                      <a:lnTo>
                        <a:pt x="131" y="76"/>
                      </a:lnTo>
                      <a:lnTo>
                        <a:pt x="105" y="42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83" name="Freeform 47"/>
                <p:cNvSpPr>
                  <a:spLocks/>
                </p:cNvSpPr>
                <p:nvPr/>
              </p:nvSpPr>
              <p:spPr bwMode="auto">
                <a:xfrm>
                  <a:off x="1472" y="6482"/>
                  <a:ext cx="664" cy="1055"/>
                </a:xfrm>
                <a:custGeom>
                  <a:avLst/>
                  <a:gdLst/>
                  <a:ahLst/>
                  <a:cxnLst>
                    <a:cxn ang="0">
                      <a:pos x="200" y="96"/>
                    </a:cxn>
                    <a:cxn ang="0">
                      <a:pos x="145" y="258"/>
                    </a:cxn>
                    <a:cxn ang="0">
                      <a:pos x="118" y="476"/>
                    </a:cxn>
                    <a:cxn ang="0">
                      <a:pos x="142" y="403"/>
                    </a:cxn>
                    <a:cxn ang="0">
                      <a:pos x="192" y="518"/>
                    </a:cxn>
                    <a:cxn ang="0">
                      <a:pos x="197" y="750"/>
                    </a:cxn>
                    <a:cxn ang="0">
                      <a:pos x="211" y="669"/>
                    </a:cxn>
                    <a:cxn ang="0">
                      <a:pos x="320" y="842"/>
                    </a:cxn>
                    <a:cxn ang="0">
                      <a:pos x="482" y="972"/>
                    </a:cxn>
                    <a:cxn ang="0">
                      <a:pos x="484" y="1040"/>
                    </a:cxn>
                    <a:cxn ang="0">
                      <a:pos x="522" y="1028"/>
                    </a:cxn>
                    <a:cxn ang="0">
                      <a:pos x="548" y="1128"/>
                    </a:cxn>
                    <a:cxn ang="0">
                      <a:pos x="555" y="1191"/>
                    </a:cxn>
                    <a:cxn ang="0">
                      <a:pos x="430" y="1301"/>
                    </a:cxn>
                    <a:cxn ang="0">
                      <a:pos x="605" y="1252"/>
                    </a:cxn>
                    <a:cxn ang="0">
                      <a:pos x="501" y="1350"/>
                    </a:cxn>
                    <a:cxn ang="0">
                      <a:pos x="663" y="1275"/>
                    </a:cxn>
                    <a:cxn ang="0">
                      <a:pos x="657" y="1338"/>
                    </a:cxn>
                    <a:cxn ang="0">
                      <a:pos x="719" y="1308"/>
                    </a:cxn>
                    <a:cxn ang="0">
                      <a:pos x="1072" y="1448"/>
                    </a:cxn>
                    <a:cxn ang="0">
                      <a:pos x="1251" y="1650"/>
                    </a:cxn>
                    <a:cxn ang="0">
                      <a:pos x="1201" y="2110"/>
                    </a:cxn>
                    <a:cxn ang="0">
                      <a:pos x="983" y="1970"/>
                    </a:cxn>
                    <a:cxn ang="0">
                      <a:pos x="791" y="1800"/>
                    </a:cxn>
                    <a:cxn ang="0">
                      <a:pos x="878" y="1767"/>
                    </a:cxn>
                    <a:cxn ang="0">
                      <a:pos x="815" y="1749"/>
                    </a:cxn>
                    <a:cxn ang="0">
                      <a:pos x="684" y="1767"/>
                    </a:cxn>
                    <a:cxn ang="0">
                      <a:pos x="941" y="1625"/>
                    </a:cxn>
                    <a:cxn ang="0">
                      <a:pos x="186" y="1746"/>
                    </a:cxn>
                    <a:cxn ang="0">
                      <a:pos x="28" y="1655"/>
                    </a:cxn>
                    <a:cxn ang="0">
                      <a:pos x="23" y="1459"/>
                    </a:cxn>
                    <a:cxn ang="0">
                      <a:pos x="94" y="1200"/>
                    </a:cxn>
                    <a:cxn ang="0">
                      <a:pos x="265" y="1324"/>
                    </a:cxn>
                    <a:cxn ang="0">
                      <a:pos x="162" y="1128"/>
                    </a:cxn>
                    <a:cxn ang="0">
                      <a:pos x="261" y="1084"/>
                    </a:cxn>
                    <a:cxn ang="0">
                      <a:pos x="211" y="981"/>
                    </a:cxn>
                    <a:cxn ang="0">
                      <a:pos x="154" y="1023"/>
                    </a:cxn>
                    <a:cxn ang="0">
                      <a:pos x="44" y="732"/>
                    </a:cxn>
                    <a:cxn ang="0">
                      <a:pos x="39" y="448"/>
                    </a:cxn>
                    <a:cxn ang="0">
                      <a:pos x="14" y="618"/>
                    </a:cxn>
                    <a:cxn ang="0">
                      <a:pos x="1" y="412"/>
                    </a:cxn>
                    <a:cxn ang="0">
                      <a:pos x="83" y="214"/>
                    </a:cxn>
                    <a:cxn ang="0">
                      <a:pos x="0" y="389"/>
                    </a:cxn>
                    <a:cxn ang="0">
                      <a:pos x="50" y="174"/>
                    </a:cxn>
                    <a:cxn ang="0">
                      <a:pos x="168" y="0"/>
                    </a:cxn>
                  </a:cxnLst>
                  <a:rect l="0" t="0" r="r" b="b"/>
                  <a:pathLst>
                    <a:path w="1327" h="2110">
                      <a:moveTo>
                        <a:pt x="277" y="39"/>
                      </a:moveTo>
                      <a:lnTo>
                        <a:pt x="239" y="79"/>
                      </a:lnTo>
                      <a:lnTo>
                        <a:pt x="200" y="96"/>
                      </a:lnTo>
                      <a:lnTo>
                        <a:pt x="154" y="160"/>
                      </a:lnTo>
                      <a:lnTo>
                        <a:pt x="146" y="202"/>
                      </a:lnTo>
                      <a:lnTo>
                        <a:pt x="145" y="258"/>
                      </a:lnTo>
                      <a:lnTo>
                        <a:pt x="143" y="308"/>
                      </a:lnTo>
                      <a:lnTo>
                        <a:pt x="132" y="389"/>
                      </a:lnTo>
                      <a:lnTo>
                        <a:pt x="118" y="476"/>
                      </a:lnTo>
                      <a:lnTo>
                        <a:pt x="112" y="568"/>
                      </a:lnTo>
                      <a:lnTo>
                        <a:pt x="132" y="471"/>
                      </a:lnTo>
                      <a:lnTo>
                        <a:pt x="142" y="403"/>
                      </a:lnTo>
                      <a:lnTo>
                        <a:pt x="150" y="356"/>
                      </a:lnTo>
                      <a:lnTo>
                        <a:pt x="168" y="434"/>
                      </a:lnTo>
                      <a:lnTo>
                        <a:pt x="192" y="518"/>
                      </a:lnTo>
                      <a:lnTo>
                        <a:pt x="203" y="569"/>
                      </a:lnTo>
                      <a:lnTo>
                        <a:pt x="198" y="655"/>
                      </a:lnTo>
                      <a:lnTo>
                        <a:pt x="197" y="750"/>
                      </a:lnTo>
                      <a:lnTo>
                        <a:pt x="202" y="842"/>
                      </a:lnTo>
                      <a:lnTo>
                        <a:pt x="206" y="741"/>
                      </a:lnTo>
                      <a:lnTo>
                        <a:pt x="211" y="669"/>
                      </a:lnTo>
                      <a:lnTo>
                        <a:pt x="220" y="608"/>
                      </a:lnTo>
                      <a:lnTo>
                        <a:pt x="274" y="757"/>
                      </a:lnTo>
                      <a:lnTo>
                        <a:pt x="320" y="842"/>
                      </a:lnTo>
                      <a:lnTo>
                        <a:pt x="342" y="877"/>
                      </a:lnTo>
                      <a:lnTo>
                        <a:pt x="373" y="939"/>
                      </a:lnTo>
                      <a:lnTo>
                        <a:pt x="482" y="972"/>
                      </a:lnTo>
                      <a:lnTo>
                        <a:pt x="533" y="981"/>
                      </a:lnTo>
                      <a:lnTo>
                        <a:pt x="517" y="1011"/>
                      </a:lnTo>
                      <a:lnTo>
                        <a:pt x="484" y="1040"/>
                      </a:lnTo>
                      <a:lnTo>
                        <a:pt x="373" y="1112"/>
                      </a:lnTo>
                      <a:lnTo>
                        <a:pt x="466" y="1074"/>
                      </a:lnTo>
                      <a:lnTo>
                        <a:pt x="522" y="1028"/>
                      </a:lnTo>
                      <a:lnTo>
                        <a:pt x="572" y="988"/>
                      </a:lnTo>
                      <a:lnTo>
                        <a:pt x="567" y="1079"/>
                      </a:lnTo>
                      <a:lnTo>
                        <a:pt x="548" y="1128"/>
                      </a:lnTo>
                      <a:lnTo>
                        <a:pt x="490" y="1161"/>
                      </a:lnTo>
                      <a:lnTo>
                        <a:pt x="551" y="1158"/>
                      </a:lnTo>
                      <a:lnTo>
                        <a:pt x="555" y="1191"/>
                      </a:lnTo>
                      <a:lnTo>
                        <a:pt x="548" y="1222"/>
                      </a:lnTo>
                      <a:lnTo>
                        <a:pt x="522" y="1247"/>
                      </a:lnTo>
                      <a:lnTo>
                        <a:pt x="430" y="1301"/>
                      </a:lnTo>
                      <a:lnTo>
                        <a:pt x="551" y="1252"/>
                      </a:lnTo>
                      <a:lnTo>
                        <a:pt x="581" y="1245"/>
                      </a:lnTo>
                      <a:lnTo>
                        <a:pt x="605" y="1252"/>
                      </a:lnTo>
                      <a:lnTo>
                        <a:pt x="604" y="1278"/>
                      </a:lnTo>
                      <a:lnTo>
                        <a:pt x="575" y="1306"/>
                      </a:lnTo>
                      <a:lnTo>
                        <a:pt x="501" y="1350"/>
                      </a:lnTo>
                      <a:lnTo>
                        <a:pt x="605" y="1306"/>
                      </a:lnTo>
                      <a:lnTo>
                        <a:pt x="635" y="1268"/>
                      </a:lnTo>
                      <a:lnTo>
                        <a:pt x="663" y="1275"/>
                      </a:lnTo>
                      <a:lnTo>
                        <a:pt x="689" y="1289"/>
                      </a:lnTo>
                      <a:lnTo>
                        <a:pt x="679" y="1317"/>
                      </a:lnTo>
                      <a:lnTo>
                        <a:pt x="657" y="1338"/>
                      </a:lnTo>
                      <a:lnTo>
                        <a:pt x="604" y="1377"/>
                      </a:lnTo>
                      <a:lnTo>
                        <a:pt x="679" y="1347"/>
                      </a:lnTo>
                      <a:lnTo>
                        <a:pt x="719" y="1308"/>
                      </a:lnTo>
                      <a:lnTo>
                        <a:pt x="769" y="1327"/>
                      </a:lnTo>
                      <a:lnTo>
                        <a:pt x="931" y="1391"/>
                      </a:lnTo>
                      <a:lnTo>
                        <a:pt x="1072" y="1448"/>
                      </a:lnTo>
                      <a:lnTo>
                        <a:pt x="1174" y="1497"/>
                      </a:lnTo>
                      <a:lnTo>
                        <a:pt x="1210" y="1560"/>
                      </a:lnTo>
                      <a:lnTo>
                        <a:pt x="1251" y="1650"/>
                      </a:lnTo>
                      <a:lnTo>
                        <a:pt x="1302" y="1811"/>
                      </a:lnTo>
                      <a:lnTo>
                        <a:pt x="1327" y="2077"/>
                      </a:lnTo>
                      <a:lnTo>
                        <a:pt x="1201" y="2110"/>
                      </a:lnTo>
                      <a:lnTo>
                        <a:pt x="1094" y="2100"/>
                      </a:lnTo>
                      <a:lnTo>
                        <a:pt x="972" y="2065"/>
                      </a:lnTo>
                      <a:lnTo>
                        <a:pt x="983" y="1970"/>
                      </a:lnTo>
                      <a:lnTo>
                        <a:pt x="1029" y="1823"/>
                      </a:lnTo>
                      <a:lnTo>
                        <a:pt x="826" y="1811"/>
                      </a:lnTo>
                      <a:lnTo>
                        <a:pt x="791" y="1800"/>
                      </a:lnTo>
                      <a:lnTo>
                        <a:pt x="909" y="1772"/>
                      </a:lnTo>
                      <a:lnTo>
                        <a:pt x="1100" y="1688"/>
                      </a:lnTo>
                      <a:lnTo>
                        <a:pt x="878" y="1767"/>
                      </a:lnTo>
                      <a:lnTo>
                        <a:pt x="775" y="1790"/>
                      </a:lnTo>
                      <a:lnTo>
                        <a:pt x="701" y="1772"/>
                      </a:lnTo>
                      <a:lnTo>
                        <a:pt x="815" y="1749"/>
                      </a:lnTo>
                      <a:lnTo>
                        <a:pt x="1050" y="1664"/>
                      </a:lnTo>
                      <a:lnTo>
                        <a:pt x="794" y="1741"/>
                      </a:lnTo>
                      <a:lnTo>
                        <a:pt x="684" y="1767"/>
                      </a:lnTo>
                      <a:lnTo>
                        <a:pt x="667" y="1756"/>
                      </a:lnTo>
                      <a:lnTo>
                        <a:pt x="767" y="1716"/>
                      </a:lnTo>
                      <a:lnTo>
                        <a:pt x="941" y="1625"/>
                      </a:lnTo>
                      <a:lnTo>
                        <a:pt x="739" y="1718"/>
                      </a:lnTo>
                      <a:lnTo>
                        <a:pt x="635" y="1751"/>
                      </a:lnTo>
                      <a:lnTo>
                        <a:pt x="186" y="1746"/>
                      </a:lnTo>
                      <a:lnTo>
                        <a:pt x="131" y="1730"/>
                      </a:lnTo>
                      <a:lnTo>
                        <a:pt x="79" y="1711"/>
                      </a:lnTo>
                      <a:lnTo>
                        <a:pt x="28" y="1655"/>
                      </a:lnTo>
                      <a:lnTo>
                        <a:pt x="17" y="1594"/>
                      </a:lnTo>
                      <a:lnTo>
                        <a:pt x="12" y="1541"/>
                      </a:lnTo>
                      <a:lnTo>
                        <a:pt x="23" y="1459"/>
                      </a:lnTo>
                      <a:lnTo>
                        <a:pt x="58" y="1356"/>
                      </a:lnTo>
                      <a:lnTo>
                        <a:pt x="83" y="1273"/>
                      </a:lnTo>
                      <a:lnTo>
                        <a:pt x="94" y="1200"/>
                      </a:lnTo>
                      <a:lnTo>
                        <a:pt x="132" y="1189"/>
                      </a:lnTo>
                      <a:lnTo>
                        <a:pt x="167" y="1242"/>
                      </a:lnTo>
                      <a:lnTo>
                        <a:pt x="265" y="1324"/>
                      </a:lnTo>
                      <a:lnTo>
                        <a:pt x="176" y="1235"/>
                      </a:lnTo>
                      <a:lnTo>
                        <a:pt x="150" y="1184"/>
                      </a:lnTo>
                      <a:lnTo>
                        <a:pt x="162" y="1128"/>
                      </a:lnTo>
                      <a:lnTo>
                        <a:pt x="277" y="1093"/>
                      </a:lnTo>
                      <a:lnTo>
                        <a:pt x="359" y="1039"/>
                      </a:lnTo>
                      <a:lnTo>
                        <a:pt x="261" y="1084"/>
                      </a:lnTo>
                      <a:lnTo>
                        <a:pt x="164" y="1110"/>
                      </a:lnTo>
                      <a:lnTo>
                        <a:pt x="168" y="1033"/>
                      </a:lnTo>
                      <a:lnTo>
                        <a:pt x="211" y="981"/>
                      </a:lnTo>
                      <a:lnTo>
                        <a:pt x="241" y="897"/>
                      </a:lnTo>
                      <a:lnTo>
                        <a:pt x="202" y="972"/>
                      </a:lnTo>
                      <a:lnTo>
                        <a:pt x="154" y="1023"/>
                      </a:lnTo>
                      <a:lnTo>
                        <a:pt x="109" y="1016"/>
                      </a:lnTo>
                      <a:lnTo>
                        <a:pt x="82" y="876"/>
                      </a:lnTo>
                      <a:lnTo>
                        <a:pt x="44" y="732"/>
                      </a:lnTo>
                      <a:lnTo>
                        <a:pt x="27" y="639"/>
                      </a:lnTo>
                      <a:lnTo>
                        <a:pt x="28" y="552"/>
                      </a:lnTo>
                      <a:lnTo>
                        <a:pt x="39" y="448"/>
                      </a:lnTo>
                      <a:lnTo>
                        <a:pt x="27" y="504"/>
                      </a:lnTo>
                      <a:lnTo>
                        <a:pt x="17" y="568"/>
                      </a:lnTo>
                      <a:lnTo>
                        <a:pt x="14" y="618"/>
                      </a:lnTo>
                      <a:lnTo>
                        <a:pt x="3" y="529"/>
                      </a:lnTo>
                      <a:lnTo>
                        <a:pt x="1" y="461"/>
                      </a:lnTo>
                      <a:lnTo>
                        <a:pt x="1" y="412"/>
                      </a:lnTo>
                      <a:lnTo>
                        <a:pt x="17" y="342"/>
                      </a:lnTo>
                      <a:lnTo>
                        <a:pt x="44" y="275"/>
                      </a:lnTo>
                      <a:lnTo>
                        <a:pt x="83" y="214"/>
                      </a:lnTo>
                      <a:lnTo>
                        <a:pt x="42" y="265"/>
                      </a:lnTo>
                      <a:lnTo>
                        <a:pt x="22" y="308"/>
                      </a:lnTo>
                      <a:lnTo>
                        <a:pt x="0" y="389"/>
                      </a:lnTo>
                      <a:lnTo>
                        <a:pt x="3" y="331"/>
                      </a:lnTo>
                      <a:lnTo>
                        <a:pt x="17" y="258"/>
                      </a:lnTo>
                      <a:lnTo>
                        <a:pt x="50" y="174"/>
                      </a:lnTo>
                      <a:lnTo>
                        <a:pt x="79" y="88"/>
                      </a:lnTo>
                      <a:lnTo>
                        <a:pt x="116" y="49"/>
                      </a:lnTo>
                      <a:lnTo>
                        <a:pt x="168" y="0"/>
                      </a:lnTo>
                      <a:lnTo>
                        <a:pt x="224" y="7"/>
                      </a:lnTo>
                      <a:lnTo>
                        <a:pt x="277" y="3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84" name="Freeform 48"/>
                <p:cNvSpPr>
                  <a:spLocks/>
                </p:cNvSpPr>
                <p:nvPr/>
              </p:nvSpPr>
              <p:spPr bwMode="auto">
                <a:xfrm>
                  <a:off x="1515" y="6995"/>
                  <a:ext cx="32" cy="78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62" y="7"/>
                    </a:cxn>
                    <a:cxn ang="0">
                      <a:pos x="64" y="72"/>
                    </a:cxn>
                    <a:cxn ang="0">
                      <a:pos x="57" y="137"/>
                    </a:cxn>
                    <a:cxn ang="0">
                      <a:pos x="10" y="158"/>
                    </a:cxn>
                    <a:cxn ang="0">
                      <a:pos x="0" y="132"/>
                    </a:cxn>
                    <a:cxn ang="0">
                      <a:pos x="0" y="39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64" h="158">
                      <a:moveTo>
                        <a:pt x="13" y="0"/>
                      </a:moveTo>
                      <a:lnTo>
                        <a:pt x="62" y="7"/>
                      </a:lnTo>
                      <a:lnTo>
                        <a:pt x="64" y="72"/>
                      </a:lnTo>
                      <a:lnTo>
                        <a:pt x="57" y="137"/>
                      </a:lnTo>
                      <a:lnTo>
                        <a:pt x="10" y="158"/>
                      </a:lnTo>
                      <a:lnTo>
                        <a:pt x="0" y="132"/>
                      </a:lnTo>
                      <a:lnTo>
                        <a:pt x="0" y="39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blipFill dpi="0" rotWithShape="0">
                  <a:blip r:embed="rId8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85" name="Freeform 49"/>
                <p:cNvSpPr>
                  <a:spLocks/>
                </p:cNvSpPr>
                <p:nvPr/>
              </p:nvSpPr>
              <p:spPr bwMode="auto">
                <a:xfrm>
                  <a:off x="1560" y="7247"/>
                  <a:ext cx="308" cy="45"/>
                </a:xfrm>
                <a:custGeom>
                  <a:avLst/>
                  <a:gdLst/>
                  <a:ahLst/>
                  <a:cxnLst>
                    <a:cxn ang="0">
                      <a:pos x="615" y="0"/>
                    </a:cxn>
                    <a:cxn ang="0">
                      <a:pos x="446" y="43"/>
                    </a:cxn>
                    <a:cxn ang="0">
                      <a:pos x="320" y="63"/>
                    </a:cxn>
                    <a:cxn ang="0">
                      <a:pos x="193" y="77"/>
                    </a:cxn>
                    <a:cxn ang="0">
                      <a:pos x="95" y="80"/>
                    </a:cxn>
                    <a:cxn ang="0">
                      <a:pos x="0" y="77"/>
                    </a:cxn>
                    <a:cxn ang="0">
                      <a:pos x="90" y="91"/>
                    </a:cxn>
                    <a:cxn ang="0">
                      <a:pos x="238" y="91"/>
                    </a:cxn>
                    <a:cxn ang="0">
                      <a:pos x="399" y="66"/>
                    </a:cxn>
                    <a:cxn ang="0">
                      <a:pos x="481" y="47"/>
                    </a:cxn>
                    <a:cxn ang="0">
                      <a:pos x="615" y="0"/>
                    </a:cxn>
                  </a:cxnLst>
                  <a:rect l="0" t="0" r="r" b="b"/>
                  <a:pathLst>
                    <a:path w="615" h="91">
                      <a:moveTo>
                        <a:pt x="615" y="0"/>
                      </a:moveTo>
                      <a:lnTo>
                        <a:pt x="446" y="43"/>
                      </a:lnTo>
                      <a:lnTo>
                        <a:pt x="320" y="63"/>
                      </a:lnTo>
                      <a:lnTo>
                        <a:pt x="193" y="77"/>
                      </a:lnTo>
                      <a:lnTo>
                        <a:pt x="95" y="80"/>
                      </a:lnTo>
                      <a:lnTo>
                        <a:pt x="0" y="77"/>
                      </a:lnTo>
                      <a:lnTo>
                        <a:pt x="90" y="91"/>
                      </a:lnTo>
                      <a:lnTo>
                        <a:pt x="238" y="91"/>
                      </a:lnTo>
                      <a:lnTo>
                        <a:pt x="399" y="66"/>
                      </a:lnTo>
                      <a:lnTo>
                        <a:pt x="481" y="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blipFill dpi="0" rotWithShape="0">
                  <a:blip r:embed="rId9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86" name="Freeform 50"/>
                <p:cNvSpPr>
                  <a:spLocks/>
                </p:cNvSpPr>
                <p:nvPr/>
              </p:nvSpPr>
              <p:spPr bwMode="auto">
                <a:xfrm>
                  <a:off x="1503" y="6138"/>
                  <a:ext cx="266" cy="428"/>
                </a:xfrm>
                <a:custGeom>
                  <a:avLst/>
                  <a:gdLst/>
                  <a:ahLst/>
                  <a:cxnLst>
                    <a:cxn ang="0">
                      <a:pos x="290" y="334"/>
                    </a:cxn>
                    <a:cxn ang="0">
                      <a:pos x="273" y="294"/>
                    </a:cxn>
                    <a:cxn ang="0">
                      <a:pos x="250" y="291"/>
                    </a:cxn>
                    <a:cxn ang="0">
                      <a:pos x="232" y="298"/>
                    </a:cxn>
                    <a:cxn ang="0">
                      <a:pos x="221" y="322"/>
                    </a:cxn>
                    <a:cxn ang="0">
                      <a:pos x="217" y="345"/>
                    </a:cxn>
                    <a:cxn ang="0">
                      <a:pos x="224" y="399"/>
                    </a:cxn>
                    <a:cxn ang="0">
                      <a:pos x="235" y="426"/>
                    </a:cxn>
                    <a:cxn ang="0">
                      <a:pos x="247" y="457"/>
                    </a:cxn>
                    <a:cxn ang="0">
                      <a:pos x="261" y="496"/>
                    </a:cxn>
                    <a:cxn ang="0">
                      <a:pos x="279" y="555"/>
                    </a:cxn>
                    <a:cxn ang="0">
                      <a:pos x="291" y="630"/>
                    </a:cxn>
                    <a:cxn ang="0">
                      <a:pos x="317" y="681"/>
                    </a:cxn>
                    <a:cxn ang="0">
                      <a:pos x="340" y="748"/>
                    </a:cxn>
                    <a:cxn ang="0">
                      <a:pos x="351" y="804"/>
                    </a:cxn>
                    <a:cxn ang="0">
                      <a:pos x="356" y="856"/>
                    </a:cxn>
                    <a:cxn ang="0">
                      <a:pos x="298" y="776"/>
                    </a:cxn>
                    <a:cxn ang="0">
                      <a:pos x="233" y="728"/>
                    </a:cxn>
                    <a:cxn ang="0">
                      <a:pos x="197" y="704"/>
                    </a:cxn>
                    <a:cxn ang="0">
                      <a:pos x="151" y="686"/>
                    </a:cxn>
                    <a:cxn ang="0">
                      <a:pos x="102" y="690"/>
                    </a:cxn>
                    <a:cxn ang="0">
                      <a:pos x="50" y="723"/>
                    </a:cxn>
                    <a:cxn ang="0">
                      <a:pos x="1" y="783"/>
                    </a:cxn>
                    <a:cxn ang="0">
                      <a:pos x="0" y="734"/>
                    </a:cxn>
                    <a:cxn ang="0">
                      <a:pos x="27" y="672"/>
                    </a:cxn>
                    <a:cxn ang="0">
                      <a:pos x="60" y="595"/>
                    </a:cxn>
                    <a:cxn ang="0">
                      <a:pos x="74" y="543"/>
                    </a:cxn>
                    <a:cxn ang="0">
                      <a:pos x="77" y="489"/>
                    </a:cxn>
                    <a:cxn ang="0">
                      <a:pos x="68" y="447"/>
                    </a:cxn>
                    <a:cxn ang="0">
                      <a:pos x="49" y="413"/>
                    </a:cxn>
                    <a:cxn ang="0">
                      <a:pos x="33" y="362"/>
                    </a:cxn>
                    <a:cxn ang="0">
                      <a:pos x="30" y="324"/>
                    </a:cxn>
                    <a:cxn ang="0">
                      <a:pos x="19" y="280"/>
                    </a:cxn>
                    <a:cxn ang="0">
                      <a:pos x="17" y="224"/>
                    </a:cxn>
                    <a:cxn ang="0">
                      <a:pos x="25" y="182"/>
                    </a:cxn>
                    <a:cxn ang="0">
                      <a:pos x="41" y="147"/>
                    </a:cxn>
                    <a:cxn ang="0">
                      <a:pos x="57" y="98"/>
                    </a:cxn>
                    <a:cxn ang="0">
                      <a:pos x="88" y="58"/>
                    </a:cxn>
                    <a:cxn ang="0">
                      <a:pos x="121" y="32"/>
                    </a:cxn>
                    <a:cxn ang="0">
                      <a:pos x="172" y="16"/>
                    </a:cxn>
                    <a:cxn ang="0">
                      <a:pos x="224" y="2"/>
                    </a:cxn>
                    <a:cxn ang="0">
                      <a:pos x="314" y="0"/>
                    </a:cxn>
                    <a:cxn ang="0">
                      <a:pos x="359" y="7"/>
                    </a:cxn>
                    <a:cxn ang="0">
                      <a:pos x="407" y="23"/>
                    </a:cxn>
                    <a:cxn ang="0">
                      <a:pos x="451" y="40"/>
                    </a:cxn>
                    <a:cxn ang="0">
                      <a:pos x="479" y="70"/>
                    </a:cxn>
                    <a:cxn ang="0">
                      <a:pos x="514" y="105"/>
                    </a:cxn>
                    <a:cxn ang="0">
                      <a:pos x="528" y="161"/>
                    </a:cxn>
                    <a:cxn ang="0">
                      <a:pos x="531" y="207"/>
                    </a:cxn>
                    <a:cxn ang="0">
                      <a:pos x="518" y="247"/>
                    </a:cxn>
                    <a:cxn ang="0">
                      <a:pos x="482" y="207"/>
                    </a:cxn>
                    <a:cxn ang="0">
                      <a:pos x="438" y="186"/>
                    </a:cxn>
                    <a:cxn ang="0">
                      <a:pos x="378" y="175"/>
                    </a:cxn>
                    <a:cxn ang="0">
                      <a:pos x="384" y="231"/>
                    </a:cxn>
                    <a:cxn ang="0">
                      <a:pos x="354" y="245"/>
                    </a:cxn>
                    <a:cxn ang="0">
                      <a:pos x="347" y="277"/>
                    </a:cxn>
                    <a:cxn ang="0">
                      <a:pos x="299" y="289"/>
                    </a:cxn>
                    <a:cxn ang="0">
                      <a:pos x="290" y="334"/>
                    </a:cxn>
                  </a:cxnLst>
                  <a:rect l="0" t="0" r="r" b="b"/>
                  <a:pathLst>
                    <a:path w="531" h="856">
                      <a:moveTo>
                        <a:pt x="290" y="334"/>
                      </a:moveTo>
                      <a:lnTo>
                        <a:pt x="273" y="294"/>
                      </a:lnTo>
                      <a:lnTo>
                        <a:pt x="250" y="291"/>
                      </a:lnTo>
                      <a:lnTo>
                        <a:pt x="232" y="298"/>
                      </a:lnTo>
                      <a:lnTo>
                        <a:pt x="221" y="322"/>
                      </a:lnTo>
                      <a:lnTo>
                        <a:pt x="217" y="345"/>
                      </a:lnTo>
                      <a:lnTo>
                        <a:pt x="224" y="399"/>
                      </a:lnTo>
                      <a:lnTo>
                        <a:pt x="235" y="426"/>
                      </a:lnTo>
                      <a:lnTo>
                        <a:pt x="247" y="457"/>
                      </a:lnTo>
                      <a:lnTo>
                        <a:pt x="261" y="496"/>
                      </a:lnTo>
                      <a:lnTo>
                        <a:pt x="279" y="555"/>
                      </a:lnTo>
                      <a:lnTo>
                        <a:pt x="291" y="630"/>
                      </a:lnTo>
                      <a:lnTo>
                        <a:pt x="317" y="681"/>
                      </a:lnTo>
                      <a:lnTo>
                        <a:pt x="340" y="748"/>
                      </a:lnTo>
                      <a:lnTo>
                        <a:pt x="351" y="804"/>
                      </a:lnTo>
                      <a:lnTo>
                        <a:pt x="356" y="856"/>
                      </a:lnTo>
                      <a:lnTo>
                        <a:pt x="298" y="776"/>
                      </a:lnTo>
                      <a:lnTo>
                        <a:pt x="233" y="728"/>
                      </a:lnTo>
                      <a:lnTo>
                        <a:pt x="197" y="704"/>
                      </a:lnTo>
                      <a:lnTo>
                        <a:pt x="151" y="686"/>
                      </a:lnTo>
                      <a:lnTo>
                        <a:pt x="102" y="690"/>
                      </a:lnTo>
                      <a:lnTo>
                        <a:pt x="50" y="723"/>
                      </a:lnTo>
                      <a:lnTo>
                        <a:pt x="1" y="783"/>
                      </a:lnTo>
                      <a:lnTo>
                        <a:pt x="0" y="734"/>
                      </a:lnTo>
                      <a:lnTo>
                        <a:pt x="27" y="672"/>
                      </a:lnTo>
                      <a:lnTo>
                        <a:pt x="60" y="595"/>
                      </a:lnTo>
                      <a:lnTo>
                        <a:pt x="74" y="543"/>
                      </a:lnTo>
                      <a:lnTo>
                        <a:pt x="77" y="489"/>
                      </a:lnTo>
                      <a:lnTo>
                        <a:pt x="68" y="447"/>
                      </a:lnTo>
                      <a:lnTo>
                        <a:pt x="49" y="413"/>
                      </a:lnTo>
                      <a:lnTo>
                        <a:pt x="33" y="362"/>
                      </a:lnTo>
                      <a:lnTo>
                        <a:pt x="30" y="324"/>
                      </a:lnTo>
                      <a:lnTo>
                        <a:pt x="19" y="280"/>
                      </a:lnTo>
                      <a:lnTo>
                        <a:pt x="17" y="224"/>
                      </a:lnTo>
                      <a:lnTo>
                        <a:pt x="25" y="182"/>
                      </a:lnTo>
                      <a:lnTo>
                        <a:pt x="41" y="147"/>
                      </a:lnTo>
                      <a:lnTo>
                        <a:pt x="57" y="98"/>
                      </a:lnTo>
                      <a:lnTo>
                        <a:pt x="88" y="58"/>
                      </a:lnTo>
                      <a:lnTo>
                        <a:pt x="121" y="32"/>
                      </a:lnTo>
                      <a:lnTo>
                        <a:pt x="172" y="16"/>
                      </a:lnTo>
                      <a:lnTo>
                        <a:pt x="224" y="2"/>
                      </a:lnTo>
                      <a:lnTo>
                        <a:pt x="314" y="0"/>
                      </a:lnTo>
                      <a:lnTo>
                        <a:pt x="359" y="7"/>
                      </a:lnTo>
                      <a:lnTo>
                        <a:pt x="407" y="23"/>
                      </a:lnTo>
                      <a:lnTo>
                        <a:pt x="451" y="40"/>
                      </a:lnTo>
                      <a:lnTo>
                        <a:pt x="479" y="70"/>
                      </a:lnTo>
                      <a:lnTo>
                        <a:pt x="514" y="105"/>
                      </a:lnTo>
                      <a:lnTo>
                        <a:pt x="528" y="161"/>
                      </a:lnTo>
                      <a:lnTo>
                        <a:pt x="531" y="207"/>
                      </a:lnTo>
                      <a:lnTo>
                        <a:pt x="518" y="247"/>
                      </a:lnTo>
                      <a:lnTo>
                        <a:pt x="482" y="207"/>
                      </a:lnTo>
                      <a:lnTo>
                        <a:pt x="438" y="186"/>
                      </a:lnTo>
                      <a:lnTo>
                        <a:pt x="378" y="175"/>
                      </a:lnTo>
                      <a:lnTo>
                        <a:pt x="384" y="231"/>
                      </a:lnTo>
                      <a:lnTo>
                        <a:pt x="354" y="245"/>
                      </a:lnTo>
                      <a:lnTo>
                        <a:pt x="347" y="277"/>
                      </a:lnTo>
                      <a:lnTo>
                        <a:pt x="299" y="289"/>
                      </a:lnTo>
                      <a:lnTo>
                        <a:pt x="290" y="3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51"/>
              <p:cNvGrpSpPr>
                <a:grpSpLocks/>
              </p:cNvGrpSpPr>
              <p:nvPr/>
            </p:nvGrpSpPr>
            <p:grpSpPr bwMode="auto">
              <a:xfrm>
                <a:off x="1305" y="6774"/>
                <a:ext cx="374" cy="616"/>
                <a:chOff x="1305" y="6774"/>
                <a:chExt cx="374" cy="616"/>
              </a:xfrm>
            </p:grpSpPr>
            <p:sp>
              <p:nvSpPr>
                <p:cNvPr id="116788" name="Freeform 52"/>
                <p:cNvSpPr>
                  <a:spLocks/>
                </p:cNvSpPr>
                <p:nvPr/>
              </p:nvSpPr>
              <p:spPr bwMode="auto">
                <a:xfrm>
                  <a:off x="1305" y="6774"/>
                  <a:ext cx="374" cy="616"/>
                </a:xfrm>
                <a:custGeom>
                  <a:avLst/>
                  <a:gdLst/>
                  <a:ahLst/>
                  <a:cxnLst>
                    <a:cxn ang="0">
                      <a:pos x="414" y="179"/>
                    </a:cxn>
                    <a:cxn ang="0">
                      <a:pos x="279" y="166"/>
                    </a:cxn>
                    <a:cxn ang="0">
                      <a:pos x="195" y="140"/>
                    </a:cxn>
                    <a:cxn ang="0">
                      <a:pos x="168" y="93"/>
                    </a:cxn>
                    <a:cxn ang="0">
                      <a:pos x="168" y="53"/>
                    </a:cxn>
                    <a:cxn ang="0">
                      <a:pos x="146" y="19"/>
                    </a:cxn>
                    <a:cxn ang="0">
                      <a:pos x="69" y="0"/>
                    </a:cxn>
                    <a:cxn ang="0">
                      <a:pos x="0" y="5"/>
                    </a:cxn>
                    <a:cxn ang="0">
                      <a:pos x="86" y="960"/>
                    </a:cxn>
                    <a:cxn ang="0">
                      <a:pos x="146" y="1047"/>
                    </a:cxn>
                    <a:cxn ang="0">
                      <a:pos x="222" y="1133"/>
                    </a:cxn>
                    <a:cxn ang="0">
                      <a:pos x="331" y="1200"/>
                    </a:cxn>
                    <a:cxn ang="0">
                      <a:pos x="458" y="1221"/>
                    </a:cxn>
                    <a:cxn ang="0">
                      <a:pos x="629" y="1231"/>
                    </a:cxn>
                    <a:cxn ang="0">
                      <a:pos x="726" y="1214"/>
                    </a:cxn>
                    <a:cxn ang="0">
                      <a:pos x="748" y="1145"/>
                    </a:cxn>
                    <a:cxn ang="0">
                      <a:pos x="737" y="1059"/>
                    </a:cxn>
                    <a:cxn ang="0">
                      <a:pos x="666" y="793"/>
                    </a:cxn>
                    <a:cxn ang="0">
                      <a:pos x="605" y="527"/>
                    </a:cxn>
                    <a:cxn ang="0">
                      <a:pos x="580" y="327"/>
                    </a:cxn>
                    <a:cxn ang="0">
                      <a:pos x="580" y="271"/>
                    </a:cxn>
                    <a:cxn ang="0">
                      <a:pos x="540" y="201"/>
                    </a:cxn>
                    <a:cxn ang="0">
                      <a:pos x="496" y="179"/>
                    </a:cxn>
                    <a:cxn ang="0">
                      <a:pos x="414" y="179"/>
                    </a:cxn>
                  </a:cxnLst>
                  <a:rect l="0" t="0" r="r" b="b"/>
                  <a:pathLst>
                    <a:path w="748" h="1231">
                      <a:moveTo>
                        <a:pt x="414" y="179"/>
                      </a:moveTo>
                      <a:lnTo>
                        <a:pt x="279" y="166"/>
                      </a:lnTo>
                      <a:lnTo>
                        <a:pt x="195" y="140"/>
                      </a:lnTo>
                      <a:lnTo>
                        <a:pt x="168" y="93"/>
                      </a:lnTo>
                      <a:lnTo>
                        <a:pt x="168" y="53"/>
                      </a:lnTo>
                      <a:lnTo>
                        <a:pt x="146" y="19"/>
                      </a:lnTo>
                      <a:lnTo>
                        <a:pt x="69" y="0"/>
                      </a:lnTo>
                      <a:lnTo>
                        <a:pt x="0" y="5"/>
                      </a:lnTo>
                      <a:lnTo>
                        <a:pt x="86" y="960"/>
                      </a:lnTo>
                      <a:lnTo>
                        <a:pt x="146" y="1047"/>
                      </a:lnTo>
                      <a:lnTo>
                        <a:pt x="222" y="1133"/>
                      </a:lnTo>
                      <a:lnTo>
                        <a:pt x="331" y="1200"/>
                      </a:lnTo>
                      <a:lnTo>
                        <a:pt x="458" y="1221"/>
                      </a:lnTo>
                      <a:lnTo>
                        <a:pt x="629" y="1231"/>
                      </a:lnTo>
                      <a:lnTo>
                        <a:pt x="726" y="1214"/>
                      </a:lnTo>
                      <a:lnTo>
                        <a:pt x="748" y="1145"/>
                      </a:lnTo>
                      <a:lnTo>
                        <a:pt x="737" y="1059"/>
                      </a:lnTo>
                      <a:lnTo>
                        <a:pt x="666" y="793"/>
                      </a:lnTo>
                      <a:lnTo>
                        <a:pt x="605" y="527"/>
                      </a:lnTo>
                      <a:lnTo>
                        <a:pt x="580" y="327"/>
                      </a:lnTo>
                      <a:lnTo>
                        <a:pt x="580" y="271"/>
                      </a:lnTo>
                      <a:lnTo>
                        <a:pt x="540" y="201"/>
                      </a:lnTo>
                      <a:lnTo>
                        <a:pt x="496" y="179"/>
                      </a:lnTo>
                      <a:lnTo>
                        <a:pt x="414" y="179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89" name="Freeform 53"/>
                <p:cNvSpPr>
                  <a:spLocks/>
                </p:cNvSpPr>
                <p:nvPr/>
              </p:nvSpPr>
              <p:spPr bwMode="auto">
                <a:xfrm>
                  <a:off x="1313" y="6804"/>
                  <a:ext cx="323" cy="566"/>
                </a:xfrm>
                <a:custGeom>
                  <a:avLst/>
                  <a:gdLst/>
                  <a:ahLst/>
                  <a:cxnLst>
                    <a:cxn ang="0">
                      <a:pos x="421" y="225"/>
                    </a:cxn>
                    <a:cxn ang="0">
                      <a:pos x="301" y="220"/>
                    </a:cxn>
                    <a:cxn ang="0">
                      <a:pos x="174" y="194"/>
                    </a:cxn>
                    <a:cxn ang="0">
                      <a:pos x="100" y="147"/>
                    </a:cxn>
                    <a:cxn ang="0">
                      <a:pos x="54" y="106"/>
                    </a:cxn>
                    <a:cxn ang="0">
                      <a:pos x="0" y="0"/>
                    </a:cxn>
                    <a:cxn ang="0">
                      <a:pos x="81" y="873"/>
                    </a:cxn>
                    <a:cxn ang="0">
                      <a:pos x="136" y="952"/>
                    </a:cxn>
                    <a:cxn ang="0">
                      <a:pos x="197" y="1026"/>
                    </a:cxn>
                    <a:cxn ang="0">
                      <a:pos x="275" y="1078"/>
                    </a:cxn>
                    <a:cxn ang="0">
                      <a:pos x="339" y="1106"/>
                    </a:cxn>
                    <a:cxn ang="0">
                      <a:pos x="421" y="1120"/>
                    </a:cxn>
                    <a:cxn ang="0">
                      <a:pos x="498" y="1133"/>
                    </a:cxn>
                    <a:cxn ang="0">
                      <a:pos x="587" y="1133"/>
                    </a:cxn>
                    <a:cxn ang="0">
                      <a:pos x="623" y="1120"/>
                    </a:cxn>
                    <a:cxn ang="0">
                      <a:pos x="647" y="1078"/>
                    </a:cxn>
                    <a:cxn ang="0">
                      <a:pos x="637" y="1013"/>
                    </a:cxn>
                    <a:cxn ang="0">
                      <a:pos x="580" y="859"/>
                    </a:cxn>
                    <a:cxn ang="0">
                      <a:pos x="487" y="339"/>
                    </a:cxn>
                    <a:cxn ang="0">
                      <a:pos x="470" y="267"/>
                    </a:cxn>
                    <a:cxn ang="0">
                      <a:pos x="421" y="225"/>
                    </a:cxn>
                  </a:cxnLst>
                  <a:rect l="0" t="0" r="r" b="b"/>
                  <a:pathLst>
                    <a:path w="647" h="1133">
                      <a:moveTo>
                        <a:pt x="421" y="225"/>
                      </a:moveTo>
                      <a:lnTo>
                        <a:pt x="301" y="220"/>
                      </a:lnTo>
                      <a:lnTo>
                        <a:pt x="174" y="194"/>
                      </a:lnTo>
                      <a:lnTo>
                        <a:pt x="100" y="147"/>
                      </a:lnTo>
                      <a:lnTo>
                        <a:pt x="54" y="106"/>
                      </a:lnTo>
                      <a:lnTo>
                        <a:pt x="0" y="0"/>
                      </a:lnTo>
                      <a:lnTo>
                        <a:pt x="81" y="873"/>
                      </a:lnTo>
                      <a:lnTo>
                        <a:pt x="136" y="952"/>
                      </a:lnTo>
                      <a:lnTo>
                        <a:pt x="197" y="1026"/>
                      </a:lnTo>
                      <a:lnTo>
                        <a:pt x="275" y="1078"/>
                      </a:lnTo>
                      <a:lnTo>
                        <a:pt x="339" y="1106"/>
                      </a:lnTo>
                      <a:lnTo>
                        <a:pt x="421" y="1120"/>
                      </a:lnTo>
                      <a:lnTo>
                        <a:pt x="498" y="1133"/>
                      </a:lnTo>
                      <a:lnTo>
                        <a:pt x="587" y="1133"/>
                      </a:lnTo>
                      <a:lnTo>
                        <a:pt x="623" y="1120"/>
                      </a:lnTo>
                      <a:lnTo>
                        <a:pt x="647" y="1078"/>
                      </a:lnTo>
                      <a:lnTo>
                        <a:pt x="637" y="1013"/>
                      </a:lnTo>
                      <a:lnTo>
                        <a:pt x="580" y="859"/>
                      </a:lnTo>
                      <a:lnTo>
                        <a:pt x="487" y="339"/>
                      </a:lnTo>
                      <a:lnTo>
                        <a:pt x="470" y="267"/>
                      </a:lnTo>
                      <a:lnTo>
                        <a:pt x="421" y="22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oup 54"/>
            <p:cNvGrpSpPr>
              <a:grpSpLocks/>
            </p:cNvGrpSpPr>
            <p:nvPr/>
          </p:nvGrpSpPr>
          <p:grpSpPr bwMode="auto">
            <a:xfrm>
              <a:off x="5446" y="10088"/>
              <a:ext cx="995" cy="1715"/>
              <a:chOff x="679" y="6476"/>
              <a:chExt cx="995" cy="1715"/>
            </a:xfrm>
          </p:grpSpPr>
          <p:grpSp>
            <p:nvGrpSpPr>
              <p:cNvPr id="16" name="Group 55"/>
              <p:cNvGrpSpPr>
                <a:grpSpLocks/>
              </p:cNvGrpSpPr>
              <p:nvPr/>
            </p:nvGrpSpPr>
            <p:grpSpPr bwMode="auto">
              <a:xfrm>
                <a:off x="1318" y="7981"/>
                <a:ext cx="285" cy="162"/>
                <a:chOff x="1318" y="7981"/>
                <a:chExt cx="285" cy="162"/>
              </a:xfrm>
            </p:grpSpPr>
            <p:sp>
              <p:nvSpPr>
                <p:cNvPr id="116792" name="Freeform 56"/>
                <p:cNvSpPr>
                  <a:spLocks/>
                </p:cNvSpPr>
                <p:nvPr/>
              </p:nvSpPr>
              <p:spPr bwMode="auto">
                <a:xfrm>
                  <a:off x="1318" y="7981"/>
                  <a:ext cx="285" cy="162"/>
                </a:xfrm>
                <a:custGeom>
                  <a:avLst/>
                  <a:gdLst/>
                  <a:ahLst/>
                  <a:cxnLst>
                    <a:cxn ang="0">
                      <a:pos x="231" y="10"/>
                    </a:cxn>
                    <a:cxn ang="0">
                      <a:pos x="226" y="94"/>
                    </a:cxn>
                    <a:cxn ang="0">
                      <a:pos x="376" y="173"/>
                    </a:cxn>
                    <a:cxn ang="0">
                      <a:pos x="500" y="206"/>
                    </a:cxn>
                    <a:cxn ang="0">
                      <a:pos x="569" y="241"/>
                    </a:cxn>
                    <a:cxn ang="0">
                      <a:pos x="565" y="285"/>
                    </a:cxn>
                    <a:cxn ang="0">
                      <a:pos x="475" y="313"/>
                    </a:cxn>
                    <a:cxn ang="0">
                      <a:pos x="341" y="324"/>
                    </a:cxn>
                    <a:cxn ang="0">
                      <a:pos x="226" y="303"/>
                    </a:cxn>
                    <a:cxn ang="0">
                      <a:pos x="155" y="280"/>
                    </a:cxn>
                    <a:cxn ang="0">
                      <a:pos x="152" y="306"/>
                    </a:cxn>
                    <a:cxn ang="0">
                      <a:pos x="60" y="303"/>
                    </a:cxn>
                    <a:cxn ang="0">
                      <a:pos x="5" y="292"/>
                    </a:cxn>
                    <a:cxn ang="0">
                      <a:pos x="5" y="247"/>
                    </a:cxn>
                    <a:cxn ang="0">
                      <a:pos x="0" y="220"/>
                    </a:cxn>
                    <a:cxn ang="0">
                      <a:pos x="0" y="157"/>
                    </a:cxn>
                    <a:cxn ang="0">
                      <a:pos x="16" y="122"/>
                    </a:cxn>
                    <a:cxn ang="0">
                      <a:pos x="44" y="84"/>
                    </a:cxn>
                    <a:cxn ang="0">
                      <a:pos x="51" y="0"/>
                    </a:cxn>
                    <a:cxn ang="0">
                      <a:pos x="231" y="10"/>
                    </a:cxn>
                  </a:cxnLst>
                  <a:rect l="0" t="0" r="r" b="b"/>
                  <a:pathLst>
                    <a:path w="569" h="324">
                      <a:moveTo>
                        <a:pt x="231" y="10"/>
                      </a:moveTo>
                      <a:lnTo>
                        <a:pt x="226" y="94"/>
                      </a:lnTo>
                      <a:lnTo>
                        <a:pt x="376" y="173"/>
                      </a:lnTo>
                      <a:lnTo>
                        <a:pt x="500" y="206"/>
                      </a:lnTo>
                      <a:lnTo>
                        <a:pt x="569" y="241"/>
                      </a:lnTo>
                      <a:lnTo>
                        <a:pt x="565" y="285"/>
                      </a:lnTo>
                      <a:lnTo>
                        <a:pt x="475" y="313"/>
                      </a:lnTo>
                      <a:lnTo>
                        <a:pt x="341" y="324"/>
                      </a:lnTo>
                      <a:lnTo>
                        <a:pt x="226" y="303"/>
                      </a:lnTo>
                      <a:lnTo>
                        <a:pt x="155" y="280"/>
                      </a:lnTo>
                      <a:lnTo>
                        <a:pt x="152" y="306"/>
                      </a:lnTo>
                      <a:lnTo>
                        <a:pt x="60" y="303"/>
                      </a:lnTo>
                      <a:lnTo>
                        <a:pt x="5" y="292"/>
                      </a:lnTo>
                      <a:lnTo>
                        <a:pt x="5" y="247"/>
                      </a:lnTo>
                      <a:lnTo>
                        <a:pt x="0" y="220"/>
                      </a:lnTo>
                      <a:lnTo>
                        <a:pt x="0" y="157"/>
                      </a:lnTo>
                      <a:lnTo>
                        <a:pt x="16" y="122"/>
                      </a:lnTo>
                      <a:lnTo>
                        <a:pt x="44" y="84"/>
                      </a:lnTo>
                      <a:lnTo>
                        <a:pt x="51" y="0"/>
                      </a:lnTo>
                      <a:lnTo>
                        <a:pt x="231" y="1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93" name="Freeform 57"/>
                <p:cNvSpPr>
                  <a:spLocks/>
                </p:cNvSpPr>
                <p:nvPr/>
              </p:nvSpPr>
              <p:spPr bwMode="auto">
                <a:xfrm>
                  <a:off x="1414" y="8039"/>
                  <a:ext cx="85" cy="52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0" y="56"/>
                    </a:cxn>
                    <a:cxn ang="0">
                      <a:pos x="153" y="104"/>
                    </a:cxn>
                    <a:cxn ang="0">
                      <a:pos x="172" y="67"/>
                    </a:cxn>
                    <a:cxn ang="0">
                      <a:pos x="43" y="0"/>
                    </a:cxn>
                  </a:cxnLst>
                  <a:rect l="0" t="0" r="r" b="b"/>
                  <a:pathLst>
                    <a:path w="172" h="104">
                      <a:moveTo>
                        <a:pt x="43" y="0"/>
                      </a:moveTo>
                      <a:lnTo>
                        <a:pt x="0" y="56"/>
                      </a:lnTo>
                      <a:lnTo>
                        <a:pt x="153" y="104"/>
                      </a:lnTo>
                      <a:lnTo>
                        <a:pt x="172" y="67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94" name="Freeform 58"/>
                <p:cNvSpPr>
                  <a:spLocks/>
                </p:cNvSpPr>
                <p:nvPr/>
              </p:nvSpPr>
              <p:spPr bwMode="auto">
                <a:xfrm>
                  <a:off x="1497" y="8075"/>
                  <a:ext cx="98" cy="32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0" y="30"/>
                    </a:cxn>
                    <a:cxn ang="0">
                      <a:pos x="96" y="58"/>
                    </a:cxn>
                    <a:cxn ang="0">
                      <a:pos x="140" y="63"/>
                    </a:cxn>
                    <a:cxn ang="0">
                      <a:pos x="196" y="60"/>
                    </a:cxn>
                    <a:cxn ang="0">
                      <a:pos x="137" y="28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196" h="63">
                      <a:moveTo>
                        <a:pt x="24" y="0"/>
                      </a:moveTo>
                      <a:lnTo>
                        <a:pt x="0" y="30"/>
                      </a:lnTo>
                      <a:lnTo>
                        <a:pt x="96" y="58"/>
                      </a:lnTo>
                      <a:lnTo>
                        <a:pt x="140" y="63"/>
                      </a:lnTo>
                      <a:lnTo>
                        <a:pt x="196" y="60"/>
                      </a:lnTo>
                      <a:lnTo>
                        <a:pt x="137" y="2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95" name="Freeform 59"/>
                <p:cNvSpPr>
                  <a:spLocks/>
                </p:cNvSpPr>
                <p:nvPr/>
              </p:nvSpPr>
              <p:spPr bwMode="auto">
                <a:xfrm>
                  <a:off x="1321" y="8039"/>
                  <a:ext cx="275" cy="97"/>
                </a:xfrm>
                <a:custGeom>
                  <a:avLst/>
                  <a:gdLst/>
                  <a:ahLst/>
                  <a:cxnLst>
                    <a:cxn ang="0">
                      <a:pos x="552" y="165"/>
                    </a:cxn>
                    <a:cxn ang="0">
                      <a:pos x="552" y="135"/>
                    </a:cxn>
                    <a:cxn ang="0">
                      <a:pos x="481" y="144"/>
                    </a:cxn>
                    <a:cxn ang="0">
                      <a:pos x="363" y="125"/>
                    </a:cxn>
                    <a:cxn ang="0">
                      <a:pos x="298" y="109"/>
                    </a:cxn>
                    <a:cxn ang="0">
                      <a:pos x="170" y="62"/>
                    </a:cxn>
                    <a:cxn ang="0">
                      <a:pos x="115" y="56"/>
                    </a:cxn>
                    <a:cxn ang="0">
                      <a:pos x="60" y="32"/>
                    </a:cxn>
                    <a:cxn ang="0">
                      <a:pos x="32" y="0"/>
                    </a:cxn>
                    <a:cxn ang="0">
                      <a:pos x="0" y="41"/>
                    </a:cxn>
                    <a:cxn ang="0">
                      <a:pos x="0" y="123"/>
                    </a:cxn>
                    <a:cxn ang="0">
                      <a:pos x="41" y="135"/>
                    </a:cxn>
                    <a:cxn ang="0">
                      <a:pos x="140" y="151"/>
                    </a:cxn>
                    <a:cxn ang="0">
                      <a:pos x="180" y="156"/>
                    </a:cxn>
                    <a:cxn ang="0">
                      <a:pos x="246" y="182"/>
                    </a:cxn>
                    <a:cxn ang="0">
                      <a:pos x="320" y="195"/>
                    </a:cxn>
                    <a:cxn ang="0">
                      <a:pos x="372" y="195"/>
                    </a:cxn>
                    <a:cxn ang="0">
                      <a:pos x="457" y="195"/>
                    </a:cxn>
                    <a:cxn ang="0">
                      <a:pos x="552" y="165"/>
                    </a:cxn>
                  </a:cxnLst>
                  <a:rect l="0" t="0" r="r" b="b"/>
                  <a:pathLst>
                    <a:path w="552" h="195">
                      <a:moveTo>
                        <a:pt x="552" y="165"/>
                      </a:moveTo>
                      <a:lnTo>
                        <a:pt x="552" y="135"/>
                      </a:lnTo>
                      <a:lnTo>
                        <a:pt x="481" y="144"/>
                      </a:lnTo>
                      <a:lnTo>
                        <a:pt x="363" y="125"/>
                      </a:lnTo>
                      <a:lnTo>
                        <a:pt x="298" y="109"/>
                      </a:lnTo>
                      <a:lnTo>
                        <a:pt x="170" y="62"/>
                      </a:lnTo>
                      <a:lnTo>
                        <a:pt x="115" y="56"/>
                      </a:lnTo>
                      <a:lnTo>
                        <a:pt x="60" y="32"/>
                      </a:lnTo>
                      <a:lnTo>
                        <a:pt x="32" y="0"/>
                      </a:lnTo>
                      <a:lnTo>
                        <a:pt x="0" y="41"/>
                      </a:lnTo>
                      <a:lnTo>
                        <a:pt x="0" y="123"/>
                      </a:lnTo>
                      <a:lnTo>
                        <a:pt x="41" y="135"/>
                      </a:lnTo>
                      <a:lnTo>
                        <a:pt x="140" y="151"/>
                      </a:lnTo>
                      <a:lnTo>
                        <a:pt x="180" y="156"/>
                      </a:lnTo>
                      <a:lnTo>
                        <a:pt x="246" y="182"/>
                      </a:lnTo>
                      <a:lnTo>
                        <a:pt x="320" y="195"/>
                      </a:lnTo>
                      <a:lnTo>
                        <a:pt x="372" y="195"/>
                      </a:lnTo>
                      <a:lnTo>
                        <a:pt x="457" y="195"/>
                      </a:lnTo>
                      <a:lnTo>
                        <a:pt x="552" y="165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96" name="Freeform 60"/>
                <p:cNvSpPr>
                  <a:spLocks/>
                </p:cNvSpPr>
                <p:nvPr/>
              </p:nvSpPr>
              <p:spPr bwMode="auto">
                <a:xfrm>
                  <a:off x="1339" y="7985"/>
                  <a:ext cx="92" cy="79"/>
                </a:xfrm>
                <a:custGeom>
                  <a:avLst/>
                  <a:gdLst/>
                  <a:ahLst/>
                  <a:cxnLst>
                    <a:cxn ang="0">
                      <a:pos x="176" y="10"/>
                    </a:cxn>
                    <a:cxn ang="0">
                      <a:pos x="172" y="87"/>
                    </a:cxn>
                    <a:cxn ang="0">
                      <a:pos x="183" y="105"/>
                    </a:cxn>
                    <a:cxn ang="0">
                      <a:pos x="142" y="157"/>
                    </a:cxn>
                    <a:cxn ang="0">
                      <a:pos x="87" y="157"/>
                    </a:cxn>
                    <a:cxn ang="0">
                      <a:pos x="22" y="135"/>
                    </a:cxn>
                    <a:cxn ang="0">
                      <a:pos x="0" y="103"/>
                    </a:cxn>
                    <a:cxn ang="0">
                      <a:pos x="13" y="82"/>
                    </a:cxn>
                    <a:cxn ang="0">
                      <a:pos x="17" y="0"/>
                    </a:cxn>
                    <a:cxn ang="0">
                      <a:pos x="176" y="10"/>
                    </a:cxn>
                  </a:cxnLst>
                  <a:rect l="0" t="0" r="r" b="b"/>
                  <a:pathLst>
                    <a:path w="183" h="157">
                      <a:moveTo>
                        <a:pt x="176" y="10"/>
                      </a:moveTo>
                      <a:lnTo>
                        <a:pt x="172" y="87"/>
                      </a:lnTo>
                      <a:lnTo>
                        <a:pt x="183" y="105"/>
                      </a:lnTo>
                      <a:lnTo>
                        <a:pt x="142" y="157"/>
                      </a:lnTo>
                      <a:lnTo>
                        <a:pt x="87" y="157"/>
                      </a:lnTo>
                      <a:lnTo>
                        <a:pt x="22" y="135"/>
                      </a:lnTo>
                      <a:lnTo>
                        <a:pt x="0" y="103"/>
                      </a:lnTo>
                      <a:lnTo>
                        <a:pt x="13" y="82"/>
                      </a:lnTo>
                      <a:lnTo>
                        <a:pt x="17" y="0"/>
                      </a:lnTo>
                      <a:lnTo>
                        <a:pt x="176" y="10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1324" y="7735"/>
                <a:ext cx="120" cy="287"/>
                <a:chOff x="1324" y="7735"/>
                <a:chExt cx="120" cy="287"/>
              </a:xfrm>
            </p:grpSpPr>
            <p:sp>
              <p:nvSpPr>
                <p:cNvPr id="116798" name="Freeform 62"/>
                <p:cNvSpPr>
                  <a:spLocks/>
                </p:cNvSpPr>
                <p:nvPr/>
              </p:nvSpPr>
              <p:spPr bwMode="auto">
                <a:xfrm>
                  <a:off x="1324" y="7735"/>
                  <a:ext cx="120" cy="287"/>
                </a:xfrm>
                <a:custGeom>
                  <a:avLst/>
                  <a:gdLst/>
                  <a:ahLst/>
                  <a:cxnLst>
                    <a:cxn ang="0">
                      <a:pos x="19" y="12"/>
                    </a:cxn>
                    <a:cxn ang="0">
                      <a:pos x="4" y="206"/>
                    </a:cxn>
                    <a:cxn ang="0">
                      <a:pos x="8" y="366"/>
                    </a:cxn>
                    <a:cxn ang="0">
                      <a:pos x="0" y="546"/>
                    </a:cxn>
                    <a:cxn ang="0">
                      <a:pos x="119" y="572"/>
                    </a:cxn>
                    <a:cxn ang="0">
                      <a:pos x="232" y="572"/>
                    </a:cxn>
                    <a:cxn ang="0">
                      <a:pos x="240" y="0"/>
                    </a:cxn>
                    <a:cxn ang="0">
                      <a:pos x="19" y="12"/>
                    </a:cxn>
                  </a:cxnLst>
                  <a:rect l="0" t="0" r="r" b="b"/>
                  <a:pathLst>
                    <a:path w="240" h="572">
                      <a:moveTo>
                        <a:pt x="19" y="12"/>
                      </a:moveTo>
                      <a:lnTo>
                        <a:pt x="4" y="206"/>
                      </a:lnTo>
                      <a:lnTo>
                        <a:pt x="8" y="366"/>
                      </a:lnTo>
                      <a:lnTo>
                        <a:pt x="0" y="546"/>
                      </a:lnTo>
                      <a:lnTo>
                        <a:pt x="119" y="572"/>
                      </a:lnTo>
                      <a:lnTo>
                        <a:pt x="232" y="572"/>
                      </a:lnTo>
                      <a:lnTo>
                        <a:pt x="240" y="0"/>
                      </a:lnTo>
                      <a:lnTo>
                        <a:pt x="19" y="1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99" name="Freeform 63"/>
                <p:cNvSpPr>
                  <a:spLocks/>
                </p:cNvSpPr>
                <p:nvPr/>
              </p:nvSpPr>
              <p:spPr bwMode="auto">
                <a:xfrm>
                  <a:off x="1333" y="7740"/>
                  <a:ext cx="104" cy="276"/>
                </a:xfrm>
                <a:custGeom>
                  <a:avLst/>
                  <a:gdLst/>
                  <a:ahLst/>
                  <a:cxnLst>
                    <a:cxn ang="0">
                      <a:pos x="19" y="16"/>
                    </a:cxn>
                    <a:cxn ang="0">
                      <a:pos x="0" y="181"/>
                    </a:cxn>
                    <a:cxn ang="0">
                      <a:pos x="3" y="312"/>
                    </a:cxn>
                    <a:cxn ang="0">
                      <a:pos x="3" y="514"/>
                    </a:cxn>
                    <a:cxn ang="0">
                      <a:pos x="106" y="552"/>
                    </a:cxn>
                    <a:cxn ang="0">
                      <a:pos x="197" y="552"/>
                    </a:cxn>
                    <a:cxn ang="0">
                      <a:pos x="208" y="0"/>
                    </a:cxn>
                    <a:cxn ang="0">
                      <a:pos x="19" y="16"/>
                    </a:cxn>
                  </a:cxnLst>
                  <a:rect l="0" t="0" r="r" b="b"/>
                  <a:pathLst>
                    <a:path w="208" h="552">
                      <a:moveTo>
                        <a:pt x="19" y="16"/>
                      </a:moveTo>
                      <a:lnTo>
                        <a:pt x="0" y="181"/>
                      </a:lnTo>
                      <a:lnTo>
                        <a:pt x="3" y="312"/>
                      </a:lnTo>
                      <a:lnTo>
                        <a:pt x="3" y="514"/>
                      </a:lnTo>
                      <a:lnTo>
                        <a:pt x="106" y="552"/>
                      </a:lnTo>
                      <a:lnTo>
                        <a:pt x="197" y="552"/>
                      </a:lnTo>
                      <a:lnTo>
                        <a:pt x="208" y="0"/>
                      </a:lnTo>
                      <a:lnTo>
                        <a:pt x="19" y="16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64"/>
              <p:cNvGrpSpPr>
                <a:grpSpLocks/>
              </p:cNvGrpSpPr>
              <p:nvPr/>
            </p:nvGrpSpPr>
            <p:grpSpPr bwMode="auto">
              <a:xfrm>
                <a:off x="1386" y="8028"/>
                <a:ext cx="288" cy="163"/>
                <a:chOff x="1386" y="8028"/>
                <a:chExt cx="288" cy="163"/>
              </a:xfrm>
            </p:grpSpPr>
            <p:sp>
              <p:nvSpPr>
                <p:cNvPr id="116801" name="Freeform 65"/>
                <p:cNvSpPr>
                  <a:spLocks/>
                </p:cNvSpPr>
                <p:nvPr/>
              </p:nvSpPr>
              <p:spPr bwMode="auto">
                <a:xfrm>
                  <a:off x="1386" y="8028"/>
                  <a:ext cx="288" cy="163"/>
                </a:xfrm>
                <a:custGeom>
                  <a:avLst/>
                  <a:gdLst/>
                  <a:ahLst/>
                  <a:cxnLst>
                    <a:cxn ang="0">
                      <a:pos x="233" y="10"/>
                    </a:cxn>
                    <a:cxn ang="0">
                      <a:pos x="229" y="94"/>
                    </a:cxn>
                    <a:cxn ang="0">
                      <a:pos x="380" y="173"/>
                    </a:cxn>
                    <a:cxn ang="0">
                      <a:pos x="508" y="206"/>
                    </a:cxn>
                    <a:cxn ang="0">
                      <a:pos x="577" y="241"/>
                    </a:cxn>
                    <a:cxn ang="0">
                      <a:pos x="572" y="285"/>
                    </a:cxn>
                    <a:cxn ang="0">
                      <a:pos x="482" y="313"/>
                    </a:cxn>
                    <a:cxn ang="0">
                      <a:pos x="345" y="325"/>
                    </a:cxn>
                    <a:cxn ang="0">
                      <a:pos x="229" y="302"/>
                    </a:cxn>
                    <a:cxn ang="0">
                      <a:pos x="158" y="280"/>
                    </a:cxn>
                    <a:cxn ang="0">
                      <a:pos x="153" y="306"/>
                    </a:cxn>
                    <a:cxn ang="0">
                      <a:pos x="61" y="302"/>
                    </a:cxn>
                    <a:cxn ang="0">
                      <a:pos x="6" y="290"/>
                    </a:cxn>
                    <a:cxn ang="0">
                      <a:pos x="6" y="246"/>
                    </a:cxn>
                    <a:cxn ang="0">
                      <a:pos x="0" y="220"/>
                    </a:cxn>
                    <a:cxn ang="0">
                      <a:pos x="0" y="157"/>
                    </a:cxn>
                    <a:cxn ang="0">
                      <a:pos x="16" y="122"/>
                    </a:cxn>
                    <a:cxn ang="0">
                      <a:pos x="46" y="84"/>
                    </a:cxn>
                    <a:cxn ang="0">
                      <a:pos x="52" y="0"/>
                    </a:cxn>
                    <a:cxn ang="0">
                      <a:pos x="233" y="10"/>
                    </a:cxn>
                  </a:cxnLst>
                  <a:rect l="0" t="0" r="r" b="b"/>
                  <a:pathLst>
                    <a:path w="577" h="325">
                      <a:moveTo>
                        <a:pt x="233" y="10"/>
                      </a:moveTo>
                      <a:lnTo>
                        <a:pt x="229" y="94"/>
                      </a:lnTo>
                      <a:lnTo>
                        <a:pt x="380" y="173"/>
                      </a:lnTo>
                      <a:lnTo>
                        <a:pt x="508" y="206"/>
                      </a:lnTo>
                      <a:lnTo>
                        <a:pt x="577" y="241"/>
                      </a:lnTo>
                      <a:lnTo>
                        <a:pt x="572" y="285"/>
                      </a:lnTo>
                      <a:lnTo>
                        <a:pt x="482" y="313"/>
                      </a:lnTo>
                      <a:lnTo>
                        <a:pt x="345" y="325"/>
                      </a:lnTo>
                      <a:lnTo>
                        <a:pt x="229" y="302"/>
                      </a:lnTo>
                      <a:lnTo>
                        <a:pt x="158" y="280"/>
                      </a:lnTo>
                      <a:lnTo>
                        <a:pt x="153" y="306"/>
                      </a:lnTo>
                      <a:lnTo>
                        <a:pt x="61" y="302"/>
                      </a:lnTo>
                      <a:lnTo>
                        <a:pt x="6" y="290"/>
                      </a:lnTo>
                      <a:lnTo>
                        <a:pt x="6" y="246"/>
                      </a:lnTo>
                      <a:lnTo>
                        <a:pt x="0" y="220"/>
                      </a:lnTo>
                      <a:lnTo>
                        <a:pt x="0" y="157"/>
                      </a:lnTo>
                      <a:lnTo>
                        <a:pt x="16" y="122"/>
                      </a:lnTo>
                      <a:lnTo>
                        <a:pt x="46" y="84"/>
                      </a:lnTo>
                      <a:lnTo>
                        <a:pt x="52" y="0"/>
                      </a:lnTo>
                      <a:lnTo>
                        <a:pt x="233" y="1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02" name="Freeform 66"/>
                <p:cNvSpPr>
                  <a:spLocks/>
                </p:cNvSpPr>
                <p:nvPr/>
              </p:nvSpPr>
              <p:spPr bwMode="auto">
                <a:xfrm>
                  <a:off x="1483" y="8086"/>
                  <a:ext cx="87" cy="51"/>
                </a:xfrm>
                <a:custGeom>
                  <a:avLst/>
                  <a:gdLst/>
                  <a:ahLst/>
                  <a:cxnLst>
                    <a:cxn ang="0">
                      <a:pos x="42" y="0"/>
                    </a:cxn>
                    <a:cxn ang="0">
                      <a:pos x="0" y="56"/>
                    </a:cxn>
                    <a:cxn ang="0">
                      <a:pos x="154" y="103"/>
                    </a:cxn>
                    <a:cxn ang="0">
                      <a:pos x="173" y="67"/>
                    </a:cxn>
                    <a:cxn ang="0">
                      <a:pos x="42" y="0"/>
                    </a:cxn>
                  </a:cxnLst>
                  <a:rect l="0" t="0" r="r" b="b"/>
                  <a:pathLst>
                    <a:path w="173" h="103">
                      <a:moveTo>
                        <a:pt x="42" y="0"/>
                      </a:moveTo>
                      <a:lnTo>
                        <a:pt x="0" y="56"/>
                      </a:lnTo>
                      <a:lnTo>
                        <a:pt x="154" y="103"/>
                      </a:lnTo>
                      <a:lnTo>
                        <a:pt x="173" y="67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03" name="Freeform 67"/>
                <p:cNvSpPr>
                  <a:spLocks/>
                </p:cNvSpPr>
                <p:nvPr/>
              </p:nvSpPr>
              <p:spPr bwMode="auto">
                <a:xfrm>
                  <a:off x="1568" y="8121"/>
                  <a:ext cx="99" cy="32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0" y="30"/>
                    </a:cxn>
                    <a:cxn ang="0">
                      <a:pos x="96" y="58"/>
                    </a:cxn>
                    <a:cxn ang="0">
                      <a:pos x="142" y="63"/>
                    </a:cxn>
                    <a:cxn ang="0">
                      <a:pos x="197" y="59"/>
                    </a:cxn>
                    <a:cxn ang="0">
                      <a:pos x="139" y="28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197" h="63">
                      <a:moveTo>
                        <a:pt x="22" y="0"/>
                      </a:moveTo>
                      <a:lnTo>
                        <a:pt x="0" y="30"/>
                      </a:lnTo>
                      <a:lnTo>
                        <a:pt x="96" y="58"/>
                      </a:lnTo>
                      <a:lnTo>
                        <a:pt x="142" y="63"/>
                      </a:lnTo>
                      <a:lnTo>
                        <a:pt x="197" y="59"/>
                      </a:lnTo>
                      <a:lnTo>
                        <a:pt x="139" y="28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04" name="Freeform 68"/>
                <p:cNvSpPr>
                  <a:spLocks/>
                </p:cNvSpPr>
                <p:nvPr/>
              </p:nvSpPr>
              <p:spPr bwMode="auto">
                <a:xfrm>
                  <a:off x="1389" y="8086"/>
                  <a:ext cx="279" cy="97"/>
                </a:xfrm>
                <a:custGeom>
                  <a:avLst/>
                  <a:gdLst/>
                  <a:ahLst/>
                  <a:cxnLst>
                    <a:cxn ang="0">
                      <a:pos x="558" y="165"/>
                    </a:cxn>
                    <a:cxn ang="0">
                      <a:pos x="558" y="135"/>
                    </a:cxn>
                    <a:cxn ang="0">
                      <a:pos x="487" y="144"/>
                    </a:cxn>
                    <a:cxn ang="0">
                      <a:pos x="368" y="124"/>
                    </a:cxn>
                    <a:cxn ang="0">
                      <a:pos x="301" y="109"/>
                    </a:cxn>
                    <a:cxn ang="0">
                      <a:pos x="172" y="61"/>
                    </a:cxn>
                    <a:cxn ang="0">
                      <a:pos x="115" y="56"/>
                    </a:cxn>
                    <a:cxn ang="0">
                      <a:pos x="60" y="32"/>
                    </a:cxn>
                    <a:cxn ang="0">
                      <a:pos x="32" y="0"/>
                    </a:cxn>
                    <a:cxn ang="0">
                      <a:pos x="0" y="40"/>
                    </a:cxn>
                    <a:cxn ang="0">
                      <a:pos x="0" y="123"/>
                    </a:cxn>
                    <a:cxn ang="0">
                      <a:pos x="41" y="135"/>
                    </a:cxn>
                    <a:cxn ang="0">
                      <a:pos x="142" y="151"/>
                    </a:cxn>
                    <a:cxn ang="0">
                      <a:pos x="182" y="156"/>
                    </a:cxn>
                    <a:cxn ang="0">
                      <a:pos x="248" y="182"/>
                    </a:cxn>
                    <a:cxn ang="0">
                      <a:pos x="323" y="194"/>
                    </a:cxn>
                    <a:cxn ang="0">
                      <a:pos x="377" y="194"/>
                    </a:cxn>
                    <a:cxn ang="0">
                      <a:pos x="462" y="194"/>
                    </a:cxn>
                    <a:cxn ang="0">
                      <a:pos x="558" y="165"/>
                    </a:cxn>
                  </a:cxnLst>
                  <a:rect l="0" t="0" r="r" b="b"/>
                  <a:pathLst>
                    <a:path w="558" h="194">
                      <a:moveTo>
                        <a:pt x="558" y="165"/>
                      </a:moveTo>
                      <a:lnTo>
                        <a:pt x="558" y="135"/>
                      </a:lnTo>
                      <a:lnTo>
                        <a:pt x="487" y="144"/>
                      </a:lnTo>
                      <a:lnTo>
                        <a:pt x="368" y="124"/>
                      </a:lnTo>
                      <a:lnTo>
                        <a:pt x="301" y="109"/>
                      </a:lnTo>
                      <a:lnTo>
                        <a:pt x="172" y="61"/>
                      </a:lnTo>
                      <a:lnTo>
                        <a:pt x="115" y="56"/>
                      </a:lnTo>
                      <a:lnTo>
                        <a:pt x="60" y="32"/>
                      </a:lnTo>
                      <a:lnTo>
                        <a:pt x="32" y="0"/>
                      </a:lnTo>
                      <a:lnTo>
                        <a:pt x="0" y="40"/>
                      </a:lnTo>
                      <a:lnTo>
                        <a:pt x="0" y="123"/>
                      </a:lnTo>
                      <a:lnTo>
                        <a:pt x="41" y="135"/>
                      </a:lnTo>
                      <a:lnTo>
                        <a:pt x="142" y="151"/>
                      </a:lnTo>
                      <a:lnTo>
                        <a:pt x="182" y="156"/>
                      </a:lnTo>
                      <a:lnTo>
                        <a:pt x="248" y="182"/>
                      </a:lnTo>
                      <a:lnTo>
                        <a:pt x="323" y="194"/>
                      </a:lnTo>
                      <a:lnTo>
                        <a:pt x="377" y="194"/>
                      </a:lnTo>
                      <a:lnTo>
                        <a:pt x="462" y="194"/>
                      </a:lnTo>
                      <a:lnTo>
                        <a:pt x="558" y="165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05" name="Freeform 69"/>
                <p:cNvSpPr>
                  <a:spLocks/>
                </p:cNvSpPr>
                <p:nvPr/>
              </p:nvSpPr>
              <p:spPr bwMode="auto">
                <a:xfrm>
                  <a:off x="1408" y="8031"/>
                  <a:ext cx="93" cy="79"/>
                </a:xfrm>
                <a:custGeom>
                  <a:avLst/>
                  <a:gdLst/>
                  <a:ahLst/>
                  <a:cxnLst>
                    <a:cxn ang="0">
                      <a:pos x="180" y="10"/>
                    </a:cxn>
                    <a:cxn ang="0">
                      <a:pos x="173" y="87"/>
                    </a:cxn>
                    <a:cxn ang="0">
                      <a:pos x="186" y="105"/>
                    </a:cxn>
                    <a:cxn ang="0">
                      <a:pos x="144" y="157"/>
                    </a:cxn>
                    <a:cxn ang="0">
                      <a:pos x="87" y="157"/>
                    </a:cxn>
                    <a:cxn ang="0">
                      <a:pos x="22" y="134"/>
                    </a:cxn>
                    <a:cxn ang="0">
                      <a:pos x="0" y="103"/>
                    </a:cxn>
                    <a:cxn ang="0">
                      <a:pos x="13" y="82"/>
                    </a:cxn>
                    <a:cxn ang="0">
                      <a:pos x="17" y="0"/>
                    </a:cxn>
                    <a:cxn ang="0">
                      <a:pos x="180" y="10"/>
                    </a:cxn>
                  </a:cxnLst>
                  <a:rect l="0" t="0" r="r" b="b"/>
                  <a:pathLst>
                    <a:path w="186" h="157">
                      <a:moveTo>
                        <a:pt x="180" y="10"/>
                      </a:moveTo>
                      <a:lnTo>
                        <a:pt x="173" y="87"/>
                      </a:lnTo>
                      <a:lnTo>
                        <a:pt x="186" y="105"/>
                      </a:lnTo>
                      <a:lnTo>
                        <a:pt x="144" y="157"/>
                      </a:lnTo>
                      <a:lnTo>
                        <a:pt x="87" y="157"/>
                      </a:lnTo>
                      <a:lnTo>
                        <a:pt x="22" y="134"/>
                      </a:lnTo>
                      <a:lnTo>
                        <a:pt x="0" y="103"/>
                      </a:lnTo>
                      <a:lnTo>
                        <a:pt x="13" y="82"/>
                      </a:lnTo>
                      <a:lnTo>
                        <a:pt x="17" y="0"/>
                      </a:lnTo>
                      <a:lnTo>
                        <a:pt x="180" y="10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70"/>
              <p:cNvGrpSpPr>
                <a:grpSpLocks/>
              </p:cNvGrpSpPr>
              <p:nvPr/>
            </p:nvGrpSpPr>
            <p:grpSpPr bwMode="auto">
              <a:xfrm>
                <a:off x="814" y="7722"/>
                <a:ext cx="374" cy="449"/>
                <a:chOff x="814" y="7722"/>
                <a:chExt cx="374" cy="449"/>
              </a:xfrm>
            </p:grpSpPr>
            <p:sp>
              <p:nvSpPr>
                <p:cNvPr id="116807" name="Oval 71"/>
                <p:cNvSpPr>
                  <a:spLocks noChangeArrowheads="1"/>
                </p:cNvSpPr>
                <p:nvPr/>
              </p:nvSpPr>
              <p:spPr bwMode="auto">
                <a:xfrm>
                  <a:off x="814" y="7966"/>
                  <a:ext cx="374" cy="205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08" name="Rectangle 72"/>
                <p:cNvSpPr>
                  <a:spLocks noChangeArrowheads="1"/>
                </p:cNvSpPr>
                <p:nvPr/>
              </p:nvSpPr>
              <p:spPr bwMode="auto">
                <a:xfrm>
                  <a:off x="951" y="7722"/>
                  <a:ext cx="93" cy="290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73"/>
              <p:cNvGrpSpPr>
                <a:grpSpLocks/>
              </p:cNvGrpSpPr>
              <p:nvPr/>
            </p:nvGrpSpPr>
            <p:grpSpPr bwMode="auto">
              <a:xfrm>
                <a:off x="855" y="6476"/>
                <a:ext cx="268" cy="349"/>
                <a:chOff x="855" y="6476"/>
                <a:chExt cx="268" cy="349"/>
              </a:xfrm>
            </p:grpSpPr>
            <p:sp>
              <p:nvSpPr>
                <p:cNvPr id="116810" name="Freeform 74"/>
                <p:cNvSpPr>
                  <a:spLocks/>
                </p:cNvSpPr>
                <p:nvPr/>
              </p:nvSpPr>
              <p:spPr bwMode="auto">
                <a:xfrm>
                  <a:off x="872" y="6494"/>
                  <a:ext cx="251" cy="331"/>
                </a:xfrm>
                <a:custGeom>
                  <a:avLst/>
                  <a:gdLst/>
                  <a:ahLst/>
                  <a:cxnLst>
                    <a:cxn ang="0">
                      <a:pos x="344" y="49"/>
                    </a:cxn>
                    <a:cxn ang="0">
                      <a:pos x="375" y="68"/>
                    </a:cxn>
                    <a:cxn ang="0">
                      <a:pos x="399" y="84"/>
                    </a:cxn>
                    <a:cxn ang="0">
                      <a:pos x="426" y="119"/>
                    </a:cxn>
                    <a:cxn ang="0">
                      <a:pos x="445" y="171"/>
                    </a:cxn>
                    <a:cxn ang="0">
                      <a:pos x="454" y="201"/>
                    </a:cxn>
                    <a:cxn ang="0">
                      <a:pos x="451" y="233"/>
                    </a:cxn>
                    <a:cxn ang="0">
                      <a:pos x="441" y="262"/>
                    </a:cxn>
                    <a:cxn ang="0">
                      <a:pos x="457" y="282"/>
                    </a:cxn>
                    <a:cxn ang="0">
                      <a:pos x="482" y="325"/>
                    </a:cxn>
                    <a:cxn ang="0">
                      <a:pos x="500" y="371"/>
                    </a:cxn>
                    <a:cxn ang="0">
                      <a:pos x="503" y="392"/>
                    </a:cxn>
                    <a:cxn ang="0">
                      <a:pos x="495" y="415"/>
                    </a:cxn>
                    <a:cxn ang="0">
                      <a:pos x="486" y="422"/>
                    </a:cxn>
                    <a:cxn ang="0">
                      <a:pos x="468" y="423"/>
                    </a:cxn>
                    <a:cxn ang="0">
                      <a:pos x="454" y="429"/>
                    </a:cxn>
                    <a:cxn ang="0">
                      <a:pos x="457" y="457"/>
                    </a:cxn>
                    <a:cxn ang="0">
                      <a:pos x="467" y="479"/>
                    </a:cxn>
                    <a:cxn ang="0">
                      <a:pos x="454" y="504"/>
                    </a:cxn>
                    <a:cxn ang="0">
                      <a:pos x="454" y="529"/>
                    </a:cxn>
                    <a:cxn ang="0">
                      <a:pos x="445" y="539"/>
                    </a:cxn>
                    <a:cxn ang="0">
                      <a:pos x="437" y="548"/>
                    </a:cxn>
                    <a:cxn ang="0">
                      <a:pos x="432" y="585"/>
                    </a:cxn>
                    <a:cxn ang="0">
                      <a:pos x="419" y="602"/>
                    </a:cxn>
                    <a:cxn ang="0">
                      <a:pos x="393" y="613"/>
                    </a:cxn>
                    <a:cxn ang="0">
                      <a:pos x="369" y="613"/>
                    </a:cxn>
                    <a:cxn ang="0">
                      <a:pos x="345" y="614"/>
                    </a:cxn>
                    <a:cxn ang="0">
                      <a:pos x="326" y="614"/>
                    </a:cxn>
                    <a:cxn ang="0">
                      <a:pos x="330" y="662"/>
                    </a:cxn>
                    <a:cxn ang="0">
                      <a:pos x="58" y="562"/>
                    </a:cxn>
                    <a:cxn ang="0">
                      <a:pos x="80" y="502"/>
                    </a:cxn>
                    <a:cxn ang="0">
                      <a:pos x="74" y="458"/>
                    </a:cxn>
                    <a:cxn ang="0">
                      <a:pos x="0" y="374"/>
                    </a:cxn>
                    <a:cxn ang="0">
                      <a:pos x="0" y="150"/>
                    </a:cxn>
                    <a:cxn ang="0">
                      <a:pos x="51" y="89"/>
                    </a:cxn>
                    <a:cxn ang="0">
                      <a:pos x="114" y="56"/>
                    </a:cxn>
                    <a:cxn ang="0">
                      <a:pos x="155" y="5"/>
                    </a:cxn>
                    <a:cxn ang="0">
                      <a:pos x="202" y="0"/>
                    </a:cxn>
                    <a:cxn ang="0">
                      <a:pos x="262" y="14"/>
                    </a:cxn>
                    <a:cxn ang="0">
                      <a:pos x="308" y="26"/>
                    </a:cxn>
                    <a:cxn ang="0">
                      <a:pos x="344" y="49"/>
                    </a:cxn>
                  </a:cxnLst>
                  <a:rect l="0" t="0" r="r" b="b"/>
                  <a:pathLst>
                    <a:path w="503" h="662">
                      <a:moveTo>
                        <a:pt x="344" y="49"/>
                      </a:moveTo>
                      <a:lnTo>
                        <a:pt x="375" y="68"/>
                      </a:lnTo>
                      <a:lnTo>
                        <a:pt x="399" y="84"/>
                      </a:lnTo>
                      <a:lnTo>
                        <a:pt x="426" y="119"/>
                      </a:lnTo>
                      <a:lnTo>
                        <a:pt x="445" y="171"/>
                      </a:lnTo>
                      <a:lnTo>
                        <a:pt x="454" y="201"/>
                      </a:lnTo>
                      <a:lnTo>
                        <a:pt x="451" y="233"/>
                      </a:lnTo>
                      <a:lnTo>
                        <a:pt x="441" y="262"/>
                      </a:lnTo>
                      <a:lnTo>
                        <a:pt x="457" y="282"/>
                      </a:lnTo>
                      <a:lnTo>
                        <a:pt x="482" y="325"/>
                      </a:lnTo>
                      <a:lnTo>
                        <a:pt x="500" y="371"/>
                      </a:lnTo>
                      <a:lnTo>
                        <a:pt x="503" y="392"/>
                      </a:lnTo>
                      <a:lnTo>
                        <a:pt x="495" y="415"/>
                      </a:lnTo>
                      <a:lnTo>
                        <a:pt x="486" y="422"/>
                      </a:lnTo>
                      <a:lnTo>
                        <a:pt x="468" y="423"/>
                      </a:lnTo>
                      <a:lnTo>
                        <a:pt x="454" y="429"/>
                      </a:lnTo>
                      <a:lnTo>
                        <a:pt x="457" y="457"/>
                      </a:lnTo>
                      <a:lnTo>
                        <a:pt x="467" y="479"/>
                      </a:lnTo>
                      <a:lnTo>
                        <a:pt x="454" y="504"/>
                      </a:lnTo>
                      <a:lnTo>
                        <a:pt x="454" y="529"/>
                      </a:lnTo>
                      <a:lnTo>
                        <a:pt x="445" y="539"/>
                      </a:lnTo>
                      <a:lnTo>
                        <a:pt x="437" y="548"/>
                      </a:lnTo>
                      <a:lnTo>
                        <a:pt x="432" y="585"/>
                      </a:lnTo>
                      <a:lnTo>
                        <a:pt x="419" y="602"/>
                      </a:lnTo>
                      <a:lnTo>
                        <a:pt x="393" y="613"/>
                      </a:lnTo>
                      <a:lnTo>
                        <a:pt x="369" y="613"/>
                      </a:lnTo>
                      <a:lnTo>
                        <a:pt x="345" y="614"/>
                      </a:lnTo>
                      <a:lnTo>
                        <a:pt x="326" y="614"/>
                      </a:lnTo>
                      <a:lnTo>
                        <a:pt x="330" y="662"/>
                      </a:lnTo>
                      <a:lnTo>
                        <a:pt x="58" y="562"/>
                      </a:lnTo>
                      <a:lnTo>
                        <a:pt x="80" y="502"/>
                      </a:lnTo>
                      <a:lnTo>
                        <a:pt x="74" y="458"/>
                      </a:lnTo>
                      <a:lnTo>
                        <a:pt x="0" y="374"/>
                      </a:lnTo>
                      <a:lnTo>
                        <a:pt x="0" y="150"/>
                      </a:lnTo>
                      <a:lnTo>
                        <a:pt x="51" y="89"/>
                      </a:lnTo>
                      <a:lnTo>
                        <a:pt x="114" y="56"/>
                      </a:lnTo>
                      <a:lnTo>
                        <a:pt x="155" y="5"/>
                      </a:lnTo>
                      <a:lnTo>
                        <a:pt x="202" y="0"/>
                      </a:lnTo>
                      <a:lnTo>
                        <a:pt x="262" y="14"/>
                      </a:lnTo>
                      <a:lnTo>
                        <a:pt x="308" y="26"/>
                      </a:lnTo>
                      <a:lnTo>
                        <a:pt x="344" y="49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2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11" name="Freeform 75"/>
                <p:cNvSpPr>
                  <a:spLocks/>
                </p:cNvSpPr>
                <p:nvPr/>
              </p:nvSpPr>
              <p:spPr bwMode="auto">
                <a:xfrm>
                  <a:off x="855" y="6476"/>
                  <a:ext cx="225" cy="251"/>
                </a:xfrm>
                <a:custGeom>
                  <a:avLst/>
                  <a:gdLst/>
                  <a:ahLst/>
                  <a:cxnLst>
                    <a:cxn ang="0">
                      <a:pos x="369" y="108"/>
                    </a:cxn>
                    <a:cxn ang="0">
                      <a:pos x="346" y="119"/>
                    </a:cxn>
                    <a:cxn ang="0">
                      <a:pos x="325" y="131"/>
                    </a:cxn>
                    <a:cxn ang="0">
                      <a:pos x="303" y="164"/>
                    </a:cxn>
                    <a:cxn ang="0">
                      <a:pos x="306" y="198"/>
                    </a:cxn>
                    <a:cxn ang="0">
                      <a:pos x="316" y="219"/>
                    </a:cxn>
                    <a:cxn ang="0">
                      <a:pos x="330" y="254"/>
                    </a:cxn>
                    <a:cxn ang="0">
                      <a:pos x="325" y="285"/>
                    </a:cxn>
                    <a:cxn ang="0">
                      <a:pos x="320" y="331"/>
                    </a:cxn>
                    <a:cxn ang="0">
                      <a:pos x="283" y="329"/>
                    </a:cxn>
                    <a:cxn ang="0">
                      <a:pos x="283" y="283"/>
                    </a:cxn>
                    <a:cxn ang="0">
                      <a:pos x="265" y="262"/>
                    </a:cxn>
                    <a:cxn ang="0">
                      <a:pos x="232" y="262"/>
                    </a:cxn>
                    <a:cxn ang="0">
                      <a:pos x="197" y="271"/>
                    </a:cxn>
                    <a:cxn ang="0">
                      <a:pos x="188" y="304"/>
                    </a:cxn>
                    <a:cxn ang="0">
                      <a:pos x="183" y="348"/>
                    </a:cxn>
                    <a:cxn ang="0">
                      <a:pos x="188" y="381"/>
                    </a:cxn>
                    <a:cxn ang="0">
                      <a:pos x="188" y="404"/>
                    </a:cxn>
                    <a:cxn ang="0">
                      <a:pos x="186" y="430"/>
                    </a:cxn>
                    <a:cxn ang="0">
                      <a:pos x="164" y="457"/>
                    </a:cxn>
                    <a:cxn ang="0">
                      <a:pos x="149" y="471"/>
                    </a:cxn>
                    <a:cxn ang="0">
                      <a:pos x="106" y="500"/>
                    </a:cxn>
                    <a:cxn ang="0">
                      <a:pos x="32" y="413"/>
                    </a:cxn>
                    <a:cxn ang="0">
                      <a:pos x="10" y="339"/>
                    </a:cxn>
                    <a:cxn ang="0">
                      <a:pos x="0" y="226"/>
                    </a:cxn>
                    <a:cxn ang="0">
                      <a:pos x="7" y="150"/>
                    </a:cxn>
                    <a:cxn ang="0">
                      <a:pos x="34" y="77"/>
                    </a:cxn>
                    <a:cxn ang="0">
                      <a:pos x="54" y="52"/>
                    </a:cxn>
                    <a:cxn ang="0">
                      <a:pos x="87" y="24"/>
                    </a:cxn>
                    <a:cxn ang="0">
                      <a:pos x="139" y="5"/>
                    </a:cxn>
                    <a:cxn ang="0">
                      <a:pos x="259" y="0"/>
                    </a:cxn>
                    <a:cxn ang="0">
                      <a:pos x="327" y="10"/>
                    </a:cxn>
                    <a:cxn ang="0">
                      <a:pos x="399" y="29"/>
                    </a:cxn>
                    <a:cxn ang="0">
                      <a:pos x="448" y="61"/>
                    </a:cxn>
                    <a:cxn ang="0">
                      <a:pos x="451" y="98"/>
                    </a:cxn>
                    <a:cxn ang="0">
                      <a:pos x="426" y="117"/>
                    </a:cxn>
                    <a:cxn ang="0">
                      <a:pos x="369" y="108"/>
                    </a:cxn>
                  </a:cxnLst>
                  <a:rect l="0" t="0" r="r" b="b"/>
                  <a:pathLst>
                    <a:path w="451" h="500">
                      <a:moveTo>
                        <a:pt x="369" y="108"/>
                      </a:moveTo>
                      <a:lnTo>
                        <a:pt x="346" y="119"/>
                      </a:lnTo>
                      <a:lnTo>
                        <a:pt x="325" y="131"/>
                      </a:lnTo>
                      <a:lnTo>
                        <a:pt x="303" y="164"/>
                      </a:lnTo>
                      <a:lnTo>
                        <a:pt x="306" y="198"/>
                      </a:lnTo>
                      <a:lnTo>
                        <a:pt x="316" y="219"/>
                      </a:lnTo>
                      <a:lnTo>
                        <a:pt x="330" y="254"/>
                      </a:lnTo>
                      <a:lnTo>
                        <a:pt x="325" y="285"/>
                      </a:lnTo>
                      <a:lnTo>
                        <a:pt x="320" y="331"/>
                      </a:lnTo>
                      <a:lnTo>
                        <a:pt x="283" y="329"/>
                      </a:lnTo>
                      <a:lnTo>
                        <a:pt x="283" y="283"/>
                      </a:lnTo>
                      <a:lnTo>
                        <a:pt x="265" y="262"/>
                      </a:lnTo>
                      <a:lnTo>
                        <a:pt x="232" y="262"/>
                      </a:lnTo>
                      <a:lnTo>
                        <a:pt x="197" y="271"/>
                      </a:lnTo>
                      <a:lnTo>
                        <a:pt x="188" y="304"/>
                      </a:lnTo>
                      <a:lnTo>
                        <a:pt x="183" y="348"/>
                      </a:lnTo>
                      <a:lnTo>
                        <a:pt x="188" y="381"/>
                      </a:lnTo>
                      <a:lnTo>
                        <a:pt x="188" y="404"/>
                      </a:lnTo>
                      <a:lnTo>
                        <a:pt x="186" y="430"/>
                      </a:lnTo>
                      <a:lnTo>
                        <a:pt x="164" y="457"/>
                      </a:lnTo>
                      <a:lnTo>
                        <a:pt x="149" y="471"/>
                      </a:lnTo>
                      <a:lnTo>
                        <a:pt x="106" y="500"/>
                      </a:lnTo>
                      <a:lnTo>
                        <a:pt x="32" y="413"/>
                      </a:lnTo>
                      <a:lnTo>
                        <a:pt x="10" y="339"/>
                      </a:lnTo>
                      <a:lnTo>
                        <a:pt x="0" y="226"/>
                      </a:lnTo>
                      <a:lnTo>
                        <a:pt x="7" y="150"/>
                      </a:lnTo>
                      <a:lnTo>
                        <a:pt x="34" y="77"/>
                      </a:lnTo>
                      <a:lnTo>
                        <a:pt x="54" y="52"/>
                      </a:lnTo>
                      <a:lnTo>
                        <a:pt x="87" y="24"/>
                      </a:lnTo>
                      <a:lnTo>
                        <a:pt x="139" y="5"/>
                      </a:lnTo>
                      <a:lnTo>
                        <a:pt x="259" y="0"/>
                      </a:lnTo>
                      <a:lnTo>
                        <a:pt x="327" y="10"/>
                      </a:lnTo>
                      <a:lnTo>
                        <a:pt x="399" y="29"/>
                      </a:lnTo>
                      <a:lnTo>
                        <a:pt x="448" y="61"/>
                      </a:lnTo>
                      <a:lnTo>
                        <a:pt x="451" y="98"/>
                      </a:lnTo>
                      <a:lnTo>
                        <a:pt x="426" y="117"/>
                      </a:lnTo>
                      <a:lnTo>
                        <a:pt x="369" y="108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12" name="Freeform 76"/>
                <p:cNvSpPr>
                  <a:spLocks/>
                </p:cNvSpPr>
                <p:nvPr/>
              </p:nvSpPr>
              <p:spPr bwMode="auto">
                <a:xfrm>
                  <a:off x="861" y="6485"/>
                  <a:ext cx="213" cy="234"/>
                </a:xfrm>
                <a:custGeom>
                  <a:avLst/>
                  <a:gdLst/>
                  <a:ahLst/>
                  <a:cxnLst>
                    <a:cxn ang="0">
                      <a:pos x="426" y="51"/>
                    </a:cxn>
                    <a:cxn ang="0">
                      <a:pos x="385" y="82"/>
                    </a:cxn>
                    <a:cxn ang="0">
                      <a:pos x="300" y="74"/>
                    </a:cxn>
                    <a:cxn ang="0">
                      <a:pos x="233" y="61"/>
                    </a:cxn>
                    <a:cxn ang="0">
                      <a:pos x="249" y="72"/>
                    </a:cxn>
                    <a:cxn ang="0">
                      <a:pos x="293" y="86"/>
                    </a:cxn>
                    <a:cxn ang="0">
                      <a:pos x="285" y="96"/>
                    </a:cxn>
                    <a:cxn ang="0">
                      <a:pos x="257" y="96"/>
                    </a:cxn>
                    <a:cxn ang="0">
                      <a:pos x="208" y="84"/>
                    </a:cxn>
                    <a:cxn ang="0">
                      <a:pos x="232" y="100"/>
                    </a:cxn>
                    <a:cxn ang="0">
                      <a:pos x="268" y="123"/>
                    </a:cxn>
                    <a:cxn ang="0">
                      <a:pos x="232" y="125"/>
                    </a:cxn>
                    <a:cxn ang="0">
                      <a:pos x="249" y="142"/>
                    </a:cxn>
                    <a:cxn ang="0">
                      <a:pos x="266" y="174"/>
                    </a:cxn>
                    <a:cxn ang="0">
                      <a:pos x="249" y="170"/>
                    </a:cxn>
                    <a:cxn ang="0">
                      <a:pos x="192" y="163"/>
                    </a:cxn>
                    <a:cxn ang="0">
                      <a:pos x="277" y="195"/>
                    </a:cxn>
                    <a:cxn ang="0">
                      <a:pos x="301" y="226"/>
                    </a:cxn>
                    <a:cxn ang="0">
                      <a:pos x="240" y="200"/>
                    </a:cxn>
                    <a:cxn ang="0">
                      <a:pos x="262" y="216"/>
                    </a:cxn>
                    <a:cxn ang="0">
                      <a:pos x="303" y="244"/>
                    </a:cxn>
                    <a:cxn ang="0">
                      <a:pos x="276" y="245"/>
                    </a:cxn>
                    <a:cxn ang="0">
                      <a:pos x="208" y="233"/>
                    </a:cxn>
                    <a:cxn ang="0">
                      <a:pos x="147" y="237"/>
                    </a:cxn>
                    <a:cxn ang="0">
                      <a:pos x="126" y="244"/>
                    </a:cxn>
                    <a:cxn ang="0">
                      <a:pos x="169" y="273"/>
                    </a:cxn>
                    <a:cxn ang="0">
                      <a:pos x="93" y="247"/>
                    </a:cxn>
                    <a:cxn ang="0">
                      <a:pos x="115" y="273"/>
                    </a:cxn>
                    <a:cxn ang="0">
                      <a:pos x="169" y="291"/>
                    </a:cxn>
                    <a:cxn ang="0">
                      <a:pos x="131" y="305"/>
                    </a:cxn>
                    <a:cxn ang="0">
                      <a:pos x="120" y="310"/>
                    </a:cxn>
                    <a:cxn ang="0">
                      <a:pos x="167" y="321"/>
                    </a:cxn>
                    <a:cxn ang="0">
                      <a:pos x="132" y="350"/>
                    </a:cxn>
                    <a:cxn ang="0">
                      <a:pos x="136" y="364"/>
                    </a:cxn>
                    <a:cxn ang="0">
                      <a:pos x="169" y="399"/>
                    </a:cxn>
                    <a:cxn ang="0">
                      <a:pos x="131" y="398"/>
                    </a:cxn>
                    <a:cxn ang="0">
                      <a:pos x="90" y="333"/>
                    </a:cxn>
                    <a:cxn ang="0">
                      <a:pos x="120" y="399"/>
                    </a:cxn>
                    <a:cxn ang="0">
                      <a:pos x="126" y="457"/>
                    </a:cxn>
                    <a:cxn ang="0">
                      <a:pos x="79" y="398"/>
                    </a:cxn>
                    <a:cxn ang="0">
                      <a:pos x="76" y="413"/>
                    </a:cxn>
                    <a:cxn ang="0">
                      <a:pos x="112" y="459"/>
                    </a:cxn>
                    <a:cxn ang="0">
                      <a:pos x="60" y="434"/>
                    </a:cxn>
                    <a:cxn ang="0">
                      <a:pos x="14" y="340"/>
                    </a:cxn>
                    <a:cxn ang="0">
                      <a:pos x="0" y="214"/>
                    </a:cxn>
                    <a:cxn ang="0">
                      <a:pos x="32" y="163"/>
                    </a:cxn>
                    <a:cxn ang="0">
                      <a:pos x="136" y="198"/>
                    </a:cxn>
                    <a:cxn ang="0">
                      <a:pos x="58" y="160"/>
                    </a:cxn>
                    <a:cxn ang="0">
                      <a:pos x="16" y="103"/>
                    </a:cxn>
                    <a:cxn ang="0">
                      <a:pos x="84" y="84"/>
                    </a:cxn>
                    <a:cxn ang="0">
                      <a:pos x="88" y="74"/>
                    </a:cxn>
                    <a:cxn ang="0">
                      <a:pos x="77" y="19"/>
                    </a:cxn>
                    <a:cxn ang="0">
                      <a:pos x="177" y="0"/>
                    </a:cxn>
                    <a:cxn ang="0">
                      <a:pos x="320" y="11"/>
                    </a:cxn>
                  </a:cxnLst>
                  <a:rect l="0" t="0" r="r" b="b"/>
                  <a:pathLst>
                    <a:path w="426" h="468">
                      <a:moveTo>
                        <a:pt x="404" y="37"/>
                      </a:moveTo>
                      <a:lnTo>
                        <a:pt x="426" y="51"/>
                      </a:lnTo>
                      <a:lnTo>
                        <a:pt x="419" y="89"/>
                      </a:lnTo>
                      <a:lnTo>
                        <a:pt x="385" y="82"/>
                      </a:lnTo>
                      <a:lnTo>
                        <a:pt x="323" y="86"/>
                      </a:lnTo>
                      <a:lnTo>
                        <a:pt x="300" y="74"/>
                      </a:lnTo>
                      <a:lnTo>
                        <a:pt x="263" y="65"/>
                      </a:lnTo>
                      <a:lnTo>
                        <a:pt x="233" y="61"/>
                      </a:lnTo>
                      <a:lnTo>
                        <a:pt x="197" y="65"/>
                      </a:lnTo>
                      <a:lnTo>
                        <a:pt x="249" y="72"/>
                      </a:lnTo>
                      <a:lnTo>
                        <a:pt x="276" y="79"/>
                      </a:lnTo>
                      <a:lnTo>
                        <a:pt x="293" y="86"/>
                      </a:lnTo>
                      <a:lnTo>
                        <a:pt x="300" y="89"/>
                      </a:lnTo>
                      <a:lnTo>
                        <a:pt x="285" y="96"/>
                      </a:lnTo>
                      <a:lnTo>
                        <a:pt x="276" y="109"/>
                      </a:lnTo>
                      <a:lnTo>
                        <a:pt x="257" y="96"/>
                      </a:lnTo>
                      <a:lnTo>
                        <a:pt x="241" y="91"/>
                      </a:lnTo>
                      <a:lnTo>
                        <a:pt x="208" y="84"/>
                      </a:lnTo>
                      <a:lnTo>
                        <a:pt x="199" y="84"/>
                      </a:lnTo>
                      <a:lnTo>
                        <a:pt x="232" y="100"/>
                      </a:lnTo>
                      <a:lnTo>
                        <a:pt x="255" y="111"/>
                      </a:lnTo>
                      <a:lnTo>
                        <a:pt x="268" y="123"/>
                      </a:lnTo>
                      <a:lnTo>
                        <a:pt x="257" y="133"/>
                      </a:lnTo>
                      <a:lnTo>
                        <a:pt x="232" y="125"/>
                      </a:lnTo>
                      <a:lnTo>
                        <a:pt x="208" y="119"/>
                      </a:lnTo>
                      <a:lnTo>
                        <a:pt x="249" y="142"/>
                      </a:lnTo>
                      <a:lnTo>
                        <a:pt x="262" y="153"/>
                      </a:lnTo>
                      <a:lnTo>
                        <a:pt x="266" y="174"/>
                      </a:lnTo>
                      <a:lnTo>
                        <a:pt x="273" y="184"/>
                      </a:lnTo>
                      <a:lnTo>
                        <a:pt x="249" y="170"/>
                      </a:lnTo>
                      <a:lnTo>
                        <a:pt x="227" y="167"/>
                      </a:lnTo>
                      <a:lnTo>
                        <a:pt x="192" y="163"/>
                      </a:lnTo>
                      <a:lnTo>
                        <a:pt x="244" y="181"/>
                      </a:lnTo>
                      <a:lnTo>
                        <a:pt x="277" y="195"/>
                      </a:lnTo>
                      <a:lnTo>
                        <a:pt x="300" y="209"/>
                      </a:lnTo>
                      <a:lnTo>
                        <a:pt x="301" y="226"/>
                      </a:lnTo>
                      <a:lnTo>
                        <a:pt x="276" y="214"/>
                      </a:lnTo>
                      <a:lnTo>
                        <a:pt x="240" y="200"/>
                      </a:lnTo>
                      <a:lnTo>
                        <a:pt x="222" y="200"/>
                      </a:lnTo>
                      <a:lnTo>
                        <a:pt x="262" y="216"/>
                      </a:lnTo>
                      <a:lnTo>
                        <a:pt x="292" y="230"/>
                      </a:lnTo>
                      <a:lnTo>
                        <a:pt x="303" y="244"/>
                      </a:lnTo>
                      <a:lnTo>
                        <a:pt x="300" y="254"/>
                      </a:lnTo>
                      <a:lnTo>
                        <a:pt x="276" y="245"/>
                      </a:lnTo>
                      <a:lnTo>
                        <a:pt x="252" y="235"/>
                      </a:lnTo>
                      <a:lnTo>
                        <a:pt x="208" y="233"/>
                      </a:lnTo>
                      <a:lnTo>
                        <a:pt x="189" y="235"/>
                      </a:lnTo>
                      <a:lnTo>
                        <a:pt x="147" y="237"/>
                      </a:lnTo>
                      <a:lnTo>
                        <a:pt x="96" y="230"/>
                      </a:lnTo>
                      <a:lnTo>
                        <a:pt x="126" y="244"/>
                      </a:lnTo>
                      <a:lnTo>
                        <a:pt x="178" y="252"/>
                      </a:lnTo>
                      <a:lnTo>
                        <a:pt x="169" y="273"/>
                      </a:lnTo>
                      <a:lnTo>
                        <a:pt x="131" y="261"/>
                      </a:lnTo>
                      <a:lnTo>
                        <a:pt x="93" y="247"/>
                      </a:lnTo>
                      <a:lnTo>
                        <a:pt x="71" y="235"/>
                      </a:lnTo>
                      <a:lnTo>
                        <a:pt x="115" y="273"/>
                      </a:lnTo>
                      <a:lnTo>
                        <a:pt x="145" y="282"/>
                      </a:lnTo>
                      <a:lnTo>
                        <a:pt x="169" y="291"/>
                      </a:lnTo>
                      <a:lnTo>
                        <a:pt x="167" y="312"/>
                      </a:lnTo>
                      <a:lnTo>
                        <a:pt x="131" y="305"/>
                      </a:lnTo>
                      <a:lnTo>
                        <a:pt x="102" y="296"/>
                      </a:lnTo>
                      <a:lnTo>
                        <a:pt x="120" y="310"/>
                      </a:lnTo>
                      <a:lnTo>
                        <a:pt x="151" y="319"/>
                      </a:lnTo>
                      <a:lnTo>
                        <a:pt x="167" y="321"/>
                      </a:lnTo>
                      <a:lnTo>
                        <a:pt x="167" y="366"/>
                      </a:lnTo>
                      <a:lnTo>
                        <a:pt x="132" y="350"/>
                      </a:lnTo>
                      <a:lnTo>
                        <a:pt x="107" y="340"/>
                      </a:lnTo>
                      <a:lnTo>
                        <a:pt x="136" y="364"/>
                      </a:lnTo>
                      <a:lnTo>
                        <a:pt x="170" y="380"/>
                      </a:lnTo>
                      <a:lnTo>
                        <a:pt x="169" y="399"/>
                      </a:lnTo>
                      <a:lnTo>
                        <a:pt x="148" y="424"/>
                      </a:lnTo>
                      <a:lnTo>
                        <a:pt x="131" y="398"/>
                      </a:lnTo>
                      <a:lnTo>
                        <a:pt x="107" y="366"/>
                      </a:lnTo>
                      <a:lnTo>
                        <a:pt x="90" y="333"/>
                      </a:lnTo>
                      <a:lnTo>
                        <a:pt x="107" y="382"/>
                      </a:lnTo>
                      <a:lnTo>
                        <a:pt x="120" y="399"/>
                      </a:lnTo>
                      <a:lnTo>
                        <a:pt x="145" y="434"/>
                      </a:lnTo>
                      <a:lnTo>
                        <a:pt x="126" y="457"/>
                      </a:lnTo>
                      <a:lnTo>
                        <a:pt x="98" y="431"/>
                      </a:lnTo>
                      <a:lnTo>
                        <a:pt x="79" y="398"/>
                      </a:lnTo>
                      <a:lnTo>
                        <a:pt x="60" y="364"/>
                      </a:lnTo>
                      <a:lnTo>
                        <a:pt x="76" y="413"/>
                      </a:lnTo>
                      <a:lnTo>
                        <a:pt x="93" y="436"/>
                      </a:lnTo>
                      <a:lnTo>
                        <a:pt x="112" y="459"/>
                      </a:lnTo>
                      <a:lnTo>
                        <a:pt x="96" y="468"/>
                      </a:lnTo>
                      <a:lnTo>
                        <a:pt x="60" y="434"/>
                      </a:lnTo>
                      <a:lnTo>
                        <a:pt x="27" y="380"/>
                      </a:lnTo>
                      <a:lnTo>
                        <a:pt x="14" y="340"/>
                      </a:lnTo>
                      <a:lnTo>
                        <a:pt x="6" y="266"/>
                      </a:lnTo>
                      <a:lnTo>
                        <a:pt x="0" y="214"/>
                      </a:lnTo>
                      <a:lnTo>
                        <a:pt x="2" y="161"/>
                      </a:lnTo>
                      <a:lnTo>
                        <a:pt x="32" y="163"/>
                      </a:lnTo>
                      <a:lnTo>
                        <a:pt x="73" y="181"/>
                      </a:lnTo>
                      <a:lnTo>
                        <a:pt x="136" y="198"/>
                      </a:lnTo>
                      <a:lnTo>
                        <a:pt x="79" y="174"/>
                      </a:lnTo>
                      <a:lnTo>
                        <a:pt x="58" y="160"/>
                      </a:lnTo>
                      <a:lnTo>
                        <a:pt x="8" y="139"/>
                      </a:lnTo>
                      <a:lnTo>
                        <a:pt x="16" y="103"/>
                      </a:lnTo>
                      <a:lnTo>
                        <a:pt x="30" y="67"/>
                      </a:lnTo>
                      <a:lnTo>
                        <a:pt x="84" y="84"/>
                      </a:lnTo>
                      <a:lnTo>
                        <a:pt x="125" y="107"/>
                      </a:lnTo>
                      <a:lnTo>
                        <a:pt x="88" y="74"/>
                      </a:lnTo>
                      <a:lnTo>
                        <a:pt x="39" y="56"/>
                      </a:lnTo>
                      <a:lnTo>
                        <a:pt x="77" y="19"/>
                      </a:lnTo>
                      <a:lnTo>
                        <a:pt x="107" y="7"/>
                      </a:lnTo>
                      <a:lnTo>
                        <a:pt x="177" y="0"/>
                      </a:lnTo>
                      <a:lnTo>
                        <a:pt x="260" y="2"/>
                      </a:lnTo>
                      <a:lnTo>
                        <a:pt x="320" y="11"/>
                      </a:lnTo>
                      <a:lnTo>
                        <a:pt x="404" y="37"/>
                      </a:lnTo>
                      <a:close/>
                    </a:path>
                  </a:pathLst>
                </a:custGeom>
                <a:blipFill dpi="0" rotWithShape="0">
                  <a:blip r:embed="rId1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1" name="Group 77"/>
                <p:cNvGrpSpPr>
                  <a:grpSpLocks/>
                </p:cNvGrpSpPr>
                <p:nvPr/>
              </p:nvGrpSpPr>
              <p:grpSpPr bwMode="auto">
                <a:xfrm>
                  <a:off x="949" y="6602"/>
                  <a:ext cx="163" cy="176"/>
                  <a:chOff x="949" y="6602"/>
                  <a:chExt cx="163" cy="176"/>
                </a:xfrm>
              </p:grpSpPr>
              <p:sp>
                <p:nvSpPr>
                  <p:cNvPr id="116814" name="Freeform 78"/>
                  <p:cNvSpPr>
                    <a:spLocks/>
                  </p:cNvSpPr>
                  <p:nvPr/>
                </p:nvSpPr>
                <p:spPr bwMode="auto">
                  <a:xfrm>
                    <a:off x="1097" y="6698"/>
                    <a:ext cx="15" cy="4"/>
                  </a:xfrm>
                  <a:custGeom>
                    <a:avLst/>
                    <a:gdLst/>
                    <a:ahLst/>
                    <a:cxnLst>
                      <a:cxn ang="0">
                        <a:pos x="30" y="3"/>
                      </a:cxn>
                      <a:cxn ang="0">
                        <a:pos x="25" y="7"/>
                      </a:cxn>
                      <a:cxn ang="0">
                        <a:pos x="9" y="5"/>
                      </a:cxn>
                      <a:cxn ang="0">
                        <a:pos x="3" y="8"/>
                      </a:cxn>
                      <a:cxn ang="0">
                        <a:pos x="0" y="1"/>
                      </a:cxn>
                      <a:cxn ang="0">
                        <a:pos x="9" y="0"/>
                      </a:cxn>
                      <a:cxn ang="0">
                        <a:pos x="30" y="3"/>
                      </a:cxn>
                    </a:cxnLst>
                    <a:rect l="0" t="0" r="r" b="b"/>
                    <a:pathLst>
                      <a:path w="30" h="8">
                        <a:moveTo>
                          <a:pt x="30" y="3"/>
                        </a:moveTo>
                        <a:lnTo>
                          <a:pt x="25" y="7"/>
                        </a:lnTo>
                        <a:lnTo>
                          <a:pt x="9" y="5"/>
                        </a:lnTo>
                        <a:lnTo>
                          <a:pt x="3" y="8"/>
                        </a:lnTo>
                        <a:lnTo>
                          <a:pt x="0" y="1"/>
                        </a:lnTo>
                        <a:lnTo>
                          <a:pt x="9" y="0"/>
                        </a:lnTo>
                        <a:lnTo>
                          <a:pt x="30" y="3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815" name="Freeform 79"/>
                  <p:cNvSpPr>
                    <a:spLocks/>
                  </p:cNvSpPr>
                  <p:nvPr/>
                </p:nvSpPr>
                <p:spPr bwMode="auto">
                  <a:xfrm>
                    <a:off x="1085" y="6685"/>
                    <a:ext cx="9" cy="15"/>
                  </a:xfrm>
                  <a:custGeom>
                    <a:avLst/>
                    <a:gdLst/>
                    <a:ahLst/>
                    <a:cxnLst>
                      <a:cxn ang="0">
                        <a:pos x="15" y="0"/>
                      </a:cxn>
                      <a:cxn ang="0">
                        <a:pos x="8" y="7"/>
                      </a:cxn>
                      <a:cxn ang="0">
                        <a:pos x="6" y="20"/>
                      </a:cxn>
                      <a:cxn ang="0">
                        <a:pos x="19" y="32"/>
                      </a:cxn>
                      <a:cxn ang="0">
                        <a:pos x="3" y="30"/>
                      </a:cxn>
                      <a:cxn ang="0">
                        <a:pos x="0" y="18"/>
                      </a:cxn>
                      <a:cxn ang="0">
                        <a:pos x="3" y="4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9" h="32">
                        <a:moveTo>
                          <a:pt x="15" y="0"/>
                        </a:moveTo>
                        <a:lnTo>
                          <a:pt x="8" y="7"/>
                        </a:lnTo>
                        <a:lnTo>
                          <a:pt x="6" y="20"/>
                        </a:lnTo>
                        <a:lnTo>
                          <a:pt x="19" y="32"/>
                        </a:lnTo>
                        <a:lnTo>
                          <a:pt x="3" y="30"/>
                        </a:lnTo>
                        <a:lnTo>
                          <a:pt x="0" y="18"/>
                        </a:lnTo>
                        <a:lnTo>
                          <a:pt x="3" y="4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816" name="Freeform 80"/>
                  <p:cNvSpPr>
                    <a:spLocks/>
                  </p:cNvSpPr>
                  <p:nvPr/>
                </p:nvSpPr>
                <p:spPr bwMode="auto">
                  <a:xfrm>
                    <a:off x="1056" y="6625"/>
                    <a:ext cx="29" cy="20"/>
                  </a:xfrm>
                  <a:custGeom>
                    <a:avLst/>
                    <a:gdLst/>
                    <a:ahLst/>
                    <a:cxnLst>
                      <a:cxn ang="0">
                        <a:pos x="57" y="0"/>
                      </a:cxn>
                      <a:cxn ang="0">
                        <a:pos x="49" y="6"/>
                      </a:cxn>
                      <a:cxn ang="0">
                        <a:pos x="44" y="21"/>
                      </a:cxn>
                      <a:cxn ang="0">
                        <a:pos x="47" y="28"/>
                      </a:cxn>
                      <a:cxn ang="0">
                        <a:pos x="47" y="32"/>
                      </a:cxn>
                      <a:cxn ang="0">
                        <a:pos x="50" y="41"/>
                      </a:cxn>
                      <a:cxn ang="0">
                        <a:pos x="43" y="27"/>
                      </a:cxn>
                      <a:cxn ang="0">
                        <a:pos x="32" y="27"/>
                      </a:cxn>
                      <a:cxn ang="0">
                        <a:pos x="19" y="21"/>
                      </a:cxn>
                      <a:cxn ang="0">
                        <a:pos x="0" y="21"/>
                      </a:cxn>
                      <a:cxn ang="0">
                        <a:pos x="19" y="7"/>
                      </a:cxn>
                      <a:cxn ang="0">
                        <a:pos x="57" y="0"/>
                      </a:cxn>
                    </a:cxnLst>
                    <a:rect l="0" t="0" r="r" b="b"/>
                    <a:pathLst>
                      <a:path w="57" h="41">
                        <a:moveTo>
                          <a:pt x="57" y="0"/>
                        </a:moveTo>
                        <a:lnTo>
                          <a:pt x="49" y="6"/>
                        </a:lnTo>
                        <a:lnTo>
                          <a:pt x="44" y="21"/>
                        </a:lnTo>
                        <a:lnTo>
                          <a:pt x="47" y="28"/>
                        </a:lnTo>
                        <a:lnTo>
                          <a:pt x="47" y="32"/>
                        </a:lnTo>
                        <a:lnTo>
                          <a:pt x="50" y="41"/>
                        </a:lnTo>
                        <a:lnTo>
                          <a:pt x="43" y="27"/>
                        </a:lnTo>
                        <a:lnTo>
                          <a:pt x="32" y="27"/>
                        </a:lnTo>
                        <a:lnTo>
                          <a:pt x="19" y="21"/>
                        </a:lnTo>
                        <a:lnTo>
                          <a:pt x="0" y="21"/>
                        </a:lnTo>
                        <a:lnTo>
                          <a:pt x="19" y="7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817" name="Freeform 81"/>
                  <p:cNvSpPr>
                    <a:spLocks/>
                  </p:cNvSpPr>
                  <p:nvPr/>
                </p:nvSpPr>
                <p:spPr bwMode="auto">
                  <a:xfrm>
                    <a:off x="1035" y="6602"/>
                    <a:ext cx="56" cy="13"/>
                  </a:xfrm>
                  <a:custGeom>
                    <a:avLst/>
                    <a:gdLst/>
                    <a:ahLst/>
                    <a:cxnLst>
                      <a:cxn ang="0">
                        <a:pos x="112" y="14"/>
                      </a:cxn>
                      <a:cxn ang="0">
                        <a:pos x="108" y="25"/>
                      </a:cxn>
                      <a:cxn ang="0">
                        <a:pos x="97" y="26"/>
                      </a:cxn>
                      <a:cxn ang="0">
                        <a:pos x="78" y="19"/>
                      </a:cxn>
                      <a:cxn ang="0">
                        <a:pos x="56" y="14"/>
                      </a:cxn>
                      <a:cxn ang="0">
                        <a:pos x="19" y="14"/>
                      </a:cxn>
                      <a:cxn ang="0">
                        <a:pos x="0" y="16"/>
                      </a:cxn>
                      <a:cxn ang="0">
                        <a:pos x="29" y="7"/>
                      </a:cxn>
                      <a:cxn ang="0">
                        <a:pos x="49" y="4"/>
                      </a:cxn>
                      <a:cxn ang="0">
                        <a:pos x="46" y="0"/>
                      </a:cxn>
                      <a:cxn ang="0">
                        <a:pos x="65" y="5"/>
                      </a:cxn>
                      <a:cxn ang="0">
                        <a:pos x="63" y="2"/>
                      </a:cxn>
                      <a:cxn ang="0">
                        <a:pos x="79" y="7"/>
                      </a:cxn>
                      <a:cxn ang="0">
                        <a:pos x="93" y="7"/>
                      </a:cxn>
                      <a:cxn ang="0">
                        <a:pos x="112" y="14"/>
                      </a:cxn>
                    </a:cxnLst>
                    <a:rect l="0" t="0" r="r" b="b"/>
                    <a:pathLst>
                      <a:path w="112" h="26">
                        <a:moveTo>
                          <a:pt x="112" y="14"/>
                        </a:moveTo>
                        <a:lnTo>
                          <a:pt x="108" y="25"/>
                        </a:lnTo>
                        <a:lnTo>
                          <a:pt x="97" y="26"/>
                        </a:lnTo>
                        <a:lnTo>
                          <a:pt x="78" y="19"/>
                        </a:lnTo>
                        <a:lnTo>
                          <a:pt x="56" y="14"/>
                        </a:lnTo>
                        <a:lnTo>
                          <a:pt x="19" y="14"/>
                        </a:lnTo>
                        <a:lnTo>
                          <a:pt x="0" y="16"/>
                        </a:lnTo>
                        <a:lnTo>
                          <a:pt x="29" y="7"/>
                        </a:lnTo>
                        <a:lnTo>
                          <a:pt x="49" y="4"/>
                        </a:lnTo>
                        <a:lnTo>
                          <a:pt x="46" y="0"/>
                        </a:lnTo>
                        <a:lnTo>
                          <a:pt x="65" y="5"/>
                        </a:lnTo>
                        <a:lnTo>
                          <a:pt x="63" y="2"/>
                        </a:lnTo>
                        <a:lnTo>
                          <a:pt x="79" y="7"/>
                        </a:lnTo>
                        <a:lnTo>
                          <a:pt x="93" y="7"/>
                        </a:lnTo>
                        <a:lnTo>
                          <a:pt x="112" y="14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22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949" y="6616"/>
                    <a:ext cx="46" cy="79"/>
                    <a:chOff x="949" y="6616"/>
                    <a:chExt cx="46" cy="79"/>
                  </a:xfrm>
                </p:grpSpPr>
                <p:sp>
                  <p:nvSpPr>
                    <p:cNvPr id="116819" name="Freeform 83"/>
                    <p:cNvSpPr>
                      <a:spLocks/>
                    </p:cNvSpPr>
                    <p:nvPr/>
                  </p:nvSpPr>
                  <p:spPr bwMode="auto">
                    <a:xfrm>
                      <a:off x="960" y="6625"/>
                      <a:ext cx="27" cy="58"/>
                    </a:xfrm>
                    <a:custGeom>
                      <a:avLst/>
                      <a:gdLst/>
                      <a:ahLst/>
                      <a:cxnLst>
                        <a:cxn ang="0">
                          <a:pos x="55" y="21"/>
                        </a:cxn>
                        <a:cxn ang="0">
                          <a:pos x="38" y="7"/>
                        </a:cxn>
                        <a:cxn ang="0">
                          <a:pos x="17" y="11"/>
                        </a:cxn>
                        <a:cxn ang="0">
                          <a:pos x="8" y="32"/>
                        </a:cxn>
                        <a:cxn ang="0">
                          <a:pos x="5" y="56"/>
                        </a:cxn>
                        <a:cxn ang="0">
                          <a:pos x="8" y="77"/>
                        </a:cxn>
                        <a:cxn ang="0">
                          <a:pos x="14" y="95"/>
                        </a:cxn>
                        <a:cxn ang="0">
                          <a:pos x="24" y="67"/>
                        </a:cxn>
                        <a:cxn ang="0">
                          <a:pos x="33" y="55"/>
                        </a:cxn>
                        <a:cxn ang="0">
                          <a:pos x="52" y="44"/>
                        </a:cxn>
                        <a:cxn ang="0">
                          <a:pos x="36" y="65"/>
                        </a:cxn>
                        <a:cxn ang="0">
                          <a:pos x="22" y="81"/>
                        </a:cxn>
                        <a:cxn ang="0">
                          <a:pos x="21" y="98"/>
                        </a:cxn>
                        <a:cxn ang="0">
                          <a:pos x="27" y="114"/>
                        </a:cxn>
                        <a:cxn ang="0">
                          <a:pos x="35" y="116"/>
                        </a:cxn>
                        <a:cxn ang="0">
                          <a:pos x="11" y="112"/>
                        </a:cxn>
                        <a:cxn ang="0">
                          <a:pos x="0" y="86"/>
                        </a:cxn>
                        <a:cxn ang="0">
                          <a:pos x="0" y="55"/>
                        </a:cxn>
                        <a:cxn ang="0">
                          <a:pos x="0" y="25"/>
                        </a:cxn>
                        <a:cxn ang="0">
                          <a:pos x="14" y="6"/>
                        </a:cxn>
                        <a:cxn ang="0">
                          <a:pos x="30" y="0"/>
                        </a:cxn>
                        <a:cxn ang="0">
                          <a:pos x="47" y="4"/>
                        </a:cxn>
                        <a:cxn ang="0">
                          <a:pos x="55" y="21"/>
                        </a:cxn>
                      </a:cxnLst>
                      <a:rect l="0" t="0" r="r" b="b"/>
                      <a:pathLst>
                        <a:path w="55" h="116">
                          <a:moveTo>
                            <a:pt x="55" y="21"/>
                          </a:moveTo>
                          <a:lnTo>
                            <a:pt x="38" y="7"/>
                          </a:lnTo>
                          <a:lnTo>
                            <a:pt x="17" y="11"/>
                          </a:lnTo>
                          <a:lnTo>
                            <a:pt x="8" y="32"/>
                          </a:lnTo>
                          <a:lnTo>
                            <a:pt x="5" y="56"/>
                          </a:lnTo>
                          <a:lnTo>
                            <a:pt x="8" y="77"/>
                          </a:lnTo>
                          <a:lnTo>
                            <a:pt x="14" y="95"/>
                          </a:lnTo>
                          <a:lnTo>
                            <a:pt x="24" y="67"/>
                          </a:lnTo>
                          <a:lnTo>
                            <a:pt x="33" y="55"/>
                          </a:lnTo>
                          <a:lnTo>
                            <a:pt x="52" y="44"/>
                          </a:lnTo>
                          <a:lnTo>
                            <a:pt x="36" y="65"/>
                          </a:lnTo>
                          <a:lnTo>
                            <a:pt x="22" y="81"/>
                          </a:lnTo>
                          <a:lnTo>
                            <a:pt x="21" y="98"/>
                          </a:lnTo>
                          <a:lnTo>
                            <a:pt x="27" y="114"/>
                          </a:lnTo>
                          <a:lnTo>
                            <a:pt x="35" y="116"/>
                          </a:lnTo>
                          <a:lnTo>
                            <a:pt x="11" y="112"/>
                          </a:lnTo>
                          <a:lnTo>
                            <a:pt x="0" y="86"/>
                          </a:lnTo>
                          <a:lnTo>
                            <a:pt x="0" y="55"/>
                          </a:lnTo>
                          <a:lnTo>
                            <a:pt x="0" y="25"/>
                          </a:lnTo>
                          <a:lnTo>
                            <a:pt x="14" y="6"/>
                          </a:lnTo>
                          <a:lnTo>
                            <a:pt x="30" y="0"/>
                          </a:lnTo>
                          <a:lnTo>
                            <a:pt x="47" y="4"/>
                          </a:lnTo>
                          <a:lnTo>
                            <a:pt x="55" y="21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20" name="Freeform 84"/>
                    <p:cNvSpPr>
                      <a:spLocks/>
                    </p:cNvSpPr>
                    <p:nvPr/>
                  </p:nvSpPr>
                  <p:spPr bwMode="auto">
                    <a:xfrm>
                      <a:off x="949" y="6616"/>
                      <a:ext cx="46" cy="79"/>
                    </a:xfrm>
                    <a:custGeom>
                      <a:avLst/>
                      <a:gdLst/>
                      <a:ahLst/>
                      <a:cxnLst>
                        <a:cxn ang="0">
                          <a:pos x="91" y="39"/>
                        </a:cxn>
                        <a:cxn ang="0">
                          <a:pos x="78" y="14"/>
                        </a:cxn>
                        <a:cxn ang="0">
                          <a:pos x="53" y="7"/>
                        </a:cxn>
                        <a:cxn ang="0">
                          <a:pos x="25" y="12"/>
                        </a:cxn>
                        <a:cxn ang="0">
                          <a:pos x="14" y="26"/>
                        </a:cxn>
                        <a:cxn ang="0">
                          <a:pos x="7" y="51"/>
                        </a:cxn>
                        <a:cxn ang="0">
                          <a:pos x="7" y="68"/>
                        </a:cxn>
                        <a:cxn ang="0">
                          <a:pos x="12" y="82"/>
                        </a:cxn>
                        <a:cxn ang="0">
                          <a:pos x="12" y="100"/>
                        </a:cxn>
                        <a:cxn ang="0">
                          <a:pos x="15" y="124"/>
                        </a:cxn>
                        <a:cxn ang="0">
                          <a:pos x="36" y="145"/>
                        </a:cxn>
                        <a:cxn ang="0">
                          <a:pos x="58" y="144"/>
                        </a:cxn>
                        <a:cxn ang="0">
                          <a:pos x="78" y="137"/>
                        </a:cxn>
                        <a:cxn ang="0">
                          <a:pos x="78" y="151"/>
                        </a:cxn>
                        <a:cxn ang="0">
                          <a:pos x="58" y="159"/>
                        </a:cxn>
                        <a:cxn ang="0">
                          <a:pos x="37" y="156"/>
                        </a:cxn>
                        <a:cxn ang="0">
                          <a:pos x="20" y="147"/>
                        </a:cxn>
                        <a:cxn ang="0">
                          <a:pos x="6" y="126"/>
                        </a:cxn>
                        <a:cxn ang="0">
                          <a:pos x="6" y="89"/>
                        </a:cxn>
                        <a:cxn ang="0">
                          <a:pos x="0" y="63"/>
                        </a:cxn>
                        <a:cxn ang="0">
                          <a:pos x="0" y="44"/>
                        </a:cxn>
                        <a:cxn ang="0">
                          <a:pos x="9" y="23"/>
                        </a:cxn>
                        <a:cxn ang="0">
                          <a:pos x="19" y="7"/>
                        </a:cxn>
                        <a:cxn ang="0">
                          <a:pos x="42" y="0"/>
                        </a:cxn>
                        <a:cxn ang="0">
                          <a:pos x="78" y="5"/>
                        </a:cxn>
                        <a:cxn ang="0">
                          <a:pos x="89" y="14"/>
                        </a:cxn>
                        <a:cxn ang="0">
                          <a:pos x="91" y="39"/>
                        </a:cxn>
                      </a:cxnLst>
                      <a:rect l="0" t="0" r="r" b="b"/>
                      <a:pathLst>
                        <a:path w="91" h="159">
                          <a:moveTo>
                            <a:pt x="91" y="39"/>
                          </a:moveTo>
                          <a:lnTo>
                            <a:pt x="78" y="14"/>
                          </a:lnTo>
                          <a:lnTo>
                            <a:pt x="53" y="7"/>
                          </a:lnTo>
                          <a:lnTo>
                            <a:pt x="25" y="12"/>
                          </a:lnTo>
                          <a:lnTo>
                            <a:pt x="14" y="26"/>
                          </a:lnTo>
                          <a:lnTo>
                            <a:pt x="7" y="51"/>
                          </a:lnTo>
                          <a:lnTo>
                            <a:pt x="7" y="68"/>
                          </a:lnTo>
                          <a:lnTo>
                            <a:pt x="12" y="82"/>
                          </a:lnTo>
                          <a:lnTo>
                            <a:pt x="12" y="100"/>
                          </a:lnTo>
                          <a:lnTo>
                            <a:pt x="15" y="124"/>
                          </a:lnTo>
                          <a:lnTo>
                            <a:pt x="36" y="145"/>
                          </a:lnTo>
                          <a:lnTo>
                            <a:pt x="58" y="144"/>
                          </a:lnTo>
                          <a:lnTo>
                            <a:pt x="78" y="137"/>
                          </a:lnTo>
                          <a:lnTo>
                            <a:pt x="78" y="151"/>
                          </a:lnTo>
                          <a:lnTo>
                            <a:pt x="58" y="159"/>
                          </a:lnTo>
                          <a:lnTo>
                            <a:pt x="37" y="156"/>
                          </a:lnTo>
                          <a:lnTo>
                            <a:pt x="20" y="147"/>
                          </a:lnTo>
                          <a:lnTo>
                            <a:pt x="6" y="126"/>
                          </a:lnTo>
                          <a:lnTo>
                            <a:pt x="6" y="89"/>
                          </a:lnTo>
                          <a:lnTo>
                            <a:pt x="0" y="63"/>
                          </a:lnTo>
                          <a:lnTo>
                            <a:pt x="0" y="44"/>
                          </a:lnTo>
                          <a:lnTo>
                            <a:pt x="9" y="23"/>
                          </a:lnTo>
                          <a:lnTo>
                            <a:pt x="19" y="7"/>
                          </a:lnTo>
                          <a:lnTo>
                            <a:pt x="42" y="0"/>
                          </a:lnTo>
                          <a:lnTo>
                            <a:pt x="78" y="5"/>
                          </a:lnTo>
                          <a:lnTo>
                            <a:pt x="89" y="14"/>
                          </a:lnTo>
                          <a:lnTo>
                            <a:pt x="91" y="39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6821" name="Freeform 85"/>
                  <p:cNvSpPr>
                    <a:spLocks/>
                  </p:cNvSpPr>
                  <p:nvPr/>
                </p:nvSpPr>
                <p:spPr bwMode="auto">
                  <a:xfrm>
                    <a:off x="1084" y="6736"/>
                    <a:ext cx="20" cy="13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29" y="7"/>
                      </a:cxn>
                      <a:cxn ang="0">
                        <a:pos x="17" y="12"/>
                      </a:cxn>
                      <a:cxn ang="0">
                        <a:pos x="8" y="17"/>
                      </a:cxn>
                      <a:cxn ang="0">
                        <a:pos x="0" y="24"/>
                      </a:cxn>
                      <a:cxn ang="0">
                        <a:pos x="11" y="21"/>
                      </a:cxn>
                      <a:cxn ang="0">
                        <a:pos x="29" y="19"/>
                      </a:cxn>
                      <a:cxn ang="0">
                        <a:pos x="40" y="0"/>
                      </a:cxn>
                    </a:cxnLst>
                    <a:rect l="0" t="0" r="r" b="b"/>
                    <a:pathLst>
                      <a:path w="40" h="24">
                        <a:moveTo>
                          <a:pt x="40" y="0"/>
                        </a:moveTo>
                        <a:lnTo>
                          <a:pt x="29" y="7"/>
                        </a:lnTo>
                        <a:lnTo>
                          <a:pt x="17" y="12"/>
                        </a:lnTo>
                        <a:lnTo>
                          <a:pt x="8" y="17"/>
                        </a:lnTo>
                        <a:lnTo>
                          <a:pt x="0" y="24"/>
                        </a:lnTo>
                        <a:lnTo>
                          <a:pt x="11" y="21"/>
                        </a:lnTo>
                        <a:lnTo>
                          <a:pt x="29" y="19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822" name="Freeform 86"/>
                  <p:cNvSpPr>
                    <a:spLocks/>
                  </p:cNvSpPr>
                  <p:nvPr/>
                </p:nvSpPr>
                <p:spPr bwMode="auto">
                  <a:xfrm>
                    <a:off x="1059" y="6644"/>
                    <a:ext cx="19" cy="8"/>
                  </a:xfrm>
                  <a:custGeom>
                    <a:avLst/>
                    <a:gdLst/>
                    <a:ahLst/>
                    <a:cxnLst>
                      <a:cxn ang="0">
                        <a:pos x="38" y="0"/>
                      </a:cxn>
                      <a:cxn ang="0">
                        <a:pos x="30" y="7"/>
                      </a:cxn>
                      <a:cxn ang="0">
                        <a:pos x="11" y="14"/>
                      </a:cxn>
                      <a:cxn ang="0">
                        <a:pos x="0" y="16"/>
                      </a:cxn>
                      <a:cxn ang="0">
                        <a:pos x="14" y="18"/>
                      </a:cxn>
                      <a:cxn ang="0">
                        <a:pos x="31" y="11"/>
                      </a:cxn>
                      <a:cxn ang="0">
                        <a:pos x="38" y="0"/>
                      </a:cxn>
                    </a:cxnLst>
                    <a:rect l="0" t="0" r="r" b="b"/>
                    <a:pathLst>
                      <a:path w="38" h="18">
                        <a:moveTo>
                          <a:pt x="38" y="0"/>
                        </a:moveTo>
                        <a:lnTo>
                          <a:pt x="30" y="7"/>
                        </a:lnTo>
                        <a:lnTo>
                          <a:pt x="11" y="14"/>
                        </a:lnTo>
                        <a:lnTo>
                          <a:pt x="0" y="16"/>
                        </a:lnTo>
                        <a:lnTo>
                          <a:pt x="14" y="18"/>
                        </a:lnTo>
                        <a:lnTo>
                          <a:pt x="31" y="11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823" name="Freeform 87"/>
                  <p:cNvSpPr>
                    <a:spLocks/>
                  </p:cNvSpPr>
                  <p:nvPr/>
                </p:nvSpPr>
                <p:spPr bwMode="auto">
                  <a:xfrm>
                    <a:off x="1062" y="6622"/>
                    <a:ext cx="23" cy="6"/>
                  </a:xfrm>
                  <a:custGeom>
                    <a:avLst/>
                    <a:gdLst/>
                    <a:ahLst/>
                    <a:cxnLst>
                      <a:cxn ang="0">
                        <a:pos x="46" y="2"/>
                      </a:cxn>
                      <a:cxn ang="0">
                        <a:pos x="22" y="0"/>
                      </a:cxn>
                      <a:cxn ang="0">
                        <a:pos x="0" y="13"/>
                      </a:cxn>
                      <a:cxn ang="0">
                        <a:pos x="25" y="4"/>
                      </a:cxn>
                      <a:cxn ang="0">
                        <a:pos x="46" y="2"/>
                      </a:cxn>
                    </a:cxnLst>
                    <a:rect l="0" t="0" r="r" b="b"/>
                    <a:pathLst>
                      <a:path w="46" h="13">
                        <a:moveTo>
                          <a:pt x="46" y="2"/>
                        </a:moveTo>
                        <a:lnTo>
                          <a:pt x="22" y="0"/>
                        </a:lnTo>
                        <a:lnTo>
                          <a:pt x="0" y="13"/>
                        </a:lnTo>
                        <a:lnTo>
                          <a:pt x="25" y="4"/>
                        </a:lnTo>
                        <a:lnTo>
                          <a:pt x="46" y="2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824" name="Freeform 88"/>
                  <p:cNvSpPr>
                    <a:spLocks/>
                  </p:cNvSpPr>
                  <p:nvPr/>
                </p:nvSpPr>
                <p:spPr bwMode="auto">
                  <a:xfrm>
                    <a:off x="1040" y="6634"/>
                    <a:ext cx="14" cy="9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9" y="14"/>
                      </a:cxn>
                      <a:cxn ang="0">
                        <a:pos x="8" y="17"/>
                      </a:cxn>
                      <a:cxn ang="0">
                        <a:pos x="20" y="10"/>
                      </a:cxn>
                      <a:cxn ang="0">
                        <a:pos x="14" y="9"/>
                      </a:cxn>
                      <a:cxn ang="0">
                        <a:pos x="1" y="5"/>
                      </a:cxn>
                      <a:cxn ang="0">
                        <a:pos x="20" y="7"/>
                      </a:cxn>
                      <a:cxn ang="0">
                        <a:pos x="14" y="3"/>
                      </a:cxn>
                      <a:cxn ang="0">
                        <a:pos x="0" y="0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7">
                        <a:moveTo>
                          <a:pt x="28" y="5"/>
                        </a:moveTo>
                        <a:lnTo>
                          <a:pt x="19" y="14"/>
                        </a:lnTo>
                        <a:lnTo>
                          <a:pt x="8" y="17"/>
                        </a:lnTo>
                        <a:lnTo>
                          <a:pt x="20" y="10"/>
                        </a:lnTo>
                        <a:lnTo>
                          <a:pt x="14" y="9"/>
                        </a:lnTo>
                        <a:lnTo>
                          <a:pt x="1" y="5"/>
                        </a:lnTo>
                        <a:lnTo>
                          <a:pt x="20" y="7"/>
                        </a:lnTo>
                        <a:lnTo>
                          <a:pt x="14" y="3"/>
                        </a:lnTo>
                        <a:lnTo>
                          <a:pt x="0" y="0"/>
                        </a:lnTo>
                        <a:lnTo>
                          <a:pt x="28" y="5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825" name="Freeform 89"/>
                  <p:cNvSpPr>
                    <a:spLocks/>
                  </p:cNvSpPr>
                  <p:nvPr/>
                </p:nvSpPr>
                <p:spPr bwMode="auto">
                  <a:xfrm>
                    <a:off x="1074" y="6686"/>
                    <a:ext cx="13" cy="42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26" y="16"/>
                      </a:cxn>
                      <a:cxn ang="0">
                        <a:pos x="11" y="40"/>
                      </a:cxn>
                      <a:cxn ang="0">
                        <a:pos x="0" y="82"/>
                      </a:cxn>
                      <a:cxn ang="0">
                        <a:pos x="0" y="52"/>
                      </a:cxn>
                      <a:cxn ang="0">
                        <a:pos x="4" y="37"/>
                      </a:cxn>
                      <a:cxn ang="0">
                        <a:pos x="9" y="19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26" h="82">
                        <a:moveTo>
                          <a:pt x="25" y="0"/>
                        </a:moveTo>
                        <a:lnTo>
                          <a:pt x="26" y="16"/>
                        </a:lnTo>
                        <a:lnTo>
                          <a:pt x="11" y="40"/>
                        </a:lnTo>
                        <a:lnTo>
                          <a:pt x="0" y="82"/>
                        </a:lnTo>
                        <a:lnTo>
                          <a:pt x="0" y="52"/>
                        </a:lnTo>
                        <a:lnTo>
                          <a:pt x="4" y="37"/>
                        </a:lnTo>
                        <a:lnTo>
                          <a:pt x="9" y="19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826" name="Freeform 90"/>
                  <p:cNvSpPr>
                    <a:spLocks/>
                  </p:cNvSpPr>
                  <p:nvPr/>
                </p:nvSpPr>
                <p:spPr bwMode="auto">
                  <a:xfrm>
                    <a:off x="978" y="6716"/>
                    <a:ext cx="39" cy="6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51"/>
                      </a:cxn>
                      <a:cxn ang="0">
                        <a:pos x="24" y="83"/>
                      </a:cxn>
                      <a:cxn ang="0">
                        <a:pos x="55" y="107"/>
                      </a:cxn>
                      <a:cxn ang="0">
                        <a:pos x="77" y="123"/>
                      </a:cxn>
                      <a:cxn ang="0">
                        <a:pos x="42" y="111"/>
                      </a:cxn>
                      <a:cxn ang="0">
                        <a:pos x="11" y="88"/>
                      </a:cxn>
                      <a:cxn ang="0">
                        <a:pos x="0" y="6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7" h="123">
                        <a:moveTo>
                          <a:pt x="0" y="0"/>
                        </a:moveTo>
                        <a:lnTo>
                          <a:pt x="6" y="51"/>
                        </a:lnTo>
                        <a:lnTo>
                          <a:pt x="24" y="83"/>
                        </a:lnTo>
                        <a:lnTo>
                          <a:pt x="55" y="107"/>
                        </a:lnTo>
                        <a:lnTo>
                          <a:pt x="77" y="123"/>
                        </a:lnTo>
                        <a:lnTo>
                          <a:pt x="42" y="111"/>
                        </a:lnTo>
                        <a:lnTo>
                          <a:pt x="11" y="88"/>
                        </a:lnTo>
                        <a:lnTo>
                          <a:pt x="0" y="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3" name="Group 91"/>
              <p:cNvGrpSpPr>
                <a:grpSpLocks/>
              </p:cNvGrpSpPr>
              <p:nvPr/>
            </p:nvGrpSpPr>
            <p:grpSpPr bwMode="auto">
              <a:xfrm>
                <a:off x="804" y="7603"/>
                <a:ext cx="569" cy="229"/>
                <a:chOff x="804" y="7603"/>
                <a:chExt cx="569" cy="229"/>
              </a:xfrm>
            </p:grpSpPr>
            <p:sp>
              <p:nvSpPr>
                <p:cNvPr id="116828" name="Freeform 92"/>
                <p:cNvSpPr>
                  <a:spLocks/>
                </p:cNvSpPr>
                <p:nvPr/>
              </p:nvSpPr>
              <p:spPr bwMode="auto">
                <a:xfrm>
                  <a:off x="804" y="7603"/>
                  <a:ext cx="569" cy="229"/>
                </a:xfrm>
                <a:custGeom>
                  <a:avLst/>
                  <a:gdLst/>
                  <a:ahLst/>
                  <a:cxnLst>
                    <a:cxn ang="0">
                      <a:pos x="1138" y="238"/>
                    </a:cxn>
                    <a:cxn ang="0">
                      <a:pos x="1131" y="380"/>
                    </a:cxn>
                    <a:cxn ang="0">
                      <a:pos x="756" y="457"/>
                    </a:cxn>
                    <a:cxn ang="0">
                      <a:pos x="343" y="457"/>
                    </a:cxn>
                    <a:cxn ang="0">
                      <a:pos x="18" y="342"/>
                    </a:cxn>
                    <a:cxn ang="0">
                      <a:pos x="0" y="13"/>
                    </a:cxn>
                    <a:cxn ang="0">
                      <a:pos x="641" y="0"/>
                    </a:cxn>
                    <a:cxn ang="0">
                      <a:pos x="1138" y="238"/>
                    </a:cxn>
                  </a:cxnLst>
                  <a:rect l="0" t="0" r="r" b="b"/>
                  <a:pathLst>
                    <a:path w="1138" h="457">
                      <a:moveTo>
                        <a:pt x="1138" y="238"/>
                      </a:moveTo>
                      <a:lnTo>
                        <a:pt x="1131" y="380"/>
                      </a:lnTo>
                      <a:lnTo>
                        <a:pt x="756" y="457"/>
                      </a:lnTo>
                      <a:lnTo>
                        <a:pt x="343" y="457"/>
                      </a:lnTo>
                      <a:lnTo>
                        <a:pt x="18" y="342"/>
                      </a:lnTo>
                      <a:lnTo>
                        <a:pt x="0" y="13"/>
                      </a:lnTo>
                      <a:lnTo>
                        <a:pt x="641" y="0"/>
                      </a:lnTo>
                      <a:lnTo>
                        <a:pt x="1138" y="238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29" name="Freeform 93"/>
                <p:cNvSpPr>
                  <a:spLocks/>
                </p:cNvSpPr>
                <p:nvPr/>
              </p:nvSpPr>
              <p:spPr bwMode="auto">
                <a:xfrm>
                  <a:off x="817" y="7690"/>
                  <a:ext cx="544" cy="132"/>
                </a:xfrm>
                <a:custGeom>
                  <a:avLst/>
                  <a:gdLst/>
                  <a:ahLst/>
                  <a:cxnLst>
                    <a:cxn ang="0">
                      <a:pos x="1087" y="89"/>
                    </a:cxn>
                    <a:cxn ang="0">
                      <a:pos x="1081" y="192"/>
                    </a:cxn>
                    <a:cxn ang="0">
                      <a:pos x="744" y="264"/>
                    </a:cxn>
                    <a:cxn ang="0">
                      <a:pos x="306" y="264"/>
                    </a:cxn>
                    <a:cxn ang="0">
                      <a:pos x="0" y="141"/>
                    </a:cxn>
                    <a:cxn ang="0">
                      <a:pos x="0" y="0"/>
                    </a:cxn>
                    <a:cxn ang="0">
                      <a:pos x="291" y="141"/>
                    </a:cxn>
                    <a:cxn ang="0">
                      <a:pos x="738" y="147"/>
                    </a:cxn>
                    <a:cxn ang="0">
                      <a:pos x="1087" y="89"/>
                    </a:cxn>
                  </a:cxnLst>
                  <a:rect l="0" t="0" r="r" b="b"/>
                  <a:pathLst>
                    <a:path w="1087" h="264">
                      <a:moveTo>
                        <a:pt x="1087" y="89"/>
                      </a:moveTo>
                      <a:lnTo>
                        <a:pt x="1081" y="192"/>
                      </a:lnTo>
                      <a:lnTo>
                        <a:pt x="744" y="264"/>
                      </a:lnTo>
                      <a:lnTo>
                        <a:pt x="306" y="264"/>
                      </a:lnTo>
                      <a:lnTo>
                        <a:pt x="0" y="141"/>
                      </a:lnTo>
                      <a:lnTo>
                        <a:pt x="0" y="0"/>
                      </a:lnTo>
                      <a:lnTo>
                        <a:pt x="291" y="141"/>
                      </a:lnTo>
                      <a:lnTo>
                        <a:pt x="738" y="147"/>
                      </a:lnTo>
                      <a:lnTo>
                        <a:pt x="1087" y="89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6830" name="Freeform 94"/>
              <p:cNvSpPr>
                <a:spLocks/>
              </p:cNvSpPr>
              <p:nvPr/>
            </p:nvSpPr>
            <p:spPr bwMode="auto">
              <a:xfrm>
                <a:off x="818" y="7396"/>
                <a:ext cx="726" cy="657"/>
              </a:xfrm>
              <a:custGeom>
                <a:avLst/>
                <a:gdLst/>
                <a:ahLst/>
                <a:cxnLst>
                  <a:cxn ang="0">
                    <a:pos x="1157" y="1011"/>
                  </a:cxn>
                  <a:cxn ang="0">
                    <a:pos x="1162" y="1275"/>
                  </a:cxn>
                  <a:cxn ang="0">
                    <a:pos x="1288" y="1315"/>
                  </a:cxn>
                  <a:cxn ang="0">
                    <a:pos x="1430" y="1303"/>
                  </a:cxn>
                  <a:cxn ang="0">
                    <a:pos x="1438" y="906"/>
                  </a:cxn>
                  <a:cxn ang="0">
                    <a:pos x="1434" y="708"/>
                  </a:cxn>
                  <a:cxn ang="0">
                    <a:pos x="1433" y="615"/>
                  </a:cxn>
                  <a:cxn ang="0">
                    <a:pos x="1450" y="538"/>
                  </a:cxn>
                  <a:cxn ang="0">
                    <a:pos x="1450" y="475"/>
                  </a:cxn>
                  <a:cxn ang="0">
                    <a:pos x="1431" y="421"/>
                  </a:cxn>
                  <a:cxn ang="0">
                    <a:pos x="1368" y="345"/>
                  </a:cxn>
                  <a:cxn ang="0">
                    <a:pos x="1294" y="303"/>
                  </a:cxn>
                  <a:cxn ang="0">
                    <a:pos x="1121" y="231"/>
                  </a:cxn>
                  <a:cxn ang="0">
                    <a:pos x="869" y="161"/>
                  </a:cxn>
                  <a:cxn ang="0">
                    <a:pos x="818" y="158"/>
                  </a:cxn>
                  <a:cxn ang="0">
                    <a:pos x="785" y="161"/>
                  </a:cxn>
                  <a:cxn ang="0">
                    <a:pos x="777" y="147"/>
                  </a:cxn>
                  <a:cxn ang="0">
                    <a:pos x="763" y="132"/>
                  </a:cxn>
                  <a:cxn ang="0">
                    <a:pos x="747" y="135"/>
                  </a:cxn>
                  <a:cxn ang="0">
                    <a:pos x="725" y="137"/>
                  </a:cxn>
                  <a:cxn ang="0">
                    <a:pos x="716" y="109"/>
                  </a:cxn>
                  <a:cxn ang="0">
                    <a:pos x="697" y="93"/>
                  </a:cxn>
                  <a:cxn ang="0">
                    <a:pos x="678" y="88"/>
                  </a:cxn>
                  <a:cxn ang="0">
                    <a:pos x="651" y="88"/>
                  </a:cxn>
                  <a:cxn ang="0">
                    <a:pos x="656" y="63"/>
                  </a:cxn>
                  <a:cxn ang="0">
                    <a:pos x="626" y="0"/>
                  </a:cxn>
                  <a:cxn ang="0">
                    <a:pos x="35" y="16"/>
                  </a:cxn>
                  <a:cxn ang="0">
                    <a:pos x="36" y="86"/>
                  </a:cxn>
                  <a:cxn ang="0">
                    <a:pos x="25" y="147"/>
                  </a:cxn>
                  <a:cxn ang="0">
                    <a:pos x="17" y="191"/>
                  </a:cxn>
                  <a:cxn ang="0">
                    <a:pos x="6" y="245"/>
                  </a:cxn>
                  <a:cxn ang="0">
                    <a:pos x="0" y="335"/>
                  </a:cxn>
                  <a:cxn ang="0">
                    <a:pos x="9" y="387"/>
                  </a:cxn>
                  <a:cxn ang="0">
                    <a:pos x="25" y="436"/>
                  </a:cxn>
                  <a:cxn ang="0">
                    <a:pos x="47" y="477"/>
                  </a:cxn>
                  <a:cxn ang="0">
                    <a:pos x="74" y="492"/>
                  </a:cxn>
                  <a:cxn ang="0">
                    <a:pos x="117" y="506"/>
                  </a:cxn>
                  <a:cxn ang="0">
                    <a:pos x="173" y="526"/>
                  </a:cxn>
                  <a:cxn ang="0">
                    <a:pos x="200" y="561"/>
                  </a:cxn>
                  <a:cxn ang="0">
                    <a:pos x="230" y="590"/>
                  </a:cxn>
                  <a:cxn ang="0">
                    <a:pos x="277" y="615"/>
                  </a:cxn>
                  <a:cxn ang="0">
                    <a:pos x="334" y="636"/>
                  </a:cxn>
                  <a:cxn ang="0">
                    <a:pos x="424" y="646"/>
                  </a:cxn>
                  <a:cxn ang="0">
                    <a:pos x="501" y="646"/>
                  </a:cxn>
                  <a:cxn ang="0">
                    <a:pos x="558" y="639"/>
                  </a:cxn>
                  <a:cxn ang="0">
                    <a:pos x="612" y="636"/>
                  </a:cxn>
                  <a:cxn ang="0">
                    <a:pos x="651" y="660"/>
                  </a:cxn>
                  <a:cxn ang="0">
                    <a:pos x="728" y="655"/>
                  </a:cxn>
                  <a:cxn ang="0">
                    <a:pos x="1043" y="687"/>
                  </a:cxn>
                  <a:cxn ang="0">
                    <a:pos x="1114" y="704"/>
                  </a:cxn>
                  <a:cxn ang="0">
                    <a:pos x="1125" y="722"/>
                  </a:cxn>
                  <a:cxn ang="0">
                    <a:pos x="1171" y="729"/>
                  </a:cxn>
                  <a:cxn ang="0">
                    <a:pos x="1154" y="762"/>
                  </a:cxn>
                  <a:cxn ang="0">
                    <a:pos x="1168" y="804"/>
                  </a:cxn>
                  <a:cxn ang="0">
                    <a:pos x="1157" y="904"/>
                  </a:cxn>
                  <a:cxn ang="0">
                    <a:pos x="1157" y="1011"/>
                  </a:cxn>
                </a:cxnLst>
                <a:rect l="0" t="0" r="r" b="b"/>
                <a:pathLst>
                  <a:path w="1450" h="1315">
                    <a:moveTo>
                      <a:pt x="1157" y="1011"/>
                    </a:moveTo>
                    <a:lnTo>
                      <a:pt x="1162" y="1275"/>
                    </a:lnTo>
                    <a:lnTo>
                      <a:pt x="1288" y="1315"/>
                    </a:lnTo>
                    <a:lnTo>
                      <a:pt x="1430" y="1303"/>
                    </a:lnTo>
                    <a:lnTo>
                      <a:pt x="1438" y="906"/>
                    </a:lnTo>
                    <a:lnTo>
                      <a:pt x="1434" y="708"/>
                    </a:lnTo>
                    <a:lnTo>
                      <a:pt x="1433" y="615"/>
                    </a:lnTo>
                    <a:lnTo>
                      <a:pt x="1450" y="538"/>
                    </a:lnTo>
                    <a:lnTo>
                      <a:pt x="1450" y="475"/>
                    </a:lnTo>
                    <a:lnTo>
                      <a:pt x="1431" y="421"/>
                    </a:lnTo>
                    <a:lnTo>
                      <a:pt x="1368" y="345"/>
                    </a:lnTo>
                    <a:lnTo>
                      <a:pt x="1294" y="303"/>
                    </a:lnTo>
                    <a:lnTo>
                      <a:pt x="1121" y="231"/>
                    </a:lnTo>
                    <a:lnTo>
                      <a:pt x="869" y="161"/>
                    </a:lnTo>
                    <a:lnTo>
                      <a:pt x="818" y="158"/>
                    </a:lnTo>
                    <a:lnTo>
                      <a:pt x="785" y="161"/>
                    </a:lnTo>
                    <a:lnTo>
                      <a:pt x="777" y="147"/>
                    </a:lnTo>
                    <a:lnTo>
                      <a:pt x="763" y="132"/>
                    </a:lnTo>
                    <a:lnTo>
                      <a:pt x="747" y="135"/>
                    </a:lnTo>
                    <a:lnTo>
                      <a:pt x="725" y="137"/>
                    </a:lnTo>
                    <a:lnTo>
                      <a:pt x="716" y="109"/>
                    </a:lnTo>
                    <a:lnTo>
                      <a:pt x="697" y="93"/>
                    </a:lnTo>
                    <a:lnTo>
                      <a:pt x="678" y="88"/>
                    </a:lnTo>
                    <a:lnTo>
                      <a:pt x="651" y="88"/>
                    </a:lnTo>
                    <a:lnTo>
                      <a:pt x="656" y="63"/>
                    </a:lnTo>
                    <a:lnTo>
                      <a:pt x="626" y="0"/>
                    </a:lnTo>
                    <a:lnTo>
                      <a:pt x="35" y="16"/>
                    </a:lnTo>
                    <a:lnTo>
                      <a:pt x="36" y="86"/>
                    </a:lnTo>
                    <a:lnTo>
                      <a:pt x="25" y="147"/>
                    </a:lnTo>
                    <a:lnTo>
                      <a:pt x="17" y="191"/>
                    </a:lnTo>
                    <a:lnTo>
                      <a:pt x="6" y="245"/>
                    </a:lnTo>
                    <a:lnTo>
                      <a:pt x="0" y="335"/>
                    </a:lnTo>
                    <a:lnTo>
                      <a:pt x="9" y="387"/>
                    </a:lnTo>
                    <a:lnTo>
                      <a:pt x="25" y="436"/>
                    </a:lnTo>
                    <a:lnTo>
                      <a:pt x="47" y="477"/>
                    </a:lnTo>
                    <a:lnTo>
                      <a:pt x="74" y="492"/>
                    </a:lnTo>
                    <a:lnTo>
                      <a:pt x="117" y="506"/>
                    </a:lnTo>
                    <a:lnTo>
                      <a:pt x="173" y="526"/>
                    </a:lnTo>
                    <a:lnTo>
                      <a:pt x="200" y="561"/>
                    </a:lnTo>
                    <a:lnTo>
                      <a:pt x="230" y="590"/>
                    </a:lnTo>
                    <a:lnTo>
                      <a:pt x="277" y="615"/>
                    </a:lnTo>
                    <a:lnTo>
                      <a:pt x="334" y="636"/>
                    </a:lnTo>
                    <a:lnTo>
                      <a:pt x="424" y="646"/>
                    </a:lnTo>
                    <a:lnTo>
                      <a:pt x="501" y="646"/>
                    </a:lnTo>
                    <a:lnTo>
                      <a:pt x="558" y="639"/>
                    </a:lnTo>
                    <a:lnTo>
                      <a:pt x="612" y="636"/>
                    </a:lnTo>
                    <a:lnTo>
                      <a:pt x="651" y="660"/>
                    </a:lnTo>
                    <a:lnTo>
                      <a:pt x="728" y="655"/>
                    </a:lnTo>
                    <a:lnTo>
                      <a:pt x="1043" y="687"/>
                    </a:lnTo>
                    <a:lnTo>
                      <a:pt x="1114" y="704"/>
                    </a:lnTo>
                    <a:lnTo>
                      <a:pt x="1125" y="722"/>
                    </a:lnTo>
                    <a:lnTo>
                      <a:pt x="1171" y="729"/>
                    </a:lnTo>
                    <a:lnTo>
                      <a:pt x="1154" y="762"/>
                    </a:lnTo>
                    <a:lnTo>
                      <a:pt x="1168" y="804"/>
                    </a:lnTo>
                    <a:lnTo>
                      <a:pt x="1157" y="904"/>
                    </a:lnTo>
                    <a:lnTo>
                      <a:pt x="1157" y="1011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31" name="Freeform 95"/>
              <p:cNvSpPr>
                <a:spLocks/>
              </p:cNvSpPr>
              <p:nvPr/>
            </p:nvSpPr>
            <p:spPr bwMode="auto">
              <a:xfrm>
                <a:off x="827" y="7428"/>
                <a:ext cx="711" cy="616"/>
              </a:xfrm>
              <a:custGeom>
                <a:avLst/>
                <a:gdLst/>
                <a:ahLst/>
                <a:cxnLst>
                  <a:cxn ang="0">
                    <a:pos x="43" y="70"/>
                  </a:cxn>
                  <a:cxn ang="0">
                    <a:pos x="8" y="156"/>
                  </a:cxn>
                  <a:cxn ang="0">
                    <a:pos x="37" y="401"/>
                  </a:cxn>
                  <a:cxn ang="0">
                    <a:pos x="115" y="401"/>
                  </a:cxn>
                  <a:cxn ang="0">
                    <a:pos x="204" y="489"/>
                  </a:cxn>
                  <a:cxn ang="0">
                    <a:pos x="407" y="550"/>
                  </a:cxn>
                  <a:cxn ang="0">
                    <a:pos x="598" y="550"/>
                  </a:cxn>
                  <a:cxn ang="0">
                    <a:pos x="525" y="461"/>
                  </a:cxn>
                  <a:cxn ang="0">
                    <a:pos x="617" y="546"/>
                  </a:cxn>
                  <a:cxn ang="0">
                    <a:pos x="710" y="567"/>
                  </a:cxn>
                  <a:cxn ang="0">
                    <a:pos x="647" y="511"/>
                  </a:cxn>
                  <a:cxn ang="0">
                    <a:pos x="747" y="574"/>
                  </a:cxn>
                  <a:cxn ang="0">
                    <a:pos x="1072" y="625"/>
                  </a:cxn>
                  <a:cxn ang="0">
                    <a:pos x="1162" y="657"/>
                  </a:cxn>
                  <a:cxn ang="0">
                    <a:pos x="1244" y="634"/>
                  </a:cxn>
                  <a:cxn ang="0">
                    <a:pos x="1168" y="672"/>
                  </a:cxn>
                  <a:cxn ang="0">
                    <a:pos x="1164" y="737"/>
                  </a:cxn>
                  <a:cxn ang="0">
                    <a:pos x="1250" y="1215"/>
                  </a:cxn>
                  <a:cxn ang="0">
                    <a:pos x="1397" y="1215"/>
                  </a:cxn>
                  <a:cxn ang="0">
                    <a:pos x="1422" y="480"/>
                  </a:cxn>
                  <a:cxn ang="0">
                    <a:pos x="1383" y="342"/>
                  </a:cxn>
                  <a:cxn ang="0">
                    <a:pos x="1217" y="231"/>
                  </a:cxn>
                  <a:cxn ang="0">
                    <a:pos x="863" y="112"/>
                  </a:cxn>
                  <a:cxn ang="0">
                    <a:pos x="744" y="163"/>
                  </a:cxn>
                  <a:cxn ang="0">
                    <a:pos x="694" y="170"/>
                  </a:cxn>
                  <a:cxn ang="0">
                    <a:pos x="755" y="103"/>
                  </a:cxn>
                  <a:cxn ang="0">
                    <a:pos x="716" y="86"/>
                  </a:cxn>
                  <a:cxn ang="0">
                    <a:pos x="678" y="128"/>
                  </a:cxn>
                  <a:cxn ang="0">
                    <a:pos x="675" y="105"/>
                  </a:cxn>
                  <a:cxn ang="0">
                    <a:pos x="683" y="53"/>
                  </a:cxn>
                  <a:cxn ang="0">
                    <a:pos x="595" y="88"/>
                  </a:cxn>
                  <a:cxn ang="0">
                    <a:pos x="602" y="51"/>
                  </a:cxn>
                  <a:cxn ang="0">
                    <a:pos x="623" y="0"/>
                  </a:cxn>
                  <a:cxn ang="0">
                    <a:pos x="531" y="42"/>
                  </a:cxn>
                  <a:cxn ang="0">
                    <a:pos x="369" y="82"/>
                  </a:cxn>
                  <a:cxn ang="0">
                    <a:pos x="331" y="28"/>
                  </a:cxn>
                  <a:cxn ang="0">
                    <a:pos x="290" y="88"/>
                  </a:cxn>
                  <a:cxn ang="0">
                    <a:pos x="210" y="51"/>
                  </a:cxn>
                  <a:cxn ang="0">
                    <a:pos x="175" y="103"/>
                  </a:cxn>
                  <a:cxn ang="0">
                    <a:pos x="73" y="86"/>
                  </a:cxn>
                  <a:cxn ang="0">
                    <a:pos x="46" y="25"/>
                  </a:cxn>
                </a:cxnLst>
                <a:rect l="0" t="0" r="r" b="b"/>
                <a:pathLst>
                  <a:path w="1422" h="1233">
                    <a:moveTo>
                      <a:pt x="46" y="25"/>
                    </a:moveTo>
                    <a:lnTo>
                      <a:pt x="43" y="70"/>
                    </a:lnTo>
                    <a:lnTo>
                      <a:pt x="27" y="53"/>
                    </a:lnTo>
                    <a:lnTo>
                      <a:pt x="8" y="156"/>
                    </a:lnTo>
                    <a:lnTo>
                      <a:pt x="0" y="277"/>
                    </a:lnTo>
                    <a:lnTo>
                      <a:pt x="37" y="401"/>
                    </a:lnTo>
                    <a:lnTo>
                      <a:pt x="125" y="429"/>
                    </a:lnTo>
                    <a:lnTo>
                      <a:pt x="115" y="401"/>
                    </a:lnTo>
                    <a:lnTo>
                      <a:pt x="161" y="445"/>
                    </a:lnTo>
                    <a:lnTo>
                      <a:pt x="204" y="489"/>
                    </a:lnTo>
                    <a:lnTo>
                      <a:pt x="293" y="539"/>
                    </a:lnTo>
                    <a:lnTo>
                      <a:pt x="407" y="550"/>
                    </a:lnTo>
                    <a:lnTo>
                      <a:pt x="541" y="557"/>
                    </a:lnTo>
                    <a:lnTo>
                      <a:pt x="598" y="550"/>
                    </a:lnTo>
                    <a:lnTo>
                      <a:pt x="547" y="525"/>
                    </a:lnTo>
                    <a:lnTo>
                      <a:pt x="525" y="461"/>
                    </a:lnTo>
                    <a:lnTo>
                      <a:pt x="566" y="515"/>
                    </a:lnTo>
                    <a:lnTo>
                      <a:pt x="617" y="546"/>
                    </a:lnTo>
                    <a:lnTo>
                      <a:pt x="662" y="574"/>
                    </a:lnTo>
                    <a:lnTo>
                      <a:pt x="710" y="567"/>
                    </a:lnTo>
                    <a:lnTo>
                      <a:pt x="678" y="543"/>
                    </a:lnTo>
                    <a:lnTo>
                      <a:pt x="647" y="511"/>
                    </a:lnTo>
                    <a:lnTo>
                      <a:pt x="697" y="532"/>
                    </a:lnTo>
                    <a:lnTo>
                      <a:pt x="747" y="574"/>
                    </a:lnTo>
                    <a:lnTo>
                      <a:pt x="911" y="597"/>
                    </a:lnTo>
                    <a:lnTo>
                      <a:pt x="1072" y="625"/>
                    </a:lnTo>
                    <a:lnTo>
                      <a:pt x="1142" y="646"/>
                    </a:lnTo>
                    <a:lnTo>
                      <a:pt x="1162" y="657"/>
                    </a:lnTo>
                    <a:lnTo>
                      <a:pt x="1190" y="643"/>
                    </a:lnTo>
                    <a:lnTo>
                      <a:pt x="1244" y="634"/>
                    </a:lnTo>
                    <a:lnTo>
                      <a:pt x="1214" y="653"/>
                    </a:lnTo>
                    <a:lnTo>
                      <a:pt x="1168" y="672"/>
                    </a:lnTo>
                    <a:lnTo>
                      <a:pt x="1148" y="688"/>
                    </a:lnTo>
                    <a:lnTo>
                      <a:pt x="1164" y="737"/>
                    </a:lnTo>
                    <a:lnTo>
                      <a:pt x="1159" y="1194"/>
                    </a:lnTo>
                    <a:lnTo>
                      <a:pt x="1250" y="1215"/>
                    </a:lnTo>
                    <a:lnTo>
                      <a:pt x="1321" y="1233"/>
                    </a:lnTo>
                    <a:lnTo>
                      <a:pt x="1397" y="1215"/>
                    </a:lnTo>
                    <a:lnTo>
                      <a:pt x="1399" y="609"/>
                    </a:lnTo>
                    <a:lnTo>
                      <a:pt x="1422" y="480"/>
                    </a:lnTo>
                    <a:lnTo>
                      <a:pt x="1419" y="398"/>
                    </a:lnTo>
                    <a:lnTo>
                      <a:pt x="1383" y="342"/>
                    </a:lnTo>
                    <a:lnTo>
                      <a:pt x="1339" y="289"/>
                    </a:lnTo>
                    <a:lnTo>
                      <a:pt x="1217" y="231"/>
                    </a:lnTo>
                    <a:lnTo>
                      <a:pt x="1072" y="173"/>
                    </a:lnTo>
                    <a:lnTo>
                      <a:pt x="863" y="112"/>
                    </a:lnTo>
                    <a:lnTo>
                      <a:pt x="779" y="105"/>
                    </a:lnTo>
                    <a:lnTo>
                      <a:pt x="744" y="163"/>
                    </a:lnTo>
                    <a:lnTo>
                      <a:pt x="639" y="224"/>
                    </a:lnTo>
                    <a:lnTo>
                      <a:pt x="694" y="170"/>
                    </a:lnTo>
                    <a:lnTo>
                      <a:pt x="738" y="142"/>
                    </a:lnTo>
                    <a:lnTo>
                      <a:pt x="755" y="103"/>
                    </a:lnTo>
                    <a:lnTo>
                      <a:pt x="747" y="86"/>
                    </a:lnTo>
                    <a:lnTo>
                      <a:pt x="716" y="86"/>
                    </a:lnTo>
                    <a:lnTo>
                      <a:pt x="697" y="105"/>
                    </a:lnTo>
                    <a:lnTo>
                      <a:pt x="678" y="128"/>
                    </a:lnTo>
                    <a:lnTo>
                      <a:pt x="632" y="149"/>
                    </a:lnTo>
                    <a:lnTo>
                      <a:pt x="675" y="105"/>
                    </a:lnTo>
                    <a:lnTo>
                      <a:pt x="694" y="75"/>
                    </a:lnTo>
                    <a:lnTo>
                      <a:pt x="683" y="53"/>
                    </a:lnTo>
                    <a:lnTo>
                      <a:pt x="645" y="39"/>
                    </a:lnTo>
                    <a:lnTo>
                      <a:pt x="595" y="88"/>
                    </a:lnTo>
                    <a:lnTo>
                      <a:pt x="547" y="121"/>
                    </a:lnTo>
                    <a:lnTo>
                      <a:pt x="602" y="51"/>
                    </a:lnTo>
                    <a:lnTo>
                      <a:pt x="623" y="21"/>
                    </a:lnTo>
                    <a:lnTo>
                      <a:pt x="623" y="0"/>
                    </a:lnTo>
                    <a:lnTo>
                      <a:pt x="576" y="7"/>
                    </a:lnTo>
                    <a:lnTo>
                      <a:pt x="531" y="42"/>
                    </a:lnTo>
                    <a:lnTo>
                      <a:pt x="503" y="67"/>
                    </a:lnTo>
                    <a:lnTo>
                      <a:pt x="369" y="82"/>
                    </a:lnTo>
                    <a:lnTo>
                      <a:pt x="372" y="42"/>
                    </a:lnTo>
                    <a:lnTo>
                      <a:pt x="331" y="28"/>
                    </a:lnTo>
                    <a:lnTo>
                      <a:pt x="331" y="77"/>
                    </a:lnTo>
                    <a:lnTo>
                      <a:pt x="290" y="88"/>
                    </a:lnTo>
                    <a:lnTo>
                      <a:pt x="204" y="103"/>
                    </a:lnTo>
                    <a:lnTo>
                      <a:pt x="210" y="51"/>
                    </a:lnTo>
                    <a:lnTo>
                      <a:pt x="178" y="51"/>
                    </a:lnTo>
                    <a:lnTo>
                      <a:pt x="175" y="103"/>
                    </a:lnTo>
                    <a:lnTo>
                      <a:pt x="125" y="100"/>
                    </a:lnTo>
                    <a:lnTo>
                      <a:pt x="73" y="86"/>
                    </a:lnTo>
                    <a:lnTo>
                      <a:pt x="68" y="42"/>
                    </a:lnTo>
                    <a:lnTo>
                      <a:pt x="46" y="25"/>
                    </a:lnTo>
                    <a:close/>
                  </a:path>
                </a:pathLst>
              </a:custGeom>
              <a:blipFill dpi="0" rotWithShape="0">
                <a:blip r:embed="rId10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32" name="Freeform 96"/>
              <p:cNvSpPr>
                <a:spLocks/>
              </p:cNvSpPr>
              <p:nvPr/>
            </p:nvSpPr>
            <p:spPr bwMode="auto">
              <a:xfrm>
                <a:off x="1166" y="7627"/>
                <a:ext cx="294" cy="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1" y="7"/>
                  </a:cxn>
                  <a:cxn ang="0">
                    <a:pos x="304" y="49"/>
                  </a:cxn>
                  <a:cxn ang="0">
                    <a:pos x="416" y="56"/>
                  </a:cxn>
                  <a:cxn ang="0">
                    <a:pos x="511" y="78"/>
                  </a:cxn>
                  <a:cxn ang="0">
                    <a:pos x="544" y="134"/>
                  </a:cxn>
                  <a:cxn ang="0">
                    <a:pos x="588" y="166"/>
                  </a:cxn>
                  <a:cxn ang="0">
                    <a:pos x="544" y="155"/>
                  </a:cxn>
                  <a:cxn ang="0">
                    <a:pos x="505" y="91"/>
                  </a:cxn>
                  <a:cxn ang="0">
                    <a:pos x="380" y="63"/>
                  </a:cxn>
                  <a:cxn ang="0">
                    <a:pos x="304" y="63"/>
                  </a:cxn>
                  <a:cxn ang="0">
                    <a:pos x="244" y="49"/>
                  </a:cxn>
                  <a:cxn ang="0">
                    <a:pos x="140" y="17"/>
                  </a:cxn>
                  <a:cxn ang="0">
                    <a:pos x="0" y="0"/>
                  </a:cxn>
                </a:cxnLst>
                <a:rect l="0" t="0" r="r" b="b"/>
                <a:pathLst>
                  <a:path w="588" h="166">
                    <a:moveTo>
                      <a:pt x="0" y="0"/>
                    </a:moveTo>
                    <a:lnTo>
                      <a:pt x="151" y="7"/>
                    </a:lnTo>
                    <a:lnTo>
                      <a:pt x="304" y="49"/>
                    </a:lnTo>
                    <a:lnTo>
                      <a:pt x="416" y="56"/>
                    </a:lnTo>
                    <a:lnTo>
                      <a:pt x="511" y="78"/>
                    </a:lnTo>
                    <a:lnTo>
                      <a:pt x="544" y="134"/>
                    </a:lnTo>
                    <a:lnTo>
                      <a:pt x="588" y="166"/>
                    </a:lnTo>
                    <a:lnTo>
                      <a:pt x="544" y="155"/>
                    </a:lnTo>
                    <a:lnTo>
                      <a:pt x="505" y="91"/>
                    </a:lnTo>
                    <a:lnTo>
                      <a:pt x="380" y="63"/>
                    </a:lnTo>
                    <a:lnTo>
                      <a:pt x="304" y="63"/>
                    </a:lnTo>
                    <a:lnTo>
                      <a:pt x="244" y="49"/>
                    </a:lnTo>
                    <a:lnTo>
                      <a:pt x="140" y="1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33" name="Freeform 97"/>
              <p:cNvSpPr>
                <a:spLocks/>
              </p:cNvSpPr>
              <p:nvPr/>
            </p:nvSpPr>
            <p:spPr bwMode="auto">
              <a:xfrm>
                <a:off x="926" y="7547"/>
                <a:ext cx="97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" y="39"/>
                  </a:cxn>
                  <a:cxn ang="0">
                    <a:pos x="194" y="28"/>
                  </a:cxn>
                  <a:cxn ang="0">
                    <a:pos x="0" y="0"/>
                  </a:cxn>
                </a:cxnLst>
                <a:rect l="0" t="0" r="r" b="b"/>
                <a:pathLst>
                  <a:path w="194" h="39">
                    <a:moveTo>
                      <a:pt x="0" y="0"/>
                    </a:moveTo>
                    <a:lnTo>
                      <a:pt x="90" y="39"/>
                    </a:lnTo>
                    <a:lnTo>
                      <a:pt x="194" y="28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34" name="Freeform 98"/>
              <p:cNvSpPr>
                <a:spLocks/>
              </p:cNvSpPr>
              <p:nvPr/>
            </p:nvSpPr>
            <p:spPr bwMode="auto">
              <a:xfrm>
                <a:off x="830" y="7516"/>
                <a:ext cx="59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30"/>
                  </a:cxn>
                  <a:cxn ang="0">
                    <a:pos x="118" y="44"/>
                  </a:cxn>
                  <a:cxn ang="0">
                    <a:pos x="26" y="47"/>
                  </a:cxn>
                  <a:cxn ang="0">
                    <a:pos x="0" y="0"/>
                  </a:cxn>
                </a:cxnLst>
                <a:rect l="0" t="0" r="r" b="b"/>
                <a:pathLst>
                  <a:path w="118" h="47">
                    <a:moveTo>
                      <a:pt x="0" y="0"/>
                    </a:moveTo>
                    <a:lnTo>
                      <a:pt x="30" y="30"/>
                    </a:lnTo>
                    <a:lnTo>
                      <a:pt x="118" y="44"/>
                    </a:lnTo>
                    <a:lnTo>
                      <a:pt x="26" y="4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35" name="Freeform 99"/>
              <p:cNvSpPr>
                <a:spLocks/>
              </p:cNvSpPr>
              <p:nvPr/>
            </p:nvSpPr>
            <p:spPr bwMode="auto">
              <a:xfrm>
                <a:off x="1075" y="7499"/>
                <a:ext cx="91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" y="10"/>
                  </a:cxn>
                  <a:cxn ang="0">
                    <a:pos x="98" y="24"/>
                  </a:cxn>
                  <a:cxn ang="0">
                    <a:pos x="98" y="61"/>
                  </a:cxn>
                  <a:cxn ang="0">
                    <a:pos x="104" y="100"/>
                  </a:cxn>
                  <a:cxn ang="0">
                    <a:pos x="181" y="114"/>
                  </a:cxn>
                  <a:cxn ang="0">
                    <a:pos x="88" y="110"/>
                  </a:cxn>
                  <a:cxn ang="0">
                    <a:pos x="72" y="38"/>
                  </a:cxn>
                  <a:cxn ang="0">
                    <a:pos x="0" y="0"/>
                  </a:cxn>
                </a:cxnLst>
                <a:rect l="0" t="0" r="r" b="b"/>
                <a:pathLst>
                  <a:path w="181" h="114">
                    <a:moveTo>
                      <a:pt x="0" y="0"/>
                    </a:moveTo>
                    <a:lnTo>
                      <a:pt x="82" y="10"/>
                    </a:lnTo>
                    <a:lnTo>
                      <a:pt x="98" y="24"/>
                    </a:lnTo>
                    <a:lnTo>
                      <a:pt x="98" y="61"/>
                    </a:lnTo>
                    <a:lnTo>
                      <a:pt x="104" y="100"/>
                    </a:lnTo>
                    <a:lnTo>
                      <a:pt x="181" y="114"/>
                    </a:lnTo>
                    <a:lnTo>
                      <a:pt x="88" y="110"/>
                    </a:lnTo>
                    <a:lnTo>
                      <a:pt x="72" y="38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36" name="Freeform 100"/>
              <p:cNvSpPr>
                <a:spLocks/>
              </p:cNvSpPr>
              <p:nvPr/>
            </p:nvSpPr>
            <p:spPr bwMode="auto">
              <a:xfrm>
                <a:off x="1030" y="6831"/>
                <a:ext cx="61" cy="143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56" y="35"/>
                  </a:cxn>
                  <a:cxn ang="0">
                    <a:pos x="63" y="86"/>
                  </a:cxn>
                  <a:cxn ang="0">
                    <a:pos x="103" y="136"/>
                  </a:cxn>
                  <a:cxn ang="0">
                    <a:pos x="120" y="189"/>
                  </a:cxn>
                  <a:cxn ang="0">
                    <a:pos x="123" y="245"/>
                  </a:cxn>
                  <a:cxn ang="0">
                    <a:pos x="117" y="285"/>
                  </a:cxn>
                  <a:cxn ang="0">
                    <a:pos x="0" y="115"/>
                  </a:cxn>
                  <a:cxn ang="0">
                    <a:pos x="29" y="0"/>
                  </a:cxn>
                </a:cxnLst>
                <a:rect l="0" t="0" r="r" b="b"/>
                <a:pathLst>
                  <a:path w="123" h="285">
                    <a:moveTo>
                      <a:pt x="29" y="0"/>
                    </a:moveTo>
                    <a:lnTo>
                      <a:pt x="56" y="35"/>
                    </a:lnTo>
                    <a:lnTo>
                      <a:pt x="63" y="86"/>
                    </a:lnTo>
                    <a:lnTo>
                      <a:pt x="103" y="136"/>
                    </a:lnTo>
                    <a:lnTo>
                      <a:pt x="120" y="189"/>
                    </a:lnTo>
                    <a:lnTo>
                      <a:pt x="123" y="245"/>
                    </a:lnTo>
                    <a:lnTo>
                      <a:pt x="117" y="285"/>
                    </a:lnTo>
                    <a:lnTo>
                      <a:pt x="0" y="115"/>
                    </a:lnTo>
                    <a:lnTo>
                      <a:pt x="29" y="0"/>
                    </a:lnTo>
                    <a:close/>
                  </a:path>
                </a:pathLst>
              </a:custGeom>
              <a:blipFill dpi="0" rotWithShape="0">
                <a:blip r:embed="rId13"/>
                <a:srcRect/>
                <a:tile tx="0" ty="0" sx="100000" sy="100000" flip="none" algn="tl"/>
              </a:blip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37" name="Freeform 101"/>
              <p:cNvSpPr>
                <a:spLocks/>
              </p:cNvSpPr>
              <p:nvPr/>
            </p:nvSpPr>
            <p:spPr bwMode="auto">
              <a:xfrm>
                <a:off x="898" y="6752"/>
                <a:ext cx="147" cy="10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60" y="7"/>
                  </a:cxn>
                  <a:cxn ang="0">
                    <a:pos x="122" y="32"/>
                  </a:cxn>
                  <a:cxn ang="0">
                    <a:pos x="191" y="70"/>
                  </a:cxn>
                  <a:cxn ang="0">
                    <a:pos x="243" y="105"/>
                  </a:cxn>
                  <a:cxn ang="0">
                    <a:pos x="284" y="132"/>
                  </a:cxn>
                  <a:cxn ang="0">
                    <a:pos x="293" y="160"/>
                  </a:cxn>
                  <a:cxn ang="0">
                    <a:pos x="293" y="210"/>
                  </a:cxn>
                  <a:cxn ang="0">
                    <a:pos x="0" y="48"/>
                  </a:cxn>
                  <a:cxn ang="0">
                    <a:pos x="16" y="0"/>
                  </a:cxn>
                </a:cxnLst>
                <a:rect l="0" t="0" r="r" b="b"/>
                <a:pathLst>
                  <a:path w="293" h="210">
                    <a:moveTo>
                      <a:pt x="16" y="0"/>
                    </a:moveTo>
                    <a:lnTo>
                      <a:pt x="60" y="7"/>
                    </a:lnTo>
                    <a:lnTo>
                      <a:pt x="122" y="32"/>
                    </a:lnTo>
                    <a:lnTo>
                      <a:pt x="191" y="70"/>
                    </a:lnTo>
                    <a:lnTo>
                      <a:pt x="243" y="105"/>
                    </a:lnTo>
                    <a:lnTo>
                      <a:pt x="284" y="132"/>
                    </a:lnTo>
                    <a:lnTo>
                      <a:pt x="293" y="160"/>
                    </a:lnTo>
                    <a:lnTo>
                      <a:pt x="293" y="210"/>
                    </a:lnTo>
                    <a:lnTo>
                      <a:pt x="0" y="4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0C0C0"/>
              </a:solid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38" name="Freeform 102"/>
              <p:cNvSpPr>
                <a:spLocks/>
              </p:cNvSpPr>
              <p:nvPr/>
            </p:nvSpPr>
            <p:spPr bwMode="auto">
              <a:xfrm>
                <a:off x="896" y="6757"/>
                <a:ext cx="145" cy="105"/>
              </a:xfrm>
              <a:custGeom>
                <a:avLst/>
                <a:gdLst/>
                <a:ahLst/>
                <a:cxnLst>
                  <a:cxn ang="0">
                    <a:pos x="288" y="210"/>
                  </a:cxn>
                  <a:cxn ang="0">
                    <a:pos x="288" y="154"/>
                  </a:cxn>
                  <a:cxn ang="0">
                    <a:pos x="281" y="130"/>
                  </a:cxn>
                  <a:cxn ang="0">
                    <a:pos x="219" y="91"/>
                  </a:cxn>
                  <a:cxn ang="0">
                    <a:pos x="150" y="47"/>
                  </a:cxn>
                  <a:cxn ang="0">
                    <a:pos x="74" y="12"/>
                  </a:cxn>
                  <a:cxn ang="0">
                    <a:pos x="22" y="0"/>
                  </a:cxn>
                  <a:cxn ang="0">
                    <a:pos x="0" y="63"/>
                  </a:cxn>
                  <a:cxn ang="0">
                    <a:pos x="221" y="175"/>
                  </a:cxn>
                  <a:cxn ang="0">
                    <a:pos x="288" y="210"/>
                  </a:cxn>
                </a:cxnLst>
                <a:rect l="0" t="0" r="r" b="b"/>
                <a:pathLst>
                  <a:path w="288" h="210">
                    <a:moveTo>
                      <a:pt x="288" y="210"/>
                    </a:moveTo>
                    <a:lnTo>
                      <a:pt x="288" y="154"/>
                    </a:lnTo>
                    <a:lnTo>
                      <a:pt x="281" y="130"/>
                    </a:lnTo>
                    <a:lnTo>
                      <a:pt x="219" y="91"/>
                    </a:lnTo>
                    <a:lnTo>
                      <a:pt x="150" y="47"/>
                    </a:lnTo>
                    <a:lnTo>
                      <a:pt x="74" y="12"/>
                    </a:lnTo>
                    <a:lnTo>
                      <a:pt x="22" y="0"/>
                    </a:lnTo>
                    <a:lnTo>
                      <a:pt x="0" y="63"/>
                    </a:lnTo>
                    <a:lnTo>
                      <a:pt x="221" y="175"/>
                    </a:lnTo>
                    <a:lnTo>
                      <a:pt x="288" y="210"/>
                    </a:lnTo>
                    <a:close/>
                  </a:path>
                </a:pathLst>
              </a:custGeom>
              <a:blipFill dpi="0" rotWithShape="0">
                <a:blip r:embed="rId14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39" name="Freeform 103"/>
              <p:cNvSpPr>
                <a:spLocks/>
              </p:cNvSpPr>
              <p:nvPr/>
            </p:nvSpPr>
            <p:spPr bwMode="auto">
              <a:xfrm>
                <a:off x="897" y="6794"/>
                <a:ext cx="143" cy="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3" y="46"/>
                  </a:cxn>
                  <a:cxn ang="0">
                    <a:pos x="184" y="104"/>
                  </a:cxn>
                  <a:cxn ang="0">
                    <a:pos x="247" y="139"/>
                  </a:cxn>
                  <a:cxn ang="0">
                    <a:pos x="285" y="153"/>
                  </a:cxn>
                  <a:cxn ang="0">
                    <a:pos x="216" y="133"/>
                  </a:cxn>
                  <a:cxn ang="0">
                    <a:pos x="141" y="93"/>
                  </a:cxn>
                  <a:cxn ang="0">
                    <a:pos x="72" y="49"/>
                  </a:cxn>
                  <a:cxn ang="0">
                    <a:pos x="0" y="0"/>
                  </a:cxn>
                </a:cxnLst>
                <a:rect l="0" t="0" r="r" b="b"/>
                <a:pathLst>
                  <a:path w="285" h="153">
                    <a:moveTo>
                      <a:pt x="0" y="0"/>
                    </a:moveTo>
                    <a:lnTo>
                      <a:pt x="93" y="46"/>
                    </a:lnTo>
                    <a:lnTo>
                      <a:pt x="184" y="104"/>
                    </a:lnTo>
                    <a:lnTo>
                      <a:pt x="247" y="139"/>
                    </a:lnTo>
                    <a:lnTo>
                      <a:pt x="285" y="153"/>
                    </a:lnTo>
                    <a:lnTo>
                      <a:pt x="216" y="133"/>
                    </a:lnTo>
                    <a:lnTo>
                      <a:pt x="141" y="93"/>
                    </a:lnTo>
                    <a:lnTo>
                      <a:pt x="72" y="49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40" name="Freeform 104"/>
              <p:cNvSpPr>
                <a:spLocks/>
              </p:cNvSpPr>
              <p:nvPr/>
            </p:nvSpPr>
            <p:spPr bwMode="auto">
              <a:xfrm>
                <a:off x="785" y="6761"/>
                <a:ext cx="417" cy="945"/>
              </a:xfrm>
              <a:custGeom>
                <a:avLst/>
                <a:gdLst/>
                <a:ahLst/>
                <a:cxnLst>
                  <a:cxn ang="0">
                    <a:pos x="205" y="52"/>
                  </a:cxn>
                  <a:cxn ang="0">
                    <a:pos x="235" y="0"/>
                  </a:cxn>
                  <a:cxn ang="0">
                    <a:pos x="290" y="31"/>
                  </a:cxn>
                  <a:cxn ang="0">
                    <a:pos x="348" y="61"/>
                  </a:cxn>
                  <a:cxn ang="0">
                    <a:pos x="403" y="94"/>
                  </a:cxn>
                  <a:cxn ang="0">
                    <a:pos x="463" y="131"/>
                  </a:cxn>
                  <a:cxn ang="0">
                    <a:pos x="509" y="163"/>
                  </a:cxn>
                  <a:cxn ang="0">
                    <a:pos x="531" y="203"/>
                  </a:cxn>
                  <a:cxn ang="0">
                    <a:pos x="542" y="240"/>
                  </a:cxn>
                  <a:cxn ang="0">
                    <a:pos x="574" y="278"/>
                  </a:cxn>
                  <a:cxn ang="0">
                    <a:pos x="591" y="348"/>
                  </a:cxn>
                  <a:cxn ang="0">
                    <a:pos x="651" y="502"/>
                  </a:cxn>
                  <a:cxn ang="0">
                    <a:pos x="696" y="784"/>
                  </a:cxn>
                  <a:cxn ang="0">
                    <a:pos x="701" y="994"/>
                  </a:cxn>
                  <a:cxn ang="0">
                    <a:pos x="728" y="1166"/>
                  </a:cxn>
                  <a:cxn ang="0">
                    <a:pos x="736" y="1297"/>
                  </a:cxn>
                  <a:cxn ang="0">
                    <a:pos x="744" y="1388"/>
                  </a:cxn>
                  <a:cxn ang="0">
                    <a:pos x="766" y="1493"/>
                  </a:cxn>
                  <a:cxn ang="0">
                    <a:pos x="834" y="1660"/>
                  </a:cxn>
                  <a:cxn ang="0">
                    <a:pos x="777" y="1740"/>
                  </a:cxn>
                  <a:cxn ang="0">
                    <a:pos x="646" y="1833"/>
                  </a:cxn>
                  <a:cxn ang="0">
                    <a:pos x="433" y="1891"/>
                  </a:cxn>
                  <a:cxn ang="0">
                    <a:pos x="293" y="1872"/>
                  </a:cxn>
                  <a:cxn ang="0">
                    <a:pos x="187" y="1812"/>
                  </a:cxn>
                  <a:cxn ang="0">
                    <a:pos x="170" y="1534"/>
                  </a:cxn>
                  <a:cxn ang="0">
                    <a:pos x="145" y="1775"/>
                  </a:cxn>
                  <a:cxn ang="0">
                    <a:pos x="47" y="1704"/>
                  </a:cxn>
                  <a:cxn ang="0">
                    <a:pos x="31" y="1567"/>
                  </a:cxn>
                  <a:cxn ang="0">
                    <a:pos x="91" y="1289"/>
                  </a:cxn>
                  <a:cxn ang="0">
                    <a:pos x="97" y="1208"/>
                  </a:cxn>
                  <a:cxn ang="0">
                    <a:pos x="75" y="1110"/>
                  </a:cxn>
                  <a:cxn ang="0">
                    <a:pos x="61" y="984"/>
                  </a:cxn>
                  <a:cxn ang="0">
                    <a:pos x="34" y="865"/>
                  </a:cxn>
                  <a:cxn ang="0">
                    <a:pos x="0" y="688"/>
                  </a:cxn>
                  <a:cxn ang="0">
                    <a:pos x="6" y="509"/>
                  </a:cxn>
                  <a:cxn ang="0">
                    <a:pos x="4" y="380"/>
                  </a:cxn>
                  <a:cxn ang="0">
                    <a:pos x="23" y="266"/>
                  </a:cxn>
                  <a:cxn ang="0">
                    <a:pos x="47" y="208"/>
                  </a:cxn>
                  <a:cxn ang="0">
                    <a:pos x="93" y="138"/>
                  </a:cxn>
                  <a:cxn ang="0">
                    <a:pos x="140" y="91"/>
                  </a:cxn>
                  <a:cxn ang="0">
                    <a:pos x="205" y="52"/>
                  </a:cxn>
                </a:cxnLst>
                <a:rect l="0" t="0" r="r" b="b"/>
                <a:pathLst>
                  <a:path w="834" h="1891">
                    <a:moveTo>
                      <a:pt x="205" y="52"/>
                    </a:moveTo>
                    <a:lnTo>
                      <a:pt x="235" y="0"/>
                    </a:lnTo>
                    <a:lnTo>
                      <a:pt x="290" y="31"/>
                    </a:lnTo>
                    <a:lnTo>
                      <a:pt x="348" y="61"/>
                    </a:lnTo>
                    <a:lnTo>
                      <a:pt x="403" y="94"/>
                    </a:lnTo>
                    <a:lnTo>
                      <a:pt x="463" y="131"/>
                    </a:lnTo>
                    <a:lnTo>
                      <a:pt x="509" y="163"/>
                    </a:lnTo>
                    <a:lnTo>
                      <a:pt x="531" y="203"/>
                    </a:lnTo>
                    <a:lnTo>
                      <a:pt x="542" y="240"/>
                    </a:lnTo>
                    <a:lnTo>
                      <a:pt x="574" y="278"/>
                    </a:lnTo>
                    <a:lnTo>
                      <a:pt x="591" y="348"/>
                    </a:lnTo>
                    <a:lnTo>
                      <a:pt x="651" y="502"/>
                    </a:lnTo>
                    <a:lnTo>
                      <a:pt x="696" y="784"/>
                    </a:lnTo>
                    <a:lnTo>
                      <a:pt x="701" y="994"/>
                    </a:lnTo>
                    <a:lnTo>
                      <a:pt x="728" y="1166"/>
                    </a:lnTo>
                    <a:lnTo>
                      <a:pt x="736" y="1297"/>
                    </a:lnTo>
                    <a:lnTo>
                      <a:pt x="744" y="1388"/>
                    </a:lnTo>
                    <a:lnTo>
                      <a:pt x="766" y="1493"/>
                    </a:lnTo>
                    <a:lnTo>
                      <a:pt x="834" y="1660"/>
                    </a:lnTo>
                    <a:lnTo>
                      <a:pt x="777" y="1740"/>
                    </a:lnTo>
                    <a:lnTo>
                      <a:pt x="646" y="1833"/>
                    </a:lnTo>
                    <a:lnTo>
                      <a:pt x="433" y="1891"/>
                    </a:lnTo>
                    <a:lnTo>
                      <a:pt x="293" y="1872"/>
                    </a:lnTo>
                    <a:lnTo>
                      <a:pt x="187" y="1812"/>
                    </a:lnTo>
                    <a:lnTo>
                      <a:pt x="170" y="1534"/>
                    </a:lnTo>
                    <a:lnTo>
                      <a:pt x="145" y="1775"/>
                    </a:lnTo>
                    <a:lnTo>
                      <a:pt x="47" y="1704"/>
                    </a:lnTo>
                    <a:lnTo>
                      <a:pt x="31" y="1567"/>
                    </a:lnTo>
                    <a:lnTo>
                      <a:pt x="91" y="1289"/>
                    </a:lnTo>
                    <a:lnTo>
                      <a:pt x="97" y="1208"/>
                    </a:lnTo>
                    <a:lnTo>
                      <a:pt x="75" y="1110"/>
                    </a:lnTo>
                    <a:lnTo>
                      <a:pt x="61" y="984"/>
                    </a:lnTo>
                    <a:lnTo>
                      <a:pt x="34" y="865"/>
                    </a:lnTo>
                    <a:lnTo>
                      <a:pt x="0" y="688"/>
                    </a:lnTo>
                    <a:lnTo>
                      <a:pt x="6" y="509"/>
                    </a:lnTo>
                    <a:lnTo>
                      <a:pt x="4" y="380"/>
                    </a:lnTo>
                    <a:lnTo>
                      <a:pt x="23" y="266"/>
                    </a:lnTo>
                    <a:lnTo>
                      <a:pt x="47" y="208"/>
                    </a:lnTo>
                    <a:lnTo>
                      <a:pt x="93" y="138"/>
                    </a:lnTo>
                    <a:lnTo>
                      <a:pt x="140" y="91"/>
                    </a:lnTo>
                    <a:lnTo>
                      <a:pt x="205" y="52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41" name="Freeform 105"/>
              <p:cNvSpPr>
                <a:spLocks/>
              </p:cNvSpPr>
              <p:nvPr/>
            </p:nvSpPr>
            <p:spPr bwMode="auto">
              <a:xfrm>
                <a:off x="795" y="6769"/>
                <a:ext cx="400" cy="921"/>
              </a:xfrm>
              <a:custGeom>
                <a:avLst/>
                <a:gdLst/>
                <a:ahLst/>
                <a:cxnLst>
                  <a:cxn ang="0">
                    <a:pos x="698" y="1145"/>
                  </a:cxn>
                  <a:cxn ang="0">
                    <a:pos x="676" y="1019"/>
                  </a:cxn>
                  <a:cxn ang="0">
                    <a:pos x="676" y="949"/>
                  </a:cxn>
                  <a:cxn ang="0">
                    <a:pos x="589" y="896"/>
                  </a:cxn>
                  <a:cxn ang="0">
                    <a:pos x="493" y="821"/>
                  </a:cxn>
                  <a:cxn ang="0">
                    <a:pos x="362" y="658"/>
                  </a:cxn>
                  <a:cxn ang="0">
                    <a:pos x="283" y="539"/>
                  </a:cxn>
                  <a:cxn ang="0">
                    <a:pos x="145" y="458"/>
                  </a:cxn>
                  <a:cxn ang="0">
                    <a:pos x="260" y="504"/>
                  </a:cxn>
                  <a:cxn ang="0">
                    <a:pos x="257" y="425"/>
                  </a:cxn>
                  <a:cxn ang="0">
                    <a:pos x="268" y="350"/>
                  </a:cxn>
                  <a:cxn ang="0">
                    <a:pos x="290" y="308"/>
                  </a:cxn>
                  <a:cxn ang="0">
                    <a:pos x="339" y="257"/>
                  </a:cxn>
                  <a:cxn ang="0">
                    <a:pos x="387" y="236"/>
                  </a:cxn>
                  <a:cxn ang="0">
                    <a:pos x="432" y="231"/>
                  </a:cxn>
                  <a:cxn ang="0">
                    <a:pos x="480" y="236"/>
                  </a:cxn>
                  <a:cxn ang="0">
                    <a:pos x="532" y="257"/>
                  </a:cxn>
                  <a:cxn ang="0">
                    <a:pos x="501" y="201"/>
                  </a:cxn>
                  <a:cxn ang="0">
                    <a:pos x="480" y="150"/>
                  </a:cxn>
                  <a:cxn ang="0">
                    <a:pos x="427" y="113"/>
                  </a:cxn>
                  <a:cxn ang="0">
                    <a:pos x="370" y="80"/>
                  </a:cxn>
                  <a:cxn ang="0">
                    <a:pos x="298" y="38"/>
                  </a:cxn>
                  <a:cxn ang="0">
                    <a:pos x="247" y="12"/>
                  </a:cxn>
                  <a:cxn ang="0">
                    <a:pos x="212" y="0"/>
                  </a:cxn>
                  <a:cxn ang="0">
                    <a:pos x="197" y="38"/>
                  </a:cxn>
                  <a:cxn ang="0">
                    <a:pos x="130" y="85"/>
                  </a:cxn>
                  <a:cxn ang="0">
                    <a:pos x="99" y="119"/>
                  </a:cxn>
                  <a:cxn ang="0">
                    <a:pos x="55" y="180"/>
                  </a:cxn>
                  <a:cxn ang="0">
                    <a:pos x="25" y="246"/>
                  </a:cxn>
                  <a:cxn ang="0">
                    <a:pos x="1" y="320"/>
                  </a:cxn>
                  <a:cxn ang="0">
                    <a:pos x="0" y="420"/>
                  </a:cxn>
                  <a:cxn ang="0">
                    <a:pos x="3" y="537"/>
                  </a:cxn>
                  <a:cxn ang="0">
                    <a:pos x="1" y="656"/>
                  </a:cxn>
                  <a:cxn ang="0">
                    <a:pos x="30" y="810"/>
                  </a:cxn>
                  <a:cxn ang="0">
                    <a:pos x="56" y="952"/>
                  </a:cxn>
                  <a:cxn ang="0">
                    <a:pos x="69" y="1076"/>
                  </a:cxn>
                  <a:cxn ang="0">
                    <a:pos x="89" y="1162"/>
                  </a:cxn>
                  <a:cxn ang="0">
                    <a:pos x="86" y="1243"/>
                  </a:cxn>
                  <a:cxn ang="0">
                    <a:pos x="88" y="1329"/>
                  </a:cxn>
                  <a:cxn ang="0">
                    <a:pos x="31" y="1532"/>
                  </a:cxn>
                  <a:cxn ang="0">
                    <a:pos x="41" y="1658"/>
                  </a:cxn>
                  <a:cxn ang="0">
                    <a:pos x="101" y="1702"/>
                  </a:cxn>
                  <a:cxn ang="0">
                    <a:pos x="146" y="1469"/>
                  </a:cxn>
                  <a:cxn ang="0">
                    <a:pos x="194" y="1779"/>
                  </a:cxn>
                  <a:cxn ang="0">
                    <a:pos x="283" y="1821"/>
                  </a:cxn>
                  <a:cxn ang="0">
                    <a:pos x="419" y="1842"/>
                  </a:cxn>
                  <a:cxn ang="0">
                    <a:pos x="622" y="1793"/>
                  </a:cxn>
                  <a:cxn ang="0">
                    <a:pos x="747" y="1710"/>
                  </a:cxn>
                  <a:cxn ang="0">
                    <a:pos x="800" y="1639"/>
                  </a:cxn>
                  <a:cxn ang="0">
                    <a:pos x="758" y="1561"/>
                  </a:cxn>
                  <a:cxn ang="0">
                    <a:pos x="712" y="1421"/>
                  </a:cxn>
                  <a:cxn ang="0">
                    <a:pos x="698" y="1243"/>
                  </a:cxn>
                  <a:cxn ang="0">
                    <a:pos x="698" y="1145"/>
                  </a:cxn>
                </a:cxnLst>
                <a:rect l="0" t="0" r="r" b="b"/>
                <a:pathLst>
                  <a:path w="800" h="1842">
                    <a:moveTo>
                      <a:pt x="698" y="1145"/>
                    </a:moveTo>
                    <a:lnTo>
                      <a:pt x="676" y="1019"/>
                    </a:lnTo>
                    <a:lnTo>
                      <a:pt x="676" y="949"/>
                    </a:lnTo>
                    <a:lnTo>
                      <a:pt x="589" y="896"/>
                    </a:lnTo>
                    <a:lnTo>
                      <a:pt x="493" y="821"/>
                    </a:lnTo>
                    <a:lnTo>
                      <a:pt x="362" y="658"/>
                    </a:lnTo>
                    <a:lnTo>
                      <a:pt x="283" y="539"/>
                    </a:lnTo>
                    <a:lnTo>
                      <a:pt x="145" y="458"/>
                    </a:lnTo>
                    <a:lnTo>
                      <a:pt x="260" y="504"/>
                    </a:lnTo>
                    <a:lnTo>
                      <a:pt x="257" y="425"/>
                    </a:lnTo>
                    <a:lnTo>
                      <a:pt x="268" y="350"/>
                    </a:lnTo>
                    <a:lnTo>
                      <a:pt x="290" y="308"/>
                    </a:lnTo>
                    <a:lnTo>
                      <a:pt x="339" y="257"/>
                    </a:lnTo>
                    <a:lnTo>
                      <a:pt x="387" y="236"/>
                    </a:lnTo>
                    <a:lnTo>
                      <a:pt x="432" y="231"/>
                    </a:lnTo>
                    <a:lnTo>
                      <a:pt x="480" y="236"/>
                    </a:lnTo>
                    <a:lnTo>
                      <a:pt x="532" y="257"/>
                    </a:lnTo>
                    <a:lnTo>
                      <a:pt x="501" y="201"/>
                    </a:lnTo>
                    <a:lnTo>
                      <a:pt x="480" y="150"/>
                    </a:lnTo>
                    <a:lnTo>
                      <a:pt x="427" y="113"/>
                    </a:lnTo>
                    <a:lnTo>
                      <a:pt x="370" y="80"/>
                    </a:lnTo>
                    <a:lnTo>
                      <a:pt x="298" y="38"/>
                    </a:lnTo>
                    <a:lnTo>
                      <a:pt x="247" y="12"/>
                    </a:lnTo>
                    <a:lnTo>
                      <a:pt x="212" y="0"/>
                    </a:lnTo>
                    <a:lnTo>
                      <a:pt x="197" y="38"/>
                    </a:lnTo>
                    <a:lnTo>
                      <a:pt x="130" y="85"/>
                    </a:lnTo>
                    <a:lnTo>
                      <a:pt x="99" y="119"/>
                    </a:lnTo>
                    <a:lnTo>
                      <a:pt x="55" y="180"/>
                    </a:lnTo>
                    <a:lnTo>
                      <a:pt x="25" y="246"/>
                    </a:lnTo>
                    <a:lnTo>
                      <a:pt x="1" y="320"/>
                    </a:lnTo>
                    <a:lnTo>
                      <a:pt x="0" y="420"/>
                    </a:lnTo>
                    <a:lnTo>
                      <a:pt x="3" y="537"/>
                    </a:lnTo>
                    <a:lnTo>
                      <a:pt x="1" y="656"/>
                    </a:lnTo>
                    <a:lnTo>
                      <a:pt x="30" y="810"/>
                    </a:lnTo>
                    <a:lnTo>
                      <a:pt x="56" y="952"/>
                    </a:lnTo>
                    <a:lnTo>
                      <a:pt x="69" y="1076"/>
                    </a:lnTo>
                    <a:lnTo>
                      <a:pt x="89" y="1162"/>
                    </a:lnTo>
                    <a:lnTo>
                      <a:pt x="86" y="1243"/>
                    </a:lnTo>
                    <a:lnTo>
                      <a:pt x="88" y="1329"/>
                    </a:lnTo>
                    <a:lnTo>
                      <a:pt x="31" y="1532"/>
                    </a:lnTo>
                    <a:lnTo>
                      <a:pt x="41" y="1658"/>
                    </a:lnTo>
                    <a:lnTo>
                      <a:pt x="101" y="1702"/>
                    </a:lnTo>
                    <a:lnTo>
                      <a:pt x="146" y="1469"/>
                    </a:lnTo>
                    <a:lnTo>
                      <a:pt x="194" y="1779"/>
                    </a:lnTo>
                    <a:lnTo>
                      <a:pt x="283" y="1821"/>
                    </a:lnTo>
                    <a:lnTo>
                      <a:pt x="419" y="1842"/>
                    </a:lnTo>
                    <a:lnTo>
                      <a:pt x="622" y="1793"/>
                    </a:lnTo>
                    <a:lnTo>
                      <a:pt x="747" y="1710"/>
                    </a:lnTo>
                    <a:lnTo>
                      <a:pt x="800" y="1639"/>
                    </a:lnTo>
                    <a:lnTo>
                      <a:pt x="758" y="1561"/>
                    </a:lnTo>
                    <a:lnTo>
                      <a:pt x="712" y="1421"/>
                    </a:lnTo>
                    <a:lnTo>
                      <a:pt x="698" y="1243"/>
                    </a:lnTo>
                    <a:lnTo>
                      <a:pt x="698" y="1145"/>
                    </a:lnTo>
                    <a:close/>
                  </a:path>
                </a:pathLst>
              </a:custGeom>
              <a:blipFill dpi="0" rotWithShape="0">
                <a:blip r:embed="rId10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42" name="Freeform 106"/>
              <p:cNvSpPr>
                <a:spLocks/>
              </p:cNvSpPr>
              <p:nvPr/>
            </p:nvSpPr>
            <p:spPr bwMode="auto">
              <a:xfrm>
                <a:off x="820" y="7117"/>
                <a:ext cx="103" cy="303"/>
              </a:xfrm>
              <a:custGeom>
                <a:avLst/>
                <a:gdLst/>
                <a:ahLst/>
                <a:cxnLst>
                  <a:cxn ang="0">
                    <a:pos x="207" y="606"/>
                  </a:cxn>
                  <a:cxn ang="0">
                    <a:pos x="170" y="587"/>
                  </a:cxn>
                  <a:cxn ang="0">
                    <a:pos x="131" y="538"/>
                  </a:cxn>
                  <a:cxn ang="0">
                    <a:pos x="98" y="449"/>
                  </a:cxn>
                  <a:cxn ang="0">
                    <a:pos x="80" y="373"/>
                  </a:cxn>
                  <a:cxn ang="0">
                    <a:pos x="54" y="291"/>
                  </a:cxn>
                  <a:cxn ang="0">
                    <a:pos x="39" y="212"/>
                  </a:cxn>
                  <a:cxn ang="0">
                    <a:pos x="19" y="88"/>
                  </a:cxn>
                  <a:cxn ang="0">
                    <a:pos x="0" y="0"/>
                  </a:cxn>
                  <a:cxn ang="0">
                    <a:pos x="44" y="177"/>
                  </a:cxn>
                  <a:cxn ang="0">
                    <a:pos x="80" y="316"/>
                  </a:cxn>
                  <a:cxn ang="0">
                    <a:pos x="118" y="408"/>
                  </a:cxn>
                  <a:cxn ang="0">
                    <a:pos x="180" y="508"/>
                  </a:cxn>
                  <a:cxn ang="0">
                    <a:pos x="207" y="606"/>
                  </a:cxn>
                </a:cxnLst>
                <a:rect l="0" t="0" r="r" b="b"/>
                <a:pathLst>
                  <a:path w="207" h="606">
                    <a:moveTo>
                      <a:pt x="207" y="606"/>
                    </a:moveTo>
                    <a:lnTo>
                      <a:pt x="170" y="587"/>
                    </a:lnTo>
                    <a:lnTo>
                      <a:pt x="131" y="538"/>
                    </a:lnTo>
                    <a:lnTo>
                      <a:pt x="98" y="449"/>
                    </a:lnTo>
                    <a:lnTo>
                      <a:pt x="80" y="373"/>
                    </a:lnTo>
                    <a:lnTo>
                      <a:pt x="54" y="291"/>
                    </a:lnTo>
                    <a:lnTo>
                      <a:pt x="39" y="212"/>
                    </a:lnTo>
                    <a:lnTo>
                      <a:pt x="19" y="88"/>
                    </a:lnTo>
                    <a:lnTo>
                      <a:pt x="0" y="0"/>
                    </a:lnTo>
                    <a:lnTo>
                      <a:pt x="44" y="177"/>
                    </a:lnTo>
                    <a:lnTo>
                      <a:pt x="80" y="316"/>
                    </a:lnTo>
                    <a:lnTo>
                      <a:pt x="118" y="408"/>
                    </a:lnTo>
                    <a:lnTo>
                      <a:pt x="180" y="508"/>
                    </a:lnTo>
                    <a:lnTo>
                      <a:pt x="207" y="606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43" name="Freeform 107"/>
              <p:cNvSpPr>
                <a:spLocks/>
              </p:cNvSpPr>
              <p:nvPr/>
            </p:nvSpPr>
            <p:spPr bwMode="auto">
              <a:xfrm>
                <a:off x="996" y="7370"/>
                <a:ext cx="150" cy="69"/>
              </a:xfrm>
              <a:custGeom>
                <a:avLst/>
                <a:gdLst/>
                <a:ahLst/>
                <a:cxnLst>
                  <a:cxn ang="0">
                    <a:pos x="250" y="0"/>
                  </a:cxn>
                  <a:cxn ang="0">
                    <a:pos x="277" y="77"/>
                  </a:cxn>
                  <a:cxn ang="0">
                    <a:pos x="157" y="110"/>
                  </a:cxn>
                  <a:cxn ang="0">
                    <a:pos x="30" y="124"/>
                  </a:cxn>
                  <a:cxn ang="0">
                    <a:pos x="0" y="52"/>
                  </a:cxn>
                  <a:cxn ang="0">
                    <a:pos x="17" y="133"/>
                  </a:cxn>
                  <a:cxn ang="0">
                    <a:pos x="140" y="138"/>
                  </a:cxn>
                  <a:cxn ang="0">
                    <a:pos x="301" y="91"/>
                  </a:cxn>
                  <a:cxn ang="0">
                    <a:pos x="250" y="0"/>
                  </a:cxn>
                </a:cxnLst>
                <a:rect l="0" t="0" r="r" b="b"/>
                <a:pathLst>
                  <a:path w="301" h="138">
                    <a:moveTo>
                      <a:pt x="250" y="0"/>
                    </a:moveTo>
                    <a:lnTo>
                      <a:pt x="277" y="77"/>
                    </a:lnTo>
                    <a:lnTo>
                      <a:pt x="157" y="110"/>
                    </a:lnTo>
                    <a:lnTo>
                      <a:pt x="30" y="124"/>
                    </a:lnTo>
                    <a:lnTo>
                      <a:pt x="0" y="52"/>
                    </a:lnTo>
                    <a:lnTo>
                      <a:pt x="17" y="133"/>
                    </a:lnTo>
                    <a:lnTo>
                      <a:pt x="140" y="138"/>
                    </a:lnTo>
                    <a:lnTo>
                      <a:pt x="301" y="91"/>
                    </a:lnTo>
                    <a:lnTo>
                      <a:pt x="250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4" name="Group 108"/>
              <p:cNvGrpSpPr>
                <a:grpSpLocks/>
              </p:cNvGrpSpPr>
              <p:nvPr/>
            </p:nvGrpSpPr>
            <p:grpSpPr bwMode="auto">
              <a:xfrm>
                <a:off x="679" y="7180"/>
                <a:ext cx="440" cy="577"/>
                <a:chOff x="679" y="7180"/>
                <a:chExt cx="440" cy="577"/>
              </a:xfrm>
            </p:grpSpPr>
            <p:sp>
              <p:nvSpPr>
                <p:cNvPr id="116845" name="Freeform 109"/>
                <p:cNvSpPr>
                  <a:spLocks/>
                </p:cNvSpPr>
                <p:nvPr/>
              </p:nvSpPr>
              <p:spPr bwMode="auto">
                <a:xfrm>
                  <a:off x="679" y="7180"/>
                  <a:ext cx="440" cy="577"/>
                </a:xfrm>
                <a:custGeom>
                  <a:avLst/>
                  <a:gdLst/>
                  <a:ahLst/>
                  <a:cxnLst>
                    <a:cxn ang="0">
                      <a:pos x="487" y="169"/>
                    </a:cxn>
                    <a:cxn ang="0">
                      <a:pos x="326" y="155"/>
                    </a:cxn>
                    <a:cxn ang="0">
                      <a:pos x="230" y="133"/>
                    </a:cxn>
                    <a:cxn ang="0">
                      <a:pos x="199" y="89"/>
                    </a:cxn>
                    <a:cxn ang="0">
                      <a:pos x="199" y="50"/>
                    </a:cxn>
                    <a:cxn ang="0">
                      <a:pos x="172" y="21"/>
                    </a:cxn>
                    <a:cxn ang="0">
                      <a:pos x="82" y="0"/>
                    </a:cxn>
                    <a:cxn ang="0">
                      <a:pos x="0" y="7"/>
                    </a:cxn>
                    <a:cxn ang="0">
                      <a:pos x="102" y="898"/>
                    </a:cxn>
                    <a:cxn ang="0">
                      <a:pos x="172" y="980"/>
                    </a:cxn>
                    <a:cxn ang="0">
                      <a:pos x="262" y="1061"/>
                    </a:cxn>
                    <a:cxn ang="0">
                      <a:pos x="389" y="1124"/>
                    </a:cxn>
                    <a:cxn ang="0">
                      <a:pos x="539" y="1141"/>
                    </a:cxn>
                    <a:cxn ang="0">
                      <a:pos x="738" y="1153"/>
                    </a:cxn>
                    <a:cxn ang="0">
                      <a:pos x="853" y="1136"/>
                    </a:cxn>
                    <a:cxn ang="0">
                      <a:pos x="880" y="1073"/>
                    </a:cxn>
                    <a:cxn ang="0">
                      <a:pos x="865" y="991"/>
                    </a:cxn>
                    <a:cxn ang="0">
                      <a:pos x="782" y="742"/>
                    </a:cxn>
                    <a:cxn ang="0">
                      <a:pos x="712" y="493"/>
                    </a:cxn>
                    <a:cxn ang="0">
                      <a:pos x="681" y="306"/>
                    </a:cxn>
                    <a:cxn ang="0">
                      <a:pos x="681" y="257"/>
                    </a:cxn>
                    <a:cxn ang="0">
                      <a:pos x="635" y="189"/>
                    </a:cxn>
                    <a:cxn ang="0">
                      <a:pos x="583" y="169"/>
                    </a:cxn>
                    <a:cxn ang="0">
                      <a:pos x="487" y="169"/>
                    </a:cxn>
                  </a:cxnLst>
                  <a:rect l="0" t="0" r="r" b="b"/>
                  <a:pathLst>
                    <a:path w="880" h="1153">
                      <a:moveTo>
                        <a:pt x="487" y="169"/>
                      </a:moveTo>
                      <a:lnTo>
                        <a:pt x="326" y="155"/>
                      </a:lnTo>
                      <a:lnTo>
                        <a:pt x="230" y="133"/>
                      </a:lnTo>
                      <a:lnTo>
                        <a:pt x="199" y="89"/>
                      </a:lnTo>
                      <a:lnTo>
                        <a:pt x="199" y="50"/>
                      </a:lnTo>
                      <a:lnTo>
                        <a:pt x="172" y="21"/>
                      </a:lnTo>
                      <a:lnTo>
                        <a:pt x="82" y="0"/>
                      </a:lnTo>
                      <a:lnTo>
                        <a:pt x="0" y="7"/>
                      </a:lnTo>
                      <a:lnTo>
                        <a:pt x="102" y="898"/>
                      </a:lnTo>
                      <a:lnTo>
                        <a:pt x="172" y="980"/>
                      </a:lnTo>
                      <a:lnTo>
                        <a:pt x="262" y="1061"/>
                      </a:lnTo>
                      <a:lnTo>
                        <a:pt x="389" y="1124"/>
                      </a:lnTo>
                      <a:lnTo>
                        <a:pt x="539" y="1141"/>
                      </a:lnTo>
                      <a:lnTo>
                        <a:pt x="738" y="1153"/>
                      </a:lnTo>
                      <a:lnTo>
                        <a:pt x="853" y="1136"/>
                      </a:lnTo>
                      <a:lnTo>
                        <a:pt x="880" y="1073"/>
                      </a:lnTo>
                      <a:lnTo>
                        <a:pt x="865" y="991"/>
                      </a:lnTo>
                      <a:lnTo>
                        <a:pt x="782" y="742"/>
                      </a:lnTo>
                      <a:lnTo>
                        <a:pt x="712" y="493"/>
                      </a:lnTo>
                      <a:lnTo>
                        <a:pt x="681" y="306"/>
                      </a:lnTo>
                      <a:lnTo>
                        <a:pt x="681" y="257"/>
                      </a:lnTo>
                      <a:lnTo>
                        <a:pt x="635" y="189"/>
                      </a:lnTo>
                      <a:lnTo>
                        <a:pt x="583" y="169"/>
                      </a:lnTo>
                      <a:lnTo>
                        <a:pt x="487" y="169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46" name="Freeform 110"/>
                <p:cNvSpPr>
                  <a:spLocks/>
                </p:cNvSpPr>
                <p:nvPr/>
              </p:nvSpPr>
              <p:spPr bwMode="auto">
                <a:xfrm>
                  <a:off x="688" y="7209"/>
                  <a:ext cx="379" cy="530"/>
                </a:xfrm>
                <a:custGeom>
                  <a:avLst/>
                  <a:gdLst/>
                  <a:ahLst/>
                  <a:cxnLst>
                    <a:cxn ang="0">
                      <a:pos x="497" y="212"/>
                    </a:cxn>
                    <a:cxn ang="0">
                      <a:pos x="355" y="205"/>
                    </a:cxn>
                    <a:cxn ang="0">
                      <a:pos x="205" y="181"/>
                    </a:cxn>
                    <a:cxn ang="0">
                      <a:pos x="117" y="137"/>
                    </a:cxn>
                    <a:cxn ang="0">
                      <a:pos x="65" y="98"/>
                    </a:cxn>
                    <a:cxn ang="0">
                      <a:pos x="0" y="0"/>
                    </a:cxn>
                    <a:cxn ang="0">
                      <a:pos x="96" y="816"/>
                    </a:cxn>
                    <a:cxn ang="0">
                      <a:pos x="161" y="892"/>
                    </a:cxn>
                    <a:cxn ang="0">
                      <a:pos x="232" y="960"/>
                    </a:cxn>
                    <a:cxn ang="0">
                      <a:pos x="322" y="1011"/>
                    </a:cxn>
                    <a:cxn ang="0">
                      <a:pos x="399" y="1035"/>
                    </a:cxn>
                    <a:cxn ang="0">
                      <a:pos x="497" y="1047"/>
                    </a:cxn>
                    <a:cxn ang="0">
                      <a:pos x="587" y="1060"/>
                    </a:cxn>
                    <a:cxn ang="0">
                      <a:pos x="689" y="1060"/>
                    </a:cxn>
                    <a:cxn ang="0">
                      <a:pos x="733" y="1047"/>
                    </a:cxn>
                    <a:cxn ang="0">
                      <a:pos x="758" y="1011"/>
                    </a:cxn>
                    <a:cxn ang="0">
                      <a:pos x="747" y="948"/>
                    </a:cxn>
                    <a:cxn ang="0">
                      <a:pos x="683" y="804"/>
                    </a:cxn>
                    <a:cxn ang="0">
                      <a:pos x="572" y="319"/>
                    </a:cxn>
                    <a:cxn ang="0">
                      <a:pos x="554" y="249"/>
                    </a:cxn>
                    <a:cxn ang="0">
                      <a:pos x="497" y="212"/>
                    </a:cxn>
                  </a:cxnLst>
                  <a:rect l="0" t="0" r="r" b="b"/>
                  <a:pathLst>
                    <a:path w="758" h="1060">
                      <a:moveTo>
                        <a:pt x="497" y="212"/>
                      </a:moveTo>
                      <a:lnTo>
                        <a:pt x="355" y="205"/>
                      </a:lnTo>
                      <a:lnTo>
                        <a:pt x="205" y="181"/>
                      </a:lnTo>
                      <a:lnTo>
                        <a:pt x="117" y="137"/>
                      </a:lnTo>
                      <a:lnTo>
                        <a:pt x="65" y="98"/>
                      </a:lnTo>
                      <a:lnTo>
                        <a:pt x="0" y="0"/>
                      </a:lnTo>
                      <a:lnTo>
                        <a:pt x="96" y="816"/>
                      </a:lnTo>
                      <a:lnTo>
                        <a:pt x="161" y="892"/>
                      </a:lnTo>
                      <a:lnTo>
                        <a:pt x="232" y="960"/>
                      </a:lnTo>
                      <a:lnTo>
                        <a:pt x="322" y="1011"/>
                      </a:lnTo>
                      <a:lnTo>
                        <a:pt x="399" y="1035"/>
                      </a:lnTo>
                      <a:lnTo>
                        <a:pt x="497" y="1047"/>
                      </a:lnTo>
                      <a:lnTo>
                        <a:pt x="587" y="1060"/>
                      </a:lnTo>
                      <a:lnTo>
                        <a:pt x="689" y="1060"/>
                      </a:lnTo>
                      <a:lnTo>
                        <a:pt x="733" y="1047"/>
                      </a:lnTo>
                      <a:lnTo>
                        <a:pt x="758" y="1011"/>
                      </a:lnTo>
                      <a:lnTo>
                        <a:pt x="747" y="948"/>
                      </a:lnTo>
                      <a:lnTo>
                        <a:pt x="683" y="804"/>
                      </a:lnTo>
                      <a:lnTo>
                        <a:pt x="572" y="319"/>
                      </a:lnTo>
                      <a:lnTo>
                        <a:pt x="554" y="249"/>
                      </a:lnTo>
                      <a:lnTo>
                        <a:pt x="497" y="21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6847" name="Freeform 111"/>
              <p:cNvSpPr>
                <a:spLocks/>
              </p:cNvSpPr>
              <p:nvPr/>
            </p:nvSpPr>
            <p:spPr bwMode="auto">
              <a:xfrm>
                <a:off x="1458" y="7721"/>
                <a:ext cx="19" cy="313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8" y="33"/>
                  </a:cxn>
                  <a:cxn ang="0">
                    <a:pos x="22" y="61"/>
                  </a:cxn>
                  <a:cxn ang="0">
                    <a:pos x="10" y="115"/>
                  </a:cxn>
                  <a:cxn ang="0">
                    <a:pos x="27" y="170"/>
                  </a:cxn>
                  <a:cxn ang="0">
                    <a:pos x="13" y="282"/>
                  </a:cxn>
                  <a:cxn ang="0">
                    <a:pos x="22" y="625"/>
                  </a:cxn>
                  <a:cxn ang="0">
                    <a:pos x="5" y="616"/>
                  </a:cxn>
                  <a:cxn ang="0">
                    <a:pos x="0" y="275"/>
                  </a:cxn>
                  <a:cxn ang="0">
                    <a:pos x="18" y="178"/>
                  </a:cxn>
                  <a:cxn ang="0">
                    <a:pos x="7" y="131"/>
                  </a:cxn>
                  <a:cxn ang="0">
                    <a:pos x="2" y="115"/>
                  </a:cxn>
                  <a:cxn ang="0">
                    <a:pos x="8" y="64"/>
                  </a:cxn>
                  <a:cxn ang="0">
                    <a:pos x="22" y="38"/>
                  </a:cxn>
                  <a:cxn ang="0">
                    <a:pos x="26" y="0"/>
                  </a:cxn>
                </a:cxnLst>
                <a:rect l="0" t="0" r="r" b="b"/>
                <a:pathLst>
                  <a:path w="38" h="625">
                    <a:moveTo>
                      <a:pt x="26" y="0"/>
                    </a:moveTo>
                    <a:lnTo>
                      <a:pt x="38" y="33"/>
                    </a:lnTo>
                    <a:lnTo>
                      <a:pt x="22" y="61"/>
                    </a:lnTo>
                    <a:lnTo>
                      <a:pt x="10" y="115"/>
                    </a:lnTo>
                    <a:lnTo>
                      <a:pt x="27" y="170"/>
                    </a:lnTo>
                    <a:lnTo>
                      <a:pt x="13" y="282"/>
                    </a:lnTo>
                    <a:lnTo>
                      <a:pt x="22" y="625"/>
                    </a:lnTo>
                    <a:lnTo>
                      <a:pt x="5" y="616"/>
                    </a:lnTo>
                    <a:lnTo>
                      <a:pt x="0" y="275"/>
                    </a:lnTo>
                    <a:lnTo>
                      <a:pt x="18" y="178"/>
                    </a:lnTo>
                    <a:lnTo>
                      <a:pt x="7" y="131"/>
                    </a:lnTo>
                    <a:lnTo>
                      <a:pt x="2" y="115"/>
                    </a:lnTo>
                    <a:lnTo>
                      <a:pt x="8" y="64"/>
                    </a:lnTo>
                    <a:lnTo>
                      <a:pt x="22" y="38"/>
                    </a:lnTo>
                    <a:lnTo>
                      <a:pt x="26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48" name="Freeform 112"/>
              <p:cNvSpPr>
                <a:spLocks/>
              </p:cNvSpPr>
              <p:nvPr/>
            </p:nvSpPr>
            <p:spPr bwMode="auto">
              <a:xfrm>
                <a:off x="1381" y="7725"/>
                <a:ext cx="48" cy="18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49" y="26"/>
                  </a:cxn>
                  <a:cxn ang="0">
                    <a:pos x="8" y="36"/>
                  </a:cxn>
                  <a:cxn ang="0">
                    <a:pos x="0" y="36"/>
                  </a:cxn>
                  <a:cxn ang="0">
                    <a:pos x="26" y="12"/>
                  </a:cxn>
                  <a:cxn ang="0">
                    <a:pos x="97" y="0"/>
                  </a:cxn>
                </a:cxnLst>
                <a:rect l="0" t="0" r="r" b="b"/>
                <a:pathLst>
                  <a:path w="97" h="36">
                    <a:moveTo>
                      <a:pt x="97" y="0"/>
                    </a:moveTo>
                    <a:lnTo>
                      <a:pt x="49" y="26"/>
                    </a:lnTo>
                    <a:lnTo>
                      <a:pt x="8" y="36"/>
                    </a:lnTo>
                    <a:lnTo>
                      <a:pt x="0" y="36"/>
                    </a:lnTo>
                    <a:lnTo>
                      <a:pt x="26" y="12"/>
                    </a:lnTo>
                    <a:lnTo>
                      <a:pt x="97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113"/>
            <p:cNvGrpSpPr>
              <a:grpSpLocks/>
            </p:cNvGrpSpPr>
            <p:nvPr/>
          </p:nvGrpSpPr>
          <p:grpSpPr bwMode="auto">
            <a:xfrm>
              <a:off x="7096" y="9123"/>
              <a:ext cx="625" cy="1312"/>
              <a:chOff x="2329" y="5511"/>
              <a:chExt cx="625" cy="1312"/>
            </a:xfrm>
          </p:grpSpPr>
          <p:grpSp>
            <p:nvGrpSpPr>
              <p:cNvPr id="26" name="Group 114"/>
              <p:cNvGrpSpPr>
                <a:grpSpLocks/>
              </p:cNvGrpSpPr>
              <p:nvPr/>
            </p:nvGrpSpPr>
            <p:grpSpPr bwMode="auto">
              <a:xfrm>
                <a:off x="2548" y="5786"/>
                <a:ext cx="171" cy="334"/>
                <a:chOff x="2548" y="5786"/>
                <a:chExt cx="171" cy="334"/>
              </a:xfrm>
            </p:grpSpPr>
            <p:sp>
              <p:nvSpPr>
                <p:cNvPr id="116851" name="Freeform 115"/>
                <p:cNvSpPr>
                  <a:spLocks/>
                </p:cNvSpPr>
                <p:nvPr/>
              </p:nvSpPr>
              <p:spPr bwMode="auto">
                <a:xfrm>
                  <a:off x="2548" y="5786"/>
                  <a:ext cx="171" cy="334"/>
                </a:xfrm>
                <a:custGeom>
                  <a:avLst/>
                  <a:gdLst/>
                  <a:ahLst/>
                  <a:cxnLst>
                    <a:cxn ang="0">
                      <a:pos x="332" y="70"/>
                    </a:cxn>
                    <a:cxn ang="0">
                      <a:pos x="313" y="47"/>
                    </a:cxn>
                    <a:cxn ang="0">
                      <a:pos x="77" y="0"/>
                    </a:cxn>
                    <a:cxn ang="0">
                      <a:pos x="52" y="9"/>
                    </a:cxn>
                    <a:cxn ang="0">
                      <a:pos x="37" y="21"/>
                    </a:cxn>
                    <a:cxn ang="0">
                      <a:pos x="26" y="44"/>
                    </a:cxn>
                    <a:cxn ang="0">
                      <a:pos x="0" y="406"/>
                    </a:cxn>
                    <a:cxn ang="0">
                      <a:pos x="167" y="669"/>
                    </a:cxn>
                    <a:cxn ang="0">
                      <a:pos x="228" y="665"/>
                    </a:cxn>
                    <a:cxn ang="0">
                      <a:pos x="342" y="277"/>
                    </a:cxn>
                    <a:cxn ang="0">
                      <a:pos x="332" y="70"/>
                    </a:cxn>
                  </a:cxnLst>
                  <a:rect l="0" t="0" r="r" b="b"/>
                  <a:pathLst>
                    <a:path w="342" h="669">
                      <a:moveTo>
                        <a:pt x="332" y="70"/>
                      </a:moveTo>
                      <a:lnTo>
                        <a:pt x="313" y="47"/>
                      </a:lnTo>
                      <a:lnTo>
                        <a:pt x="77" y="0"/>
                      </a:lnTo>
                      <a:lnTo>
                        <a:pt x="52" y="9"/>
                      </a:lnTo>
                      <a:lnTo>
                        <a:pt x="37" y="21"/>
                      </a:lnTo>
                      <a:lnTo>
                        <a:pt x="26" y="44"/>
                      </a:lnTo>
                      <a:lnTo>
                        <a:pt x="0" y="406"/>
                      </a:lnTo>
                      <a:lnTo>
                        <a:pt x="167" y="669"/>
                      </a:lnTo>
                      <a:lnTo>
                        <a:pt x="228" y="665"/>
                      </a:lnTo>
                      <a:lnTo>
                        <a:pt x="342" y="277"/>
                      </a:lnTo>
                      <a:lnTo>
                        <a:pt x="332" y="7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52" name="Freeform 116"/>
                <p:cNvSpPr>
                  <a:spLocks/>
                </p:cNvSpPr>
                <p:nvPr/>
              </p:nvSpPr>
              <p:spPr bwMode="auto">
                <a:xfrm>
                  <a:off x="2654" y="5819"/>
                  <a:ext cx="52" cy="92"/>
                </a:xfrm>
                <a:custGeom>
                  <a:avLst/>
                  <a:gdLst/>
                  <a:ahLst/>
                  <a:cxnLst>
                    <a:cxn ang="0">
                      <a:pos x="0" y="91"/>
                    </a:cxn>
                    <a:cxn ang="0">
                      <a:pos x="33" y="131"/>
                    </a:cxn>
                    <a:cxn ang="0">
                      <a:pos x="51" y="183"/>
                    </a:cxn>
                    <a:cxn ang="0">
                      <a:pos x="85" y="136"/>
                    </a:cxn>
                    <a:cxn ang="0">
                      <a:pos x="101" y="112"/>
                    </a:cxn>
                    <a:cxn ang="0">
                      <a:pos x="104" y="61"/>
                    </a:cxn>
                    <a:cxn ang="0">
                      <a:pos x="103" y="0"/>
                    </a:cxn>
                    <a:cxn ang="0">
                      <a:pos x="70" y="40"/>
                    </a:cxn>
                    <a:cxn ang="0">
                      <a:pos x="63" y="59"/>
                    </a:cxn>
                    <a:cxn ang="0">
                      <a:pos x="54" y="71"/>
                    </a:cxn>
                    <a:cxn ang="0">
                      <a:pos x="27" y="85"/>
                    </a:cxn>
                    <a:cxn ang="0">
                      <a:pos x="0" y="91"/>
                    </a:cxn>
                  </a:cxnLst>
                  <a:rect l="0" t="0" r="r" b="b"/>
                  <a:pathLst>
                    <a:path w="104" h="183">
                      <a:moveTo>
                        <a:pt x="0" y="91"/>
                      </a:moveTo>
                      <a:lnTo>
                        <a:pt x="33" y="131"/>
                      </a:lnTo>
                      <a:lnTo>
                        <a:pt x="51" y="183"/>
                      </a:lnTo>
                      <a:lnTo>
                        <a:pt x="85" y="136"/>
                      </a:lnTo>
                      <a:lnTo>
                        <a:pt x="101" y="112"/>
                      </a:lnTo>
                      <a:lnTo>
                        <a:pt x="104" y="61"/>
                      </a:lnTo>
                      <a:lnTo>
                        <a:pt x="103" y="0"/>
                      </a:lnTo>
                      <a:lnTo>
                        <a:pt x="70" y="40"/>
                      </a:lnTo>
                      <a:lnTo>
                        <a:pt x="63" y="59"/>
                      </a:lnTo>
                      <a:lnTo>
                        <a:pt x="54" y="71"/>
                      </a:lnTo>
                      <a:lnTo>
                        <a:pt x="27" y="85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blipFill dpi="0" rotWithShape="0">
                  <a:blip r:embed="rId14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53" name="Freeform 117"/>
                <p:cNvSpPr>
                  <a:spLocks/>
                </p:cNvSpPr>
                <p:nvPr/>
              </p:nvSpPr>
              <p:spPr bwMode="auto">
                <a:xfrm>
                  <a:off x="2565" y="5797"/>
                  <a:ext cx="84" cy="118"/>
                </a:xfrm>
                <a:custGeom>
                  <a:avLst/>
                  <a:gdLst/>
                  <a:ahLst/>
                  <a:cxnLst>
                    <a:cxn ang="0">
                      <a:pos x="167" y="136"/>
                    </a:cxn>
                    <a:cxn ang="0">
                      <a:pos x="150" y="149"/>
                    </a:cxn>
                    <a:cxn ang="0">
                      <a:pos x="129" y="178"/>
                    </a:cxn>
                    <a:cxn ang="0">
                      <a:pos x="112" y="236"/>
                    </a:cxn>
                    <a:cxn ang="0">
                      <a:pos x="71" y="201"/>
                    </a:cxn>
                    <a:cxn ang="0">
                      <a:pos x="33" y="170"/>
                    </a:cxn>
                    <a:cxn ang="0">
                      <a:pos x="5" y="129"/>
                    </a:cxn>
                    <a:cxn ang="0">
                      <a:pos x="5" y="84"/>
                    </a:cxn>
                    <a:cxn ang="0">
                      <a:pos x="0" y="35"/>
                    </a:cxn>
                    <a:cxn ang="0">
                      <a:pos x="2" y="12"/>
                    </a:cxn>
                    <a:cxn ang="0">
                      <a:pos x="11" y="0"/>
                    </a:cxn>
                    <a:cxn ang="0">
                      <a:pos x="11" y="17"/>
                    </a:cxn>
                    <a:cxn ang="0">
                      <a:pos x="36" y="49"/>
                    </a:cxn>
                    <a:cxn ang="0">
                      <a:pos x="66" y="84"/>
                    </a:cxn>
                    <a:cxn ang="0">
                      <a:pos x="100" y="107"/>
                    </a:cxn>
                    <a:cxn ang="0">
                      <a:pos x="131" y="124"/>
                    </a:cxn>
                    <a:cxn ang="0">
                      <a:pos x="167" y="136"/>
                    </a:cxn>
                  </a:cxnLst>
                  <a:rect l="0" t="0" r="r" b="b"/>
                  <a:pathLst>
                    <a:path w="167" h="236">
                      <a:moveTo>
                        <a:pt x="167" y="136"/>
                      </a:moveTo>
                      <a:lnTo>
                        <a:pt x="150" y="149"/>
                      </a:lnTo>
                      <a:lnTo>
                        <a:pt x="129" y="178"/>
                      </a:lnTo>
                      <a:lnTo>
                        <a:pt x="112" y="236"/>
                      </a:lnTo>
                      <a:lnTo>
                        <a:pt x="71" y="201"/>
                      </a:lnTo>
                      <a:lnTo>
                        <a:pt x="33" y="170"/>
                      </a:lnTo>
                      <a:lnTo>
                        <a:pt x="5" y="129"/>
                      </a:lnTo>
                      <a:lnTo>
                        <a:pt x="5" y="84"/>
                      </a:lnTo>
                      <a:lnTo>
                        <a:pt x="0" y="35"/>
                      </a:lnTo>
                      <a:lnTo>
                        <a:pt x="2" y="12"/>
                      </a:lnTo>
                      <a:lnTo>
                        <a:pt x="11" y="0"/>
                      </a:lnTo>
                      <a:lnTo>
                        <a:pt x="11" y="17"/>
                      </a:lnTo>
                      <a:lnTo>
                        <a:pt x="36" y="49"/>
                      </a:lnTo>
                      <a:lnTo>
                        <a:pt x="66" y="84"/>
                      </a:lnTo>
                      <a:lnTo>
                        <a:pt x="100" y="107"/>
                      </a:lnTo>
                      <a:lnTo>
                        <a:pt x="131" y="124"/>
                      </a:lnTo>
                      <a:lnTo>
                        <a:pt x="167" y="136"/>
                      </a:lnTo>
                      <a:close/>
                    </a:path>
                  </a:pathLst>
                </a:custGeom>
                <a:blipFill dpi="0" rotWithShape="0">
                  <a:blip r:embed="rId14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54" name="Freeform 118"/>
                <p:cNvSpPr>
                  <a:spLocks/>
                </p:cNvSpPr>
                <p:nvPr/>
              </p:nvSpPr>
              <p:spPr bwMode="auto">
                <a:xfrm>
                  <a:off x="2606" y="5869"/>
                  <a:ext cx="66" cy="229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123" y="32"/>
                    </a:cxn>
                    <a:cxn ang="0">
                      <a:pos x="133" y="76"/>
                    </a:cxn>
                    <a:cxn ang="0">
                      <a:pos x="131" y="97"/>
                    </a:cxn>
                    <a:cxn ang="0">
                      <a:pos x="125" y="118"/>
                    </a:cxn>
                    <a:cxn ang="0">
                      <a:pos x="118" y="130"/>
                    </a:cxn>
                    <a:cxn ang="0">
                      <a:pos x="120" y="170"/>
                    </a:cxn>
                    <a:cxn ang="0">
                      <a:pos x="125" y="235"/>
                    </a:cxn>
                    <a:cxn ang="0">
                      <a:pos x="92" y="338"/>
                    </a:cxn>
                    <a:cxn ang="0">
                      <a:pos x="66" y="459"/>
                    </a:cxn>
                    <a:cxn ang="0">
                      <a:pos x="40" y="387"/>
                    </a:cxn>
                    <a:cxn ang="0">
                      <a:pos x="10" y="303"/>
                    </a:cxn>
                    <a:cxn ang="0">
                      <a:pos x="0" y="265"/>
                    </a:cxn>
                    <a:cxn ang="0">
                      <a:pos x="21" y="188"/>
                    </a:cxn>
                    <a:cxn ang="0">
                      <a:pos x="47" y="130"/>
                    </a:cxn>
                    <a:cxn ang="0">
                      <a:pos x="41" y="90"/>
                    </a:cxn>
                    <a:cxn ang="0">
                      <a:pos x="51" y="48"/>
                    </a:cxn>
                    <a:cxn ang="0">
                      <a:pos x="65" y="21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133" h="459">
                      <a:moveTo>
                        <a:pt x="95" y="0"/>
                      </a:moveTo>
                      <a:lnTo>
                        <a:pt x="123" y="32"/>
                      </a:lnTo>
                      <a:lnTo>
                        <a:pt x="133" y="76"/>
                      </a:lnTo>
                      <a:lnTo>
                        <a:pt x="131" y="97"/>
                      </a:lnTo>
                      <a:lnTo>
                        <a:pt x="125" y="118"/>
                      </a:lnTo>
                      <a:lnTo>
                        <a:pt x="118" y="130"/>
                      </a:lnTo>
                      <a:lnTo>
                        <a:pt x="120" y="170"/>
                      </a:lnTo>
                      <a:lnTo>
                        <a:pt x="125" y="235"/>
                      </a:lnTo>
                      <a:lnTo>
                        <a:pt x="92" y="338"/>
                      </a:lnTo>
                      <a:lnTo>
                        <a:pt x="66" y="459"/>
                      </a:lnTo>
                      <a:lnTo>
                        <a:pt x="40" y="387"/>
                      </a:lnTo>
                      <a:lnTo>
                        <a:pt x="10" y="303"/>
                      </a:lnTo>
                      <a:lnTo>
                        <a:pt x="0" y="265"/>
                      </a:lnTo>
                      <a:lnTo>
                        <a:pt x="21" y="188"/>
                      </a:lnTo>
                      <a:lnTo>
                        <a:pt x="47" y="130"/>
                      </a:lnTo>
                      <a:lnTo>
                        <a:pt x="41" y="90"/>
                      </a:lnTo>
                      <a:lnTo>
                        <a:pt x="51" y="48"/>
                      </a:lnTo>
                      <a:lnTo>
                        <a:pt x="65" y="21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55" name="Freeform 119"/>
                <p:cNvSpPr>
                  <a:spLocks/>
                </p:cNvSpPr>
                <p:nvPr/>
              </p:nvSpPr>
              <p:spPr bwMode="auto">
                <a:xfrm>
                  <a:off x="2668" y="5884"/>
                  <a:ext cx="35" cy="97"/>
                </a:xfrm>
                <a:custGeom>
                  <a:avLst/>
                  <a:gdLst/>
                  <a:ahLst/>
                  <a:cxnLst>
                    <a:cxn ang="0">
                      <a:pos x="69" y="0"/>
                    </a:cxn>
                    <a:cxn ang="0">
                      <a:pos x="45" y="39"/>
                    </a:cxn>
                    <a:cxn ang="0">
                      <a:pos x="25" y="65"/>
                    </a:cxn>
                    <a:cxn ang="0">
                      <a:pos x="14" y="68"/>
                    </a:cxn>
                    <a:cxn ang="0">
                      <a:pos x="0" y="107"/>
                    </a:cxn>
                    <a:cxn ang="0">
                      <a:pos x="6" y="195"/>
                    </a:cxn>
                    <a:cxn ang="0">
                      <a:pos x="16" y="161"/>
                    </a:cxn>
                    <a:cxn ang="0">
                      <a:pos x="38" y="107"/>
                    </a:cxn>
                    <a:cxn ang="0">
                      <a:pos x="55" y="60"/>
                    </a:cxn>
                    <a:cxn ang="0">
                      <a:pos x="69" y="0"/>
                    </a:cxn>
                  </a:cxnLst>
                  <a:rect l="0" t="0" r="r" b="b"/>
                  <a:pathLst>
                    <a:path w="69" h="195">
                      <a:moveTo>
                        <a:pt x="69" y="0"/>
                      </a:moveTo>
                      <a:lnTo>
                        <a:pt x="45" y="39"/>
                      </a:lnTo>
                      <a:lnTo>
                        <a:pt x="25" y="65"/>
                      </a:lnTo>
                      <a:lnTo>
                        <a:pt x="14" y="68"/>
                      </a:lnTo>
                      <a:lnTo>
                        <a:pt x="0" y="107"/>
                      </a:lnTo>
                      <a:lnTo>
                        <a:pt x="6" y="195"/>
                      </a:lnTo>
                      <a:lnTo>
                        <a:pt x="16" y="161"/>
                      </a:lnTo>
                      <a:lnTo>
                        <a:pt x="38" y="107"/>
                      </a:lnTo>
                      <a:lnTo>
                        <a:pt x="55" y="60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blipFill dpi="0" rotWithShape="0">
                  <a:blip r:embed="rId14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56" name="Freeform 120"/>
                <p:cNvSpPr>
                  <a:spLocks/>
                </p:cNvSpPr>
                <p:nvPr/>
              </p:nvSpPr>
              <p:spPr bwMode="auto">
                <a:xfrm>
                  <a:off x="2567" y="5869"/>
                  <a:ext cx="60" cy="129"/>
                </a:xfrm>
                <a:custGeom>
                  <a:avLst/>
                  <a:gdLst/>
                  <a:ahLst/>
                  <a:cxnLst>
                    <a:cxn ang="0">
                      <a:pos x="112" y="100"/>
                    </a:cxn>
                    <a:cxn ang="0">
                      <a:pos x="118" y="127"/>
                    </a:cxn>
                    <a:cxn ang="0">
                      <a:pos x="102" y="167"/>
                    </a:cxn>
                    <a:cxn ang="0">
                      <a:pos x="90" y="198"/>
                    </a:cxn>
                    <a:cxn ang="0">
                      <a:pos x="76" y="260"/>
                    </a:cxn>
                    <a:cxn ang="0">
                      <a:pos x="50" y="181"/>
                    </a:cxn>
                    <a:cxn ang="0">
                      <a:pos x="33" y="125"/>
                    </a:cxn>
                    <a:cxn ang="0">
                      <a:pos x="16" y="74"/>
                    </a:cxn>
                    <a:cxn ang="0">
                      <a:pos x="6" y="35"/>
                    </a:cxn>
                    <a:cxn ang="0">
                      <a:pos x="0" y="2"/>
                    </a:cxn>
                    <a:cxn ang="0">
                      <a:pos x="2" y="0"/>
                    </a:cxn>
                    <a:cxn ang="0">
                      <a:pos x="16" y="25"/>
                    </a:cxn>
                    <a:cxn ang="0">
                      <a:pos x="52" y="56"/>
                    </a:cxn>
                    <a:cxn ang="0">
                      <a:pos x="112" y="100"/>
                    </a:cxn>
                  </a:cxnLst>
                  <a:rect l="0" t="0" r="r" b="b"/>
                  <a:pathLst>
                    <a:path w="118" h="260">
                      <a:moveTo>
                        <a:pt x="112" y="100"/>
                      </a:moveTo>
                      <a:lnTo>
                        <a:pt x="118" y="127"/>
                      </a:lnTo>
                      <a:lnTo>
                        <a:pt x="102" y="167"/>
                      </a:lnTo>
                      <a:lnTo>
                        <a:pt x="90" y="198"/>
                      </a:lnTo>
                      <a:lnTo>
                        <a:pt x="76" y="260"/>
                      </a:lnTo>
                      <a:lnTo>
                        <a:pt x="50" y="181"/>
                      </a:lnTo>
                      <a:lnTo>
                        <a:pt x="33" y="125"/>
                      </a:lnTo>
                      <a:lnTo>
                        <a:pt x="16" y="74"/>
                      </a:lnTo>
                      <a:lnTo>
                        <a:pt x="6" y="3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6" y="25"/>
                      </a:lnTo>
                      <a:lnTo>
                        <a:pt x="52" y="56"/>
                      </a:lnTo>
                      <a:lnTo>
                        <a:pt x="112" y="100"/>
                      </a:lnTo>
                      <a:close/>
                    </a:path>
                  </a:pathLst>
                </a:custGeom>
                <a:blipFill dpi="0" rotWithShape="0">
                  <a:blip r:embed="rId14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21"/>
              <p:cNvGrpSpPr>
                <a:grpSpLocks/>
              </p:cNvGrpSpPr>
              <p:nvPr/>
            </p:nvGrpSpPr>
            <p:grpSpPr bwMode="auto">
              <a:xfrm>
                <a:off x="2544" y="5511"/>
                <a:ext cx="209" cy="348"/>
                <a:chOff x="2544" y="5511"/>
                <a:chExt cx="209" cy="348"/>
              </a:xfrm>
            </p:grpSpPr>
            <p:sp>
              <p:nvSpPr>
                <p:cNvPr id="116858" name="Freeform 122"/>
                <p:cNvSpPr>
                  <a:spLocks/>
                </p:cNvSpPr>
                <p:nvPr/>
              </p:nvSpPr>
              <p:spPr bwMode="auto">
                <a:xfrm>
                  <a:off x="2574" y="5742"/>
                  <a:ext cx="114" cy="117"/>
                </a:xfrm>
                <a:custGeom>
                  <a:avLst/>
                  <a:gdLst/>
                  <a:ahLst/>
                  <a:cxnLst>
                    <a:cxn ang="0">
                      <a:pos x="228" y="168"/>
                    </a:cxn>
                    <a:cxn ang="0">
                      <a:pos x="217" y="208"/>
                    </a:cxn>
                    <a:cxn ang="0">
                      <a:pos x="198" y="224"/>
                    </a:cxn>
                    <a:cxn ang="0">
                      <a:pos x="178" y="234"/>
                    </a:cxn>
                    <a:cxn ang="0">
                      <a:pos x="143" y="234"/>
                    </a:cxn>
                    <a:cxn ang="0">
                      <a:pos x="116" y="224"/>
                    </a:cxn>
                    <a:cxn ang="0">
                      <a:pos x="82" y="204"/>
                    </a:cxn>
                    <a:cxn ang="0">
                      <a:pos x="58" y="187"/>
                    </a:cxn>
                    <a:cxn ang="0">
                      <a:pos x="37" y="168"/>
                    </a:cxn>
                    <a:cxn ang="0">
                      <a:pos x="18" y="147"/>
                    </a:cxn>
                    <a:cxn ang="0">
                      <a:pos x="0" y="115"/>
                    </a:cxn>
                    <a:cxn ang="0">
                      <a:pos x="6" y="91"/>
                    </a:cxn>
                    <a:cxn ang="0">
                      <a:pos x="9" y="70"/>
                    </a:cxn>
                    <a:cxn ang="0">
                      <a:pos x="7" y="45"/>
                    </a:cxn>
                    <a:cxn ang="0">
                      <a:pos x="6" y="0"/>
                    </a:cxn>
                    <a:cxn ang="0">
                      <a:pos x="228" y="168"/>
                    </a:cxn>
                  </a:cxnLst>
                  <a:rect l="0" t="0" r="r" b="b"/>
                  <a:pathLst>
                    <a:path w="228" h="234">
                      <a:moveTo>
                        <a:pt x="228" y="168"/>
                      </a:moveTo>
                      <a:lnTo>
                        <a:pt x="217" y="208"/>
                      </a:lnTo>
                      <a:lnTo>
                        <a:pt x="198" y="224"/>
                      </a:lnTo>
                      <a:lnTo>
                        <a:pt x="178" y="234"/>
                      </a:lnTo>
                      <a:lnTo>
                        <a:pt x="143" y="234"/>
                      </a:lnTo>
                      <a:lnTo>
                        <a:pt x="116" y="224"/>
                      </a:lnTo>
                      <a:lnTo>
                        <a:pt x="82" y="204"/>
                      </a:lnTo>
                      <a:lnTo>
                        <a:pt x="58" y="187"/>
                      </a:lnTo>
                      <a:lnTo>
                        <a:pt x="37" y="168"/>
                      </a:lnTo>
                      <a:lnTo>
                        <a:pt x="18" y="147"/>
                      </a:lnTo>
                      <a:lnTo>
                        <a:pt x="0" y="115"/>
                      </a:lnTo>
                      <a:lnTo>
                        <a:pt x="6" y="91"/>
                      </a:lnTo>
                      <a:lnTo>
                        <a:pt x="9" y="70"/>
                      </a:lnTo>
                      <a:lnTo>
                        <a:pt x="7" y="45"/>
                      </a:lnTo>
                      <a:lnTo>
                        <a:pt x="6" y="0"/>
                      </a:lnTo>
                      <a:lnTo>
                        <a:pt x="228" y="168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2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8" name="Group 123"/>
                <p:cNvGrpSpPr>
                  <a:grpSpLocks/>
                </p:cNvGrpSpPr>
                <p:nvPr/>
              </p:nvGrpSpPr>
              <p:grpSpPr bwMode="auto">
                <a:xfrm>
                  <a:off x="2544" y="5511"/>
                  <a:ext cx="209" cy="327"/>
                  <a:chOff x="2544" y="5511"/>
                  <a:chExt cx="209" cy="327"/>
                </a:xfrm>
              </p:grpSpPr>
              <p:sp>
                <p:nvSpPr>
                  <p:cNvPr id="116860" name="Freeform 124"/>
                  <p:cNvSpPr>
                    <a:spLocks/>
                  </p:cNvSpPr>
                  <p:nvPr/>
                </p:nvSpPr>
                <p:spPr bwMode="auto">
                  <a:xfrm>
                    <a:off x="2544" y="5511"/>
                    <a:ext cx="209" cy="221"/>
                  </a:xfrm>
                  <a:custGeom>
                    <a:avLst/>
                    <a:gdLst/>
                    <a:ahLst/>
                    <a:cxnLst>
                      <a:cxn ang="0">
                        <a:pos x="279" y="2"/>
                      </a:cxn>
                      <a:cxn ang="0">
                        <a:pos x="331" y="41"/>
                      </a:cxn>
                      <a:cxn ang="0">
                        <a:pos x="354" y="84"/>
                      </a:cxn>
                      <a:cxn ang="0">
                        <a:pos x="395" y="111"/>
                      </a:cxn>
                      <a:cxn ang="0">
                        <a:pos x="411" y="144"/>
                      </a:cxn>
                      <a:cxn ang="0">
                        <a:pos x="419" y="209"/>
                      </a:cxn>
                      <a:cxn ang="0">
                        <a:pos x="417" y="256"/>
                      </a:cxn>
                      <a:cxn ang="0">
                        <a:pos x="411" y="300"/>
                      </a:cxn>
                      <a:cxn ang="0">
                        <a:pos x="384" y="324"/>
                      </a:cxn>
                      <a:cxn ang="0">
                        <a:pos x="39" y="443"/>
                      </a:cxn>
                      <a:cxn ang="0">
                        <a:pos x="34" y="375"/>
                      </a:cxn>
                      <a:cxn ang="0">
                        <a:pos x="19" y="328"/>
                      </a:cxn>
                      <a:cxn ang="0">
                        <a:pos x="1" y="279"/>
                      </a:cxn>
                      <a:cxn ang="0">
                        <a:pos x="0" y="219"/>
                      </a:cxn>
                      <a:cxn ang="0">
                        <a:pos x="11" y="161"/>
                      </a:cxn>
                      <a:cxn ang="0">
                        <a:pos x="26" y="111"/>
                      </a:cxn>
                      <a:cxn ang="0">
                        <a:pos x="50" y="69"/>
                      </a:cxn>
                      <a:cxn ang="0">
                        <a:pos x="86" y="39"/>
                      </a:cxn>
                      <a:cxn ang="0">
                        <a:pos x="129" y="9"/>
                      </a:cxn>
                      <a:cxn ang="0">
                        <a:pos x="212" y="0"/>
                      </a:cxn>
                      <a:cxn ang="0">
                        <a:pos x="279" y="2"/>
                      </a:cxn>
                    </a:cxnLst>
                    <a:rect l="0" t="0" r="r" b="b"/>
                    <a:pathLst>
                      <a:path w="419" h="443">
                        <a:moveTo>
                          <a:pt x="279" y="2"/>
                        </a:moveTo>
                        <a:lnTo>
                          <a:pt x="331" y="41"/>
                        </a:lnTo>
                        <a:lnTo>
                          <a:pt x="354" y="84"/>
                        </a:lnTo>
                        <a:lnTo>
                          <a:pt x="395" y="111"/>
                        </a:lnTo>
                        <a:lnTo>
                          <a:pt x="411" y="144"/>
                        </a:lnTo>
                        <a:lnTo>
                          <a:pt x="419" y="209"/>
                        </a:lnTo>
                        <a:lnTo>
                          <a:pt x="417" y="256"/>
                        </a:lnTo>
                        <a:lnTo>
                          <a:pt x="411" y="300"/>
                        </a:lnTo>
                        <a:lnTo>
                          <a:pt x="384" y="324"/>
                        </a:lnTo>
                        <a:lnTo>
                          <a:pt x="39" y="443"/>
                        </a:lnTo>
                        <a:lnTo>
                          <a:pt x="34" y="375"/>
                        </a:lnTo>
                        <a:lnTo>
                          <a:pt x="19" y="328"/>
                        </a:lnTo>
                        <a:lnTo>
                          <a:pt x="1" y="279"/>
                        </a:lnTo>
                        <a:lnTo>
                          <a:pt x="0" y="219"/>
                        </a:lnTo>
                        <a:lnTo>
                          <a:pt x="11" y="161"/>
                        </a:lnTo>
                        <a:lnTo>
                          <a:pt x="26" y="111"/>
                        </a:lnTo>
                        <a:lnTo>
                          <a:pt x="50" y="69"/>
                        </a:lnTo>
                        <a:lnTo>
                          <a:pt x="86" y="39"/>
                        </a:lnTo>
                        <a:lnTo>
                          <a:pt x="129" y="9"/>
                        </a:lnTo>
                        <a:lnTo>
                          <a:pt x="212" y="0"/>
                        </a:lnTo>
                        <a:lnTo>
                          <a:pt x="279" y="2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2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29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2560" y="5601"/>
                    <a:ext cx="180" cy="237"/>
                    <a:chOff x="2560" y="5601"/>
                    <a:chExt cx="180" cy="237"/>
                  </a:xfrm>
                </p:grpSpPr>
                <p:sp>
                  <p:nvSpPr>
                    <p:cNvPr id="116862" name="Freeform 126"/>
                    <p:cNvSpPr>
                      <a:spLocks/>
                    </p:cNvSpPr>
                    <p:nvPr/>
                  </p:nvSpPr>
                  <p:spPr bwMode="auto">
                    <a:xfrm>
                      <a:off x="2560" y="5601"/>
                      <a:ext cx="180" cy="237"/>
                    </a:xfrm>
                    <a:custGeom>
                      <a:avLst/>
                      <a:gdLst/>
                      <a:ahLst/>
                      <a:cxnLst>
                        <a:cxn ang="0">
                          <a:pos x="361" y="143"/>
                        </a:cxn>
                        <a:cxn ang="0">
                          <a:pos x="350" y="164"/>
                        </a:cxn>
                        <a:cxn ang="0">
                          <a:pos x="350" y="192"/>
                        </a:cxn>
                        <a:cxn ang="0">
                          <a:pos x="345" y="220"/>
                        </a:cxn>
                        <a:cxn ang="0">
                          <a:pos x="336" y="261"/>
                        </a:cxn>
                        <a:cxn ang="0">
                          <a:pos x="323" y="306"/>
                        </a:cxn>
                        <a:cxn ang="0">
                          <a:pos x="312" y="352"/>
                        </a:cxn>
                        <a:cxn ang="0">
                          <a:pos x="298" y="401"/>
                        </a:cxn>
                        <a:cxn ang="0">
                          <a:pos x="287" y="427"/>
                        </a:cxn>
                        <a:cxn ang="0">
                          <a:pos x="270" y="448"/>
                        </a:cxn>
                        <a:cxn ang="0">
                          <a:pos x="252" y="469"/>
                        </a:cxn>
                        <a:cxn ang="0">
                          <a:pos x="230" y="474"/>
                        </a:cxn>
                        <a:cxn ang="0">
                          <a:pos x="200" y="465"/>
                        </a:cxn>
                        <a:cxn ang="0">
                          <a:pos x="167" y="455"/>
                        </a:cxn>
                        <a:cxn ang="0">
                          <a:pos x="144" y="443"/>
                        </a:cxn>
                        <a:cxn ang="0">
                          <a:pos x="118" y="427"/>
                        </a:cxn>
                        <a:cxn ang="0">
                          <a:pos x="100" y="409"/>
                        </a:cxn>
                        <a:cxn ang="0">
                          <a:pos x="82" y="390"/>
                        </a:cxn>
                        <a:cxn ang="0">
                          <a:pos x="63" y="366"/>
                        </a:cxn>
                        <a:cxn ang="0">
                          <a:pos x="43" y="338"/>
                        </a:cxn>
                        <a:cxn ang="0">
                          <a:pos x="27" y="303"/>
                        </a:cxn>
                        <a:cxn ang="0">
                          <a:pos x="24" y="250"/>
                        </a:cxn>
                        <a:cxn ang="0">
                          <a:pos x="24" y="218"/>
                        </a:cxn>
                        <a:cxn ang="0">
                          <a:pos x="13" y="197"/>
                        </a:cxn>
                        <a:cxn ang="0">
                          <a:pos x="3" y="175"/>
                        </a:cxn>
                        <a:cxn ang="0">
                          <a:pos x="0" y="145"/>
                        </a:cxn>
                        <a:cxn ang="0">
                          <a:pos x="5" y="110"/>
                        </a:cxn>
                        <a:cxn ang="0">
                          <a:pos x="19" y="87"/>
                        </a:cxn>
                        <a:cxn ang="0">
                          <a:pos x="38" y="84"/>
                        </a:cxn>
                        <a:cxn ang="0">
                          <a:pos x="51" y="101"/>
                        </a:cxn>
                        <a:cxn ang="0">
                          <a:pos x="60" y="129"/>
                        </a:cxn>
                        <a:cxn ang="0">
                          <a:pos x="71" y="84"/>
                        </a:cxn>
                        <a:cxn ang="0">
                          <a:pos x="90" y="78"/>
                        </a:cxn>
                        <a:cxn ang="0">
                          <a:pos x="107" y="73"/>
                        </a:cxn>
                        <a:cxn ang="0">
                          <a:pos x="169" y="54"/>
                        </a:cxn>
                        <a:cxn ang="0">
                          <a:pos x="222" y="21"/>
                        </a:cxn>
                        <a:cxn ang="0">
                          <a:pos x="271" y="0"/>
                        </a:cxn>
                        <a:cxn ang="0">
                          <a:pos x="319" y="3"/>
                        </a:cxn>
                        <a:cxn ang="0">
                          <a:pos x="350" y="17"/>
                        </a:cxn>
                        <a:cxn ang="0">
                          <a:pos x="355" y="84"/>
                        </a:cxn>
                        <a:cxn ang="0">
                          <a:pos x="361" y="119"/>
                        </a:cxn>
                        <a:cxn ang="0">
                          <a:pos x="361" y="143"/>
                        </a:cxn>
                      </a:cxnLst>
                      <a:rect l="0" t="0" r="r" b="b"/>
                      <a:pathLst>
                        <a:path w="361" h="474">
                          <a:moveTo>
                            <a:pt x="361" y="143"/>
                          </a:moveTo>
                          <a:lnTo>
                            <a:pt x="350" y="164"/>
                          </a:lnTo>
                          <a:lnTo>
                            <a:pt x="350" y="192"/>
                          </a:lnTo>
                          <a:lnTo>
                            <a:pt x="345" y="220"/>
                          </a:lnTo>
                          <a:lnTo>
                            <a:pt x="336" y="261"/>
                          </a:lnTo>
                          <a:lnTo>
                            <a:pt x="323" y="306"/>
                          </a:lnTo>
                          <a:lnTo>
                            <a:pt x="312" y="352"/>
                          </a:lnTo>
                          <a:lnTo>
                            <a:pt x="298" y="401"/>
                          </a:lnTo>
                          <a:lnTo>
                            <a:pt x="287" y="427"/>
                          </a:lnTo>
                          <a:lnTo>
                            <a:pt x="270" y="448"/>
                          </a:lnTo>
                          <a:lnTo>
                            <a:pt x="252" y="469"/>
                          </a:lnTo>
                          <a:lnTo>
                            <a:pt x="230" y="474"/>
                          </a:lnTo>
                          <a:lnTo>
                            <a:pt x="200" y="465"/>
                          </a:lnTo>
                          <a:lnTo>
                            <a:pt x="167" y="455"/>
                          </a:lnTo>
                          <a:lnTo>
                            <a:pt x="144" y="443"/>
                          </a:lnTo>
                          <a:lnTo>
                            <a:pt x="118" y="427"/>
                          </a:lnTo>
                          <a:lnTo>
                            <a:pt x="100" y="409"/>
                          </a:lnTo>
                          <a:lnTo>
                            <a:pt x="82" y="390"/>
                          </a:lnTo>
                          <a:lnTo>
                            <a:pt x="63" y="366"/>
                          </a:lnTo>
                          <a:lnTo>
                            <a:pt x="43" y="338"/>
                          </a:lnTo>
                          <a:lnTo>
                            <a:pt x="27" y="303"/>
                          </a:lnTo>
                          <a:lnTo>
                            <a:pt x="24" y="250"/>
                          </a:lnTo>
                          <a:lnTo>
                            <a:pt x="24" y="218"/>
                          </a:lnTo>
                          <a:lnTo>
                            <a:pt x="13" y="197"/>
                          </a:lnTo>
                          <a:lnTo>
                            <a:pt x="3" y="175"/>
                          </a:lnTo>
                          <a:lnTo>
                            <a:pt x="0" y="145"/>
                          </a:lnTo>
                          <a:lnTo>
                            <a:pt x="5" y="110"/>
                          </a:lnTo>
                          <a:lnTo>
                            <a:pt x="19" y="87"/>
                          </a:lnTo>
                          <a:lnTo>
                            <a:pt x="38" y="84"/>
                          </a:lnTo>
                          <a:lnTo>
                            <a:pt x="51" y="101"/>
                          </a:lnTo>
                          <a:lnTo>
                            <a:pt x="60" y="129"/>
                          </a:lnTo>
                          <a:lnTo>
                            <a:pt x="71" y="84"/>
                          </a:lnTo>
                          <a:lnTo>
                            <a:pt x="90" y="78"/>
                          </a:lnTo>
                          <a:lnTo>
                            <a:pt x="107" y="73"/>
                          </a:lnTo>
                          <a:lnTo>
                            <a:pt x="169" y="54"/>
                          </a:lnTo>
                          <a:lnTo>
                            <a:pt x="222" y="21"/>
                          </a:lnTo>
                          <a:lnTo>
                            <a:pt x="271" y="0"/>
                          </a:lnTo>
                          <a:lnTo>
                            <a:pt x="319" y="3"/>
                          </a:lnTo>
                          <a:lnTo>
                            <a:pt x="350" y="17"/>
                          </a:lnTo>
                          <a:lnTo>
                            <a:pt x="355" y="84"/>
                          </a:lnTo>
                          <a:lnTo>
                            <a:pt x="361" y="119"/>
                          </a:lnTo>
                          <a:lnTo>
                            <a:pt x="361" y="143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 w="2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63" name="Freeform 127"/>
                    <p:cNvSpPr>
                      <a:spLocks/>
                    </p:cNvSpPr>
                    <p:nvPr/>
                  </p:nvSpPr>
                  <p:spPr bwMode="auto">
                    <a:xfrm>
                      <a:off x="2651" y="5781"/>
                      <a:ext cx="58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112" y="23"/>
                        </a:cxn>
                        <a:cxn ang="0">
                          <a:pos x="114" y="14"/>
                        </a:cxn>
                        <a:cxn ang="0">
                          <a:pos x="115" y="4"/>
                        </a:cxn>
                        <a:cxn ang="0">
                          <a:pos x="109" y="9"/>
                        </a:cxn>
                        <a:cxn ang="0">
                          <a:pos x="91" y="2"/>
                        </a:cxn>
                        <a:cxn ang="0">
                          <a:pos x="79" y="4"/>
                        </a:cxn>
                        <a:cxn ang="0">
                          <a:pos x="66" y="0"/>
                        </a:cxn>
                        <a:cxn ang="0">
                          <a:pos x="33" y="6"/>
                        </a:cxn>
                        <a:cxn ang="0">
                          <a:pos x="19" y="7"/>
                        </a:cxn>
                        <a:cxn ang="0">
                          <a:pos x="11" y="6"/>
                        </a:cxn>
                        <a:cxn ang="0">
                          <a:pos x="5" y="2"/>
                        </a:cxn>
                        <a:cxn ang="0">
                          <a:pos x="5" y="13"/>
                        </a:cxn>
                        <a:cxn ang="0">
                          <a:pos x="0" y="25"/>
                        </a:cxn>
                        <a:cxn ang="0">
                          <a:pos x="14" y="11"/>
                        </a:cxn>
                        <a:cxn ang="0">
                          <a:pos x="35" y="9"/>
                        </a:cxn>
                        <a:cxn ang="0">
                          <a:pos x="65" y="9"/>
                        </a:cxn>
                        <a:cxn ang="0">
                          <a:pos x="77" y="13"/>
                        </a:cxn>
                        <a:cxn ang="0">
                          <a:pos x="90" y="9"/>
                        </a:cxn>
                        <a:cxn ang="0">
                          <a:pos x="101" y="11"/>
                        </a:cxn>
                        <a:cxn ang="0">
                          <a:pos x="109" y="13"/>
                        </a:cxn>
                        <a:cxn ang="0">
                          <a:pos x="112" y="23"/>
                        </a:cxn>
                      </a:cxnLst>
                      <a:rect l="0" t="0" r="r" b="b"/>
                      <a:pathLst>
                        <a:path w="115" h="25">
                          <a:moveTo>
                            <a:pt x="112" y="23"/>
                          </a:moveTo>
                          <a:lnTo>
                            <a:pt x="114" y="14"/>
                          </a:lnTo>
                          <a:lnTo>
                            <a:pt x="115" y="4"/>
                          </a:lnTo>
                          <a:lnTo>
                            <a:pt x="109" y="9"/>
                          </a:lnTo>
                          <a:lnTo>
                            <a:pt x="91" y="2"/>
                          </a:lnTo>
                          <a:lnTo>
                            <a:pt x="79" y="4"/>
                          </a:lnTo>
                          <a:lnTo>
                            <a:pt x="66" y="0"/>
                          </a:lnTo>
                          <a:lnTo>
                            <a:pt x="33" y="6"/>
                          </a:lnTo>
                          <a:lnTo>
                            <a:pt x="19" y="7"/>
                          </a:lnTo>
                          <a:lnTo>
                            <a:pt x="11" y="6"/>
                          </a:lnTo>
                          <a:lnTo>
                            <a:pt x="5" y="2"/>
                          </a:lnTo>
                          <a:lnTo>
                            <a:pt x="5" y="13"/>
                          </a:lnTo>
                          <a:lnTo>
                            <a:pt x="0" y="25"/>
                          </a:lnTo>
                          <a:lnTo>
                            <a:pt x="14" y="11"/>
                          </a:lnTo>
                          <a:lnTo>
                            <a:pt x="35" y="9"/>
                          </a:lnTo>
                          <a:lnTo>
                            <a:pt x="65" y="9"/>
                          </a:lnTo>
                          <a:lnTo>
                            <a:pt x="77" y="13"/>
                          </a:lnTo>
                          <a:lnTo>
                            <a:pt x="90" y="9"/>
                          </a:lnTo>
                          <a:lnTo>
                            <a:pt x="101" y="11"/>
                          </a:lnTo>
                          <a:lnTo>
                            <a:pt x="109" y="13"/>
                          </a:lnTo>
                          <a:lnTo>
                            <a:pt x="112" y="23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64" name="Freeform 128"/>
                    <p:cNvSpPr>
                      <a:spLocks/>
                    </p:cNvSpPr>
                    <p:nvPr/>
                  </p:nvSpPr>
                  <p:spPr bwMode="auto">
                    <a:xfrm>
                      <a:off x="2670" y="5799"/>
                      <a:ext cx="28" cy="5"/>
                    </a:xfrm>
                    <a:custGeom>
                      <a:avLst/>
                      <a:gdLst/>
                      <a:ahLst/>
                      <a:cxnLst>
                        <a:cxn ang="0">
                          <a:pos x="55" y="2"/>
                        </a:cxn>
                        <a:cxn ang="0">
                          <a:pos x="41" y="4"/>
                        </a:cxn>
                        <a:cxn ang="0">
                          <a:pos x="30" y="4"/>
                        </a:cxn>
                        <a:cxn ang="0">
                          <a:pos x="0" y="0"/>
                        </a:cxn>
                        <a:cxn ang="0">
                          <a:pos x="25" y="11"/>
                        </a:cxn>
                        <a:cxn ang="0">
                          <a:pos x="42" y="7"/>
                        </a:cxn>
                        <a:cxn ang="0">
                          <a:pos x="55" y="2"/>
                        </a:cxn>
                      </a:cxnLst>
                      <a:rect l="0" t="0" r="r" b="b"/>
                      <a:pathLst>
                        <a:path w="55" h="11">
                          <a:moveTo>
                            <a:pt x="55" y="2"/>
                          </a:moveTo>
                          <a:lnTo>
                            <a:pt x="41" y="4"/>
                          </a:lnTo>
                          <a:lnTo>
                            <a:pt x="30" y="4"/>
                          </a:lnTo>
                          <a:lnTo>
                            <a:pt x="0" y="0"/>
                          </a:lnTo>
                          <a:lnTo>
                            <a:pt x="25" y="11"/>
                          </a:lnTo>
                          <a:lnTo>
                            <a:pt x="42" y="7"/>
                          </a:lnTo>
                          <a:lnTo>
                            <a:pt x="55" y="2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65" name="Freeform 129"/>
                    <p:cNvSpPr>
                      <a:spLocks/>
                    </p:cNvSpPr>
                    <p:nvPr/>
                  </p:nvSpPr>
                  <p:spPr bwMode="auto">
                    <a:xfrm>
                      <a:off x="2671" y="5822"/>
                      <a:ext cx="17" cy="11"/>
                    </a:xfrm>
                    <a:custGeom>
                      <a:avLst/>
                      <a:gdLst/>
                      <a:ahLst/>
                      <a:cxnLst>
                        <a:cxn ang="0">
                          <a:pos x="35" y="1"/>
                        </a:cxn>
                        <a:cxn ang="0">
                          <a:pos x="23" y="5"/>
                        </a:cxn>
                        <a:cxn ang="0">
                          <a:pos x="18" y="21"/>
                        </a:cxn>
                        <a:cxn ang="0">
                          <a:pos x="18" y="7"/>
                        </a:cxn>
                        <a:cxn ang="0">
                          <a:pos x="0" y="0"/>
                        </a:cxn>
                        <a:cxn ang="0">
                          <a:pos x="19" y="3"/>
                        </a:cxn>
                        <a:cxn ang="0">
                          <a:pos x="35" y="1"/>
                        </a:cxn>
                      </a:cxnLst>
                      <a:rect l="0" t="0" r="r" b="b"/>
                      <a:pathLst>
                        <a:path w="35" h="21">
                          <a:moveTo>
                            <a:pt x="35" y="1"/>
                          </a:moveTo>
                          <a:lnTo>
                            <a:pt x="23" y="5"/>
                          </a:lnTo>
                          <a:lnTo>
                            <a:pt x="18" y="21"/>
                          </a:lnTo>
                          <a:lnTo>
                            <a:pt x="18" y="7"/>
                          </a:lnTo>
                          <a:lnTo>
                            <a:pt x="0" y="0"/>
                          </a:lnTo>
                          <a:lnTo>
                            <a:pt x="19" y="3"/>
                          </a:lnTo>
                          <a:lnTo>
                            <a:pt x="35" y="1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66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2573" y="5667"/>
                      <a:ext cx="9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11" y="0"/>
                        </a:cxn>
                        <a:cxn ang="0">
                          <a:pos x="17" y="10"/>
                        </a:cxn>
                        <a:cxn ang="0">
                          <a:pos x="11" y="17"/>
                        </a:cxn>
                        <a:cxn ang="0">
                          <a:pos x="8" y="29"/>
                        </a:cxn>
                        <a:cxn ang="0">
                          <a:pos x="11" y="50"/>
                        </a:cxn>
                        <a:cxn ang="0">
                          <a:pos x="0" y="24"/>
                        </a:cxn>
                        <a:cxn ang="0">
                          <a:pos x="11" y="0"/>
                        </a:cxn>
                      </a:cxnLst>
                      <a:rect l="0" t="0" r="r" b="b"/>
                      <a:pathLst>
                        <a:path w="17" h="50">
                          <a:moveTo>
                            <a:pt x="11" y="0"/>
                          </a:moveTo>
                          <a:lnTo>
                            <a:pt x="17" y="10"/>
                          </a:lnTo>
                          <a:lnTo>
                            <a:pt x="11" y="17"/>
                          </a:lnTo>
                          <a:lnTo>
                            <a:pt x="8" y="29"/>
                          </a:lnTo>
                          <a:lnTo>
                            <a:pt x="11" y="50"/>
                          </a:lnTo>
                          <a:lnTo>
                            <a:pt x="0" y="24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67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2568" y="5653"/>
                      <a:ext cx="13" cy="41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26"/>
                        </a:cxn>
                        <a:cxn ang="0">
                          <a:pos x="25" y="15"/>
                        </a:cxn>
                        <a:cxn ang="0">
                          <a:pos x="20" y="1"/>
                        </a:cxn>
                        <a:cxn ang="0">
                          <a:pos x="11" y="0"/>
                        </a:cxn>
                        <a:cxn ang="0">
                          <a:pos x="3" y="8"/>
                        </a:cxn>
                        <a:cxn ang="0">
                          <a:pos x="0" y="33"/>
                        </a:cxn>
                        <a:cxn ang="0">
                          <a:pos x="1" y="66"/>
                        </a:cxn>
                        <a:cxn ang="0">
                          <a:pos x="11" y="80"/>
                        </a:cxn>
                        <a:cxn ang="0">
                          <a:pos x="4" y="59"/>
                        </a:cxn>
                        <a:cxn ang="0">
                          <a:pos x="4" y="26"/>
                        </a:cxn>
                        <a:cxn ang="0">
                          <a:pos x="7" y="7"/>
                        </a:cxn>
                        <a:cxn ang="0">
                          <a:pos x="15" y="8"/>
                        </a:cxn>
                        <a:cxn ang="0">
                          <a:pos x="23" y="26"/>
                        </a:cxn>
                      </a:cxnLst>
                      <a:rect l="0" t="0" r="r" b="b"/>
                      <a:pathLst>
                        <a:path w="25" h="80">
                          <a:moveTo>
                            <a:pt x="23" y="26"/>
                          </a:moveTo>
                          <a:lnTo>
                            <a:pt x="25" y="15"/>
                          </a:lnTo>
                          <a:lnTo>
                            <a:pt x="20" y="1"/>
                          </a:lnTo>
                          <a:lnTo>
                            <a:pt x="11" y="0"/>
                          </a:lnTo>
                          <a:lnTo>
                            <a:pt x="3" y="8"/>
                          </a:lnTo>
                          <a:lnTo>
                            <a:pt x="0" y="33"/>
                          </a:lnTo>
                          <a:lnTo>
                            <a:pt x="1" y="66"/>
                          </a:lnTo>
                          <a:lnTo>
                            <a:pt x="11" y="80"/>
                          </a:lnTo>
                          <a:lnTo>
                            <a:pt x="4" y="59"/>
                          </a:lnTo>
                          <a:lnTo>
                            <a:pt x="4" y="26"/>
                          </a:lnTo>
                          <a:lnTo>
                            <a:pt x="7" y="7"/>
                          </a:lnTo>
                          <a:lnTo>
                            <a:pt x="15" y="8"/>
                          </a:lnTo>
                          <a:lnTo>
                            <a:pt x="23" y="26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68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2572" y="5710"/>
                      <a:ext cx="10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"/>
                        </a:cxn>
                        <a:cxn ang="0">
                          <a:pos x="0" y="0"/>
                        </a:cxn>
                        <a:cxn ang="0">
                          <a:pos x="10" y="9"/>
                        </a:cxn>
                        <a:cxn ang="0">
                          <a:pos x="19" y="7"/>
                        </a:cxn>
                        <a:cxn ang="0">
                          <a:pos x="0" y="23"/>
                        </a:cxn>
                        <a:cxn ang="0">
                          <a:pos x="0" y="11"/>
                        </a:cxn>
                      </a:cxnLst>
                      <a:rect l="0" t="0" r="r" b="b"/>
                      <a:pathLst>
                        <a:path w="19" h="23">
                          <a:moveTo>
                            <a:pt x="0" y="11"/>
                          </a:moveTo>
                          <a:lnTo>
                            <a:pt x="0" y="0"/>
                          </a:lnTo>
                          <a:lnTo>
                            <a:pt x="10" y="9"/>
                          </a:lnTo>
                          <a:lnTo>
                            <a:pt x="19" y="7"/>
                          </a:lnTo>
                          <a:lnTo>
                            <a:pt x="0" y="23"/>
                          </a:lnTo>
                          <a:lnTo>
                            <a:pt x="0" y="11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69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2602" y="5710"/>
                      <a:ext cx="11" cy="1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1" y="15"/>
                        </a:cxn>
                        <a:cxn ang="0">
                          <a:pos x="22" y="34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2" h="34">
                          <a:moveTo>
                            <a:pt x="0" y="0"/>
                          </a:moveTo>
                          <a:lnTo>
                            <a:pt x="21" y="15"/>
                          </a:lnTo>
                          <a:lnTo>
                            <a:pt x="22" y="3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0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30" y="5663"/>
                      <a:ext cx="56" cy="36"/>
                      <a:chOff x="2630" y="5663"/>
                      <a:chExt cx="56" cy="36"/>
                    </a:xfrm>
                  </p:grpSpPr>
                  <p:sp>
                    <p:nvSpPr>
                      <p:cNvPr id="116871" name="Freeform 1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41" y="5680"/>
                        <a:ext cx="32" cy="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3" y="7"/>
                          </a:cxn>
                          <a:cxn ang="0">
                            <a:pos x="64" y="16"/>
                          </a:cxn>
                          <a:cxn ang="0">
                            <a:pos x="58" y="18"/>
                          </a:cxn>
                          <a:cxn ang="0">
                            <a:pos x="53" y="23"/>
                          </a:cxn>
                          <a:cxn ang="0">
                            <a:pos x="50" y="32"/>
                          </a:cxn>
                          <a:cxn ang="0">
                            <a:pos x="42" y="39"/>
                          </a:cxn>
                          <a:cxn ang="0">
                            <a:pos x="48" y="30"/>
                          </a:cxn>
                          <a:cxn ang="0">
                            <a:pos x="48" y="23"/>
                          </a:cxn>
                          <a:cxn ang="0">
                            <a:pos x="37" y="28"/>
                          </a:cxn>
                          <a:cxn ang="0">
                            <a:pos x="26" y="25"/>
                          </a:cxn>
                          <a:cxn ang="0">
                            <a:pos x="18" y="21"/>
                          </a:cxn>
                          <a:cxn ang="0">
                            <a:pos x="9" y="12"/>
                          </a:cxn>
                          <a:cxn ang="0">
                            <a:pos x="0" y="11"/>
                          </a:cxn>
                          <a:cxn ang="0">
                            <a:pos x="12" y="2"/>
                          </a:cxn>
                          <a:cxn ang="0">
                            <a:pos x="25" y="0"/>
                          </a:cxn>
                          <a:cxn ang="0">
                            <a:pos x="34" y="0"/>
                          </a:cxn>
                          <a:cxn ang="0">
                            <a:pos x="45" y="2"/>
                          </a:cxn>
                          <a:cxn ang="0">
                            <a:pos x="53" y="7"/>
                          </a:cxn>
                        </a:cxnLst>
                        <a:rect l="0" t="0" r="r" b="b"/>
                        <a:pathLst>
                          <a:path w="64" h="39">
                            <a:moveTo>
                              <a:pt x="53" y="7"/>
                            </a:moveTo>
                            <a:lnTo>
                              <a:pt x="64" y="16"/>
                            </a:lnTo>
                            <a:lnTo>
                              <a:pt x="58" y="18"/>
                            </a:lnTo>
                            <a:lnTo>
                              <a:pt x="53" y="23"/>
                            </a:lnTo>
                            <a:lnTo>
                              <a:pt x="50" y="32"/>
                            </a:lnTo>
                            <a:lnTo>
                              <a:pt x="42" y="39"/>
                            </a:lnTo>
                            <a:lnTo>
                              <a:pt x="48" y="30"/>
                            </a:lnTo>
                            <a:lnTo>
                              <a:pt x="48" y="23"/>
                            </a:lnTo>
                            <a:lnTo>
                              <a:pt x="37" y="28"/>
                            </a:lnTo>
                            <a:lnTo>
                              <a:pt x="26" y="25"/>
                            </a:lnTo>
                            <a:lnTo>
                              <a:pt x="18" y="21"/>
                            </a:lnTo>
                            <a:lnTo>
                              <a:pt x="9" y="12"/>
                            </a:lnTo>
                            <a:lnTo>
                              <a:pt x="0" y="11"/>
                            </a:lnTo>
                            <a:lnTo>
                              <a:pt x="12" y="2"/>
                            </a:lnTo>
                            <a:lnTo>
                              <a:pt x="25" y="0"/>
                            </a:lnTo>
                            <a:lnTo>
                              <a:pt x="34" y="0"/>
                            </a:lnTo>
                            <a:lnTo>
                              <a:pt x="45" y="2"/>
                            </a:lnTo>
                            <a:lnTo>
                              <a:pt x="53" y="7"/>
                            </a:lnTo>
                            <a:close/>
                          </a:path>
                        </a:pathLst>
                      </a:cu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6872" name="Freeform 1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30" y="5663"/>
                        <a:ext cx="56" cy="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12" y="23"/>
                          </a:cxn>
                          <a:cxn ang="0">
                            <a:pos x="100" y="37"/>
                          </a:cxn>
                          <a:cxn ang="0">
                            <a:pos x="73" y="21"/>
                          </a:cxn>
                          <a:cxn ang="0">
                            <a:pos x="41" y="12"/>
                          </a:cxn>
                          <a:cxn ang="0">
                            <a:pos x="0" y="14"/>
                          </a:cxn>
                          <a:cxn ang="0">
                            <a:pos x="35" y="5"/>
                          </a:cxn>
                          <a:cxn ang="0">
                            <a:pos x="26" y="0"/>
                          </a:cxn>
                          <a:cxn ang="0">
                            <a:pos x="48" y="2"/>
                          </a:cxn>
                          <a:cxn ang="0">
                            <a:pos x="65" y="9"/>
                          </a:cxn>
                          <a:cxn ang="0">
                            <a:pos x="57" y="2"/>
                          </a:cxn>
                          <a:cxn ang="0">
                            <a:pos x="76" y="7"/>
                          </a:cxn>
                          <a:cxn ang="0">
                            <a:pos x="89" y="16"/>
                          </a:cxn>
                          <a:cxn ang="0">
                            <a:pos x="86" y="7"/>
                          </a:cxn>
                          <a:cxn ang="0">
                            <a:pos x="112" y="23"/>
                          </a:cxn>
                        </a:cxnLst>
                        <a:rect l="0" t="0" r="r" b="b"/>
                        <a:pathLst>
                          <a:path w="112" h="37">
                            <a:moveTo>
                              <a:pt x="112" y="23"/>
                            </a:moveTo>
                            <a:lnTo>
                              <a:pt x="100" y="37"/>
                            </a:lnTo>
                            <a:lnTo>
                              <a:pt x="73" y="21"/>
                            </a:lnTo>
                            <a:lnTo>
                              <a:pt x="41" y="12"/>
                            </a:lnTo>
                            <a:lnTo>
                              <a:pt x="0" y="14"/>
                            </a:lnTo>
                            <a:lnTo>
                              <a:pt x="35" y="5"/>
                            </a:lnTo>
                            <a:lnTo>
                              <a:pt x="26" y="0"/>
                            </a:lnTo>
                            <a:lnTo>
                              <a:pt x="48" y="2"/>
                            </a:lnTo>
                            <a:lnTo>
                              <a:pt x="65" y="9"/>
                            </a:lnTo>
                            <a:lnTo>
                              <a:pt x="57" y="2"/>
                            </a:lnTo>
                            <a:lnTo>
                              <a:pt x="76" y="7"/>
                            </a:lnTo>
                            <a:lnTo>
                              <a:pt x="89" y="16"/>
                            </a:lnTo>
                            <a:lnTo>
                              <a:pt x="86" y="7"/>
                            </a:lnTo>
                            <a:lnTo>
                              <a:pt x="112" y="23"/>
                            </a:lnTo>
                            <a:close/>
                          </a:path>
                        </a:pathLst>
                      </a:cu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6873" name="Freeform 1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63" y="5685"/>
                        <a:ext cx="5" cy="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0"/>
                          </a:cxn>
                          <a:cxn ang="0">
                            <a:pos x="11" y="5"/>
                          </a:cxn>
                          <a:cxn ang="0">
                            <a:pos x="0" y="10"/>
                          </a:cxn>
                          <a:cxn ang="0">
                            <a:pos x="3" y="5"/>
                          </a:cxn>
                          <a:cxn ang="0">
                            <a:pos x="4" y="0"/>
                          </a:cxn>
                        </a:cxnLst>
                        <a:rect l="0" t="0" r="r" b="b"/>
                        <a:pathLst>
                          <a:path w="11" h="10">
                            <a:moveTo>
                              <a:pt x="4" y="0"/>
                            </a:moveTo>
                            <a:lnTo>
                              <a:pt x="11" y="5"/>
                            </a:lnTo>
                            <a:lnTo>
                              <a:pt x="0" y="10"/>
                            </a:lnTo>
                            <a:lnTo>
                              <a:pt x="3" y="5"/>
                            </a:lnTo>
                            <a:lnTo>
                              <a:pt x="4" y="0"/>
                            </a:lnTo>
                            <a:close/>
                          </a:path>
                        </a:pathLst>
                      </a:custGeom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6874" name="Freeform 1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45" y="5676"/>
                        <a:ext cx="26" cy="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2" y="14"/>
                          </a:cxn>
                          <a:cxn ang="0">
                            <a:pos x="38" y="4"/>
                          </a:cxn>
                          <a:cxn ang="0">
                            <a:pos x="24" y="2"/>
                          </a:cxn>
                          <a:cxn ang="0">
                            <a:pos x="11" y="4"/>
                          </a:cxn>
                          <a:cxn ang="0">
                            <a:pos x="0" y="7"/>
                          </a:cxn>
                          <a:cxn ang="0">
                            <a:pos x="13" y="2"/>
                          </a:cxn>
                          <a:cxn ang="0">
                            <a:pos x="27" y="0"/>
                          </a:cxn>
                          <a:cxn ang="0">
                            <a:pos x="35" y="0"/>
                          </a:cxn>
                          <a:cxn ang="0">
                            <a:pos x="43" y="4"/>
                          </a:cxn>
                          <a:cxn ang="0">
                            <a:pos x="52" y="14"/>
                          </a:cxn>
                        </a:cxnLst>
                        <a:rect l="0" t="0" r="r" b="b"/>
                        <a:pathLst>
                          <a:path w="52" h="14">
                            <a:moveTo>
                              <a:pt x="52" y="14"/>
                            </a:moveTo>
                            <a:lnTo>
                              <a:pt x="38" y="4"/>
                            </a:lnTo>
                            <a:lnTo>
                              <a:pt x="24" y="2"/>
                            </a:lnTo>
                            <a:lnTo>
                              <a:pt x="11" y="4"/>
                            </a:lnTo>
                            <a:lnTo>
                              <a:pt x="0" y="7"/>
                            </a:lnTo>
                            <a:lnTo>
                              <a:pt x="13" y="2"/>
                            </a:lnTo>
                            <a:lnTo>
                              <a:pt x="27" y="0"/>
                            </a:lnTo>
                            <a:lnTo>
                              <a:pt x="35" y="0"/>
                            </a:lnTo>
                            <a:lnTo>
                              <a:pt x="43" y="4"/>
                            </a:lnTo>
                            <a:lnTo>
                              <a:pt x="52" y="14"/>
                            </a:lnTo>
                            <a:close/>
                          </a:path>
                        </a:pathLst>
                      </a:cu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1" name="Group 1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02" y="5667"/>
                      <a:ext cx="34" cy="36"/>
                      <a:chOff x="2702" y="5667"/>
                      <a:chExt cx="34" cy="36"/>
                    </a:xfrm>
                  </p:grpSpPr>
                  <p:sp>
                    <p:nvSpPr>
                      <p:cNvPr id="116876" name="Freeform 1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08" y="5685"/>
                        <a:ext cx="23" cy="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7" y="10"/>
                          </a:cxn>
                          <a:cxn ang="0">
                            <a:pos x="41" y="14"/>
                          </a:cxn>
                          <a:cxn ang="0">
                            <a:pos x="34" y="21"/>
                          </a:cxn>
                          <a:cxn ang="0">
                            <a:pos x="22" y="21"/>
                          </a:cxn>
                          <a:cxn ang="0">
                            <a:pos x="12" y="19"/>
                          </a:cxn>
                          <a:cxn ang="0">
                            <a:pos x="14" y="24"/>
                          </a:cxn>
                          <a:cxn ang="0">
                            <a:pos x="20" y="36"/>
                          </a:cxn>
                          <a:cxn ang="0">
                            <a:pos x="11" y="28"/>
                          </a:cxn>
                          <a:cxn ang="0">
                            <a:pos x="4" y="21"/>
                          </a:cxn>
                          <a:cxn ang="0">
                            <a:pos x="1" y="14"/>
                          </a:cxn>
                          <a:cxn ang="0">
                            <a:pos x="0" y="5"/>
                          </a:cxn>
                          <a:cxn ang="0">
                            <a:pos x="6" y="3"/>
                          </a:cxn>
                          <a:cxn ang="0">
                            <a:pos x="15" y="0"/>
                          </a:cxn>
                          <a:cxn ang="0">
                            <a:pos x="25" y="0"/>
                          </a:cxn>
                          <a:cxn ang="0">
                            <a:pos x="37" y="3"/>
                          </a:cxn>
                          <a:cxn ang="0">
                            <a:pos x="47" y="10"/>
                          </a:cxn>
                        </a:cxnLst>
                        <a:rect l="0" t="0" r="r" b="b"/>
                        <a:pathLst>
                          <a:path w="47" h="36">
                            <a:moveTo>
                              <a:pt x="47" y="10"/>
                            </a:moveTo>
                            <a:lnTo>
                              <a:pt x="41" y="14"/>
                            </a:lnTo>
                            <a:lnTo>
                              <a:pt x="34" y="21"/>
                            </a:lnTo>
                            <a:lnTo>
                              <a:pt x="22" y="21"/>
                            </a:lnTo>
                            <a:lnTo>
                              <a:pt x="12" y="19"/>
                            </a:lnTo>
                            <a:lnTo>
                              <a:pt x="14" y="24"/>
                            </a:lnTo>
                            <a:lnTo>
                              <a:pt x="20" y="36"/>
                            </a:lnTo>
                            <a:lnTo>
                              <a:pt x="11" y="28"/>
                            </a:lnTo>
                            <a:lnTo>
                              <a:pt x="4" y="21"/>
                            </a:lnTo>
                            <a:lnTo>
                              <a:pt x="1" y="14"/>
                            </a:lnTo>
                            <a:lnTo>
                              <a:pt x="0" y="5"/>
                            </a:lnTo>
                            <a:lnTo>
                              <a:pt x="6" y="3"/>
                            </a:lnTo>
                            <a:lnTo>
                              <a:pt x="15" y="0"/>
                            </a:lnTo>
                            <a:lnTo>
                              <a:pt x="25" y="0"/>
                            </a:lnTo>
                            <a:lnTo>
                              <a:pt x="37" y="3"/>
                            </a:lnTo>
                            <a:lnTo>
                              <a:pt x="47" y="10"/>
                            </a:lnTo>
                            <a:close/>
                          </a:path>
                        </a:pathLst>
                      </a:cu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6877" name="Freeform 1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02" y="5667"/>
                        <a:ext cx="34" cy="3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7" y="7"/>
                          </a:cxn>
                          <a:cxn ang="0">
                            <a:pos x="48" y="3"/>
                          </a:cxn>
                          <a:cxn ang="0">
                            <a:pos x="42" y="0"/>
                          </a:cxn>
                          <a:cxn ang="0">
                            <a:pos x="29" y="5"/>
                          </a:cxn>
                          <a:cxn ang="0">
                            <a:pos x="34" y="1"/>
                          </a:cxn>
                          <a:cxn ang="0">
                            <a:pos x="23" y="3"/>
                          </a:cxn>
                          <a:cxn ang="0">
                            <a:pos x="14" y="10"/>
                          </a:cxn>
                          <a:cxn ang="0">
                            <a:pos x="14" y="5"/>
                          </a:cxn>
                          <a:cxn ang="0">
                            <a:pos x="7" y="14"/>
                          </a:cxn>
                          <a:cxn ang="0">
                            <a:pos x="1" y="10"/>
                          </a:cxn>
                          <a:cxn ang="0">
                            <a:pos x="0" y="21"/>
                          </a:cxn>
                          <a:cxn ang="0">
                            <a:pos x="1" y="29"/>
                          </a:cxn>
                          <a:cxn ang="0">
                            <a:pos x="3" y="47"/>
                          </a:cxn>
                          <a:cxn ang="0">
                            <a:pos x="4" y="63"/>
                          </a:cxn>
                          <a:cxn ang="0">
                            <a:pos x="7" y="54"/>
                          </a:cxn>
                          <a:cxn ang="0">
                            <a:pos x="4" y="33"/>
                          </a:cxn>
                          <a:cxn ang="0">
                            <a:pos x="9" y="26"/>
                          </a:cxn>
                          <a:cxn ang="0">
                            <a:pos x="17" y="21"/>
                          </a:cxn>
                          <a:cxn ang="0">
                            <a:pos x="29" y="15"/>
                          </a:cxn>
                          <a:cxn ang="0">
                            <a:pos x="47" y="10"/>
                          </a:cxn>
                          <a:cxn ang="0">
                            <a:pos x="67" y="7"/>
                          </a:cxn>
                        </a:cxnLst>
                        <a:rect l="0" t="0" r="r" b="b"/>
                        <a:pathLst>
                          <a:path w="67" h="63">
                            <a:moveTo>
                              <a:pt x="67" y="7"/>
                            </a:moveTo>
                            <a:lnTo>
                              <a:pt x="48" y="3"/>
                            </a:lnTo>
                            <a:lnTo>
                              <a:pt x="42" y="0"/>
                            </a:lnTo>
                            <a:lnTo>
                              <a:pt x="29" y="5"/>
                            </a:lnTo>
                            <a:lnTo>
                              <a:pt x="34" y="1"/>
                            </a:lnTo>
                            <a:lnTo>
                              <a:pt x="23" y="3"/>
                            </a:lnTo>
                            <a:lnTo>
                              <a:pt x="14" y="10"/>
                            </a:lnTo>
                            <a:lnTo>
                              <a:pt x="14" y="5"/>
                            </a:lnTo>
                            <a:lnTo>
                              <a:pt x="7" y="14"/>
                            </a:lnTo>
                            <a:lnTo>
                              <a:pt x="1" y="10"/>
                            </a:lnTo>
                            <a:lnTo>
                              <a:pt x="0" y="21"/>
                            </a:lnTo>
                            <a:lnTo>
                              <a:pt x="1" y="29"/>
                            </a:lnTo>
                            <a:lnTo>
                              <a:pt x="3" y="47"/>
                            </a:lnTo>
                            <a:lnTo>
                              <a:pt x="4" y="63"/>
                            </a:lnTo>
                            <a:lnTo>
                              <a:pt x="7" y="54"/>
                            </a:lnTo>
                            <a:lnTo>
                              <a:pt x="4" y="33"/>
                            </a:lnTo>
                            <a:lnTo>
                              <a:pt x="9" y="26"/>
                            </a:lnTo>
                            <a:lnTo>
                              <a:pt x="17" y="21"/>
                            </a:lnTo>
                            <a:lnTo>
                              <a:pt x="29" y="15"/>
                            </a:lnTo>
                            <a:lnTo>
                              <a:pt x="47" y="10"/>
                            </a:lnTo>
                            <a:lnTo>
                              <a:pt x="67" y="7"/>
                            </a:lnTo>
                            <a:close/>
                          </a:path>
                        </a:pathLst>
                      </a:cu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6878" name="Freeform 1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22" y="5688"/>
                        <a:ext cx="5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1" y="3"/>
                          </a:cxn>
                          <a:cxn ang="0">
                            <a:pos x="6" y="8"/>
                          </a:cxn>
                          <a:cxn ang="0">
                            <a:pos x="0" y="10"/>
                          </a:cxn>
                          <a:cxn ang="0">
                            <a:pos x="5" y="7"/>
                          </a:cxn>
                          <a:cxn ang="0">
                            <a:pos x="3" y="0"/>
                          </a:cxn>
                          <a:cxn ang="0">
                            <a:pos x="11" y="3"/>
                          </a:cxn>
                        </a:cxnLst>
                        <a:rect l="0" t="0" r="r" b="b"/>
                        <a:pathLst>
                          <a:path w="11" h="10">
                            <a:moveTo>
                              <a:pt x="11" y="3"/>
                            </a:moveTo>
                            <a:lnTo>
                              <a:pt x="6" y="8"/>
                            </a:lnTo>
                            <a:lnTo>
                              <a:pt x="0" y="10"/>
                            </a:lnTo>
                            <a:lnTo>
                              <a:pt x="5" y="7"/>
                            </a:lnTo>
                            <a:lnTo>
                              <a:pt x="3" y="0"/>
                            </a:lnTo>
                            <a:lnTo>
                              <a:pt x="11" y="3"/>
                            </a:lnTo>
                            <a:close/>
                          </a:path>
                        </a:pathLst>
                      </a:custGeom>
                      <a:blipFill dpi="0" rotWithShape="0">
                        <a:blip r:embed="rId4"/>
                        <a:srcRect/>
                        <a:tile tx="0" ty="0" sx="100000" sy="100000" flip="none" algn="tl"/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6879" name="Freeform 1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09" y="5680"/>
                        <a:ext cx="22" cy="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0"/>
                          </a:cxn>
                          <a:cxn ang="0">
                            <a:pos x="6" y="7"/>
                          </a:cxn>
                          <a:cxn ang="0">
                            <a:pos x="15" y="5"/>
                          </a:cxn>
                          <a:cxn ang="0">
                            <a:pos x="22" y="3"/>
                          </a:cxn>
                          <a:cxn ang="0">
                            <a:pos x="27" y="5"/>
                          </a:cxn>
                          <a:cxn ang="0">
                            <a:pos x="42" y="14"/>
                          </a:cxn>
                          <a:cxn ang="0">
                            <a:pos x="30" y="3"/>
                          </a:cxn>
                          <a:cxn ang="0">
                            <a:pos x="22" y="0"/>
                          </a:cxn>
                          <a:cxn ang="0">
                            <a:pos x="12" y="0"/>
                          </a:cxn>
                          <a:cxn ang="0">
                            <a:pos x="4" y="5"/>
                          </a:cxn>
                          <a:cxn ang="0">
                            <a:pos x="0" y="10"/>
                          </a:cxn>
                        </a:cxnLst>
                        <a:rect l="0" t="0" r="r" b="b"/>
                        <a:pathLst>
                          <a:path w="42" h="14">
                            <a:moveTo>
                              <a:pt x="0" y="10"/>
                            </a:moveTo>
                            <a:lnTo>
                              <a:pt x="6" y="7"/>
                            </a:lnTo>
                            <a:lnTo>
                              <a:pt x="15" y="5"/>
                            </a:lnTo>
                            <a:lnTo>
                              <a:pt x="22" y="3"/>
                            </a:lnTo>
                            <a:lnTo>
                              <a:pt x="27" y="5"/>
                            </a:lnTo>
                            <a:lnTo>
                              <a:pt x="42" y="14"/>
                            </a:lnTo>
                            <a:lnTo>
                              <a:pt x="30" y="3"/>
                            </a:lnTo>
                            <a:lnTo>
                              <a:pt x="22" y="0"/>
                            </a:lnTo>
                            <a:lnTo>
                              <a:pt x="12" y="0"/>
                            </a:lnTo>
                            <a:lnTo>
                              <a:pt x="4" y="5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16880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2669" y="5739"/>
                      <a:ext cx="40" cy="24"/>
                    </a:xfrm>
                    <a:custGeom>
                      <a:avLst/>
                      <a:gdLst/>
                      <a:ahLst/>
                      <a:cxnLst>
                        <a:cxn ang="0">
                          <a:pos x="73" y="2"/>
                        </a:cxn>
                        <a:cxn ang="0">
                          <a:pos x="73" y="9"/>
                        </a:cxn>
                        <a:cxn ang="0">
                          <a:pos x="71" y="20"/>
                        </a:cxn>
                        <a:cxn ang="0">
                          <a:pos x="67" y="25"/>
                        </a:cxn>
                        <a:cxn ang="0">
                          <a:pos x="60" y="27"/>
                        </a:cxn>
                        <a:cxn ang="0">
                          <a:pos x="46" y="27"/>
                        </a:cxn>
                        <a:cxn ang="0">
                          <a:pos x="35" y="23"/>
                        </a:cxn>
                        <a:cxn ang="0">
                          <a:pos x="29" y="16"/>
                        </a:cxn>
                        <a:cxn ang="0">
                          <a:pos x="21" y="13"/>
                        </a:cxn>
                        <a:cxn ang="0">
                          <a:pos x="11" y="14"/>
                        </a:cxn>
                        <a:cxn ang="0">
                          <a:pos x="5" y="11"/>
                        </a:cxn>
                        <a:cxn ang="0">
                          <a:pos x="0" y="0"/>
                        </a:cxn>
                        <a:cxn ang="0">
                          <a:pos x="2" y="14"/>
                        </a:cxn>
                        <a:cxn ang="0">
                          <a:pos x="8" y="18"/>
                        </a:cxn>
                        <a:cxn ang="0">
                          <a:pos x="19" y="23"/>
                        </a:cxn>
                        <a:cxn ang="0">
                          <a:pos x="27" y="27"/>
                        </a:cxn>
                        <a:cxn ang="0">
                          <a:pos x="38" y="35"/>
                        </a:cxn>
                        <a:cxn ang="0">
                          <a:pos x="48" y="42"/>
                        </a:cxn>
                        <a:cxn ang="0">
                          <a:pos x="54" y="46"/>
                        </a:cxn>
                        <a:cxn ang="0">
                          <a:pos x="63" y="48"/>
                        </a:cxn>
                        <a:cxn ang="0">
                          <a:pos x="68" y="44"/>
                        </a:cxn>
                        <a:cxn ang="0">
                          <a:pos x="73" y="37"/>
                        </a:cxn>
                        <a:cxn ang="0">
                          <a:pos x="76" y="27"/>
                        </a:cxn>
                        <a:cxn ang="0">
                          <a:pos x="79" y="14"/>
                        </a:cxn>
                        <a:cxn ang="0">
                          <a:pos x="73" y="2"/>
                        </a:cxn>
                      </a:cxnLst>
                      <a:rect l="0" t="0" r="r" b="b"/>
                      <a:pathLst>
                        <a:path w="79" h="48">
                          <a:moveTo>
                            <a:pt x="73" y="2"/>
                          </a:moveTo>
                          <a:lnTo>
                            <a:pt x="73" y="9"/>
                          </a:lnTo>
                          <a:lnTo>
                            <a:pt x="71" y="20"/>
                          </a:lnTo>
                          <a:lnTo>
                            <a:pt x="67" y="25"/>
                          </a:lnTo>
                          <a:lnTo>
                            <a:pt x="60" y="27"/>
                          </a:lnTo>
                          <a:lnTo>
                            <a:pt x="46" y="27"/>
                          </a:lnTo>
                          <a:lnTo>
                            <a:pt x="35" y="23"/>
                          </a:lnTo>
                          <a:lnTo>
                            <a:pt x="29" y="16"/>
                          </a:lnTo>
                          <a:lnTo>
                            <a:pt x="21" y="13"/>
                          </a:lnTo>
                          <a:lnTo>
                            <a:pt x="11" y="14"/>
                          </a:lnTo>
                          <a:lnTo>
                            <a:pt x="5" y="11"/>
                          </a:lnTo>
                          <a:lnTo>
                            <a:pt x="0" y="0"/>
                          </a:lnTo>
                          <a:lnTo>
                            <a:pt x="2" y="14"/>
                          </a:lnTo>
                          <a:lnTo>
                            <a:pt x="8" y="18"/>
                          </a:lnTo>
                          <a:lnTo>
                            <a:pt x="19" y="23"/>
                          </a:lnTo>
                          <a:lnTo>
                            <a:pt x="27" y="27"/>
                          </a:lnTo>
                          <a:lnTo>
                            <a:pt x="38" y="35"/>
                          </a:lnTo>
                          <a:lnTo>
                            <a:pt x="48" y="42"/>
                          </a:lnTo>
                          <a:lnTo>
                            <a:pt x="54" y="46"/>
                          </a:lnTo>
                          <a:lnTo>
                            <a:pt x="63" y="48"/>
                          </a:lnTo>
                          <a:lnTo>
                            <a:pt x="68" y="44"/>
                          </a:lnTo>
                          <a:lnTo>
                            <a:pt x="73" y="37"/>
                          </a:lnTo>
                          <a:lnTo>
                            <a:pt x="76" y="27"/>
                          </a:lnTo>
                          <a:lnTo>
                            <a:pt x="79" y="14"/>
                          </a:lnTo>
                          <a:lnTo>
                            <a:pt x="73" y="2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6881" name="Freeform 145"/>
                  <p:cNvSpPr>
                    <a:spLocks/>
                  </p:cNvSpPr>
                  <p:nvPr/>
                </p:nvSpPr>
                <p:spPr bwMode="auto">
                  <a:xfrm>
                    <a:off x="2549" y="5516"/>
                    <a:ext cx="194" cy="123"/>
                  </a:xfrm>
                  <a:custGeom>
                    <a:avLst/>
                    <a:gdLst/>
                    <a:ahLst/>
                    <a:cxnLst>
                      <a:cxn ang="0">
                        <a:pos x="388" y="147"/>
                      </a:cxn>
                      <a:cxn ang="0">
                        <a:pos x="351" y="164"/>
                      </a:cxn>
                      <a:cxn ang="0">
                        <a:pos x="310" y="163"/>
                      </a:cxn>
                      <a:cxn ang="0">
                        <a:pos x="271" y="168"/>
                      </a:cxn>
                      <a:cxn ang="0">
                        <a:pos x="197" y="208"/>
                      </a:cxn>
                      <a:cxn ang="0">
                        <a:pos x="149" y="233"/>
                      </a:cxn>
                      <a:cxn ang="0">
                        <a:pos x="85" y="245"/>
                      </a:cxn>
                      <a:cxn ang="0">
                        <a:pos x="42" y="243"/>
                      </a:cxn>
                      <a:cxn ang="0">
                        <a:pos x="101" y="233"/>
                      </a:cxn>
                      <a:cxn ang="0">
                        <a:pos x="127" y="224"/>
                      </a:cxn>
                      <a:cxn ang="0">
                        <a:pos x="176" y="189"/>
                      </a:cxn>
                      <a:cxn ang="0">
                        <a:pos x="138" y="203"/>
                      </a:cxn>
                      <a:cxn ang="0">
                        <a:pos x="99" y="224"/>
                      </a:cxn>
                      <a:cxn ang="0">
                        <a:pos x="52" y="233"/>
                      </a:cxn>
                      <a:cxn ang="0">
                        <a:pos x="15" y="236"/>
                      </a:cxn>
                      <a:cxn ang="0">
                        <a:pos x="49" y="203"/>
                      </a:cxn>
                      <a:cxn ang="0">
                        <a:pos x="85" y="161"/>
                      </a:cxn>
                      <a:cxn ang="0">
                        <a:pos x="137" y="126"/>
                      </a:cxn>
                      <a:cxn ang="0">
                        <a:pos x="167" y="115"/>
                      </a:cxn>
                      <a:cxn ang="0">
                        <a:pos x="129" y="121"/>
                      </a:cxn>
                      <a:cxn ang="0">
                        <a:pos x="99" y="135"/>
                      </a:cxn>
                      <a:cxn ang="0">
                        <a:pos x="61" y="168"/>
                      </a:cxn>
                      <a:cxn ang="0">
                        <a:pos x="14" y="227"/>
                      </a:cxn>
                      <a:cxn ang="0">
                        <a:pos x="19" y="178"/>
                      </a:cxn>
                      <a:cxn ang="0">
                        <a:pos x="30" y="140"/>
                      </a:cxn>
                      <a:cxn ang="0">
                        <a:pos x="52" y="103"/>
                      </a:cxn>
                      <a:cxn ang="0">
                        <a:pos x="25" y="135"/>
                      </a:cxn>
                      <a:cxn ang="0">
                        <a:pos x="15" y="173"/>
                      </a:cxn>
                      <a:cxn ang="0">
                        <a:pos x="11" y="226"/>
                      </a:cxn>
                      <a:cxn ang="0">
                        <a:pos x="8" y="247"/>
                      </a:cxn>
                      <a:cxn ang="0">
                        <a:pos x="0" y="219"/>
                      </a:cxn>
                      <a:cxn ang="0">
                        <a:pos x="0" y="156"/>
                      </a:cxn>
                      <a:cxn ang="0">
                        <a:pos x="23" y="98"/>
                      </a:cxn>
                      <a:cxn ang="0">
                        <a:pos x="56" y="52"/>
                      </a:cxn>
                      <a:cxn ang="0">
                        <a:pos x="112" y="17"/>
                      </a:cxn>
                      <a:cxn ang="0">
                        <a:pos x="142" y="7"/>
                      </a:cxn>
                      <a:cxn ang="0">
                        <a:pos x="206" y="2"/>
                      </a:cxn>
                      <a:cxn ang="0">
                        <a:pos x="250" y="0"/>
                      </a:cxn>
                      <a:cxn ang="0">
                        <a:pos x="279" y="5"/>
                      </a:cxn>
                      <a:cxn ang="0">
                        <a:pos x="306" y="26"/>
                      </a:cxn>
                      <a:cxn ang="0">
                        <a:pos x="326" y="47"/>
                      </a:cxn>
                      <a:cxn ang="0">
                        <a:pos x="332" y="65"/>
                      </a:cxn>
                      <a:cxn ang="0">
                        <a:pos x="310" y="58"/>
                      </a:cxn>
                      <a:cxn ang="0">
                        <a:pos x="277" y="49"/>
                      </a:cxn>
                      <a:cxn ang="0">
                        <a:pos x="222" y="58"/>
                      </a:cxn>
                      <a:cxn ang="0">
                        <a:pos x="272" y="54"/>
                      </a:cxn>
                      <a:cxn ang="0">
                        <a:pos x="315" y="68"/>
                      </a:cxn>
                      <a:cxn ang="0">
                        <a:pos x="343" y="79"/>
                      </a:cxn>
                      <a:cxn ang="0">
                        <a:pos x="372" y="100"/>
                      </a:cxn>
                      <a:cxn ang="0">
                        <a:pos x="375" y="112"/>
                      </a:cxn>
                      <a:cxn ang="0">
                        <a:pos x="315" y="91"/>
                      </a:cxn>
                      <a:cxn ang="0">
                        <a:pos x="257" y="105"/>
                      </a:cxn>
                      <a:cxn ang="0">
                        <a:pos x="230" y="129"/>
                      </a:cxn>
                      <a:cxn ang="0">
                        <a:pos x="195" y="136"/>
                      </a:cxn>
                      <a:cxn ang="0">
                        <a:pos x="257" y="126"/>
                      </a:cxn>
                      <a:cxn ang="0">
                        <a:pos x="290" y="108"/>
                      </a:cxn>
                      <a:cxn ang="0">
                        <a:pos x="329" y="110"/>
                      </a:cxn>
                      <a:cxn ang="0">
                        <a:pos x="364" y="114"/>
                      </a:cxn>
                      <a:cxn ang="0">
                        <a:pos x="383" y="124"/>
                      </a:cxn>
                      <a:cxn ang="0">
                        <a:pos x="388" y="147"/>
                      </a:cxn>
                    </a:cxnLst>
                    <a:rect l="0" t="0" r="r" b="b"/>
                    <a:pathLst>
                      <a:path w="388" h="247">
                        <a:moveTo>
                          <a:pt x="388" y="147"/>
                        </a:moveTo>
                        <a:lnTo>
                          <a:pt x="351" y="164"/>
                        </a:lnTo>
                        <a:lnTo>
                          <a:pt x="310" y="163"/>
                        </a:lnTo>
                        <a:lnTo>
                          <a:pt x="271" y="168"/>
                        </a:lnTo>
                        <a:lnTo>
                          <a:pt x="197" y="208"/>
                        </a:lnTo>
                        <a:lnTo>
                          <a:pt x="149" y="233"/>
                        </a:lnTo>
                        <a:lnTo>
                          <a:pt x="85" y="245"/>
                        </a:lnTo>
                        <a:lnTo>
                          <a:pt x="42" y="243"/>
                        </a:lnTo>
                        <a:lnTo>
                          <a:pt x="101" y="233"/>
                        </a:lnTo>
                        <a:lnTo>
                          <a:pt x="127" y="224"/>
                        </a:lnTo>
                        <a:lnTo>
                          <a:pt x="176" y="189"/>
                        </a:lnTo>
                        <a:lnTo>
                          <a:pt x="138" y="203"/>
                        </a:lnTo>
                        <a:lnTo>
                          <a:pt x="99" y="224"/>
                        </a:lnTo>
                        <a:lnTo>
                          <a:pt x="52" y="233"/>
                        </a:lnTo>
                        <a:lnTo>
                          <a:pt x="15" y="236"/>
                        </a:lnTo>
                        <a:lnTo>
                          <a:pt x="49" y="203"/>
                        </a:lnTo>
                        <a:lnTo>
                          <a:pt x="85" y="161"/>
                        </a:lnTo>
                        <a:lnTo>
                          <a:pt x="137" y="126"/>
                        </a:lnTo>
                        <a:lnTo>
                          <a:pt x="167" y="115"/>
                        </a:lnTo>
                        <a:lnTo>
                          <a:pt x="129" y="121"/>
                        </a:lnTo>
                        <a:lnTo>
                          <a:pt x="99" y="135"/>
                        </a:lnTo>
                        <a:lnTo>
                          <a:pt x="61" y="168"/>
                        </a:lnTo>
                        <a:lnTo>
                          <a:pt x="14" y="227"/>
                        </a:lnTo>
                        <a:lnTo>
                          <a:pt x="19" y="178"/>
                        </a:lnTo>
                        <a:lnTo>
                          <a:pt x="30" y="140"/>
                        </a:lnTo>
                        <a:lnTo>
                          <a:pt x="52" y="103"/>
                        </a:lnTo>
                        <a:lnTo>
                          <a:pt x="25" y="135"/>
                        </a:lnTo>
                        <a:lnTo>
                          <a:pt x="15" y="173"/>
                        </a:lnTo>
                        <a:lnTo>
                          <a:pt x="11" y="226"/>
                        </a:lnTo>
                        <a:lnTo>
                          <a:pt x="8" y="247"/>
                        </a:lnTo>
                        <a:lnTo>
                          <a:pt x="0" y="219"/>
                        </a:lnTo>
                        <a:lnTo>
                          <a:pt x="0" y="156"/>
                        </a:lnTo>
                        <a:lnTo>
                          <a:pt x="23" y="98"/>
                        </a:lnTo>
                        <a:lnTo>
                          <a:pt x="56" y="52"/>
                        </a:lnTo>
                        <a:lnTo>
                          <a:pt x="112" y="17"/>
                        </a:lnTo>
                        <a:lnTo>
                          <a:pt x="142" y="7"/>
                        </a:lnTo>
                        <a:lnTo>
                          <a:pt x="206" y="2"/>
                        </a:lnTo>
                        <a:lnTo>
                          <a:pt x="250" y="0"/>
                        </a:lnTo>
                        <a:lnTo>
                          <a:pt x="279" y="5"/>
                        </a:lnTo>
                        <a:lnTo>
                          <a:pt x="306" y="26"/>
                        </a:lnTo>
                        <a:lnTo>
                          <a:pt x="326" y="47"/>
                        </a:lnTo>
                        <a:lnTo>
                          <a:pt x="332" y="65"/>
                        </a:lnTo>
                        <a:lnTo>
                          <a:pt x="310" y="58"/>
                        </a:lnTo>
                        <a:lnTo>
                          <a:pt x="277" y="49"/>
                        </a:lnTo>
                        <a:lnTo>
                          <a:pt x="222" y="58"/>
                        </a:lnTo>
                        <a:lnTo>
                          <a:pt x="272" y="54"/>
                        </a:lnTo>
                        <a:lnTo>
                          <a:pt x="315" y="68"/>
                        </a:lnTo>
                        <a:lnTo>
                          <a:pt x="343" y="79"/>
                        </a:lnTo>
                        <a:lnTo>
                          <a:pt x="372" y="100"/>
                        </a:lnTo>
                        <a:lnTo>
                          <a:pt x="375" y="112"/>
                        </a:lnTo>
                        <a:lnTo>
                          <a:pt x="315" y="91"/>
                        </a:lnTo>
                        <a:lnTo>
                          <a:pt x="257" y="105"/>
                        </a:lnTo>
                        <a:lnTo>
                          <a:pt x="230" y="129"/>
                        </a:lnTo>
                        <a:lnTo>
                          <a:pt x="195" y="136"/>
                        </a:lnTo>
                        <a:lnTo>
                          <a:pt x="257" y="126"/>
                        </a:lnTo>
                        <a:lnTo>
                          <a:pt x="290" y="108"/>
                        </a:lnTo>
                        <a:lnTo>
                          <a:pt x="329" y="110"/>
                        </a:lnTo>
                        <a:lnTo>
                          <a:pt x="364" y="114"/>
                        </a:lnTo>
                        <a:lnTo>
                          <a:pt x="383" y="124"/>
                        </a:lnTo>
                        <a:lnTo>
                          <a:pt x="388" y="147"/>
                        </a:lnTo>
                        <a:close/>
                      </a:path>
                    </a:pathLst>
                  </a:custGeom>
                  <a:blipFill dpi="0" rotWithShape="0">
                    <a:blip r:embed="rId12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882" name="Freeform 146"/>
                  <p:cNvSpPr>
                    <a:spLocks/>
                  </p:cNvSpPr>
                  <p:nvPr/>
                </p:nvSpPr>
                <p:spPr bwMode="auto">
                  <a:xfrm>
                    <a:off x="2735" y="5592"/>
                    <a:ext cx="16" cy="70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16" y="32"/>
                      </a:cxn>
                      <a:cxn ang="0">
                        <a:pos x="0" y="46"/>
                      </a:cxn>
                      <a:cxn ang="0">
                        <a:pos x="6" y="86"/>
                      </a:cxn>
                      <a:cxn ang="0">
                        <a:pos x="12" y="140"/>
                      </a:cxn>
                      <a:cxn ang="0">
                        <a:pos x="30" y="123"/>
                      </a:cxn>
                      <a:cxn ang="0">
                        <a:pos x="31" y="81"/>
                      </a:cxn>
                      <a:cxn ang="0">
                        <a:pos x="22" y="102"/>
                      </a:cxn>
                      <a:cxn ang="0">
                        <a:pos x="31" y="61"/>
                      </a:cxn>
                      <a:cxn ang="0">
                        <a:pos x="31" y="40"/>
                      </a:cxn>
                      <a:cxn ang="0">
                        <a:pos x="20" y="61"/>
                      </a:cxn>
                      <a:cxn ang="0">
                        <a:pos x="28" y="26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31" h="140">
                        <a:moveTo>
                          <a:pt x="25" y="0"/>
                        </a:moveTo>
                        <a:lnTo>
                          <a:pt x="16" y="32"/>
                        </a:lnTo>
                        <a:lnTo>
                          <a:pt x="0" y="46"/>
                        </a:lnTo>
                        <a:lnTo>
                          <a:pt x="6" y="86"/>
                        </a:lnTo>
                        <a:lnTo>
                          <a:pt x="12" y="140"/>
                        </a:lnTo>
                        <a:lnTo>
                          <a:pt x="30" y="123"/>
                        </a:lnTo>
                        <a:lnTo>
                          <a:pt x="31" y="81"/>
                        </a:lnTo>
                        <a:lnTo>
                          <a:pt x="22" y="102"/>
                        </a:lnTo>
                        <a:lnTo>
                          <a:pt x="31" y="61"/>
                        </a:lnTo>
                        <a:lnTo>
                          <a:pt x="31" y="40"/>
                        </a:lnTo>
                        <a:lnTo>
                          <a:pt x="20" y="61"/>
                        </a:lnTo>
                        <a:lnTo>
                          <a:pt x="28" y="26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blipFill dpi="0" rotWithShape="0">
                    <a:blip r:embed="rId12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6883" name="Freeform 147"/>
              <p:cNvSpPr>
                <a:spLocks/>
              </p:cNvSpPr>
              <p:nvPr/>
            </p:nvSpPr>
            <p:spPr bwMode="auto">
              <a:xfrm>
                <a:off x="2329" y="5800"/>
                <a:ext cx="625" cy="1023"/>
              </a:xfrm>
              <a:custGeom>
                <a:avLst/>
                <a:gdLst/>
                <a:ahLst/>
                <a:cxnLst>
                  <a:cxn ang="0">
                    <a:pos x="637" y="555"/>
                  </a:cxn>
                  <a:cxn ang="0">
                    <a:pos x="666" y="439"/>
                  </a:cxn>
                  <a:cxn ang="0">
                    <a:pos x="710" y="326"/>
                  </a:cxn>
                  <a:cxn ang="0">
                    <a:pos x="755" y="189"/>
                  </a:cxn>
                  <a:cxn ang="0">
                    <a:pos x="762" y="24"/>
                  </a:cxn>
                  <a:cxn ang="0">
                    <a:pos x="874" y="133"/>
                  </a:cxn>
                  <a:cxn ang="0">
                    <a:pos x="1039" y="191"/>
                  </a:cxn>
                  <a:cxn ang="0">
                    <a:pos x="1112" y="220"/>
                  </a:cxn>
                  <a:cxn ang="0">
                    <a:pos x="1140" y="305"/>
                  </a:cxn>
                  <a:cxn ang="0">
                    <a:pos x="1150" y="473"/>
                  </a:cxn>
                  <a:cxn ang="0">
                    <a:pos x="1222" y="763"/>
                  </a:cxn>
                  <a:cxn ang="0">
                    <a:pos x="1238" y="910"/>
                  </a:cxn>
                  <a:cxn ang="0">
                    <a:pos x="1230" y="1024"/>
                  </a:cxn>
                  <a:cxn ang="0">
                    <a:pos x="1173" y="1079"/>
                  </a:cxn>
                  <a:cxn ang="0">
                    <a:pos x="1014" y="1045"/>
                  </a:cxn>
                  <a:cxn ang="0">
                    <a:pos x="1053" y="1360"/>
                  </a:cxn>
                  <a:cxn ang="0">
                    <a:pos x="1074" y="1669"/>
                  </a:cxn>
                  <a:cxn ang="0">
                    <a:pos x="1069" y="2045"/>
                  </a:cxn>
                  <a:cxn ang="0">
                    <a:pos x="651" y="1756"/>
                  </a:cxn>
                  <a:cxn ang="0">
                    <a:pos x="215" y="2045"/>
                  </a:cxn>
                  <a:cxn ang="0">
                    <a:pos x="189" y="1663"/>
                  </a:cxn>
                  <a:cxn ang="0">
                    <a:pos x="199" y="1338"/>
                  </a:cxn>
                  <a:cxn ang="0">
                    <a:pos x="27" y="1029"/>
                  </a:cxn>
                  <a:cxn ang="0">
                    <a:pos x="0" y="902"/>
                  </a:cxn>
                  <a:cxn ang="0">
                    <a:pos x="48" y="681"/>
                  </a:cxn>
                  <a:cxn ang="0">
                    <a:pos x="78" y="455"/>
                  </a:cxn>
                  <a:cxn ang="0">
                    <a:pos x="103" y="284"/>
                  </a:cxn>
                  <a:cxn ang="0">
                    <a:pos x="160" y="152"/>
                  </a:cxn>
                  <a:cxn ang="0">
                    <a:pos x="317" y="115"/>
                  </a:cxn>
                  <a:cxn ang="0">
                    <a:pos x="416" y="66"/>
                  </a:cxn>
                  <a:cxn ang="0">
                    <a:pos x="469" y="89"/>
                  </a:cxn>
                  <a:cxn ang="0">
                    <a:pos x="491" y="226"/>
                  </a:cxn>
                  <a:cxn ang="0">
                    <a:pos x="532" y="368"/>
                  </a:cxn>
                  <a:cxn ang="0">
                    <a:pos x="580" y="511"/>
                  </a:cxn>
                </a:cxnLst>
                <a:rect l="0" t="0" r="r" b="b"/>
                <a:pathLst>
                  <a:path w="1250" h="2045">
                    <a:moveTo>
                      <a:pt x="625" y="621"/>
                    </a:moveTo>
                    <a:lnTo>
                      <a:pt x="637" y="555"/>
                    </a:lnTo>
                    <a:lnTo>
                      <a:pt x="653" y="497"/>
                    </a:lnTo>
                    <a:lnTo>
                      <a:pt x="666" y="439"/>
                    </a:lnTo>
                    <a:lnTo>
                      <a:pt x="686" y="383"/>
                    </a:lnTo>
                    <a:lnTo>
                      <a:pt x="710" y="326"/>
                    </a:lnTo>
                    <a:lnTo>
                      <a:pt x="730" y="271"/>
                    </a:lnTo>
                    <a:lnTo>
                      <a:pt x="755" y="189"/>
                    </a:lnTo>
                    <a:lnTo>
                      <a:pt x="766" y="96"/>
                    </a:lnTo>
                    <a:lnTo>
                      <a:pt x="762" y="24"/>
                    </a:lnTo>
                    <a:lnTo>
                      <a:pt x="822" y="101"/>
                    </a:lnTo>
                    <a:lnTo>
                      <a:pt x="874" y="133"/>
                    </a:lnTo>
                    <a:lnTo>
                      <a:pt x="973" y="173"/>
                    </a:lnTo>
                    <a:lnTo>
                      <a:pt x="1039" y="191"/>
                    </a:lnTo>
                    <a:lnTo>
                      <a:pt x="1077" y="201"/>
                    </a:lnTo>
                    <a:lnTo>
                      <a:pt x="1112" y="220"/>
                    </a:lnTo>
                    <a:lnTo>
                      <a:pt x="1129" y="259"/>
                    </a:lnTo>
                    <a:lnTo>
                      <a:pt x="1140" y="305"/>
                    </a:lnTo>
                    <a:lnTo>
                      <a:pt x="1150" y="378"/>
                    </a:lnTo>
                    <a:lnTo>
                      <a:pt x="1150" y="473"/>
                    </a:lnTo>
                    <a:lnTo>
                      <a:pt x="1190" y="681"/>
                    </a:lnTo>
                    <a:lnTo>
                      <a:pt x="1222" y="763"/>
                    </a:lnTo>
                    <a:lnTo>
                      <a:pt x="1233" y="847"/>
                    </a:lnTo>
                    <a:lnTo>
                      <a:pt x="1238" y="910"/>
                    </a:lnTo>
                    <a:lnTo>
                      <a:pt x="1250" y="980"/>
                    </a:lnTo>
                    <a:lnTo>
                      <a:pt x="1230" y="1024"/>
                    </a:lnTo>
                    <a:lnTo>
                      <a:pt x="1203" y="1063"/>
                    </a:lnTo>
                    <a:lnTo>
                      <a:pt x="1173" y="1079"/>
                    </a:lnTo>
                    <a:lnTo>
                      <a:pt x="1104" y="1063"/>
                    </a:lnTo>
                    <a:lnTo>
                      <a:pt x="1014" y="1045"/>
                    </a:lnTo>
                    <a:lnTo>
                      <a:pt x="1008" y="1192"/>
                    </a:lnTo>
                    <a:lnTo>
                      <a:pt x="1053" y="1360"/>
                    </a:lnTo>
                    <a:lnTo>
                      <a:pt x="1033" y="1383"/>
                    </a:lnTo>
                    <a:lnTo>
                      <a:pt x="1074" y="1669"/>
                    </a:lnTo>
                    <a:lnTo>
                      <a:pt x="1033" y="1686"/>
                    </a:lnTo>
                    <a:lnTo>
                      <a:pt x="1069" y="2045"/>
                    </a:lnTo>
                    <a:lnTo>
                      <a:pt x="675" y="2042"/>
                    </a:lnTo>
                    <a:lnTo>
                      <a:pt x="651" y="1756"/>
                    </a:lnTo>
                    <a:lnTo>
                      <a:pt x="629" y="2042"/>
                    </a:lnTo>
                    <a:lnTo>
                      <a:pt x="215" y="2045"/>
                    </a:lnTo>
                    <a:lnTo>
                      <a:pt x="227" y="1697"/>
                    </a:lnTo>
                    <a:lnTo>
                      <a:pt x="189" y="1663"/>
                    </a:lnTo>
                    <a:lnTo>
                      <a:pt x="219" y="1376"/>
                    </a:lnTo>
                    <a:lnTo>
                      <a:pt x="199" y="1338"/>
                    </a:lnTo>
                    <a:lnTo>
                      <a:pt x="219" y="1208"/>
                    </a:lnTo>
                    <a:lnTo>
                      <a:pt x="27" y="1029"/>
                    </a:lnTo>
                    <a:lnTo>
                      <a:pt x="0" y="987"/>
                    </a:lnTo>
                    <a:lnTo>
                      <a:pt x="0" y="902"/>
                    </a:lnTo>
                    <a:lnTo>
                      <a:pt x="13" y="798"/>
                    </a:lnTo>
                    <a:lnTo>
                      <a:pt x="48" y="681"/>
                    </a:lnTo>
                    <a:lnTo>
                      <a:pt x="73" y="557"/>
                    </a:lnTo>
                    <a:lnTo>
                      <a:pt x="78" y="455"/>
                    </a:lnTo>
                    <a:lnTo>
                      <a:pt x="89" y="366"/>
                    </a:lnTo>
                    <a:lnTo>
                      <a:pt x="103" y="284"/>
                    </a:lnTo>
                    <a:lnTo>
                      <a:pt x="106" y="210"/>
                    </a:lnTo>
                    <a:lnTo>
                      <a:pt x="160" y="152"/>
                    </a:lnTo>
                    <a:lnTo>
                      <a:pt x="238" y="136"/>
                    </a:lnTo>
                    <a:lnTo>
                      <a:pt x="317" y="115"/>
                    </a:lnTo>
                    <a:lnTo>
                      <a:pt x="363" y="94"/>
                    </a:lnTo>
                    <a:lnTo>
                      <a:pt x="416" y="66"/>
                    </a:lnTo>
                    <a:lnTo>
                      <a:pt x="469" y="0"/>
                    </a:lnTo>
                    <a:lnTo>
                      <a:pt x="469" y="89"/>
                    </a:lnTo>
                    <a:lnTo>
                      <a:pt x="472" y="147"/>
                    </a:lnTo>
                    <a:lnTo>
                      <a:pt x="491" y="226"/>
                    </a:lnTo>
                    <a:lnTo>
                      <a:pt x="509" y="296"/>
                    </a:lnTo>
                    <a:lnTo>
                      <a:pt x="532" y="368"/>
                    </a:lnTo>
                    <a:lnTo>
                      <a:pt x="555" y="439"/>
                    </a:lnTo>
                    <a:lnTo>
                      <a:pt x="580" y="511"/>
                    </a:lnTo>
                    <a:lnTo>
                      <a:pt x="625" y="621"/>
                    </a:lnTo>
                    <a:close/>
                  </a:path>
                </a:pathLst>
              </a:custGeom>
              <a:blipFill dpi="0" rotWithShape="0">
                <a:blip r:embed="rId15"/>
                <a:srcRect/>
                <a:tile tx="0" ty="0" sx="100000" sy="100000" flip="none" algn="tl"/>
              </a:blip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7027" name="Group 148"/>
              <p:cNvGrpSpPr>
                <a:grpSpLocks/>
              </p:cNvGrpSpPr>
              <p:nvPr/>
            </p:nvGrpSpPr>
            <p:grpSpPr bwMode="auto">
              <a:xfrm>
                <a:off x="2787" y="6110"/>
                <a:ext cx="97" cy="173"/>
                <a:chOff x="2787" y="6110"/>
                <a:chExt cx="97" cy="173"/>
              </a:xfrm>
            </p:grpSpPr>
            <p:sp>
              <p:nvSpPr>
                <p:cNvPr id="116885" name="Freeform 149"/>
                <p:cNvSpPr>
                  <a:spLocks/>
                </p:cNvSpPr>
                <p:nvPr/>
              </p:nvSpPr>
              <p:spPr bwMode="auto">
                <a:xfrm>
                  <a:off x="2787" y="6110"/>
                  <a:ext cx="97" cy="173"/>
                </a:xfrm>
                <a:custGeom>
                  <a:avLst/>
                  <a:gdLst/>
                  <a:ahLst/>
                  <a:cxnLst>
                    <a:cxn ang="0">
                      <a:pos x="90" y="345"/>
                    </a:cxn>
                    <a:cxn ang="0">
                      <a:pos x="118" y="334"/>
                    </a:cxn>
                    <a:cxn ang="0">
                      <a:pos x="140" y="324"/>
                    </a:cxn>
                    <a:cxn ang="0">
                      <a:pos x="157" y="303"/>
                    </a:cxn>
                    <a:cxn ang="0">
                      <a:pos x="165" y="273"/>
                    </a:cxn>
                    <a:cxn ang="0">
                      <a:pos x="181" y="261"/>
                    </a:cxn>
                    <a:cxn ang="0">
                      <a:pos x="191" y="234"/>
                    </a:cxn>
                    <a:cxn ang="0">
                      <a:pos x="176" y="206"/>
                    </a:cxn>
                    <a:cxn ang="0">
                      <a:pos x="194" y="182"/>
                    </a:cxn>
                    <a:cxn ang="0">
                      <a:pos x="194" y="143"/>
                    </a:cxn>
                    <a:cxn ang="0">
                      <a:pos x="172" y="119"/>
                    </a:cxn>
                    <a:cxn ang="0">
                      <a:pos x="172" y="98"/>
                    </a:cxn>
                    <a:cxn ang="0">
                      <a:pos x="167" y="82"/>
                    </a:cxn>
                    <a:cxn ang="0">
                      <a:pos x="150" y="66"/>
                    </a:cxn>
                    <a:cxn ang="0">
                      <a:pos x="127" y="61"/>
                    </a:cxn>
                    <a:cxn ang="0">
                      <a:pos x="102" y="73"/>
                    </a:cxn>
                    <a:cxn ang="0">
                      <a:pos x="102" y="44"/>
                    </a:cxn>
                    <a:cxn ang="0">
                      <a:pos x="96" y="22"/>
                    </a:cxn>
                    <a:cxn ang="0">
                      <a:pos x="88" y="8"/>
                    </a:cxn>
                    <a:cxn ang="0">
                      <a:pos x="74" y="1"/>
                    </a:cxn>
                    <a:cxn ang="0">
                      <a:pos x="60" y="0"/>
                    </a:cxn>
                    <a:cxn ang="0">
                      <a:pos x="45" y="8"/>
                    </a:cxn>
                    <a:cxn ang="0">
                      <a:pos x="53" y="37"/>
                    </a:cxn>
                    <a:cxn ang="0">
                      <a:pos x="52" y="56"/>
                    </a:cxn>
                    <a:cxn ang="0">
                      <a:pos x="52" y="77"/>
                    </a:cxn>
                    <a:cxn ang="0">
                      <a:pos x="42" y="94"/>
                    </a:cxn>
                    <a:cxn ang="0">
                      <a:pos x="31" y="105"/>
                    </a:cxn>
                    <a:cxn ang="0">
                      <a:pos x="14" y="126"/>
                    </a:cxn>
                    <a:cxn ang="0">
                      <a:pos x="5" y="152"/>
                    </a:cxn>
                    <a:cxn ang="0">
                      <a:pos x="0" y="185"/>
                    </a:cxn>
                    <a:cxn ang="0">
                      <a:pos x="5" y="212"/>
                    </a:cxn>
                    <a:cxn ang="0">
                      <a:pos x="11" y="236"/>
                    </a:cxn>
                    <a:cxn ang="0">
                      <a:pos x="22" y="254"/>
                    </a:cxn>
                    <a:cxn ang="0">
                      <a:pos x="20" y="282"/>
                    </a:cxn>
                    <a:cxn ang="0">
                      <a:pos x="22" y="310"/>
                    </a:cxn>
                    <a:cxn ang="0">
                      <a:pos x="27" y="331"/>
                    </a:cxn>
                    <a:cxn ang="0">
                      <a:pos x="42" y="343"/>
                    </a:cxn>
                    <a:cxn ang="0">
                      <a:pos x="68" y="345"/>
                    </a:cxn>
                    <a:cxn ang="0">
                      <a:pos x="90" y="345"/>
                    </a:cxn>
                  </a:cxnLst>
                  <a:rect l="0" t="0" r="r" b="b"/>
                  <a:pathLst>
                    <a:path w="194" h="345">
                      <a:moveTo>
                        <a:pt x="90" y="345"/>
                      </a:moveTo>
                      <a:lnTo>
                        <a:pt x="118" y="334"/>
                      </a:lnTo>
                      <a:lnTo>
                        <a:pt x="140" y="324"/>
                      </a:lnTo>
                      <a:lnTo>
                        <a:pt x="157" y="303"/>
                      </a:lnTo>
                      <a:lnTo>
                        <a:pt x="165" y="273"/>
                      </a:lnTo>
                      <a:lnTo>
                        <a:pt x="181" y="261"/>
                      </a:lnTo>
                      <a:lnTo>
                        <a:pt x="191" y="234"/>
                      </a:lnTo>
                      <a:lnTo>
                        <a:pt x="176" y="206"/>
                      </a:lnTo>
                      <a:lnTo>
                        <a:pt x="194" y="182"/>
                      </a:lnTo>
                      <a:lnTo>
                        <a:pt x="194" y="143"/>
                      </a:lnTo>
                      <a:lnTo>
                        <a:pt x="172" y="119"/>
                      </a:lnTo>
                      <a:lnTo>
                        <a:pt x="172" y="98"/>
                      </a:lnTo>
                      <a:lnTo>
                        <a:pt x="167" y="82"/>
                      </a:lnTo>
                      <a:lnTo>
                        <a:pt x="150" y="66"/>
                      </a:lnTo>
                      <a:lnTo>
                        <a:pt x="127" y="61"/>
                      </a:lnTo>
                      <a:lnTo>
                        <a:pt x="102" y="73"/>
                      </a:lnTo>
                      <a:lnTo>
                        <a:pt x="102" y="44"/>
                      </a:lnTo>
                      <a:lnTo>
                        <a:pt x="96" y="22"/>
                      </a:lnTo>
                      <a:lnTo>
                        <a:pt x="88" y="8"/>
                      </a:lnTo>
                      <a:lnTo>
                        <a:pt x="74" y="1"/>
                      </a:lnTo>
                      <a:lnTo>
                        <a:pt x="60" y="0"/>
                      </a:lnTo>
                      <a:lnTo>
                        <a:pt x="45" y="8"/>
                      </a:lnTo>
                      <a:lnTo>
                        <a:pt x="53" y="37"/>
                      </a:lnTo>
                      <a:lnTo>
                        <a:pt x="52" y="56"/>
                      </a:lnTo>
                      <a:lnTo>
                        <a:pt x="52" y="77"/>
                      </a:lnTo>
                      <a:lnTo>
                        <a:pt x="42" y="94"/>
                      </a:lnTo>
                      <a:lnTo>
                        <a:pt x="31" y="105"/>
                      </a:lnTo>
                      <a:lnTo>
                        <a:pt x="14" y="126"/>
                      </a:lnTo>
                      <a:lnTo>
                        <a:pt x="5" y="152"/>
                      </a:lnTo>
                      <a:lnTo>
                        <a:pt x="0" y="185"/>
                      </a:lnTo>
                      <a:lnTo>
                        <a:pt x="5" y="212"/>
                      </a:lnTo>
                      <a:lnTo>
                        <a:pt x="11" y="236"/>
                      </a:lnTo>
                      <a:lnTo>
                        <a:pt x="22" y="254"/>
                      </a:lnTo>
                      <a:lnTo>
                        <a:pt x="20" y="282"/>
                      </a:lnTo>
                      <a:lnTo>
                        <a:pt x="22" y="310"/>
                      </a:lnTo>
                      <a:lnTo>
                        <a:pt x="27" y="331"/>
                      </a:lnTo>
                      <a:lnTo>
                        <a:pt x="42" y="343"/>
                      </a:lnTo>
                      <a:lnTo>
                        <a:pt x="68" y="345"/>
                      </a:lnTo>
                      <a:lnTo>
                        <a:pt x="90" y="345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2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86" name="Freeform 150"/>
                <p:cNvSpPr>
                  <a:spLocks/>
                </p:cNvSpPr>
                <p:nvPr/>
              </p:nvSpPr>
              <p:spPr bwMode="auto">
                <a:xfrm>
                  <a:off x="2837" y="6152"/>
                  <a:ext cx="25" cy="117"/>
                </a:xfrm>
                <a:custGeom>
                  <a:avLst/>
                  <a:gdLst/>
                  <a:ahLst/>
                  <a:cxnLst>
                    <a:cxn ang="0">
                      <a:pos x="8" y="3"/>
                    </a:cxn>
                    <a:cxn ang="0">
                      <a:pos x="27" y="0"/>
                    </a:cxn>
                    <a:cxn ang="0">
                      <a:pos x="17" y="9"/>
                    </a:cxn>
                    <a:cxn ang="0">
                      <a:pos x="14" y="24"/>
                    </a:cxn>
                    <a:cxn ang="0">
                      <a:pos x="17" y="38"/>
                    </a:cxn>
                    <a:cxn ang="0">
                      <a:pos x="24" y="49"/>
                    </a:cxn>
                    <a:cxn ang="0">
                      <a:pos x="44" y="51"/>
                    </a:cxn>
                    <a:cxn ang="0">
                      <a:pos x="40" y="56"/>
                    </a:cxn>
                    <a:cxn ang="0">
                      <a:pos x="36" y="70"/>
                    </a:cxn>
                    <a:cxn ang="0">
                      <a:pos x="35" y="93"/>
                    </a:cxn>
                    <a:cxn ang="0">
                      <a:pos x="36" y="103"/>
                    </a:cxn>
                    <a:cxn ang="0">
                      <a:pos x="51" y="112"/>
                    </a:cxn>
                    <a:cxn ang="0">
                      <a:pos x="44" y="119"/>
                    </a:cxn>
                    <a:cxn ang="0">
                      <a:pos x="36" y="131"/>
                    </a:cxn>
                    <a:cxn ang="0">
                      <a:pos x="35" y="149"/>
                    </a:cxn>
                    <a:cxn ang="0">
                      <a:pos x="35" y="163"/>
                    </a:cxn>
                    <a:cxn ang="0">
                      <a:pos x="41" y="175"/>
                    </a:cxn>
                    <a:cxn ang="0">
                      <a:pos x="27" y="177"/>
                    </a:cxn>
                    <a:cxn ang="0">
                      <a:pos x="11" y="180"/>
                    </a:cxn>
                    <a:cxn ang="0">
                      <a:pos x="3" y="185"/>
                    </a:cxn>
                    <a:cxn ang="0">
                      <a:pos x="3" y="198"/>
                    </a:cxn>
                    <a:cxn ang="0">
                      <a:pos x="6" y="212"/>
                    </a:cxn>
                    <a:cxn ang="0">
                      <a:pos x="19" y="220"/>
                    </a:cxn>
                    <a:cxn ang="0">
                      <a:pos x="24" y="227"/>
                    </a:cxn>
                    <a:cxn ang="0">
                      <a:pos x="22" y="231"/>
                    </a:cxn>
                    <a:cxn ang="0">
                      <a:pos x="13" y="233"/>
                    </a:cxn>
                    <a:cxn ang="0">
                      <a:pos x="16" y="226"/>
                    </a:cxn>
                    <a:cxn ang="0">
                      <a:pos x="3" y="213"/>
                    </a:cxn>
                    <a:cxn ang="0">
                      <a:pos x="0" y="199"/>
                    </a:cxn>
                    <a:cxn ang="0">
                      <a:pos x="0" y="184"/>
                    </a:cxn>
                    <a:cxn ang="0">
                      <a:pos x="6" y="177"/>
                    </a:cxn>
                    <a:cxn ang="0">
                      <a:pos x="16" y="173"/>
                    </a:cxn>
                    <a:cxn ang="0">
                      <a:pos x="32" y="171"/>
                    </a:cxn>
                    <a:cxn ang="0">
                      <a:pos x="28" y="159"/>
                    </a:cxn>
                    <a:cxn ang="0">
                      <a:pos x="28" y="142"/>
                    </a:cxn>
                    <a:cxn ang="0">
                      <a:pos x="32" y="129"/>
                    </a:cxn>
                    <a:cxn ang="0">
                      <a:pos x="36" y="122"/>
                    </a:cxn>
                    <a:cxn ang="0">
                      <a:pos x="41" y="112"/>
                    </a:cxn>
                    <a:cxn ang="0">
                      <a:pos x="32" y="107"/>
                    </a:cxn>
                    <a:cxn ang="0">
                      <a:pos x="28" y="94"/>
                    </a:cxn>
                    <a:cxn ang="0">
                      <a:pos x="28" y="75"/>
                    </a:cxn>
                    <a:cxn ang="0">
                      <a:pos x="33" y="61"/>
                    </a:cxn>
                    <a:cxn ang="0">
                      <a:pos x="36" y="52"/>
                    </a:cxn>
                    <a:cxn ang="0">
                      <a:pos x="22" y="54"/>
                    </a:cxn>
                    <a:cxn ang="0">
                      <a:pos x="13" y="42"/>
                    </a:cxn>
                    <a:cxn ang="0">
                      <a:pos x="8" y="21"/>
                    </a:cxn>
                    <a:cxn ang="0">
                      <a:pos x="8" y="3"/>
                    </a:cxn>
                  </a:cxnLst>
                  <a:rect l="0" t="0" r="r" b="b"/>
                  <a:pathLst>
                    <a:path w="51" h="233">
                      <a:moveTo>
                        <a:pt x="8" y="3"/>
                      </a:moveTo>
                      <a:lnTo>
                        <a:pt x="27" y="0"/>
                      </a:lnTo>
                      <a:lnTo>
                        <a:pt x="17" y="9"/>
                      </a:lnTo>
                      <a:lnTo>
                        <a:pt x="14" y="24"/>
                      </a:lnTo>
                      <a:lnTo>
                        <a:pt x="17" y="38"/>
                      </a:lnTo>
                      <a:lnTo>
                        <a:pt x="24" y="49"/>
                      </a:lnTo>
                      <a:lnTo>
                        <a:pt x="44" y="51"/>
                      </a:lnTo>
                      <a:lnTo>
                        <a:pt x="40" y="56"/>
                      </a:lnTo>
                      <a:lnTo>
                        <a:pt x="36" y="70"/>
                      </a:lnTo>
                      <a:lnTo>
                        <a:pt x="35" y="93"/>
                      </a:lnTo>
                      <a:lnTo>
                        <a:pt x="36" y="103"/>
                      </a:lnTo>
                      <a:lnTo>
                        <a:pt x="51" y="112"/>
                      </a:lnTo>
                      <a:lnTo>
                        <a:pt x="44" y="119"/>
                      </a:lnTo>
                      <a:lnTo>
                        <a:pt x="36" y="131"/>
                      </a:lnTo>
                      <a:lnTo>
                        <a:pt x="35" y="149"/>
                      </a:lnTo>
                      <a:lnTo>
                        <a:pt x="35" y="163"/>
                      </a:lnTo>
                      <a:lnTo>
                        <a:pt x="41" y="175"/>
                      </a:lnTo>
                      <a:lnTo>
                        <a:pt x="27" y="177"/>
                      </a:lnTo>
                      <a:lnTo>
                        <a:pt x="11" y="180"/>
                      </a:lnTo>
                      <a:lnTo>
                        <a:pt x="3" y="185"/>
                      </a:lnTo>
                      <a:lnTo>
                        <a:pt x="3" y="198"/>
                      </a:lnTo>
                      <a:lnTo>
                        <a:pt x="6" y="212"/>
                      </a:lnTo>
                      <a:lnTo>
                        <a:pt x="19" y="220"/>
                      </a:lnTo>
                      <a:lnTo>
                        <a:pt x="24" y="227"/>
                      </a:lnTo>
                      <a:lnTo>
                        <a:pt x="22" y="231"/>
                      </a:lnTo>
                      <a:lnTo>
                        <a:pt x="13" y="233"/>
                      </a:lnTo>
                      <a:lnTo>
                        <a:pt x="16" y="226"/>
                      </a:lnTo>
                      <a:lnTo>
                        <a:pt x="3" y="213"/>
                      </a:lnTo>
                      <a:lnTo>
                        <a:pt x="0" y="199"/>
                      </a:lnTo>
                      <a:lnTo>
                        <a:pt x="0" y="184"/>
                      </a:lnTo>
                      <a:lnTo>
                        <a:pt x="6" y="177"/>
                      </a:lnTo>
                      <a:lnTo>
                        <a:pt x="16" y="173"/>
                      </a:lnTo>
                      <a:lnTo>
                        <a:pt x="32" y="171"/>
                      </a:lnTo>
                      <a:lnTo>
                        <a:pt x="28" y="159"/>
                      </a:lnTo>
                      <a:lnTo>
                        <a:pt x="28" y="142"/>
                      </a:lnTo>
                      <a:lnTo>
                        <a:pt x="32" y="129"/>
                      </a:lnTo>
                      <a:lnTo>
                        <a:pt x="36" y="122"/>
                      </a:lnTo>
                      <a:lnTo>
                        <a:pt x="41" y="112"/>
                      </a:lnTo>
                      <a:lnTo>
                        <a:pt x="32" y="107"/>
                      </a:lnTo>
                      <a:lnTo>
                        <a:pt x="28" y="94"/>
                      </a:lnTo>
                      <a:lnTo>
                        <a:pt x="28" y="75"/>
                      </a:lnTo>
                      <a:lnTo>
                        <a:pt x="33" y="61"/>
                      </a:lnTo>
                      <a:lnTo>
                        <a:pt x="36" y="52"/>
                      </a:lnTo>
                      <a:lnTo>
                        <a:pt x="22" y="54"/>
                      </a:lnTo>
                      <a:lnTo>
                        <a:pt x="13" y="42"/>
                      </a:lnTo>
                      <a:lnTo>
                        <a:pt x="8" y="21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87" name="Freeform 151"/>
                <p:cNvSpPr>
                  <a:spLocks/>
                </p:cNvSpPr>
                <p:nvPr/>
              </p:nvSpPr>
              <p:spPr bwMode="auto">
                <a:xfrm>
                  <a:off x="2856" y="6156"/>
                  <a:ext cx="7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" y="7"/>
                    </a:cxn>
                    <a:cxn ang="0">
                      <a:pos x="14" y="21"/>
                    </a:cxn>
                    <a:cxn ang="0">
                      <a:pos x="9" y="33"/>
                    </a:cxn>
                    <a:cxn ang="0">
                      <a:pos x="9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" h="33">
                      <a:moveTo>
                        <a:pt x="0" y="0"/>
                      </a:moveTo>
                      <a:lnTo>
                        <a:pt x="9" y="7"/>
                      </a:lnTo>
                      <a:lnTo>
                        <a:pt x="14" y="21"/>
                      </a:lnTo>
                      <a:lnTo>
                        <a:pt x="9" y="33"/>
                      </a:lnTo>
                      <a:lnTo>
                        <a:pt x="9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88" name="Freeform 152"/>
                <p:cNvSpPr>
                  <a:spLocks/>
                </p:cNvSpPr>
                <p:nvPr/>
              </p:nvSpPr>
              <p:spPr bwMode="auto">
                <a:xfrm>
                  <a:off x="2858" y="6183"/>
                  <a:ext cx="6" cy="21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6" y="5"/>
                    </a:cxn>
                    <a:cxn ang="0">
                      <a:pos x="5" y="16"/>
                    </a:cxn>
                    <a:cxn ang="0">
                      <a:pos x="5" y="30"/>
                    </a:cxn>
                    <a:cxn ang="0">
                      <a:pos x="13" y="42"/>
                    </a:cxn>
                    <a:cxn ang="0">
                      <a:pos x="5" y="33"/>
                    </a:cxn>
                    <a:cxn ang="0">
                      <a:pos x="0" y="23"/>
                    </a:cxn>
                    <a:cxn ang="0">
                      <a:pos x="0" y="12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3" h="42">
                      <a:moveTo>
                        <a:pt x="10" y="0"/>
                      </a:moveTo>
                      <a:lnTo>
                        <a:pt x="6" y="5"/>
                      </a:lnTo>
                      <a:lnTo>
                        <a:pt x="5" y="16"/>
                      </a:lnTo>
                      <a:lnTo>
                        <a:pt x="5" y="30"/>
                      </a:lnTo>
                      <a:lnTo>
                        <a:pt x="13" y="42"/>
                      </a:lnTo>
                      <a:lnTo>
                        <a:pt x="5" y="33"/>
                      </a:lnTo>
                      <a:lnTo>
                        <a:pt x="0" y="23"/>
                      </a:lnTo>
                      <a:lnTo>
                        <a:pt x="0" y="1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89" name="Freeform 153"/>
                <p:cNvSpPr>
                  <a:spLocks/>
                </p:cNvSpPr>
                <p:nvPr/>
              </p:nvSpPr>
              <p:spPr bwMode="auto">
                <a:xfrm>
                  <a:off x="2858" y="6215"/>
                  <a:ext cx="11" cy="21"/>
                </a:xfrm>
                <a:custGeom>
                  <a:avLst/>
                  <a:gdLst/>
                  <a:ahLst/>
                  <a:cxnLst>
                    <a:cxn ang="0">
                      <a:pos x="24" y="9"/>
                    </a:cxn>
                    <a:cxn ang="0">
                      <a:pos x="13" y="4"/>
                    </a:cxn>
                    <a:cxn ang="0">
                      <a:pos x="6" y="12"/>
                    </a:cxn>
                    <a:cxn ang="0">
                      <a:pos x="5" y="26"/>
                    </a:cxn>
                    <a:cxn ang="0">
                      <a:pos x="6" y="44"/>
                    </a:cxn>
                    <a:cxn ang="0">
                      <a:pos x="0" y="28"/>
                    </a:cxn>
                    <a:cxn ang="0">
                      <a:pos x="2" y="16"/>
                    </a:cxn>
                    <a:cxn ang="0">
                      <a:pos x="8" y="4"/>
                    </a:cxn>
                    <a:cxn ang="0">
                      <a:pos x="13" y="0"/>
                    </a:cxn>
                    <a:cxn ang="0">
                      <a:pos x="24" y="9"/>
                    </a:cxn>
                  </a:cxnLst>
                  <a:rect l="0" t="0" r="r" b="b"/>
                  <a:pathLst>
                    <a:path w="24" h="44">
                      <a:moveTo>
                        <a:pt x="24" y="9"/>
                      </a:moveTo>
                      <a:lnTo>
                        <a:pt x="13" y="4"/>
                      </a:lnTo>
                      <a:lnTo>
                        <a:pt x="6" y="12"/>
                      </a:lnTo>
                      <a:lnTo>
                        <a:pt x="5" y="26"/>
                      </a:lnTo>
                      <a:lnTo>
                        <a:pt x="6" y="44"/>
                      </a:lnTo>
                      <a:lnTo>
                        <a:pt x="0" y="28"/>
                      </a:lnTo>
                      <a:lnTo>
                        <a:pt x="2" y="16"/>
                      </a:lnTo>
                      <a:lnTo>
                        <a:pt x="8" y="4"/>
                      </a:lnTo>
                      <a:lnTo>
                        <a:pt x="13" y="0"/>
                      </a:lnTo>
                      <a:lnTo>
                        <a:pt x="24" y="9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90" name="Freeform 154"/>
                <p:cNvSpPr>
                  <a:spLocks/>
                </p:cNvSpPr>
                <p:nvPr/>
              </p:nvSpPr>
              <p:spPr bwMode="auto">
                <a:xfrm>
                  <a:off x="2842" y="6245"/>
                  <a:ext cx="8" cy="13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9" y="4"/>
                    </a:cxn>
                    <a:cxn ang="0">
                      <a:pos x="4" y="9"/>
                    </a:cxn>
                    <a:cxn ang="0">
                      <a:pos x="4" y="20"/>
                    </a:cxn>
                    <a:cxn ang="0">
                      <a:pos x="7" y="27"/>
                    </a:cxn>
                    <a:cxn ang="0">
                      <a:pos x="0" y="21"/>
                    </a:cxn>
                    <a:cxn ang="0">
                      <a:pos x="0" y="11"/>
                    </a:cxn>
                    <a:cxn ang="0">
                      <a:pos x="4" y="0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27">
                      <a:moveTo>
                        <a:pt x="15" y="0"/>
                      </a:moveTo>
                      <a:lnTo>
                        <a:pt x="9" y="4"/>
                      </a:lnTo>
                      <a:lnTo>
                        <a:pt x="4" y="9"/>
                      </a:lnTo>
                      <a:lnTo>
                        <a:pt x="4" y="20"/>
                      </a:lnTo>
                      <a:lnTo>
                        <a:pt x="7" y="27"/>
                      </a:lnTo>
                      <a:lnTo>
                        <a:pt x="0" y="21"/>
                      </a:lnTo>
                      <a:lnTo>
                        <a:pt x="0" y="11"/>
                      </a:lnTo>
                      <a:lnTo>
                        <a:pt x="4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91" name="Freeform 155"/>
                <p:cNvSpPr>
                  <a:spLocks/>
                </p:cNvSpPr>
                <p:nvPr/>
              </p:nvSpPr>
              <p:spPr bwMode="auto">
                <a:xfrm>
                  <a:off x="2870" y="6186"/>
                  <a:ext cx="5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4"/>
                    </a:cxn>
                    <a:cxn ang="0">
                      <a:pos x="10" y="20"/>
                    </a:cxn>
                    <a:cxn ang="0">
                      <a:pos x="3" y="35"/>
                    </a:cxn>
                    <a:cxn ang="0">
                      <a:pos x="7" y="1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" h="35">
                      <a:moveTo>
                        <a:pt x="0" y="0"/>
                      </a:moveTo>
                      <a:lnTo>
                        <a:pt x="7" y="4"/>
                      </a:lnTo>
                      <a:lnTo>
                        <a:pt x="10" y="20"/>
                      </a:lnTo>
                      <a:lnTo>
                        <a:pt x="3" y="35"/>
                      </a:lnTo>
                      <a:lnTo>
                        <a:pt x="7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92" name="Freeform 156"/>
                <p:cNvSpPr>
                  <a:spLocks/>
                </p:cNvSpPr>
                <p:nvPr/>
              </p:nvSpPr>
              <p:spPr bwMode="auto">
                <a:xfrm>
                  <a:off x="2867" y="6223"/>
                  <a:ext cx="9" cy="17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17" y="7"/>
                    </a:cxn>
                    <a:cxn ang="0">
                      <a:pos x="9" y="29"/>
                    </a:cxn>
                    <a:cxn ang="0">
                      <a:pos x="0" y="33"/>
                    </a:cxn>
                    <a:cxn ang="0">
                      <a:pos x="8" y="24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7" h="33">
                      <a:moveTo>
                        <a:pt x="13" y="0"/>
                      </a:moveTo>
                      <a:lnTo>
                        <a:pt x="17" y="7"/>
                      </a:lnTo>
                      <a:lnTo>
                        <a:pt x="9" y="29"/>
                      </a:lnTo>
                      <a:lnTo>
                        <a:pt x="0" y="33"/>
                      </a:lnTo>
                      <a:lnTo>
                        <a:pt x="8" y="2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93" name="Freeform 157"/>
                <p:cNvSpPr>
                  <a:spLocks/>
                </p:cNvSpPr>
                <p:nvPr/>
              </p:nvSpPr>
              <p:spPr bwMode="auto">
                <a:xfrm>
                  <a:off x="2852" y="6248"/>
                  <a:ext cx="6" cy="14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3" y="7"/>
                    </a:cxn>
                    <a:cxn ang="0">
                      <a:pos x="6" y="28"/>
                    </a:cxn>
                    <a:cxn ang="0">
                      <a:pos x="0" y="28"/>
                    </a:cxn>
                    <a:cxn ang="0">
                      <a:pos x="6" y="24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3" h="28">
                      <a:moveTo>
                        <a:pt x="6" y="0"/>
                      </a:moveTo>
                      <a:lnTo>
                        <a:pt x="13" y="7"/>
                      </a:lnTo>
                      <a:lnTo>
                        <a:pt x="6" y="28"/>
                      </a:lnTo>
                      <a:lnTo>
                        <a:pt x="0" y="28"/>
                      </a:lnTo>
                      <a:lnTo>
                        <a:pt x="6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94" name="Freeform 158"/>
                <p:cNvSpPr>
                  <a:spLocks/>
                </p:cNvSpPr>
                <p:nvPr/>
              </p:nvSpPr>
              <p:spPr bwMode="auto">
                <a:xfrm>
                  <a:off x="2809" y="6184"/>
                  <a:ext cx="27" cy="48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49" y="40"/>
                    </a:cxn>
                    <a:cxn ang="0">
                      <a:pos x="38" y="61"/>
                    </a:cxn>
                    <a:cxn ang="0">
                      <a:pos x="24" y="79"/>
                    </a:cxn>
                    <a:cxn ang="0">
                      <a:pos x="0" y="96"/>
                    </a:cxn>
                    <a:cxn ang="0">
                      <a:pos x="29" y="86"/>
                    </a:cxn>
                    <a:cxn ang="0">
                      <a:pos x="51" y="58"/>
                    </a:cxn>
                    <a:cxn ang="0">
                      <a:pos x="54" y="38"/>
                    </a:cxn>
                    <a:cxn ang="0">
                      <a:pos x="56" y="0"/>
                    </a:cxn>
                  </a:cxnLst>
                  <a:rect l="0" t="0" r="r" b="b"/>
                  <a:pathLst>
                    <a:path w="56" h="96">
                      <a:moveTo>
                        <a:pt x="56" y="0"/>
                      </a:moveTo>
                      <a:lnTo>
                        <a:pt x="49" y="40"/>
                      </a:lnTo>
                      <a:lnTo>
                        <a:pt x="38" y="61"/>
                      </a:lnTo>
                      <a:lnTo>
                        <a:pt x="24" y="79"/>
                      </a:lnTo>
                      <a:lnTo>
                        <a:pt x="0" y="96"/>
                      </a:lnTo>
                      <a:lnTo>
                        <a:pt x="29" y="86"/>
                      </a:lnTo>
                      <a:lnTo>
                        <a:pt x="51" y="58"/>
                      </a:lnTo>
                      <a:lnTo>
                        <a:pt x="54" y="38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95" name="Freeform 159"/>
                <p:cNvSpPr>
                  <a:spLocks/>
                </p:cNvSpPr>
                <p:nvPr/>
              </p:nvSpPr>
              <p:spPr bwMode="auto">
                <a:xfrm>
                  <a:off x="2818" y="6145"/>
                  <a:ext cx="24" cy="29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41" y="2"/>
                    </a:cxn>
                    <a:cxn ang="0">
                      <a:pos x="37" y="23"/>
                    </a:cxn>
                    <a:cxn ang="0">
                      <a:pos x="27" y="30"/>
                    </a:cxn>
                    <a:cxn ang="0">
                      <a:pos x="25" y="38"/>
                    </a:cxn>
                    <a:cxn ang="0">
                      <a:pos x="0" y="58"/>
                    </a:cxn>
                    <a:cxn ang="0">
                      <a:pos x="19" y="47"/>
                    </a:cxn>
                    <a:cxn ang="0">
                      <a:pos x="27" y="44"/>
                    </a:cxn>
                    <a:cxn ang="0">
                      <a:pos x="41" y="52"/>
                    </a:cxn>
                    <a:cxn ang="0">
                      <a:pos x="32" y="42"/>
                    </a:cxn>
                    <a:cxn ang="0">
                      <a:pos x="32" y="31"/>
                    </a:cxn>
                    <a:cxn ang="0">
                      <a:pos x="41" y="17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48" h="58">
                      <a:moveTo>
                        <a:pt x="48" y="0"/>
                      </a:moveTo>
                      <a:lnTo>
                        <a:pt x="41" y="2"/>
                      </a:lnTo>
                      <a:lnTo>
                        <a:pt x="37" y="23"/>
                      </a:lnTo>
                      <a:lnTo>
                        <a:pt x="27" y="30"/>
                      </a:lnTo>
                      <a:lnTo>
                        <a:pt x="25" y="38"/>
                      </a:lnTo>
                      <a:lnTo>
                        <a:pt x="0" y="58"/>
                      </a:lnTo>
                      <a:lnTo>
                        <a:pt x="19" y="47"/>
                      </a:lnTo>
                      <a:lnTo>
                        <a:pt x="27" y="44"/>
                      </a:lnTo>
                      <a:lnTo>
                        <a:pt x="41" y="52"/>
                      </a:lnTo>
                      <a:lnTo>
                        <a:pt x="32" y="42"/>
                      </a:lnTo>
                      <a:lnTo>
                        <a:pt x="32" y="31"/>
                      </a:lnTo>
                      <a:lnTo>
                        <a:pt x="41" y="17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96" name="Freeform 160"/>
                <p:cNvSpPr>
                  <a:spLocks/>
                </p:cNvSpPr>
                <p:nvPr/>
              </p:nvSpPr>
              <p:spPr bwMode="auto">
                <a:xfrm>
                  <a:off x="2847" y="6158"/>
                  <a:ext cx="7" cy="1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3" y="11"/>
                    </a:cxn>
                    <a:cxn ang="0">
                      <a:pos x="4" y="25"/>
                    </a:cxn>
                    <a:cxn ang="0">
                      <a:pos x="12" y="34"/>
                    </a:cxn>
                    <a:cxn ang="0">
                      <a:pos x="4" y="28"/>
                    </a:cxn>
                    <a:cxn ang="0">
                      <a:pos x="0" y="18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2" h="34">
                      <a:moveTo>
                        <a:pt x="6" y="0"/>
                      </a:moveTo>
                      <a:lnTo>
                        <a:pt x="3" y="11"/>
                      </a:lnTo>
                      <a:lnTo>
                        <a:pt x="4" y="25"/>
                      </a:lnTo>
                      <a:lnTo>
                        <a:pt x="12" y="34"/>
                      </a:lnTo>
                      <a:lnTo>
                        <a:pt x="4" y="28"/>
                      </a:lnTo>
                      <a:lnTo>
                        <a:pt x="0" y="18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7031" name="Group 161"/>
              <p:cNvGrpSpPr>
                <a:grpSpLocks/>
              </p:cNvGrpSpPr>
              <p:nvPr/>
            </p:nvGrpSpPr>
            <p:grpSpPr bwMode="auto">
              <a:xfrm>
                <a:off x="2440" y="6191"/>
                <a:ext cx="255" cy="328"/>
                <a:chOff x="2440" y="6191"/>
                <a:chExt cx="255" cy="328"/>
              </a:xfrm>
            </p:grpSpPr>
            <p:grpSp>
              <p:nvGrpSpPr>
                <p:cNvPr id="117034" name="Group 162"/>
                <p:cNvGrpSpPr>
                  <a:grpSpLocks/>
                </p:cNvGrpSpPr>
                <p:nvPr/>
              </p:nvGrpSpPr>
              <p:grpSpPr bwMode="auto">
                <a:xfrm>
                  <a:off x="2469" y="6296"/>
                  <a:ext cx="87" cy="44"/>
                  <a:chOff x="2469" y="6296"/>
                  <a:chExt cx="87" cy="44"/>
                </a:xfrm>
              </p:grpSpPr>
              <p:sp>
                <p:nvSpPr>
                  <p:cNvPr id="116899" name="Freeform 163"/>
                  <p:cNvSpPr>
                    <a:spLocks/>
                  </p:cNvSpPr>
                  <p:nvPr/>
                </p:nvSpPr>
                <p:spPr bwMode="auto">
                  <a:xfrm>
                    <a:off x="2469" y="6296"/>
                    <a:ext cx="87" cy="44"/>
                  </a:xfrm>
                  <a:custGeom>
                    <a:avLst/>
                    <a:gdLst/>
                    <a:ahLst/>
                    <a:cxnLst>
                      <a:cxn ang="0">
                        <a:pos x="162" y="0"/>
                      </a:cxn>
                      <a:cxn ang="0">
                        <a:pos x="123" y="9"/>
                      </a:cxn>
                      <a:cxn ang="0">
                        <a:pos x="96" y="21"/>
                      </a:cxn>
                      <a:cxn ang="0">
                        <a:pos x="68" y="19"/>
                      </a:cxn>
                      <a:cxn ang="0">
                        <a:pos x="52" y="19"/>
                      </a:cxn>
                      <a:cxn ang="0">
                        <a:pos x="30" y="24"/>
                      </a:cxn>
                      <a:cxn ang="0">
                        <a:pos x="13" y="33"/>
                      </a:cxn>
                      <a:cxn ang="0">
                        <a:pos x="0" y="33"/>
                      </a:cxn>
                      <a:cxn ang="0">
                        <a:pos x="9" y="49"/>
                      </a:cxn>
                      <a:cxn ang="0">
                        <a:pos x="28" y="52"/>
                      </a:cxn>
                      <a:cxn ang="0">
                        <a:pos x="39" y="61"/>
                      </a:cxn>
                      <a:cxn ang="0">
                        <a:pos x="55" y="81"/>
                      </a:cxn>
                      <a:cxn ang="0">
                        <a:pos x="82" y="88"/>
                      </a:cxn>
                      <a:cxn ang="0">
                        <a:pos x="91" y="74"/>
                      </a:cxn>
                      <a:cxn ang="0">
                        <a:pos x="104" y="66"/>
                      </a:cxn>
                      <a:cxn ang="0">
                        <a:pos x="121" y="63"/>
                      </a:cxn>
                      <a:cxn ang="0">
                        <a:pos x="150" y="52"/>
                      </a:cxn>
                      <a:cxn ang="0">
                        <a:pos x="172" y="33"/>
                      </a:cxn>
                      <a:cxn ang="0">
                        <a:pos x="175" y="19"/>
                      </a:cxn>
                      <a:cxn ang="0">
                        <a:pos x="172" y="7"/>
                      </a:cxn>
                      <a:cxn ang="0">
                        <a:pos x="162" y="0"/>
                      </a:cxn>
                    </a:cxnLst>
                    <a:rect l="0" t="0" r="r" b="b"/>
                    <a:pathLst>
                      <a:path w="175" h="88">
                        <a:moveTo>
                          <a:pt x="162" y="0"/>
                        </a:moveTo>
                        <a:lnTo>
                          <a:pt x="123" y="9"/>
                        </a:lnTo>
                        <a:lnTo>
                          <a:pt x="96" y="21"/>
                        </a:lnTo>
                        <a:lnTo>
                          <a:pt x="68" y="19"/>
                        </a:lnTo>
                        <a:lnTo>
                          <a:pt x="52" y="19"/>
                        </a:lnTo>
                        <a:lnTo>
                          <a:pt x="30" y="24"/>
                        </a:lnTo>
                        <a:lnTo>
                          <a:pt x="13" y="33"/>
                        </a:lnTo>
                        <a:lnTo>
                          <a:pt x="0" y="33"/>
                        </a:lnTo>
                        <a:lnTo>
                          <a:pt x="9" y="49"/>
                        </a:lnTo>
                        <a:lnTo>
                          <a:pt x="28" y="52"/>
                        </a:lnTo>
                        <a:lnTo>
                          <a:pt x="39" y="61"/>
                        </a:lnTo>
                        <a:lnTo>
                          <a:pt x="55" y="81"/>
                        </a:lnTo>
                        <a:lnTo>
                          <a:pt x="82" y="88"/>
                        </a:lnTo>
                        <a:lnTo>
                          <a:pt x="91" y="74"/>
                        </a:lnTo>
                        <a:lnTo>
                          <a:pt x="104" y="66"/>
                        </a:lnTo>
                        <a:lnTo>
                          <a:pt x="121" y="63"/>
                        </a:lnTo>
                        <a:lnTo>
                          <a:pt x="150" y="52"/>
                        </a:lnTo>
                        <a:lnTo>
                          <a:pt x="172" y="33"/>
                        </a:lnTo>
                        <a:lnTo>
                          <a:pt x="175" y="19"/>
                        </a:lnTo>
                        <a:lnTo>
                          <a:pt x="172" y="7"/>
                        </a:lnTo>
                        <a:lnTo>
                          <a:pt x="162" y="0"/>
                        </a:lnTo>
                        <a:close/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 w="2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900" name="Freeform 164"/>
                  <p:cNvSpPr>
                    <a:spLocks/>
                  </p:cNvSpPr>
                  <p:nvPr/>
                </p:nvSpPr>
                <p:spPr bwMode="auto">
                  <a:xfrm>
                    <a:off x="2515" y="6320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15" y="14"/>
                      </a:cxn>
                      <a:cxn ang="0">
                        <a:pos x="15" y="2"/>
                      </a:cxn>
                      <a:cxn ang="0">
                        <a:pos x="15" y="0"/>
                      </a:cxn>
                      <a:cxn ang="0">
                        <a:pos x="0" y="23"/>
                      </a:cxn>
                      <a:cxn ang="0">
                        <a:pos x="15" y="14"/>
                      </a:cxn>
                    </a:cxnLst>
                    <a:rect l="0" t="0" r="r" b="b"/>
                    <a:pathLst>
                      <a:path w="15" h="23">
                        <a:moveTo>
                          <a:pt x="15" y="14"/>
                        </a:moveTo>
                        <a:lnTo>
                          <a:pt x="15" y="2"/>
                        </a:lnTo>
                        <a:lnTo>
                          <a:pt x="15" y="0"/>
                        </a:lnTo>
                        <a:lnTo>
                          <a:pt x="0" y="23"/>
                        </a:lnTo>
                        <a:lnTo>
                          <a:pt x="15" y="14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6901" name="Freeform 165"/>
                <p:cNvSpPr>
                  <a:spLocks/>
                </p:cNvSpPr>
                <p:nvPr/>
              </p:nvSpPr>
              <p:spPr bwMode="auto">
                <a:xfrm>
                  <a:off x="2479" y="6191"/>
                  <a:ext cx="216" cy="3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58"/>
                    </a:cxn>
                    <a:cxn ang="0">
                      <a:pos x="30" y="126"/>
                    </a:cxn>
                    <a:cxn ang="0">
                      <a:pos x="43" y="184"/>
                    </a:cxn>
                    <a:cxn ang="0">
                      <a:pos x="73" y="495"/>
                    </a:cxn>
                    <a:cxn ang="0">
                      <a:pos x="432" y="656"/>
                    </a:cxn>
                    <a:cxn ang="0">
                      <a:pos x="410" y="585"/>
                    </a:cxn>
                    <a:cxn ang="0">
                      <a:pos x="399" y="534"/>
                    </a:cxn>
                    <a:cxn ang="0">
                      <a:pos x="391" y="467"/>
                    </a:cxn>
                    <a:cxn ang="0">
                      <a:pos x="391" y="387"/>
                    </a:cxn>
                    <a:cxn ang="0">
                      <a:pos x="391" y="324"/>
                    </a:cxn>
                    <a:cxn ang="0">
                      <a:pos x="402" y="243"/>
                    </a:cxn>
                    <a:cxn ang="0">
                      <a:pos x="410" y="14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32" h="656">
                      <a:moveTo>
                        <a:pt x="0" y="0"/>
                      </a:moveTo>
                      <a:lnTo>
                        <a:pt x="19" y="58"/>
                      </a:lnTo>
                      <a:lnTo>
                        <a:pt x="30" y="126"/>
                      </a:lnTo>
                      <a:lnTo>
                        <a:pt x="43" y="184"/>
                      </a:lnTo>
                      <a:lnTo>
                        <a:pt x="73" y="495"/>
                      </a:lnTo>
                      <a:lnTo>
                        <a:pt x="432" y="656"/>
                      </a:lnTo>
                      <a:lnTo>
                        <a:pt x="410" y="585"/>
                      </a:lnTo>
                      <a:lnTo>
                        <a:pt x="399" y="534"/>
                      </a:lnTo>
                      <a:lnTo>
                        <a:pt x="391" y="467"/>
                      </a:lnTo>
                      <a:lnTo>
                        <a:pt x="391" y="387"/>
                      </a:lnTo>
                      <a:lnTo>
                        <a:pt x="391" y="324"/>
                      </a:lnTo>
                      <a:lnTo>
                        <a:pt x="402" y="243"/>
                      </a:lnTo>
                      <a:lnTo>
                        <a:pt x="410" y="1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17037" name="Group 166"/>
                <p:cNvGrpSpPr>
                  <a:grpSpLocks/>
                </p:cNvGrpSpPr>
                <p:nvPr/>
              </p:nvGrpSpPr>
              <p:grpSpPr bwMode="auto">
                <a:xfrm>
                  <a:off x="2440" y="6306"/>
                  <a:ext cx="160" cy="125"/>
                  <a:chOff x="2440" y="6306"/>
                  <a:chExt cx="160" cy="125"/>
                </a:xfrm>
              </p:grpSpPr>
              <p:sp>
                <p:nvSpPr>
                  <p:cNvPr id="116903" name="Freeform 167"/>
                  <p:cNvSpPr>
                    <a:spLocks/>
                  </p:cNvSpPr>
                  <p:nvPr/>
                </p:nvSpPr>
                <p:spPr bwMode="auto">
                  <a:xfrm>
                    <a:off x="2440" y="6306"/>
                    <a:ext cx="160" cy="125"/>
                  </a:xfrm>
                  <a:custGeom>
                    <a:avLst/>
                    <a:gdLst/>
                    <a:ahLst/>
                    <a:cxnLst>
                      <a:cxn ang="0">
                        <a:pos x="86" y="5"/>
                      </a:cxn>
                      <a:cxn ang="0">
                        <a:pos x="66" y="2"/>
                      </a:cxn>
                      <a:cxn ang="0">
                        <a:pos x="48" y="0"/>
                      </a:cxn>
                      <a:cxn ang="0">
                        <a:pos x="33" y="2"/>
                      </a:cxn>
                      <a:cxn ang="0">
                        <a:pos x="15" y="11"/>
                      </a:cxn>
                      <a:cxn ang="0">
                        <a:pos x="6" y="35"/>
                      </a:cxn>
                      <a:cxn ang="0">
                        <a:pos x="0" y="47"/>
                      </a:cxn>
                      <a:cxn ang="0">
                        <a:pos x="0" y="63"/>
                      </a:cxn>
                      <a:cxn ang="0">
                        <a:pos x="0" y="83"/>
                      </a:cxn>
                      <a:cxn ang="0">
                        <a:pos x="1" y="102"/>
                      </a:cxn>
                      <a:cxn ang="0">
                        <a:pos x="4" y="114"/>
                      </a:cxn>
                      <a:cxn ang="0">
                        <a:pos x="14" y="125"/>
                      </a:cxn>
                      <a:cxn ang="0">
                        <a:pos x="44" y="151"/>
                      </a:cxn>
                      <a:cxn ang="0">
                        <a:pos x="52" y="168"/>
                      </a:cxn>
                      <a:cxn ang="0">
                        <a:pos x="56" y="182"/>
                      </a:cxn>
                      <a:cxn ang="0">
                        <a:pos x="64" y="200"/>
                      </a:cxn>
                      <a:cxn ang="0">
                        <a:pos x="71" y="224"/>
                      </a:cxn>
                      <a:cxn ang="0">
                        <a:pos x="80" y="231"/>
                      </a:cxn>
                      <a:cxn ang="0">
                        <a:pos x="118" y="238"/>
                      </a:cxn>
                      <a:cxn ang="0">
                        <a:pos x="134" y="244"/>
                      </a:cxn>
                      <a:cxn ang="0">
                        <a:pos x="149" y="244"/>
                      </a:cxn>
                      <a:cxn ang="0">
                        <a:pos x="178" y="251"/>
                      </a:cxn>
                      <a:cxn ang="0">
                        <a:pos x="192" y="251"/>
                      </a:cxn>
                      <a:cxn ang="0">
                        <a:pos x="205" y="249"/>
                      </a:cxn>
                      <a:cxn ang="0">
                        <a:pos x="228" y="245"/>
                      </a:cxn>
                      <a:cxn ang="0">
                        <a:pos x="239" y="242"/>
                      </a:cxn>
                      <a:cxn ang="0">
                        <a:pos x="249" y="233"/>
                      </a:cxn>
                      <a:cxn ang="0">
                        <a:pos x="252" y="226"/>
                      </a:cxn>
                      <a:cxn ang="0">
                        <a:pos x="264" y="221"/>
                      </a:cxn>
                      <a:cxn ang="0">
                        <a:pos x="275" y="219"/>
                      </a:cxn>
                      <a:cxn ang="0">
                        <a:pos x="285" y="210"/>
                      </a:cxn>
                      <a:cxn ang="0">
                        <a:pos x="293" y="198"/>
                      </a:cxn>
                      <a:cxn ang="0">
                        <a:pos x="305" y="195"/>
                      </a:cxn>
                      <a:cxn ang="0">
                        <a:pos x="316" y="188"/>
                      </a:cxn>
                      <a:cxn ang="0">
                        <a:pos x="320" y="179"/>
                      </a:cxn>
                      <a:cxn ang="0">
                        <a:pos x="320" y="170"/>
                      </a:cxn>
                      <a:cxn ang="0">
                        <a:pos x="316" y="161"/>
                      </a:cxn>
                      <a:cxn ang="0">
                        <a:pos x="305" y="156"/>
                      </a:cxn>
                      <a:cxn ang="0">
                        <a:pos x="156" y="128"/>
                      </a:cxn>
                      <a:cxn ang="0">
                        <a:pos x="208" y="125"/>
                      </a:cxn>
                      <a:cxn ang="0">
                        <a:pos x="223" y="126"/>
                      </a:cxn>
                      <a:cxn ang="0">
                        <a:pos x="242" y="126"/>
                      </a:cxn>
                      <a:cxn ang="0">
                        <a:pos x="266" y="130"/>
                      </a:cxn>
                      <a:cxn ang="0">
                        <a:pos x="288" y="128"/>
                      </a:cxn>
                      <a:cxn ang="0">
                        <a:pos x="304" y="126"/>
                      </a:cxn>
                      <a:cxn ang="0">
                        <a:pos x="312" y="119"/>
                      </a:cxn>
                      <a:cxn ang="0">
                        <a:pos x="313" y="111"/>
                      </a:cxn>
                      <a:cxn ang="0">
                        <a:pos x="313" y="100"/>
                      </a:cxn>
                      <a:cxn ang="0">
                        <a:pos x="304" y="93"/>
                      </a:cxn>
                      <a:cxn ang="0">
                        <a:pos x="268" y="86"/>
                      </a:cxn>
                      <a:cxn ang="0">
                        <a:pos x="246" y="84"/>
                      </a:cxn>
                      <a:cxn ang="0">
                        <a:pos x="212" y="79"/>
                      </a:cxn>
                      <a:cxn ang="0">
                        <a:pos x="178" y="77"/>
                      </a:cxn>
                      <a:cxn ang="0">
                        <a:pos x="137" y="69"/>
                      </a:cxn>
                      <a:cxn ang="0">
                        <a:pos x="108" y="58"/>
                      </a:cxn>
                      <a:cxn ang="0">
                        <a:pos x="99" y="42"/>
                      </a:cxn>
                      <a:cxn ang="0">
                        <a:pos x="89" y="32"/>
                      </a:cxn>
                      <a:cxn ang="0">
                        <a:pos x="94" y="19"/>
                      </a:cxn>
                      <a:cxn ang="0">
                        <a:pos x="115" y="0"/>
                      </a:cxn>
                      <a:cxn ang="0">
                        <a:pos x="97" y="4"/>
                      </a:cxn>
                      <a:cxn ang="0">
                        <a:pos x="86" y="5"/>
                      </a:cxn>
                    </a:cxnLst>
                    <a:rect l="0" t="0" r="r" b="b"/>
                    <a:pathLst>
                      <a:path w="320" h="251">
                        <a:moveTo>
                          <a:pt x="86" y="5"/>
                        </a:moveTo>
                        <a:lnTo>
                          <a:pt x="66" y="2"/>
                        </a:lnTo>
                        <a:lnTo>
                          <a:pt x="48" y="0"/>
                        </a:lnTo>
                        <a:lnTo>
                          <a:pt x="33" y="2"/>
                        </a:lnTo>
                        <a:lnTo>
                          <a:pt x="15" y="11"/>
                        </a:lnTo>
                        <a:lnTo>
                          <a:pt x="6" y="35"/>
                        </a:lnTo>
                        <a:lnTo>
                          <a:pt x="0" y="47"/>
                        </a:lnTo>
                        <a:lnTo>
                          <a:pt x="0" y="63"/>
                        </a:lnTo>
                        <a:lnTo>
                          <a:pt x="0" y="83"/>
                        </a:lnTo>
                        <a:lnTo>
                          <a:pt x="1" y="102"/>
                        </a:lnTo>
                        <a:lnTo>
                          <a:pt x="4" y="114"/>
                        </a:lnTo>
                        <a:lnTo>
                          <a:pt x="14" y="125"/>
                        </a:lnTo>
                        <a:lnTo>
                          <a:pt x="44" y="151"/>
                        </a:lnTo>
                        <a:lnTo>
                          <a:pt x="52" y="168"/>
                        </a:lnTo>
                        <a:lnTo>
                          <a:pt x="56" y="182"/>
                        </a:lnTo>
                        <a:lnTo>
                          <a:pt x="64" y="200"/>
                        </a:lnTo>
                        <a:lnTo>
                          <a:pt x="71" y="224"/>
                        </a:lnTo>
                        <a:lnTo>
                          <a:pt x="80" y="231"/>
                        </a:lnTo>
                        <a:lnTo>
                          <a:pt x="118" y="238"/>
                        </a:lnTo>
                        <a:lnTo>
                          <a:pt x="134" y="244"/>
                        </a:lnTo>
                        <a:lnTo>
                          <a:pt x="149" y="244"/>
                        </a:lnTo>
                        <a:lnTo>
                          <a:pt x="178" y="251"/>
                        </a:lnTo>
                        <a:lnTo>
                          <a:pt x="192" y="251"/>
                        </a:lnTo>
                        <a:lnTo>
                          <a:pt x="205" y="249"/>
                        </a:lnTo>
                        <a:lnTo>
                          <a:pt x="228" y="245"/>
                        </a:lnTo>
                        <a:lnTo>
                          <a:pt x="239" y="242"/>
                        </a:lnTo>
                        <a:lnTo>
                          <a:pt x="249" y="233"/>
                        </a:lnTo>
                        <a:lnTo>
                          <a:pt x="252" y="226"/>
                        </a:lnTo>
                        <a:lnTo>
                          <a:pt x="264" y="221"/>
                        </a:lnTo>
                        <a:lnTo>
                          <a:pt x="275" y="219"/>
                        </a:lnTo>
                        <a:lnTo>
                          <a:pt x="285" y="210"/>
                        </a:lnTo>
                        <a:lnTo>
                          <a:pt x="293" y="198"/>
                        </a:lnTo>
                        <a:lnTo>
                          <a:pt x="305" y="195"/>
                        </a:lnTo>
                        <a:lnTo>
                          <a:pt x="316" y="188"/>
                        </a:lnTo>
                        <a:lnTo>
                          <a:pt x="320" y="179"/>
                        </a:lnTo>
                        <a:lnTo>
                          <a:pt x="320" y="170"/>
                        </a:lnTo>
                        <a:lnTo>
                          <a:pt x="316" y="161"/>
                        </a:lnTo>
                        <a:lnTo>
                          <a:pt x="305" y="156"/>
                        </a:lnTo>
                        <a:lnTo>
                          <a:pt x="156" y="128"/>
                        </a:lnTo>
                        <a:lnTo>
                          <a:pt x="208" y="125"/>
                        </a:lnTo>
                        <a:lnTo>
                          <a:pt x="223" y="126"/>
                        </a:lnTo>
                        <a:lnTo>
                          <a:pt x="242" y="126"/>
                        </a:lnTo>
                        <a:lnTo>
                          <a:pt x="266" y="130"/>
                        </a:lnTo>
                        <a:lnTo>
                          <a:pt x="288" y="128"/>
                        </a:lnTo>
                        <a:lnTo>
                          <a:pt x="304" y="126"/>
                        </a:lnTo>
                        <a:lnTo>
                          <a:pt x="312" y="119"/>
                        </a:lnTo>
                        <a:lnTo>
                          <a:pt x="313" y="111"/>
                        </a:lnTo>
                        <a:lnTo>
                          <a:pt x="313" y="100"/>
                        </a:lnTo>
                        <a:lnTo>
                          <a:pt x="304" y="93"/>
                        </a:lnTo>
                        <a:lnTo>
                          <a:pt x="268" y="86"/>
                        </a:lnTo>
                        <a:lnTo>
                          <a:pt x="246" y="84"/>
                        </a:lnTo>
                        <a:lnTo>
                          <a:pt x="212" y="79"/>
                        </a:lnTo>
                        <a:lnTo>
                          <a:pt x="178" y="77"/>
                        </a:lnTo>
                        <a:lnTo>
                          <a:pt x="137" y="69"/>
                        </a:lnTo>
                        <a:lnTo>
                          <a:pt x="108" y="58"/>
                        </a:lnTo>
                        <a:lnTo>
                          <a:pt x="99" y="42"/>
                        </a:lnTo>
                        <a:lnTo>
                          <a:pt x="89" y="32"/>
                        </a:lnTo>
                        <a:lnTo>
                          <a:pt x="94" y="19"/>
                        </a:lnTo>
                        <a:lnTo>
                          <a:pt x="115" y="0"/>
                        </a:lnTo>
                        <a:lnTo>
                          <a:pt x="97" y="4"/>
                        </a:lnTo>
                        <a:lnTo>
                          <a:pt x="86" y="5"/>
                        </a:lnTo>
                        <a:close/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 w="2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904" name="Freeform 168"/>
                  <p:cNvSpPr>
                    <a:spLocks/>
                  </p:cNvSpPr>
                  <p:nvPr/>
                </p:nvSpPr>
                <p:spPr bwMode="auto">
                  <a:xfrm>
                    <a:off x="2576" y="6356"/>
                    <a:ext cx="6" cy="11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5" y="5"/>
                      </a:cxn>
                      <a:cxn ang="0">
                        <a:pos x="5" y="14"/>
                      </a:cxn>
                      <a:cxn ang="0">
                        <a:pos x="8" y="23"/>
                      </a:cxn>
                      <a:cxn ang="0">
                        <a:pos x="0" y="16"/>
                      </a:cxn>
                      <a:cxn ang="0">
                        <a:pos x="2" y="4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13" h="23">
                        <a:moveTo>
                          <a:pt x="13" y="0"/>
                        </a:moveTo>
                        <a:lnTo>
                          <a:pt x="5" y="5"/>
                        </a:lnTo>
                        <a:lnTo>
                          <a:pt x="5" y="14"/>
                        </a:lnTo>
                        <a:lnTo>
                          <a:pt x="8" y="23"/>
                        </a:lnTo>
                        <a:lnTo>
                          <a:pt x="0" y="16"/>
                        </a:lnTo>
                        <a:lnTo>
                          <a:pt x="2" y="4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905" name="Freeform 169"/>
                  <p:cNvSpPr>
                    <a:spLocks/>
                  </p:cNvSpPr>
                  <p:nvPr/>
                </p:nvSpPr>
                <p:spPr bwMode="auto">
                  <a:xfrm>
                    <a:off x="2582" y="6389"/>
                    <a:ext cx="4" cy="12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5" y="8"/>
                      </a:cxn>
                      <a:cxn ang="0">
                        <a:pos x="5" y="24"/>
                      </a:cxn>
                      <a:cxn ang="0">
                        <a:pos x="0" y="12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10" h="24">
                        <a:moveTo>
                          <a:pt x="10" y="0"/>
                        </a:moveTo>
                        <a:lnTo>
                          <a:pt x="5" y="8"/>
                        </a:lnTo>
                        <a:lnTo>
                          <a:pt x="5" y="24"/>
                        </a:lnTo>
                        <a:lnTo>
                          <a:pt x="0" y="12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906" name="Freeform 170"/>
                  <p:cNvSpPr>
                    <a:spLocks/>
                  </p:cNvSpPr>
                  <p:nvPr/>
                </p:nvSpPr>
                <p:spPr bwMode="auto">
                  <a:xfrm>
                    <a:off x="2567" y="6407"/>
                    <a:ext cx="4" cy="6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7"/>
                      </a:cxn>
                      <a:cxn ang="0">
                        <a:pos x="3" y="13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6" h="13">
                        <a:moveTo>
                          <a:pt x="6" y="0"/>
                        </a:moveTo>
                        <a:lnTo>
                          <a:pt x="0" y="7"/>
                        </a:lnTo>
                        <a:lnTo>
                          <a:pt x="3" y="13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907" name="Freeform 171"/>
                  <p:cNvSpPr>
                    <a:spLocks/>
                  </p:cNvSpPr>
                  <p:nvPr/>
                </p:nvSpPr>
                <p:spPr bwMode="auto">
                  <a:xfrm>
                    <a:off x="2498" y="6412"/>
                    <a:ext cx="46" cy="7"/>
                  </a:xfrm>
                  <a:custGeom>
                    <a:avLst/>
                    <a:gdLst/>
                    <a:ahLst/>
                    <a:cxnLst>
                      <a:cxn ang="0">
                        <a:pos x="92" y="7"/>
                      </a:cxn>
                      <a:cxn ang="0">
                        <a:pos x="66" y="7"/>
                      </a:cxn>
                      <a:cxn ang="0">
                        <a:pos x="30" y="0"/>
                      </a:cxn>
                      <a:cxn ang="0">
                        <a:pos x="0" y="3"/>
                      </a:cxn>
                      <a:cxn ang="0">
                        <a:pos x="36" y="7"/>
                      </a:cxn>
                      <a:cxn ang="0">
                        <a:pos x="66" y="12"/>
                      </a:cxn>
                      <a:cxn ang="0">
                        <a:pos x="92" y="7"/>
                      </a:cxn>
                    </a:cxnLst>
                    <a:rect l="0" t="0" r="r" b="b"/>
                    <a:pathLst>
                      <a:path w="92" h="12">
                        <a:moveTo>
                          <a:pt x="92" y="7"/>
                        </a:moveTo>
                        <a:lnTo>
                          <a:pt x="66" y="7"/>
                        </a:lnTo>
                        <a:lnTo>
                          <a:pt x="30" y="0"/>
                        </a:lnTo>
                        <a:lnTo>
                          <a:pt x="0" y="3"/>
                        </a:lnTo>
                        <a:lnTo>
                          <a:pt x="36" y="7"/>
                        </a:lnTo>
                        <a:lnTo>
                          <a:pt x="66" y="12"/>
                        </a:lnTo>
                        <a:lnTo>
                          <a:pt x="92" y="7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908" name="Freeform 172"/>
                  <p:cNvSpPr>
                    <a:spLocks/>
                  </p:cNvSpPr>
                  <p:nvPr/>
                </p:nvSpPr>
                <p:spPr bwMode="auto">
                  <a:xfrm>
                    <a:off x="2493" y="6391"/>
                    <a:ext cx="93" cy="16"/>
                  </a:xfrm>
                  <a:custGeom>
                    <a:avLst/>
                    <a:gdLst/>
                    <a:ahLst/>
                    <a:cxnLst>
                      <a:cxn ang="0">
                        <a:pos x="185" y="31"/>
                      </a:cxn>
                      <a:cxn ang="0">
                        <a:pos x="188" y="23"/>
                      </a:cxn>
                      <a:cxn ang="0">
                        <a:pos x="163" y="23"/>
                      </a:cxn>
                      <a:cxn ang="0">
                        <a:pos x="137" y="16"/>
                      </a:cxn>
                      <a:cxn ang="0">
                        <a:pos x="106" y="16"/>
                      </a:cxn>
                      <a:cxn ang="0">
                        <a:pos x="81" y="10"/>
                      </a:cxn>
                      <a:cxn ang="0">
                        <a:pos x="41" y="5"/>
                      </a:cxn>
                      <a:cxn ang="0">
                        <a:pos x="16" y="0"/>
                      </a:cxn>
                      <a:cxn ang="0">
                        <a:pos x="0" y="10"/>
                      </a:cxn>
                      <a:cxn ang="0">
                        <a:pos x="27" y="10"/>
                      </a:cxn>
                      <a:cxn ang="0">
                        <a:pos x="52" y="9"/>
                      </a:cxn>
                      <a:cxn ang="0">
                        <a:pos x="82" y="14"/>
                      </a:cxn>
                      <a:cxn ang="0">
                        <a:pos x="96" y="17"/>
                      </a:cxn>
                      <a:cxn ang="0">
                        <a:pos x="112" y="21"/>
                      </a:cxn>
                      <a:cxn ang="0">
                        <a:pos x="128" y="21"/>
                      </a:cxn>
                      <a:cxn ang="0">
                        <a:pos x="139" y="21"/>
                      </a:cxn>
                      <a:cxn ang="0">
                        <a:pos x="153" y="24"/>
                      </a:cxn>
                      <a:cxn ang="0">
                        <a:pos x="185" y="31"/>
                      </a:cxn>
                    </a:cxnLst>
                    <a:rect l="0" t="0" r="r" b="b"/>
                    <a:pathLst>
                      <a:path w="188" h="31">
                        <a:moveTo>
                          <a:pt x="185" y="31"/>
                        </a:moveTo>
                        <a:lnTo>
                          <a:pt x="188" y="23"/>
                        </a:lnTo>
                        <a:lnTo>
                          <a:pt x="163" y="23"/>
                        </a:lnTo>
                        <a:lnTo>
                          <a:pt x="137" y="16"/>
                        </a:lnTo>
                        <a:lnTo>
                          <a:pt x="106" y="16"/>
                        </a:lnTo>
                        <a:lnTo>
                          <a:pt x="81" y="10"/>
                        </a:lnTo>
                        <a:lnTo>
                          <a:pt x="41" y="5"/>
                        </a:lnTo>
                        <a:lnTo>
                          <a:pt x="16" y="0"/>
                        </a:lnTo>
                        <a:lnTo>
                          <a:pt x="0" y="10"/>
                        </a:lnTo>
                        <a:lnTo>
                          <a:pt x="27" y="10"/>
                        </a:lnTo>
                        <a:lnTo>
                          <a:pt x="52" y="9"/>
                        </a:lnTo>
                        <a:lnTo>
                          <a:pt x="82" y="14"/>
                        </a:lnTo>
                        <a:lnTo>
                          <a:pt x="96" y="17"/>
                        </a:lnTo>
                        <a:lnTo>
                          <a:pt x="112" y="21"/>
                        </a:lnTo>
                        <a:lnTo>
                          <a:pt x="128" y="21"/>
                        </a:lnTo>
                        <a:lnTo>
                          <a:pt x="139" y="21"/>
                        </a:lnTo>
                        <a:lnTo>
                          <a:pt x="153" y="24"/>
                        </a:lnTo>
                        <a:lnTo>
                          <a:pt x="185" y="31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909" name="Freeform 173"/>
                  <p:cNvSpPr>
                    <a:spLocks/>
                  </p:cNvSpPr>
                  <p:nvPr/>
                </p:nvSpPr>
                <p:spPr bwMode="auto">
                  <a:xfrm>
                    <a:off x="2486" y="6358"/>
                    <a:ext cx="13" cy="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" y="6"/>
                      </a:cxn>
                      <a:cxn ang="0">
                        <a:pos x="25" y="7"/>
                      </a:cxn>
                      <a:cxn ang="0">
                        <a:pos x="12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7">
                        <a:moveTo>
                          <a:pt x="0" y="0"/>
                        </a:moveTo>
                        <a:lnTo>
                          <a:pt x="9" y="6"/>
                        </a:lnTo>
                        <a:lnTo>
                          <a:pt x="25" y="7"/>
                        </a:lnTo>
                        <a:lnTo>
                          <a:pt x="12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910" name="Freeform 174"/>
                  <p:cNvSpPr>
                    <a:spLocks/>
                  </p:cNvSpPr>
                  <p:nvPr/>
                </p:nvSpPr>
                <p:spPr bwMode="auto">
                  <a:xfrm>
                    <a:off x="2458" y="6330"/>
                    <a:ext cx="11" cy="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14"/>
                      </a:cxn>
                      <a:cxn ang="0">
                        <a:pos x="22" y="3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2" h="34">
                        <a:moveTo>
                          <a:pt x="0" y="0"/>
                        </a:moveTo>
                        <a:lnTo>
                          <a:pt x="16" y="14"/>
                        </a:lnTo>
                        <a:lnTo>
                          <a:pt x="22" y="3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911" name="Freeform 175"/>
                  <p:cNvSpPr>
                    <a:spLocks/>
                  </p:cNvSpPr>
                  <p:nvPr/>
                </p:nvSpPr>
                <p:spPr bwMode="auto">
                  <a:xfrm>
                    <a:off x="2469" y="6350"/>
                    <a:ext cx="8" cy="63"/>
                  </a:xfrm>
                  <a:custGeom>
                    <a:avLst/>
                    <a:gdLst/>
                    <a:ahLst/>
                    <a:cxnLst>
                      <a:cxn ang="0">
                        <a:pos x="11" y="126"/>
                      </a:cxn>
                      <a:cxn ang="0">
                        <a:pos x="11" y="108"/>
                      </a:cxn>
                      <a:cxn ang="0">
                        <a:pos x="1" y="77"/>
                      </a:cxn>
                      <a:cxn ang="0">
                        <a:pos x="1" y="59"/>
                      </a:cxn>
                      <a:cxn ang="0">
                        <a:pos x="8" y="45"/>
                      </a:cxn>
                      <a:cxn ang="0">
                        <a:pos x="0" y="24"/>
                      </a:cxn>
                      <a:cxn ang="0">
                        <a:pos x="5" y="0"/>
                      </a:cxn>
                      <a:cxn ang="0">
                        <a:pos x="5" y="14"/>
                      </a:cxn>
                      <a:cxn ang="0">
                        <a:pos x="8" y="28"/>
                      </a:cxn>
                      <a:cxn ang="0">
                        <a:pos x="13" y="43"/>
                      </a:cxn>
                      <a:cxn ang="0">
                        <a:pos x="9" y="50"/>
                      </a:cxn>
                      <a:cxn ang="0">
                        <a:pos x="5" y="68"/>
                      </a:cxn>
                      <a:cxn ang="0">
                        <a:pos x="9" y="87"/>
                      </a:cxn>
                      <a:cxn ang="0">
                        <a:pos x="16" y="94"/>
                      </a:cxn>
                      <a:cxn ang="0">
                        <a:pos x="11" y="126"/>
                      </a:cxn>
                    </a:cxnLst>
                    <a:rect l="0" t="0" r="r" b="b"/>
                    <a:pathLst>
                      <a:path w="16" h="126">
                        <a:moveTo>
                          <a:pt x="11" y="126"/>
                        </a:moveTo>
                        <a:lnTo>
                          <a:pt x="11" y="108"/>
                        </a:lnTo>
                        <a:lnTo>
                          <a:pt x="1" y="77"/>
                        </a:lnTo>
                        <a:lnTo>
                          <a:pt x="1" y="59"/>
                        </a:lnTo>
                        <a:lnTo>
                          <a:pt x="8" y="45"/>
                        </a:lnTo>
                        <a:lnTo>
                          <a:pt x="0" y="24"/>
                        </a:lnTo>
                        <a:lnTo>
                          <a:pt x="5" y="0"/>
                        </a:lnTo>
                        <a:lnTo>
                          <a:pt x="5" y="14"/>
                        </a:lnTo>
                        <a:lnTo>
                          <a:pt x="8" y="28"/>
                        </a:lnTo>
                        <a:lnTo>
                          <a:pt x="13" y="43"/>
                        </a:lnTo>
                        <a:lnTo>
                          <a:pt x="9" y="50"/>
                        </a:lnTo>
                        <a:lnTo>
                          <a:pt x="5" y="68"/>
                        </a:lnTo>
                        <a:lnTo>
                          <a:pt x="9" y="87"/>
                        </a:lnTo>
                        <a:lnTo>
                          <a:pt x="16" y="94"/>
                        </a:lnTo>
                        <a:lnTo>
                          <a:pt x="11" y="126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912" name="Freeform 176"/>
                  <p:cNvSpPr>
                    <a:spLocks/>
                  </p:cNvSpPr>
                  <p:nvPr/>
                </p:nvSpPr>
                <p:spPr bwMode="auto">
                  <a:xfrm>
                    <a:off x="2547" y="6415"/>
                    <a:ext cx="21" cy="4"/>
                  </a:xfrm>
                  <a:custGeom>
                    <a:avLst/>
                    <a:gdLst/>
                    <a:ahLst/>
                    <a:cxnLst>
                      <a:cxn ang="0">
                        <a:pos x="43" y="4"/>
                      </a:cxn>
                      <a:cxn ang="0">
                        <a:pos x="35" y="9"/>
                      </a:cxn>
                      <a:cxn ang="0">
                        <a:pos x="22" y="7"/>
                      </a:cxn>
                      <a:cxn ang="0">
                        <a:pos x="0" y="4"/>
                      </a:cxn>
                      <a:cxn ang="0">
                        <a:pos x="19" y="0"/>
                      </a:cxn>
                      <a:cxn ang="0">
                        <a:pos x="43" y="4"/>
                      </a:cxn>
                    </a:cxnLst>
                    <a:rect l="0" t="0" r="r" b="b"/>
                    <a:pathLst>
                      <a:path w="43" h="9">
                        <a:moveTo>
                          <a:pt x="43" y="4"/>
                        </a:moveTo>
                        <a:lnTo>
                          <a:pt x="35" y="9"/>
                        </a:lnTo>
                        <a:lnTo>
                          <a:pt x="22" y="7"/>
                        </a:lnTo>
                        <a:lnTo>
                          <a:pt x="0" y="4"/>
                        </a:lnTo>
                        <a:lnTo>
                          <a:pt x="19" y="0"/>
                        </a:lnTo>
                        <a:lnTo>
                          <a:pt x="43" y="4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913" name="Freeform 177"/>
                  <p:cNvSpPr>
                    <a:spLocks/>
                  </p:cNvSpPr>
                  <p:nvPr/>
                </p:nvSpPr>
                <p:spPr bwMode="auto">
                  <a:xfrm>
                    <a:off x="2553" y="6421"/>
                    <a:ext cx="3" cy="7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7"/>
                      </a:cxn>
                      <a:cxn ang="0">
                        <a:pos x="1" y="14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6" h="14">
                        <a:moveTo>
                          <a:pt x="6" y="0"/>
                        </a:moveTo>
                        <a:lnTo>
                          <a:pt x="0" y="7"/>
                        </a:lnTo>
                        <a:lnTo>
                          <a:pt x="1" y="1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17038" name="Group 178"/>
            <p:cNvGrpSpPr>
              <a:grpSpLocks/>
            </p:cNvGrpSpPr>
            <p:nvPr/>
          </p:nvGrpSpPr>
          <p:grpSpPr bwMode="auto">
            <a:xfrm>
              <a:off x="5564" y="10375"/>
              <a:ext cx="2488" cy="1607"/>
              <a:chOff x="797" y="6763"/>
              <a:chExt cx="2488" cy="1607"/>
            </a:xfrm>
          </p:grpSpPr>
          <p:grpSp>
            <p:nvGrpSpPr>
              <p:cNvPr id="117048" name="Group 179"/>
              <p:cNvGrpSpPr>
                <a:grpSpLocks/>
              </p:cNvGrpSpPr>
              <p:nvPr/>
            </p:nvGrpSpPr>
            <p:grpSpPr bwMode="auto">
              <a:xfrm>
                <a:off x="1713" y="7643"/>
                <a:ext cx="327" cy="727"/>
                <a:chOff x="1713" y="7643"/>
                <a:chExt cx="327" cy="727"/>
              </a:xfrm>
            </p:grpSpPr>
            <p:sp>
              <p:nvSpPr>
                <p:cNvPr id="116916" name="Rectangle 180"/>
                <p:cNvSpPr>
                  <a:spLocks noChangeArrowheads="1"/>
                </p:cNvSpPr>
                <p:nvPr/>
              </p:nvSpPr>
              <p:spPr bwMode="auto">
                <a:xfrm>
                  <a:off x="1713" y="7677"/>
                  <a:ext cx="230" cy="693"/>
                </a:xfrm>
                <a:prstGeom prst="rect">
                  <a:avLst/>
                </a:prstGeom>
                <a:blipFill dpi="0" rotWithShape="0">
                  <a:blip r:embed="rId5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17" name="Freeform 181"/>
                <p:cNvSpPr>
                  <a:spLocks/>
                </p:cNvSpPr>
                <p:nvPr/>
              </p:nvSpPr>
              <p:spPr bwMode="auto">
                <a:xfrm>
                  <a:off x="1941" y="7643"/>
                  <a:ext cx="99" cy="725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1450"/>
                    </a:cxn>
                    <a:cxn ang="0">
                      <a:pos x="198" y="1213"/>
                    </a:cxn>
                    <a:cxn ang="0">
                      <a:pos x="198" y="0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98" h="1450">
                      <a:moveTo>
                        <a:pt x="0" y="51"/>
                      </a:moveTo>
                      <a:lnTo>
                        <a:pt x="0" y="1450"/>
                      </a:lnTo>
                      <a:lnTo>
                        <a:pt x="198" y="1213"/>
                      </a:lnTo>
                      <a:lnTo>
                        <a:pt x="198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blipFill dpi="0" rotWithShape="0">
                  <a:blip r:embed="rId6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7054" name="Group 182"/>
              <p:cNvGrpSpPr>
                <a:grpSpLocks/>
              </p:cNvGrpSpPr>
              <p:nvPr/>
            </p:nvGrpSpPr>
            <p:grpSpPr bwMode="auto">
              <a:xfrm>
                <a:off x="797" y="6763"/>
                <a:ext cx="2488" cy="957"/>
                <a:chOff x="797" y="6763"/>
                <a:chExt cx="2488" cy="957"/>
              </a:xfrm>
            </p:grpSpPr>
            <p:sp>
              <p:nvSpPr>
                <p:cNvPr id="116919" name="Freeform 183"/>
                <p:cNvSpPr>
                  <a:spLocks/>
                </p:cNvSpPr>
                <p:nvPr/>
              </p:nvSpPr>
              <p:spPr bwMode="auto">
                <a:xfrm>
                  <a:off x="797" y="6763"/>
                  <a:ext cx="2488" cy="876"/>
                </a:xfrm>
                <a:custGeom>
                  <a:avLst/>
                  <a:gdLst/>
                  <a:ahLst/>
                  <a:cxnLst>
                    <a:cxn ang="0">
                      <a:pos x="2534" y="0"/>
                    </a:cxn>
                    <a:cxn ang="0">
                      <a:pos x="4975" y="0"/>
                    </a:cxn>
                    <a:cxn ang="0">
                      <a:pos x="3640" y="1753"/>
                    </a:cxn>
                    <a:cxn ang="0">
                      <a:pos x="0" y="1753"/>
                    </a:cxn>
                    <a:cxn ang="0">
                      <a:pos x="2534" y="0"/>
                    </a:cxn>
                  </a:cxnLst>
                  <a:rect l="0" t="0" r="r" b="b"/>
                  <a:pathLst>
                    <a:path w="4975" h="1753">
                      <a:moveTo>
                        <a:pt x="2534" y="0"/>
                      </a:moveTo>
                      <a:lnTo>
                        <a:pt x="4975" y="0"/>
                      </a:lnTo>
                      <a:lnTo>
                        <a:pt x="3640" y="1753"/>
                      </a:lnTo>
                      <a:lnTo>
                        <a:pt x="0" y="1753"/>
                      </a:lnTo>
                      <a:lnTo>
                        <a:pt x="2534" y="0"/>
                      </a:lnTo>
                      <a:close/>
                    </a:path>
                  </a:pathLst>
                </a:custGeom>
                <a:blipFill dpi="0" rotWithShape="0">
                  <a:blip r:embed="rId1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20" name="Freeform 184"/>
                <p:cNvSpPr>
                  <a:spLocks/>
                </p:cNvSpPr>
                <p:nvPr/>
              </p:nvSpPr>
              <p:spPr bwMode="auto">
                <a:xfrm>
                  <a:off x="2617" y="6764"/>
                  <a:ext cx="668" cy="956"/>
                </a:xfrm>
                <a:custGeom>
                  <a:avLst/>
                  <a:gdLst/>
                  <a:ahLst/>
                  <a:cxnLst>
                    <a:cxn ang="0">
                      <a:pos x="0" y="1753"/>
                    </a:cxn>
                    <a:cxn ang="0">
                      <a:pos x="1335" y="0"/>
                    </a:cxn>
                    <a:cxn ang="0">
                      <a:pos x="1335" y="86"/>
                    </a:cxn>
                    <a:cxn ang="0">
                      <a:pos x="0" y="1912"/>
                    </a:cxn>
                    <a:cxn ang="0">
                      <a:pos x="0" y="1753"/>
                    </a:cxn>
                  </a:cxnLst>
                  <a:rect l="0" t="0" r="r" b="b"/>
                  <a:pathLst>
                    <a:path w="1335" h="1912">
                      <a:moveTo>
                        <a:pt x="0" y="1753"/>
                      </a:moveTo>
                      <a:lnTo>
                        <a:pt x="1335" y="0"/>
                      </a:lnTo>
                      <a:lnTo>
                        <a:pt x="1335" y="86"/>
                      </a:lnTo>
                      <a:lnTo>
                        <a:pt x="0" y="1912"/>
                      </a:lnTo>
                      <a:lnTo>
                        <a:pt x="0" y="1753"/>
                      </a:lnTo>
                      <a:close/>
                    </a:path>
                  </a:pathLst>
                </a:custGeom>
                <a:blipFill dpi="0" rotWithShape="0">
                  <a:blip r:embed="rId6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21" name="Rectangle 185"/>
                <p:cNvSpPr>
                  <a:spLocks noChangeArrowheads="1"/>
                </p:cNvSpPr>
                <p:nvPr/>
              </p:nvSpPr>
              <p:spPr bwMode="auto">
                <a:xfrm>
                  <a:off x="797" y="7641"/>
                  <a:ext cx="1820" cy="79"/>
                </a:xfrm>
                <a:prstGeom prst="rect">
                  <a:avLst/>
                </a:prstGeom>
                <a:blipFill dpi="0" rotWithShape="0">
                  <a:blip r:embed="rId5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17069" name="Group 186"/>
            <p:cNvGrpSpPr>
              <a:grpSpLocks/>
            </p:cNvGrpSpPr>
            <p:nvPr/>
          </p:nvGrpSpPr>
          <p:grpSpPr bwMode="auto">
            <a:xfrm>
              <a:off x="7529" y="9937"/>
              <a:ext cx="980" cy="1657"/>
              <a:chOff x="2762" y="6325"/>
              <a:chExt cx="980" cy="1657"/>
            </a:xfrm>
          </p:grpSpPr>
          <p:grpSp>
            <p:nvGrpSpPr>
              <p:cNvPr id="117072" name="Group 187"/>
              <p:cNvGrpSpPr>
                <a:grpSpLocks/>
              </p:cNvGrpSpPr>
              <p:nvPr/>
            </p:nvGrpSpPr>
            <p:grpSpPr bwMode="auto">
              <a:xfrm>
                <a:off x="2835" y="7771"/>
                <a:ext cx="284" cy="162"/>
                <a:chOff x="2835" y="7771"/>
                <a:chExt cx="284" cy="162"/>
              </a:xfrm>
            </p:grpSpPr>
            <p:sp>
              <p:nvSpPr>
                <p:cNvPr id="116924" name="Freeform 188"/>
                <p:cNvSpPr>
                  <a:spLocks/>
                </p:cNvSpPr>
                <p:nvPr/>
              </p:nvSpPr>
              <p:spPr bwMode="auto">
                <a:xfrm>
                  <a:off x="2835" y="7771"/>
                  <a:ext cx="284" cy="162"/>
                </a:xfrm>
                <a:custGeom>
                  <a:avLst/>
                  <a:gdLst/>
                  <a:ahLst/>
                  <a:cxnLst>
                    <a:cxn ang="0">
                      <a:pos x="339" y="11"/>
                    </a:cxn>
                    <a:cxn ang="0">
                      <a:pos x="344" y="95"/>
                    </a:cxn>
                    <a:cxn ang="0">
                      <a:pos x="194" y="174"/>
                    </a:cxn>
                    <a:cxn ang="0">
                      <a:pos x="70" y="207"/>
                    </a:cxn>
                    <a:cxn ang="0">
                      <a:pos x="0" y="240"/>
                    </a:cxn>
                    <a:cxn ang="0">
                      <a:pos x="5" y="286"/>
                    </a:cxn>
                    <a:cxn ang="0">
                      <a:pos x="95" y="314"/>
                    </a:cxn>
                    <a:cxn ang="0">
                      <a:pos x="229" y="324"/>
                    </a:cxn>
                    <a:cxn ang="0">
                      <a:pos x="344" y="302"/>
                    </a:cxn>
                    <a:cxn ang="0">
                      <a:pos x="413" y="281"/>
                    </a:cxn>
                    <a:cxn ang="0">
                      <a:pos x="418" y="305"/>
                    </a:cxn>
                    <a:cxn ang="0">
                      <a:pos x="510" y="302"/>
                    </a:cxn>
                    <a:cxn ang="0">
                      <a:pos x="563" y="291"/>
                    </a:cxn>
                    <a:cxn ang="0">
                      <a:pos x="563" y="246"/>
                    </a:cxn>
                    <a:cxn ang="0">
                      <a:pos x="569" y="221"/>
                    </a:cxn>
                    <a:cxn ang="0">
                      <a:pos x="569" y="158"/>
                    </a:cxn>
                    <a:cxn ang="0">
                      <a:pos x="554" y="123"/>
                    </a:cxn>
                    <a:cxn ang="0">
                      <a:pos x="525" y="85"/>
                    </a:cxn>
                    <a:cxn ang="0">
                      <a:pos x="519" y="0"/>
                    </a:cxn>
                    <a:cxn ang="0">
                      <a:pos x="339" y="11"/>
                    </a:cxn>
                  </a:cxnLst>
                  <a:rect l="0" t="0" r="r" b="b"/>
                  <a:pathLst>
                    <a:path w="569" h="324">
                      <a:moveTo>
                        <a:pt x="339" y="11"/>
                      </a:moveTo>
                      <a:lnTo>
                        <a:pt x="344" y="95"/>
                      </a:lnTo>
                      <a:lnTo>
                        <a:pt x="194" y="174"/>
                      </a:lnTo>
                      <a:lnTo>
                        <a:pt x="70" y="207"/>
                      </a:lnTo>
                      <a:lnTo>
                        <a:pt x="0" y="240"/>
                      </a:lnTo>
                      <a:lnTo>
                        <a:pt x="5" y="286"/>
                      </a:lnTo>
                      <a:lnTo>
                        <a:pt x="95" y="314"/>
                      </a:lnTo>
                      <a:lnTo>
                        <a:pt x="229" y="324"/>
                      </a:lnTo>
                      <a:lnTo>
                        <a:pt x="344" y="302"/>
                      </a:lnTo>
                      <a:lnTo>
                        <a:pt x="413" y="281"/>
                      </a:lnTo>
                      <a:lnTo>
                        <a:pt x="418" y="305"/>
                      </a:lnTo>
                      <a:lnTo>
                        <a:pt x="510" y="302"/>
                      </a:lnTo>
                      <a:lnTo>
                        <a:pt x="563" y="291"/>
                      </a:lnTo>
                      <a:lnTo>
                        <a:pt x="563" y="246"/>
                      </a:lnTo>
                      <a:lnTo>
                        <a:pt x="569" y="221"/>
                      </a:lnTo>
                      <a:lnTo>
                        <a:pt x="569" y="158"/>
                      </a:lnTo>
                      <a:lnTo>
                        <a:pt x="554" y="123"/>
                      </a:lnTo>
                      <a:lnTo>
                        <a:pt x="525" y="85"/>
                      </a:lnTo>
                      <a:lnTo>
                        <a:pt x="519" y="0"/>
                      </a:lnTo>
                      <a:lnTo>
                        <a:pt x="339" y="1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25" name="Freeform 189"/>
                <p:cNvSpPr>
                  <a:spLocks/>
                </p:cNvSpPr>
                <p:nvPr/>
              </p:nvSpPr>
              <p:spPr bwMode="auto">
                <a:xfrm>
                  <a:off x="2938" y="7829"/>
                  <a:ext cx="86" cy="52"/>
                </a:xfrm>
                <a:custGeom>
                  <a:avLst/>
                  <a:gdLst/>
                  <a:ahLst/>
                  <a:cxnLst>
                    <a:cxn ang="0">
                      <a:pos x="129" y="0"/>
                    </a:cxn>
                    <a:cxn ang="0">
                      <a:pos x="172" y="54"/>
                    </a:cxn>
                    <a:cxn ang="0">
                      <a:pos x="19" y="103"/>
                    </a:cxn>
                    <a:cxn ang="0">
                      <a:pos x="0" y="65"/>
                    </a:cxn>
                    <a:cxn ang="0">
                      <a:pos x="129" y="0"/>
                    </a:cxn>
                  </a:cxnLst>
                  <a:rect l="0" t="0" r="r" b="b"/>
                  <a:pathLst>
                    <a:path w="172" h="103">
                      <a:moveTo>
                        <a:pt x="129" y="0"/>
                      </a:moveTo>
                      <a:lnTo>
                        <a:pt x="172" y="54"/>
                      </a:lnTo>
                      <a:lnTo>
                        <a:pt x="19" y="103"/>
                      </a:lnTo>
                      <a:lnTo>
                        <a:pt x="0" y="65"/>
                      </a:lnTo>
                      <a:lnTo>
                        <a:pt x="129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26" name="Freeform 190"/>
                <p:cNvSpPr>
                  <a:spLocks/>
                </p:cNvSpPr>
                <p:nvPr/>
              </p:nvSpPr>
              <p:spPr bwMode="auto">
                <a:xfrm>
                  <a:off x="2843" y="7865"/>
                  <a:ext cx="97" cy="31"/>
                </a:xfrm>
                <a:custGeom>
                  <a:avLst/>
                  <a:gdLst/>
                  <a:ahLst/>
                  <a:cxnLst>
                    <a:cxn ang="0">
                      <a:pos x="172" y="0"/>
                    </a:cxn>
                    <a:cxn ang="0">
                      <a:pos x="196" y="30"/>
                    </a:cxn>
                    <a:cxn ang="0">
                      <a:pos x="99" y="56"/>
                    </a:cxn>
                    <a:cxn ang="0">
                      <a:pos x="55" y="63"/>
                    </a:cxn>
                    <a:cxn ang="0">
                      <a:pos x="0" y="58"/>
                    </a:cxn>
                    <a:cxn ang="0">
                      <a:pos x="58" y="26"/>
                    </a:cxn>
                    <a:cxn ang="0">
                      <a:pos x="172" y="0"/>
                    </a:cxn>
                  </a:cxnLst>
                  <a:rect l="0" t="0" r="r" b="b"/>
                  <a:pathLst>
                    <a:path w="196" h="63">
                      <a:moveTo>
                        <a:pt x="172" y="0"/>
                      </a:moveTo>
                      <a:lnTo>
                        <a:pt x="196" y="30"/>
                      </a:lnTo>
                      <a:lnTo>
                        <a:pt x="99" y="56"/>
                      </a:lnTo>
                      <a:lnTo>
                        <a:pt x="55" y="63"/>
                      </a:lnTo>
                      <a:lnTo>
                        <a:pt x="0" y="58"/>
                      </a:lnTo>
                      <a:lnTo>
                        <a:pt x="58" y="26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27" name="Freeform 191"/>
                <p:cNvSpPr>
                  <a:spLocks/>
                </p:cNvSpPr>
                <p:nvPr/>
              </p:nvSpPr>
              <p:spPr bwMode="auto">
                <a:xfrm>
                  <a:off x="2841" y="7829"/>
                  <a:ext cx="276" cy="96"/>
                </a:xfrm>
                <a:custGeom>
                  <a:avLst/>
                  <a:gdLst/>
                  <a:ahLst/>
                  <a:cxnLst>
                    <a:cxn ang="0">
                      <a:pos x="0" y="165"/>
                    </a:cxn>
                    <a:cxn ang="0">
                      <a:pos x="0" y="135"/>
                    </a:cxn>
                    <a:cxn ang="0">
                      <a:pos x="71" y="144"/>
                    </a:cxn>
                    <a:cxn ang="0">
                      <a:pos x="189" y="124"/>
                    </a:cxn>
                    <a:cxn ang="0">
                      <a:pos x="254" y="107"/>
                    </a:cxn>
                    <a:cxn ang="0">
                      <a:pos x="381" y="61"/>
                    </a:cxn>
                    <a:cxn ang="0">
                      <a:pos x="437" y="54"/>
                    </a:cxn>
                    <a:cxn ang="0">
                      <a:pos x="492" y="32"/>
                    </a:cxn>
                    <a:cxn ang="0">
                      <a:pos x="519" y="0"/>
                    </a:cxn>
                    <a:cxn ang="0">
                      <a:pos x="552" y="40"/>
                    </a:cxn>
                    <a:cxn ang="0">
                      <a:pos x="552" y="123"/>
                    </a:cxn>
                    <a:cxn ang="0">
                      <a:pos x="511" y="135"/>
                    </a:cxn>
                    <a:cxn ang="0">
                      <a:pos x="411" y="149"/>
                    </a:cxn>
                    <a:cxn ang="0">
                      <a:pos x="372" y="156"/>
                    </a:cxn>
                    <a:cxn ang="0">
                      <a:pos x="306" y="180"/>
                    </a:cxn>
                    <a:cxn ang="0">
                      <a:pos x="232" y="193"/>
                    </a:cxn>
                    <a:cxn ang="0">
                      <a:pos x="180" y="193"/>
                    </a:cxn>
                    <a:cxn ang="0">
                      <a:pos x="95" y="193"/>
                    </a:cxn>
                    <a:cxn ang="0">
                      <a:pos x="0" y="165"/>
                    </a:cxn>
                  </a:cxnLst>
                  <a:rect l="0" t="0" r="r" b="b"/>
                  <a:pathLst>
                    <a:path w="552" h="193">
                      <a:moveTo>
                        <a:pt x="0" y="165"/>
                      </a:moveTo>
                      <a:lnTo>
                        <a:pt x="0" y="135"/>
                      </a:lnTo>
                      <a:lnTo>
                        <a:pt x="71" y="144"/>
                      </a:lnTo>
                      <a:lnTo>
                        <a:pt x="189" y="124"/>
                      </a:lnTo>
                      <a:lnTo>
                        <a:pt x="254" y="107"/>
                      </a:lnTo>
                      <a:lnTo>
                        <a:pt x="381" y="61"/>
                      </a:lnTo>
                      <a:lnTo>
                        <a:pt x="437" y="54"/>
                      </a:lnTo>
                      <a:lnTo>
                        <a:pt x="492" y="32"/>
                      </a:lnTo>
                      <a:lnTo>
                        <a:pt x="519" y="0"/>
                      </a:lnTo>
                      <a:lnTo>
                        <a:pt x="552" y="40"/>
                      </a:lnTo>
                      <a:lnTo>
                        <a:pt x="552" y="123"/>
                      </a:lnTo>
                      <a:lnTo>
                        <a:pt x="511" y="135"/>
                      </a:lnTo>
                      <a:lnTo>
                        <a:pt x="411" y="149"/>
                      </a:lnTo>
                      <a:lnTo>
                        <a:pt x="372" y="156"/>
                      </a:lnTo>
                      <a:lnTo>
                        <a:pt x="306" y="180"/>
                      </a:lnTo>
                      <a:lnTo>
                        <a:pt x="232" y="193"/>
                      </a:lnTo>
                      <a:lnTo>
                        <a:pt x="180" y="193"/>
                      </a:lnTo>
                      <a:lnTo>
                        <a:pt x="95" y="193"/>
                      </a:lnTo>
                      <a:lnTo>
                        <a:pt x="0" y="165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28" name="Freeform 192"/>
                <p:cNvSpPr>
                  <a:spLocks/>
                </p:cNvSpPr>
                <p:nvPr/>
              </p:nvSpPr>
              <p:spPr bwMode="auto">
                <a:xfrm>
                  <a:off x="3007" y="7774"/>
                  <a:ext cx="91" cy="80"/>
                </a:xfrm>
                <a:custGeom>
                  <a:avLst/>
                  <a:gdLst/>
                  <a:ahLst/>
                  <a:cxnLst>
                    <a:cxn ang="0">
                      <a:pos x="5" y="10"/>
                    </a:cxn>
                    <a:cxn ang="0">
                      <a:pos x="11" y="89"/>
                    </a:cxn>
                    <a:cxn ang="0">
                      <a:pos x="0" y="105"/>
                    </a:cxn>
                    <a:cxn ang="0">
                      <a:pos x="41" y="159"/>
                    </a:cxn>
                    <a:cxn ang="0">
                      <a:pos x="96" y="159"/>
                    </a:cxn>
                    <a:cxn ang="0">
                      <a:pos x="161" y="135"/>
                    </a:cxn>
                    <a:cxn ang="0">
                      <a:pos x="183" y="103"/>
                    </a:cxn>
                    <a:cxn ang="0">
                      <a:pos x="170" y="82"/>
                    </a:cxn>
                    <a:cxn ang="0">
                      <a:pos x="166" y="0"/>
                    </a:cxn>
                    <a:cxn ang="0">
                      <a:pos x="5" y="10"/>
                    </a:cxn>
                  </a:cxnLst>
                  <a:rect l="0" t="0" r="r" b="b"/>
                  <a:pathLst>
                    <a:path w="183" h="159">
                      <a:moveTo>
                        <a:pt x="5" y="10"/>
                      </a:moveTo>
                      <a:lnTo>
                        <a:pt x="11" y="89"/>
                      </a:lnTo>
                      <a:lnTo>
                        <a:pt x="0" y="105"/>
                      </a:lnTo>
                      <a:lnTo>
                        <a:pt x="41" y="159"/>
                      </a:lnTo>
                      <a:lnTo>
                        <a:pt x="96" y="159"/>
                      </a:lnTo>
                      <a:lnTo>
                        <a:pt x="161" y="135"/>
                      </a:lnTo>
                      <a:lnTo>
                        <a:pt x="183" y="103"/>
                      </a:lnTo>
                      <a:lnTo>
                        <a:pt x="170" y="82"/>
                      </a:lnTo>
                      <a:lnTo>
                        <a:pt x="166" y="0"/>
                      </a:lnTo>
                      <a:lnTo>
                        <a:pt x="5" y="10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7073" name="Group 193"/>
              <p:cNvGrpSpPr>
                <a:grpSpLocks/>
              </p:cNvGrpSpPr>
              <p:nvPr/>
            </p:nvGrpSpPr>
            <p:grpSpPr bwMode="auto">
              <a:xfrm>
                <a:off x="2994" y="7524"/>
                <a:ext cx="120" cy="287"/>
                <a:chOff x="2994" y="7524"/>
                <a:chExt cx="120" cy="287"/>
              </a:xfrm>
            </p:grpSpPr>
            <p:sp>
              <p:nvSpPr>
                <p:cNvPr id="116930" name="Freeform 194"/>
                <p:cNvSpPr>
                  <a:spLocks/>
                </p:cNvSpPr>
                <p:nvPr/>
              </p:nvSpPr>
              <p:spPr bwMode="auto">
                <a:xfrm>
                  <a:off x="2994" y="7524"/>
                  <a:ext cx="120" cy="287"/>
                </a:xfrm>
                <a:custGeom>
                  <a:avLst/>
                  <a:gdLst/>
                  <a:ahLst/>
                  <a:cxnLst>
                    <a:cxn ang="0">
                      <a:pos x="220" y="14"/>
                    </a:cxn>
                    <a:cxn ang="0">
                      <a:pos x="235" y="206"/>
                    </a:cxn>
                    <a:cxn ang="0">
                      <a:pos x="232" y="367"/>
                    </a:cxn>
                    <a:cxn ang="0">
                      <a:pos x="239" y="548"/>
                    </a:cxn>
                    <a:cxn ang="0">
                      <a:pos x="121" y="572"/>
                    </a:cxn>
                    <a:cxn ang="0">
                      <a:pos x="8" y="572"/>
                    </a:cxn>
                    <a:cxn ang="0">
                      <a:pos x="0" y="0"/>
                    </a:cxn>
                    <a:cxn ang="0">
                      <a:pos x="220" y="14"/>
                    </a:cxn>
                  </a:cxnLst>
                  <a:rect l="0" t="0" r="r" b="b"/>
                  <a:pathLst>
                    <a:path w="239" h="572">
                      <a:moveTo>
                        <a:pt x="220" y="14"/>
                      </a:moveTo>
                      <a:lnTo>
                        <a:pt x="235" y="206"/>
                      </a:lnTo>
                      <a:lnTo>
                        <a:pt x="232" y="367"/>
                      </a:lnTo>
                      <a:lnTo>
                        <a:pt x="239" y="548"/>
                      </a:lnTo>
                      <a:lnTo>
                        <a:pt x="121" y="572"/>
                      </a:lnTo>
                      <a:lnTo>
                        <a:pt x="8" y="572"/>
                      </a:lnTo>
                      <a:lnTo>
                        <a:pt x="0" y="0"/>
                      </a:lnTo>
                      <a:lnTo>
                        <a:pt x="220" y="14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31" name="Freeform 195"/>
                <p:cNvSpPr>
                  <a:spLocks/>
                </p:cNvSpPr>
                <p:nvPr/>
              </p:nvSpPr>
              <p:spPr bwMode="auto">
                <a:xfrm>
                  <a:off x="2999" y="7529"/>
                  <a:ext cx="105" cy="276"/>
                </a:xfrm>
                <a:custGeom>
                  <a:avLst/>
                  <a:gdLst/>
                  <a:ahLst/>
                  <a:cxnLst>
                    <a:cxn ang="0">
                      <a:pos x="191" y="18"/>
                    </a:cxn>
                    <a:cxn ang="0">
                      <a:pos x="209" y="183"/>
                    </a:cxn>
                    <a:cxn ang="0">
                      <a:pos x="205" y="312"/>
                    </a:cxn>
                    <a:cxn ang="0">
                      <a:pos x="205" y="515"/>
                    </a:cxn>
                    <a:cxn ang="0">
                      <a:pos x="102" y="552"/>
                    </a:cxn>
                    <a:cxn ang="0">
                      <a:pos x="12" y="552"/>
                    </a:cxn>
                    <a:cxn ang="0">
                      <a:pos x="0" y="0"/>
                    </a:cxn>
                    <a:cxn ang="0">
                      <a:pos x="191" y="18"/>
                    </a:cxn>
                  </a:cxnLst>
                  <a:rect l="0" t="0" r="r" b="b"/>
                  <a:pathLst>
                    <a:path w="209" h="552">
                      <a:moveTo>
                        <a:pt x="191" y="18"/>
                      </a:moveTo>
                      <a:lnTo>
                        <a:pt x="209" y="183"/>
                      </a:lnTo>
                      <a:lnTo>
                        <a:pt x="205" y="312"/>
                      </a:lnTo>
                      <a:lnTo>
                        <a:pt x="205" y="515"/>
                      </a:lnTo>
                      <a:lnTo>
                        <a:pt x="102" y="552"/>
                      </a:lnTo>
                      <a:lnTo>
                        <a:pt x="12" y="552"/>
                      </a:lnTo>
                      <a:lnTo>
                        <a:pt x="0" y="0"/>
                      </a:lnTo>
                      <a:lnTo>
                        <a:pt x="191" y="18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7074" name="Group 196"/>
              <p:cNvGrpSpPr>
                <a:grpSpLocks/>
              </p:cNvGrpSpPr>
              <p:nvPr/>
            </p:nvGrpSpPr>
            <p:grpSpPr bwMode="auto">
              <a:xfrm>
                <a:off x="2762" y="7817"/>
                <a:ext cx="289" cy="163"/>
                <a:chOff x="2762" y="7817"/>
                <a:chExt cx="289" cy="163"/>
              </a:xfrm>
            </p:grpSpPr>
            <p:sp>
              <p:nvSpPr>
                <p:cNvPr id="116933" name="Freeform 197"/>
                <p:cNvSpPr>
                  <a:spLocks/>
                </p:cNvSpPr>
                <p:nvPr/>
              </p:nvSpPr>
              <p:spPr bwMode="auto">
                <a:xfrm>
                  <a:off x="2762" y="7817"/>
                  <a:ext cx="289" cy="163"/>
                </a:xfrm>
                <a:custGeom>
                  <a:avLst/>
                  <a:gdLst/>
                  <a:ahLst/>
                  <a:cxnLst>
                    <a:cxn ang="0">
                      <a:pos x="344" y="12"/>
                    </a:cxn>
                    <a:cxn ang="0">
                      <a:pos x="350" y="96"/>
                    </a:cxn>
                    <a:cxn ang="0">
                      <a:pos x="197" y="175"/>
                    </a:cxn>
                    <a:cxn ang="0">
                      <a:pos x="71" y="208"/>
                    </a:cxn>
                    <a:cxn ang="0">
                      <a:pos x="0" y="241"/>
                    </a:cxn>
                    <a:cxn ang="0">
                      <a:pos x="7" y="287"/>
                    </a:cxn>
                    <a:cxn ang="0">
                      <a:pos x="96" y="315"/>
                    </a:cxn>
                    <a:cxn ang="0">
                      <a:pos x="234" y="325"/>
                    </a:cxn>
                    <a:cxn ang="0">
                      <a:pos x="350" y="302"/>
                    </a:cxn>
                    <a:cxn ang="0">
                      <a:pos x="421" y="281"/>
                    </a:cxn>
                    <a:cxn ang="0">
                      <a:pos x="424" y="306"/>
                    </a:cxn>
                    <a:cxn ang="0">
                      <a:pos x="517" y="302"/>
                    </a:cxn>
                    <a:cxn ang="0">
                      <a:pos x="573" y="292"/>
                    </a:cxn>
                    <a:cxn ang="0">
                      <a:pos x="573" y="246"/>
                    </a:cxn>
                    <a:cxn ang="0">
                      <a:pos x="579" y="222"/>
                    </a:cxn>
                    <a:cxn ang="0">
                      <a:pos x="579" y="159"/>
                    </a:cxn>
                    <a:cxn ang="0">
                      <a:pos x="562" y="124"/>
                    </a:cxn>
                    <a:cxn ang="0">
                      <a:pos x="533" y="85"/>
                    </a:cxn>
                    <a:cxn ang="0">
                      <a:pos x="527" y="0"/>
                    </a:cxn>
                    <a:cxn ang="0">
                      <a:pos x="344" y="12"/>
                    </a:cxn>
                  </a:cxnLst>
                  <a:rect l="0" t="0" r="r" b="b"/>
                  <a:pathLst>
                    <a:path w="579" h="325">
                      <a:moveTo>
                        <a:pt x="344" y="12"/>
                      </a:moveTo>
                      <a:lnTo>
                        <a:pt x="350" y="96"/>
                      </a:lnTo>
                      <a:lnTo>
                        <a:pt x="197" y="175"/>
                      </a:lnTo>
                      <a:lnTo>
                        <a:pt x="71" y="208"/>
                      </a:lnTo>
                      <a:lnTo>
                        <a:pt x="0" y="241"/>
                      </a:lnTo>
                      <a:lnTo>
                        <a:pt x="7" y="287"/>
                      </a:lnTo>
                      <a:lnTo>
                        <a:pt x="96" y="315"/>
                      </a:lnTo>
                      <a:lnTo>
                        <a:pt x="234" y="325"/>
                      </a:lnTo>
                      <a:lnTo>
                        <a:pt x="350" y="302"/>
                      </a:lnTo>
                      <a:lnTo>
                        <a:pt x="421" y="281"/>
                      </a:lnTo>
                      <a:lnTo>
                        <a:pt x="424" y="306"/>
                      </a:lnTo>
                      <a:lnTo>
                        <a:pt x="517" y="302"/>
                      </a:lnTo>
                      <a:lnTo>
                        <a:pt x="573" y="292"/>
                      </a:lnTo>
                      <a:lnTo>
                        <a:pt x="573" y="246"/>
                      </a:lnTo>
                      <a:lnTo>
                        <a:pt x="579" y="222"/>
                      </a:lnTo>
                      <a:lnTo>
                        <a:pt x="579" y="159"/>
                      </a:lnTo>
                      <a:lnTo>
                        <a:pt x="562" y="124"/>
                      </a:lnTo>
                      <a:lnTo>
                        <a:pt x="533" y="85"/>
                      </a:lnTo>
                      <a:lnTo>
                        <a:pt x="527" y="0"/>
                      </a:lnTo>
                      <a:lnTo>
                        <a:pt x="344" y="1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34" name="Freeform 198"/>
                <p:cNvSpPr>
                  <a:spLocks/>
                </p:cNvSpPr>
                <p:nvPr/>
              </p:nvSpPr>
              <p:spPr bwMode="auto">
                <a:xfrm>
                  <a:off x="2867" y="7875"/>
                  <a:ext cx="87" cy="52"/>
                </a:xfrm>
                <a:custGeom>
                  <a:avLst/>
                  <a:gdLst/>
                  <a:ahLst/>
                  <a:cxnLst>
                    <a:cxn ang="0">
                      <a:pos x="131" y="0"/>
                    </a:cxn>
                    <a:cxn ang="0">
                      <a:pos x="175" y="54"/>
                    </a:cxn>
                    <a:cxn ang="0">
                      <a:pos x="20" y="103"/>
                    </a:cxn>
                    <a:cxn ang="0">
                      <a:pos x="0" y="65"/>
                    </a:cxn>
                    <a:cxn ang="0">
                      <a:pos x="131" y="0"/>
                    </a:cxn>
                  </a:cxnLst>
                  <a:rect l="0" t="0" r="r" b="b"/>
                  <a:pathLst>
                    <a:path w="175" h="103">
                      <a:moveTo>
                        <a:pt x="131" y="0"/>
                      </a:moveTo>
                      <a:lnTo>
                        <a:pt x="175" y="54"/>
                      </a:lnTo>
                      <a:lnTo>
                        <a:pt x="20" y="103"/>
                      </a:lnTo>
                      <a:lnTo>
                        <a:pt x="0" y="65"/>
                      </a:lnTo>
                      <a:lnTo>
                        <a:pt x="131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35" name="Freeform 199"/>
                <p:cNvSpPr>
                  <a:spLocks/>
                </p:cNvSpPr>
                <p:nvPr/>
              </p:nvSpPr>
              <p:spPr bwMode="auto">
                <a:xfrm>
                  <a:off x="2771" y="7911"/>
                  <a:ext cx="98" cy="32"/>
                </a:xfrm>
                <a:custGeom>
                  <a:avLst/>
                  <a:gdLst/>
                  <a:ahLst/>
                  <a:cxnLst>
                    <a:cxn ang="0">
                      <a:pos x="173" y="0"/>
                    </a:cxn>
                    <a:cxn ang="0">
                      <a:pos x="197" y="28"/>
                    </a:cxn>
                    <a:cxn ang="0">
                      <a:pos x="101" y="56"/>
                    </a:cxn>
                    <a:cxn ang="0">
                      <a:pos x="55" y="63"/>
                    </a:cxn>
                    <a:cxn ang="0">
                      <a:pos x="0" y="57"/>
                    </a:cxn>
                    <a:cxn ang="0">
                      <a:pos x="58" y="26"/>
                    </a:cxn>
                    <a:cxn ang="0">
                      <a:pos x="173" y="0"/>
                    </a:cxn>
                  </a:cxnLst>
                  <a:rect l="0" t="0" r="r" b="b"/>
                  <a:pathLst>
                    <a:path w="197" h="63">
                      <a:moveTo>
                        <a:pt x="173" y="0"/>
                      </a:moveTo>
                      <a:lnTo>
                        <a:pt x="197" y="28"/>
                      </a:lnTo>
                      <a:lnTo>
                        <a:pt x="101" y="56"/>
                      </a:lnTo>
                      <a:lnTo>
                        <a:pt x="55" y="63"/>
                      </a:lnTo>
                      <a:lnTo>
                        <a:pt x="0" y="57"/>
                      </a:lnTo>
                      <a:lnTo>
                        <a:pt x="58" y="26"/>
                      </a:lnTo>
                      <a:lnTo>
                        <a:pt x="173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36" name="Freeform 200"/>
                <p:cNvSpPr>
                  <a:spLocks/>
                </p:cNvSpPr>
                <p:nvPr/>
              </p:nvSpPr>
              <p:spPr bwMode="auto">
                <a:xfrm>
                  <a:off x="2768" y="7875"/>
                  <a:ext cx="280" cy="97"/>
                </a:xfrm>
                <a:custGeom>
                  <a:avLst/>
                  <a:gdLst/>
                  <a:ahLst/>
                  <a:cxnLst>
                    <a:cxn ang="0">
                      <a:pos x="0" y="164"/>
                    </a:cxn>
                    <a:cxn ang="0">
                      <a:pos x="0" y="135"/>
                    </a:cxn>
                    <a:cxn ang="0">
                      <a:pos x="72" y="143"/>
                    </a:cxn>
                    <a:cxn ang="0">
                      <a:pos x="192" y="124"/>
                    </a:cxn>
                    <a:cxn ang="0">
                      <a:pos x="258" y="107"/>
                    </a:cxn>
                    <a:cxn ang="0">
                      <a:pos x="388" y="61"/>
                    </a:cxn>
                    <a:cxn ang="0">
                      <a:pos x="444" y="54"/>
                    </a:cxn>
                    <a:cxn ang="0">
                      <a:pos x="500" y="31"/>
                    </a:cxn>
                    <a:cxn ang="0">
                      <a:pos x="528" y="0"/>
                    </a:cxn>
                    <a:cxn ang="0">
                      <a:pos x="560" y="40"/>
                    </a:cxn>
                    <a:cxn ang="0">
                      <a:pos x="560" y="122"/>
                    </a:cxn>
                    <a:cxn ang="0">
                      <a:pos x="519" y="135"/>
                    </a:cxn>
                    <a:cxn ang="0">
                      <a:pos x="418" y="149"/>
                    </a:cxn>
                    <a:cxn ang="0">
                      <a:pos x="378" y="156"/>
                    </a:cxn>
                    <a:cxn ang="0">
                      <a:pos x="312" y="180"/>
                    </a:cxn>
                    <a:cxn ang="0">
                      <a:pos x="236" y="192"/>
                    </a:cxn>
                    <a:cxn ang="0">
                      <a:pos x="183" y="192"/>
                    </a:cxn>
                    <a:cxn ang="0">
                      <a:pos x="98" y="192"/>
                    </a:cxn>
                    <a:cxn ang="0">
                      <a:pos x="0" y="164"/>
                    </a:cxn>
                  </a:cxnLst>
                  <a:rect l="0" t="0" r="r" b="b"/>
                  <a:pathLst>
                    <a:path w="560" h="192">
                      <a:moveTo>
                        <a:pt x="0" y="164"/>
                      </a:moveTo>
                      <a:lnTo>
                        <a:pt x="0" y="135"/>
                      </a:lnTo>
                      <a:lnTo>
                        <a:pt x="72" y="143"/>
                      </a:lnTo>
                      <a:lnTo>
                        <a:pt x="192" y="124"/>
                      </a:lnTo>
                      <a:lnTo>
                        <a:pt x="258" y="107"/>
                      </a:lnTo>
                      <a:lnTo>
                        <a:pt x="388" y="61"/>
                      </a:lnTo>
                      <a:lnTo>
                        <a:pt x="444" y="54"/>
                      </a:lnTo>
                      <a:lnTo>
                        <a:pt x="500" y="31"/>
                      </a:lnTo>
                      <a:lnTo>
                        <a:pt x="528" y="0"/>
                      </a:lnTo>
                      <a:lnTo>
                        <a:pt x="560" y="40"/>
                      </a:lnTo>
                      <a:lnTo>
                        <a:pt x="560" y="122"/>
                      </a:lnTo>
                      <a:lnTo>
                        <a:pt x="519" y="135"/>
                      </a:lnTo>
                      <a:lnTo>
                        <a:pt x="418" y="149"/>
                      </a:lnTo>
                      <a:lnTo>
                        <a:pt x="378" y="156"/>
                      </a:lnTo>
                      <a:lnTo>
                        <a:pt x="312" y="180"/>
                      </a:lnTo>
                      <a:lnTo>
                        <a:pt x="236" y="192"/>
                      </a:lnTo>
                      <a:lnTo>
                        <a:pt x="183" y="192"/>
                      </a:lnTo>
                      <a:lnTo>
                        <a:pt x="98" y="192"/>
                      </a:lnTo>
                      <a:lnTo>
                        <a:pt x="0" y="164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37" name="Freeform 201"/>
                <p:cNvSpPr>
                  <a:spLocks/>
                </p:cNvSpPr>
                <p:nvPr/>
              </p:nvSpPr>
              <p:spPr bwMode="auto">
                <a:xfrm>
                  <a:off x="2936" y="7820"/>
                  <a:ext cx="93" cy="79"/>
                </a:xfrm>
                <a:custGeom>
                  <a:avLst/>
                  <a:gdLst/>
                  <a:ahLst/>
                  <a:cxnLst>
                    <a:cxn ang="0">
                      <a:pos x="6" y="10"/>
                    </a:cxn>
                    <a:cxn ang="0">
                      <a:pos x="11" y="89"/>
                    </a:cxn>
                    <a:cxn ang="0">
                      <a:pos x="0" y="105"/>
                    </a:cxn>
                    <a:cxn ang="0">
                      <a:pos x="42" y="157"/>
                    </a:cxn>
                    <a:cxn ang="0">
                      <a:pos x="99" y="157"/>
                    </a:cxn>
                    <a:cxn ang="0">
                      <a:pos x="164" y="134"/>
                    </a:cxn>
                    <a:cxn ang="0">
                      <a:pos x="186" y="103"/>
                    </a:cxn>
                    <a:cxn ang="0">
                      <a:pos x="173" y="82"/>
                    </a:cxn>
                    <a:cxn ang="0">
                      <a:pos x="168" y="0"/>
                    </a:cxn>
                    <a:cxn ang="0">
                      <a:pos x="6" y="10"/>
                    </a:cxn>
                  </a:cxnLst>
                  <a:rect l="0" t="0" r="r" b="b"/>
                  <a:pathLst>
                    <a:path w="186" h="157">
                      <a:moveTo>
                        <a:pt x="6" y="10"/>
                      </a:moveTo>
                      <a:lnTo>
                        <a:pt x="11" y="89"/>
                      </a:lnTo>
                      <a:lnTo>
                        <a:pt x="0" y="105"/>
                      </a:lnTo>
                      <a:lnTo>
                        <a:pt x="42" y="157"/>
                      </a:lnTo>
                      <a:lnTo>
                        <a:pt x="99" y="157"/>
                      </a:lnTo>
                      <a:lnTo>
                        <a:pt x="164" y="134"/>
                      </a:lnTo>
                      <a:lnTo>
                        <a:pt x="186" y="103"/>
                      </a:lnTo>
                      <a:lnTo>
                        <a:pt x="173" y="82"/>
                      </a:lnTo>
                      <a:lnTo>
                        <a:pt x="168" y="0"/>
                      </a:lnTo>
                      <a:lnTo>
                        <a:pt x="6" y="10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7088" name="Group 202"/>
              <p:cNvGrpSpPr>
                <a:grpSpLocks/>
              </p:cNvGrpSpPr>
              <p:nvPr/>
            </p:nvGrpSpPr>
            <p:grpSpPr bwMode="auto">
              <a:xfrm>
                <a:off x="3193" y="7533"/>
                <a:ext cx="373" cy="449"/>
                <a:chOff x="3193" y="7533"/>
                <a:chExt cx="373" cy="449"/>
              </a:xfrm>
            </p:grpSpPr>
            <p:sp>
              <p:nvSpPr>
                <p:cNvPr id="116939" name="Oval 203"/>
                <p:cNvSpPr>
                  <a:spLocks noChangeArrowheads="1"/>
                </p:cNvSpPr>
                <p:nvPr/>
              </p:nvSpPr>
              <p:spPr bwMode="auto">
                <a:xfrm>
                  <a:off x="3193" y="7777"/>
                  <a:ext cx="373" cy="205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40" name="Rectangle 204"/>
                <p:cNvSpPr>
                  <a:spLocks noChangeArrowheads="1"/>
                </p:cNvSpPr>
                <p:nvPr/>
              </p:nvSpPr>
              <p:spPr bwMode="auto">
                <a:xfrm>
                  <a:off x="3336" y="7533"/>
                  <a:ext cx="94" cy="289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7093" name="Group 205"/>
              <p:cNvGrpSpPr>
                <a:grpSpLocks/>
              </p:cNvGrpSpPr>
              <p:nvPr/>
            </p:nvGrpSpPr>
            <p:grpSpPr bwMode="auto">
              <a:xfrm>
                <a:off x="3062" y="7396"/>
                <a:ext cx="557" cy="219"/>
                <a:chOff x="3062" y="7396"/>
                <a:chExt cx="557" cy="219"/>
              </a:xfrm>
            </p:grpSpPr>
            <p:sp>
              <p:nvSpPr>
                <p:cNvPr id="116942" name="Freeform 206"/>
                <p:cNvSpPr>
                  <a:spLocks/>
                </p:cNvSpPr>
                <p:nvPr/>
              </p:nvSpPr>
              <p:spPr bwMode="auto">
                <a:xfrm>
                  <a:off x="3062" y="7396"/>
                  <a:ext cx="557" cy="219"/>
                </a:xfrm>
                <a:custGeom>
                  <a:avLst/>
                  <a:gdLst/>
                  <a:ahLst/>
                  <a:cxnLst>
                    <a:cxn ang="0">
                      <a:pos x="0" y="228"/>
                    </a:cxn>
                    <a:cxn ang="0">
                      <a:pos x="7" y="363"/>
                    </a:cxn>
                    <a:cxn ang="0">
                      <a:pos x="374" y="438"/>
                    </a:cxn>
                    <a:cxn ang="0">
                      <a:pos x="779" y="438"/>
                    </a:cxn>
                    <a:cxn ang="0">
                      <a:pos x="1098" y="326"/>
                    </a:cxn>
                    <a:cxn ang="0">
                      <a:pos x="1115" y="13"/>
                    </a:cxn>
                    <a:cxn ang="0">
                      <a:pos x="486" y="0"/>
                    </a:cxn>
                    <a:cxn ang="0">
                      <a:pos x="0" y="228"/>
                    </a:cxn>
                  </a:cxnLst>
                  <a:rect l="0" t="0" r="r" b="b"/>
                  <a:pathLst>
                    <a:path w="1115" h="438">
                      <a:moveTo>
                        <a:pt x="0" y="228"/>
                      </a:moveTo>
                      <a:lnTo>
                        <a:pt x="7" y="363"/>
                      </a:lnTo>
                      <a:lnTo>
                        <a:pt x="374" y="438"/>
                      </a:lnTo>
                      <a:lnTo>
                        <a:pt x="779" y="438"/>
                      </a:lnTo>
                      <a:lnTo>
                        <a:pt x="1098" y="326"/>
                      </a:lnTo>
                      <a:lnTo>
                        <a:pt x="1115" y="13"/>
                      </a:lnTo>
                      <a:lnTo>
                        <a:pt x="486" y="0"/>
                      </a:lnTo>
                      <a:lnTo>
                        <a:pt x="0" y="228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43" name="Freeform 207"/>
                <p:cNvSpPr>
                  <a:spLocks/>
                </p:cNvSpPr>
                <p:nvPr/>
              </p:nvSpPr>
              <p:spPr bwMode="auto">
                <a:xfrm>
                  <a:off x="3074" y="7479"/>
                  <a:ext cx="533" cy="126"/>
                </a:xfrm>
                <a:custGeom>
                  <a:avLst/>
                  <a:gdLst/>
                  <a:ahLst/>
                  <a:cxnLst>
                    <a:cxn ang="0">
                      <a:pos x="0" y="85"/>
                    </a:cxn>
                    <a:cxn ang="0">
                      <a:pos x="6" y="184"/>
                    </a:cxn>
                    <a:cxn ang="0">
                      <a:pos x="335" y="252"/>
                    </a:cxn>
                    <a:cxn ang="0">
                      <a:pos x="766" y="252"/>
                    </a:cxn>
                    <a:cxn ang="0">
                      <a:pos x="1065" y="134"/>
                    </a:cxn>
                    <a:cxn ang="0">
                      <a:pos x="1065" y="0"/>
                    </a:cxn>
                    <a:cxn ang="0">
                      <a:pos x="778" y="134"/>
                    </a:cxn>
                    <a:cxn ang="0">
                      <a:pos x="342" y="141"/>
                    </a:cxn>
                    <a:cxn ang="0">
                      <a:pos x="0" y="85"/>
                    </a:cxn>
                  </a:cxnLst>
                  <a:rect l="0" t="0" r="r" b="b"/>
                  <a:pathLst>
                    <a:path w="1065" h="252">
                      <a:moveTo>
                        <a:pt x="0" y="85"/>
                      </a:moveTo>
                      <a:lnTo>
                        <a:pt x="6" y="184"/>
                      </a:lnTo>
                      <a:lnTo>
                        <a:pt x="335" y="252"/>
                      </a:lnTo>
                      <a:lnTo>
                        <a:pt x="766" y="252"/>
                      </a:lnTo>
                      <a:lnTo>
                        <a:pt x="1065" y="134"/>
                      </a:lnTo>
                      <a:lnTo>
                        <a:pt x="1065" y="0"/>
                      </a:lnTo>
                      <a:lnTo>
                        <a:pt x="778" y="134"/>
                      </a:lnTo>
                      <a:lnTo>
                        <a:pt x="342" y="141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7094" name="Group 208"/>
              <p:cNvGrpSpPr>
                <a:grpSpLocks/>
              </p:cNvGrpSpPr>
              <p:nvPr/>
            </p:nvGrpSpPr>
            <p:grpSpPr bwMode="auto">
              <a:xfrm>
                <a:off x="3022" y="6819"/>
                <a:ext cx="253" cy="142"/>
                <a:chOff x="3022" y="6819"/>
                <a:chExt cx="253" cy="142"/>
              </a:xfrm>
            </p:grpSpPr>
            <p:sp>
              <p:nvSpPr>
                <p:cNvPr id="116945" name="Freeform 209"/>
                <p:cNvSpPr>
                  <a:spLocks/>
                </p:cNvSpPr>
                <p:nvPr/>
              </p:nvSpPr>
              <p:spPr bwMode="auto">
                <a:xfrm>
                  <a:off x="3022" y="6819"/>
                  <a:ext cx="253" cy="142"/>
                </a:xfrm>
                <a:custGeom>
                  <a:avLst/>
                  <a:gdLst/>
                  <a:ahLst/>
                  <a:cxnLst>
                    <a:cxn ang="0">
                      <a:pos x="457" y="284"/>
                    </a:cxn>
                    <a:cxn ang="0">
                      <a:pos x="430" y="277"/>
                    </a:cxn>
                    <a:cxn ang="0">
                      <a:pos x="403" y="265"/>
                    </a:cxn>
                    <a:cxn ang="0">
                      <a:pos x="379" y="258"/>
                    </a:cxn>
                    <a:cxn ang="0">
                      <a:pos x="337" y="265"/>
                    </a:cxn>
                    <a:cxn ang="0">
                      <a:pos x="307" y="265"/>
                    </a:cxn>
                    <a:cxn ang="0">
                      <a:pos x="285" y="256"/>
                    </a:cxn>
                    <a:cxn ang="0">
                      <a:pos x="268" y="249"/>
                    </a:cxn>
                    <a:cxn ang="0">
                      <a:pos x="250" y="240"/>
                    </a:cxn>
                    <a:cxn ang="0">
                      <a:pos x="233" y="221"/>
                    </a:cxn>
                    <a:cxn ang="0">
                      <a:pos x="217" y="205"/>
                    </a:cxn>
                    <a:cxn ang="0">
                      <a:pos x="193" y="184"/>
                    </a:cxn>
                    <a:cxn ang="0">
                      <a:pos x="170" y="184"/>
                    </a:cxn>
                    <a:cxn ang="0">
                      <a:pos x="148" y="179"/>
                    </a:cxn>
                    <a:cxn ang="0">
                      <a:pos x="140" y="172"/>
                    </a:cxn>
                    <a:cxn ang="0">
                      <a:pos x="127" y="163"/>
                    </a:cxn>
                    <a:cxn ang="0">
                      <a:pos x="119" y="147"/>
                    </a:cxn>
                    <a:cxn ang="0">
                      <a:pos x="119" y="137"/>
                    </a:cxn>
                    <a:cxn ang="0">
                      <a:pos x="127" y="125"/>
                    </a:cxn>
                    <a:cxn ang="0">
                      <a:pos x="137" y="119"/>
                    </a:cxn>
                    <a:cxn ang="0">
                      <a:pos x="165" y="126"/>
                    </a:cxn>
                    <a:cxn ang="0">
                      <a:pos x="198" y="128"/>
                    </a:cxn>
                    <a:cxn ang="0">
                      <a:pos x="171" y="105"/>
                    </a:cxn>
                    <a:cxn ang="0">
                      <a:pos x="140" y="91"/>
                    </a:cxn>
                    <a:cxn ang="0">
                      <a:pos x="113" y="95"/>
                    </a:cxn>
                    <a:cxn ang="0">
                      <a:pos x="82" y="91"/>
                    </a:cxn>
                    <a:cxn ang="0">
                      <a:pos x="63" y="98"/>
                    </a:cxn>
                    <a:cxn ang="0">
                      <a:pos x="36" y="100"/>
                    </a:cxn>
                    <a:cxn ang="0">
                      <a:pos x="28" y="91"/>
                    </a:cxn>
                    <a:cxn ang="0">
                      <a:pos x="26" y="79"/>
                    </a:cxn>
                    <a:cxn ang="0">
                      <a:pos x="12" y="79"/>
                    </a:cxn>
                    <a:cxn ang="0">
                      <a:pos x="4" y="77"/>
                    </a:cxn>
                    <a:cxn ang="0">
                      <a:pos x="0" y="65"/>
                    </a:cxn>
                    <a:cxn ang="0">
                      <a:pos x="3" y="56"/>
                    </a:cxn>
                    <a:cxn ang="0">
                      <a:pos x="11" y="51"/>
                    </a:cxn>
                    <a:cxn ang="0">
                      <a:pos x="25" y="44"/>
                    </a:cxn>
                    <a:cxn ang="0">
                      <a:pos x="34" y="34"/>
                    </a:cxn>
                    <a:cxn ang="0">
                      <a:pos x="47" y="27"/>
                    </a:cxn>
                    <a:cxn ang="0">
                      <a:pos x="63" y="21"/>
                    </a:cxn>
                    <a:cxn ang="0">
                      <a:pos x="75" y="21"/>
                    </a:cxn>
                    <a:cxn ang="0">
                      <a:pos x="137" y="7"/>
                    </a:cxn>
                    <a:cxn ang="0">
                      <a:pos x="149" y="2"/>
                    </a:cxn>
                    <a:cxn ang="0">
                      <a:pos x="163" y="0"/>
                    </a:cxn>
                    <a:cxn ang="0">
                      <a:pos x="179" y="2"/>
                    </a:cxn>
                    <a:cxn ang="0">
                      <a:pos x="198" y="9"/>
                    </a:cxn>
                    <a:cxn ang="0">
                      <a:pos x="250" y="44"/>
                    </a:cxn>
                    <a:cxn ang="0">
                      <a:pos x="275" y="48"/>
                    </a:cxn>
                    <a:cxn ang="0">
                      <a:pos x="297" y="55"/>
                    </a:cxn>
                    <a:cxn ang="0">
                      <a:pos x="315" y="65"/>
                    </a:cxn>
                    <a:cxn ang="0">
                      <a:pos x="326" y="81"/>
                    </a:cxn>
                    <a:cxn ang="0">
                      <a:pos x="368" y="116"/>
                    </a:cxn>
                    <a:cxn ang="0">
                      <a:pos x="389" y="130"/>
                    </a:cxn>
                    <a:cxn ang="0">
                      <a:pos x="414" y="161"/>
                    </a:cxn>
                    <a:cxn ang="0">
                      <a:pos x="431" y="170"/>
                    </a:cxn>
                    <a:cxn ang="0">
                      <a:pos x="506" y="174"/>
                    </a:cxn>
                    <a:cxn ang="0">
                      <a:pos x="457" y="284"/>
                    </a:cxn>
                  </a:cxnLst>
                  <a:rect l="0" t="0" r="r" b="b"/>
                  <a:pathLst>
                    <a:path w="506" h="284">
                      <a:moveTo>
                        <a:pt x="457" y="284"/>
                      </a:moveTo>
                      <a:lnTo>
                        <a:pt x="430" y="277"/>
                      </a:lnTo>
                      <a:lnTo>
                        <a:pt x="403" y="265"/>
                      </a:lnTo>
                      <a:lnTo>
                        <a:pt x="379" y="258"/>
                      </a:lnTo>
                      <a:lnTo>
                        <a:pt x="337" y="265"/>
                      </a:lnTo>
                      <a:lnTo>
                        <a:pt x="307" y="265"/>
                      </a:lnTo>
                      <a:lnTo>
                        <a:pt x="285" y="256"/>
                      </a:lnTo>
                      <a:lnTo>
                        <a:pt x="268" y="249"/>
                      </a:lnTo>
                      <a:lnTo>
                        <a:pt x="250" y="240"/>
                      </a:lnTo>
                      <a:lnTo>
                        <a:pt x="233" y="221"/>
                      </a:lnTo>
                      <a:lnTo>
                        <a:pt x="217" y="205"/>
                      </a:lnTo>
                      <a:lnTo>
                        <a:pt x="193" y="184"/>
                      </a:lnTo>
                      <a:lnTo>
                        <a:pt x="170" y="184"/>
                      </a:lnTo>
                      <a:lnTo>
                        <a:pt x="148" y="179"/>
                      </a:lnTo>
                      <a:lnTo>
                        <a:pt x="140" y="172"/>
                      </a:lnTo>
                      <a:lnTo>
                        <a:pt x="127" y="163"/>
                      </a:lnTo>
                      <a:lnTo>
                        <a:pt x="119" y="147"/>
                      </a:lnTo>
                      <a:lnTo>
                        <a:pt x="119" y="137"/>
                      </a:lnTo>
                      <a:lnTo>
                        <a:pt x="127" y="125"/>
                      </a:lnTo>
                      <a:lnTo>
                        <a:pt x="137" y="119"/>
                      </a:lnTo>
                      <a:lnTo>
                        <a:pt x="165" y="126"/>
                      </a:lnTo>
                      <a:lnTo>
                        <a:pt x="198" y="128"/>
                      </a:lnTo>
                      <a:lnTo>
                        <a:pt x="171" y="105"/>
                      </a:lnTo>
                      <a:lnTo>
                        <a:pt x="140" y="91"/>
                      </a:lnTo>
                      <a:lnTo>
                        <a:pt x="113" y="95"/>
                      </a:lnTo>
                      <a:lnTo>
                        <a:pt x="82" y="91"/>
                      </a:lnTo>
                      <a:lnTo>
                        <a:pt x="63" y="98"/>
                      </a:lnTo>
                      <a:lnTo>
                        <a:pt x="36" y="100"/>
                      </a:lnTo>
                      <a:lnTo>
                        <a:pt x="28" y="91"/>
                      </a:lnTo>
                      <a:lnTo>
                        <a:pt x="26" y="79"/>
                      </a:lnTo>
                      <a:lnTo>
                        <a:pt x="12" y="79"/>
                      </a:lnTo>
                      <a:lnTo>
                        <a:pt x="4" y="77"/>
                      </a:lnTo>
                      <a:lnTo>
                        <a:pt x="0" y="65"/>
                      </a:lnTo>
                      <a:lnTo>
                        <a:pt x="3" y="56"/>
                      </a:lnTo>
                      <a:lnTo>
                        <a:pt x="11" y="51"/>
                      </a:lnTo>
                      <a:lnTo>
                        <a:pt x="25" y="44"/>
                      </a:lnTo>
                      <a:lnTo>
                        <a:pt x="34" y="34"/>
                      </a:lnTo>
                      <a:lnTo>
                        <a:pt x="47" y="27"/>
                      </a:lnTo>
                      <a:lnTo>
                        <a:pt x="63" y="21"/>
                      </a:lnTo>
                      <a:lnTo>
                        <a:pt x="75" y="21"/>
                      </a:lnTo>
                      <a:lnTo>
                        <a:pt x="137" y="7"/>
                      </a:lnTo>
                      <a:lnTo>
                        <a:pt x="149" y="2"/>
                      </a:lnTo>
                      <a:lnTo>
                        <a:pt x="163" y="0"/>
                      </a:lnTo>
                      <a:lnTo>
                        <a:pt x="179" y="2"/>
                      </a:lnTo>
                      <a:lnTo>
                        <a:pt x="198" y="9"/>
                      </a:lnTo>
                      <a:lnTo>
                        <a:pt x="250" y="44"/>
                      </a:lnTo>
                      <a:lnTo>
                        <a:pt x="275" y="48"/>
                      </a:lnTo>
                      <a:lnTo>
                        <a:pt x="297" y="55"/>
                      </a:lnTo>
                      <a:lnTo>
                        <a:pt x="315" y="65"/>
                      </a:lnTo>
                      <a:lnTo>
                        <a:pt x="326" y="81"/>
                      </a:lnTo>
                      <a:lnTo>
                        <a:pt x="368" y="116"/>
                      </a:lnTo>
                      <a:lnTo>
                        <a:pt x="389" y="130"/>
                      </a:lnTo>
                      <a:lnTo>
                        <a:pt x="414" y="161"/>
                      </a:lnTo>
                      <a:lnTo>
                        <a:pt x="431" y="170"/>
                      </a:lnTo>
                      <a:lnTo>
                        <a:pt x="506" y="174"/>
                      </a:lnTo>
                      <a:lnTo>
                        <a:pt x="457" y="284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2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46" name="Freeform 210"/>
                <p:cNvSpPr>
                  <a:spLocks/>
                </p:cNvSpPr>
                <p:nvPr/>
              </p:nvSpPr>
              <p:spPr bwMode="auto">
                <a:xfrm>
                  <a:off x="3119" y="6881"/>
                  <a:ext cx="61" cy="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8"/>
                    </a:cxn>
                    <a:cxn ang="0">
                      <a:pos x="26" y="8"/>
                    </a:cxn>
                    <a:cxn ang="0">
                      <a:pos x="35" y="12"/>
                    </a:cxn>
                    <a:cxn ang="0">
                      <a:pos x="52" y="22"/>
                    </a:cxn>
                    <a:cxn ang="0">
                      <a:pos x="78" y="29"/>
                    </a:cxn>
                    <a:cxn ang="0">
                      <a:pos x="103" y="29"/>
                    </a:cxn>
                    <a:cxn ang="0">
                      <a:pos x="122" y="33"/>
                    </a:cxn>
                    <a:cxn ang="0">
                      <a:pos x="106" y="26"/>
                    </a:cxn>
                    <a:cxn ang="0">
                      <a:pos x="86" y="22"/>
                    </a:cxn>
                    <a:cxn ang="0">
                      <a:pos x="71" y="22"/>
                    </a:cxn>
                    <a:cxn ang="0">
                      <a:pos x="52" y="17"/>
                    </a:cxn>
                    <a:cxn ang="0">
                      <a:pos x="37" y="5"/>
                    </a:cxn>
                    <a:cxn ang="0">
                      <a:pos x="29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2" h="33">
                      <a:moveTo>
                        <a:pt x="0" y="0"/>
                      </a:moveTo>
                      <a:lnTo>
                        <a:pt x="5" y="8"/>
                      </a:lnTo>
                      <a:lnTo>
                        <a:pt x="26" y="8"/>
                      </a:lnTo>
                      <a:lnTo>
                        <a:pt x="35" y="12"/>
                      </a:lnTo>
                      <a:lnTo>
                        <a:pt x="52" y="22"/>
                      </a:lnTo>
                      <a:lnTo>
                        <a:pt x="78" y="29"/>
                      </a:lnTo>
                      <a:lnTo>
                        <a:pt x="103" y="29"/>
                      </a:lnTo>
                      <a:lnTo>
                        <a:pt x="122" y="33"/>
                      </a:lnTo>
                      <a:lnTo>
                        <a:pt x="106" y="26"/>
                      </a:lnTo>
                      <a:lnTo>
                        <a:pt x="86" y="22"/>
                      </a:lnTo>
                      <a:lnTo>
                        <a:pt x="71" y="22"/>
                      </a:lnTo>
                      <a:lnTo>
                        <a:pt x="52" y="17"/>
                      </a:lnTo>
                      <a:lnTo>
                        <a:pt x="37" y="5"/>
                      </a:lnTo>
                      <a:lnTo>
                        <a:pt x="29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47" name="Freeform 211"/>
                <p:cNvSpPr>
                  <a:spLocks/>
                </p:cNvSpPr>
                <p:nvPr/>
              </p:nvSpPr>
              <p:spPr bwMode="auto">
                <a:xfrm>
                  <a:off x="3033" y="6841"/>
                  <a:ext cx="36" cy="17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8" y="35"/>
                    </a:cxn>
                    <a:cxn ang="0">
                      <a:pos x="17" y="25"/>
                    </a:cxn>
                    <a:cxn ang="0">
                      <a:pos x="31" y="18"/>
                    </a:cxn>
                    <a:cxn ang="0">
                      <a:pos x="39" y="11"/>
                    </a:cxn>
                    <a:cxn ang="0">
                      <a:pos x="45" y="5"/>
                    </a:cxn>
                    <a:cxn ang="0">
                      <a:pos x="61" y="2"/>
                    </a:cxn>
                    <a:cxn ang="0">
                      <a:pos x="71" y="0"/>
                    </a:cxn>
                    <a:cxn ang="0">
                      <a:pos x="58" y="0"/>
                    </a:cxn>
                    <a:cxn ang="0">
                      <a:pos x="41" y="2"/>
                    </a:cxn>
                    <a:cxn ang="0">
                      <a:pos x="34" y="7"/>
                    </a:cxn>
                    <a:cxn ang="0">
                      <a:pos x="25" y="14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71" h="35">
                      <a:moveTo>
                        <a:pt x="0" y="33"/>
                      </a:moveTo>
                      <a:lnTo>
                        <a:pt x="8" y="35"/>
                      </a:lnTo>
                      <a:lnTo>
                        <a:pt x="17" y="25"/>
                      </a:lnTo>
                      <a:lnTo>
                        <a:pt x="31" y="18"/>
                      </a:lnTo>
                      <a:lnTo>
                        <a:pt x="39" y="11"/>
                      </a:lnTo>
                      <a:lnTo>
                        <a:pt x="45" y="5"/>
                      </a:lnTo>
                      <a:lnTo>
                        <a:pt x="61" y="2"/>
                      </a:lnTo>
                      <a:lnTo>
                        <a:pt x="71" y="0"/>
                      </a:lnTo>
                      <a:lnTo>
                        <a:pt x="58" y="0"/>
                      </a:lnTo>
                      <a:lnTo>
                        <a:pt x="41" y="2"/>
                      </a:lnTo>
                      <a:lnTo>
                        <a:pt x="34" y="7"/>
                      </a:lnTo>
                      <a:lnTo>
                        <a:pt x="25" y="14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48" name="Freeform 212"/>
                <p:cNvSpPr>
                  <a:spLocks/>
                </p:cNvSpPr>
                <p:nvPr/>
              </p:nvSpPr>
              <p:spPr bwMode="auto">
                <a:xfrm>
                  <a:off x="3085" y="6833"/>
                  <a:ext cx="56" cy="16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3" y="4"/>
                    </a:cxn>
                    <a:cxn ang="0">
                      <a:pos x="37" y="0"/>
                    </a:cxn>
                    <a:cxn ang="0">
                      <a:pos x="42" y="0"/>
                    </a:cxn>
                    <a:cxn ang="0">
                      <a:pos x="58" y="4"/>
                    </a:cxn>
                    <a:cxn ang="0">
                      <a:pos x="64" y="11"/>
                    </a:cxn>
                    <a:cxn ang="0">
                      <a:pos x="74" y="18"/>
                    </a:cxn>
                    <a:cxn ang="0">
                      <a:pos x="96" y="28"/>
                    </a:cxn>
                    <a:cxn ang="0">
                      <a:pos x="112" y="28"/>
                    </a:cxn>
                    <a:cxn ang="0">
                      <a:pos x="96" y="34"/>
                    </a:cxn>
                    <a:cxn ang="0">
                      <a:pos x="86" y="30"/>
                    </a:cxn>
                    <a:cxn ang="0">
                      <a:pos x="61" y="18"/>
                    </a:cxn>
                    <a:cxn ang="0">
                      <a:pos x="53" y="9"/>
                    </a:cxn>
                    <a:cxn ang="0">
                      <a:pos x="37" y="6"/>
                    </a:cxn>
                    <a:cxn ang="0">
                      <a:pos x="23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12" h="34">
                      <a:moveTo>
                        <a:pt x="0" y="9"/>
                      </a:moveTo>
                      <a:lnTo>
                        <a:pt x="23" y="4"/>
                      </a:lnTo>
                      <a:lnTo>
                        <a:pt x="37" y="0"/>
                      </a:lnTo>
                      <a:lnTo>
                        <a:pt x="42" y="0"/>
                      </a:lnTo>
                      <a:lnTo>
                        <a:pt x="58" y="4"/>
                      </a:lnTo>
                      <a:lnTo>
                        <a:pt x="64" y="11"/>
                      </a:lnTo>
                      <a:lnTo>
                        <a:pt x="74" y="18"/>
                      </a:lnTo>
                      <a:lnTo>
                        <a:pt x="96" y="28"/>
                      </a:lnTo>
                      <a:lnTo>
                        <a:pt x="112" y="28"/>
                      </a:lnTo>
                      <a:lnTo>
                        <a:pt x="96" y="34"/>
                      </a:lnTo>
                      <a:lnTo>
                        <a:pt x="86" y="30"/>
                      </a:lnTo>
                      <a:lnTo>
                        <a:pt x="61" y="18"/>
                      </a:lnTo>
                      <a:lnTo>
                        <a:pt x="53" y="9"/>
                      </a:lnTo>
                      <a:lnTo>
                        <a:pt x="37" y="6"/>
                      </a:lnTo>
                      <a:lnTo>
                        <a:pt x="23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49" name="Freeform 213"/>
                <p:cNvSpPr>
                  <a:spLocks/>
                </p:cNvSpPr>
                <p:nvPr/>
              </p:nvSpPr>
              <p:spPr bwMode="auto">
                <a:xfrm>
                  <a:off x="3170" y="6855"/>
                  <a:ext cx="13" cy="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18"/>
                    </a:cxn>
                    <a:cxn ang="0">
                      <a:pos x="18" y="32"/>
                    </a:cxn>
                    <a:cxn ang="0">
                      <a:pos x="27" y="3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7" h="33">
                      <a:moveTo>
                        <a:pt x="0" y="0"/>
                      </a:moveTo>
                      <a:lnTo>
                        <a:pt x="7" y="18"/>
                      </a:lnTo>
                      <a:lnTo>
                        <a:pt x="18" y="32"/>
                      </a:lnTo>
                      <a:lnTo>
                        <a:pt x="27" y="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50" name="Freeform 214"/>
                <p:cNvSpPr>
                  <a:spLocks/>
                </p:cNvSpPr>
                <p:nvPr/>
              </p:nvSpPr>
              <p:spPr bwMode="auto">
                <a:xfrm>
                  <a:off x="3215" y="6924"/>
                  <a:ext cx="16" cy="15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11" y="11"/>
                    </a:cxn>
                    <a:cxn ang="0">
                      <a:pos x="0" y="30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33" h="30">
                      <a:moveTo>
                        <a:pt x="33" y="0"/>
                      </a:moveTo>
                      <a:lnTo>
                        <a:pt x="11" y="11"/>
                      </a:lnTo>
                      <a:lnTo>
                        <a:pt x="0" y="3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51" name="Freeform 215"/>
                <p:cNvSpPr>
                  <a:spLocks/>
                </p:cNvSpPr>
                <p:nvPr/>
              </p:nvSpPr>
              <p:spPr bwMode="auto">
                <a:xfrm>
                  <a:off x="3087" y="6888"/>
                  <a:ext cx="18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12"/>
                    </a:cxn>
                    <a:cxn ang="0">
                      <a:pos x="23" y="15"/>
                    </a:cxn>
                    <a:cxn ang="0">
                      <a:pos x="36" y="1"/>
                    </a:cxn>
                    <a:cxn ang="0">
                      <a:pos x="27" y="19"/>
                    </a:cxn>
                    <a:cxn ang="0">
                      <a:pos x="8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19">
                      <a:moveTo>
                        <a:pt x="0" y="0"/>
                      </a:moveTo>
                      <a:lnTo>
                        <a:pt x="11" y="12"/>
                      </a:lnTo>
                      <a:lnTo>
                        <a:pt x="23" y="15"/>
                      </a:lnTo>
                      <a:lnTo>
                        <a:pt x="36" y="1"/>
                      </a:lnTo>
                      <a:lnTo>
                        <a:pt x="27" y="19"/>
                      </a:lnTo>
                      <a:lnTo>
                        <a:pt x="8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52" name="Freeform 216"/>
                <p:cNvSpPr>
                  <a:spLocks/>
                </p:cNvSpPr>
                <p:nvPr/>
              </p:nvSpPr>
              <p:spPr bwMode="auto">
                <a:xfrm>
                  <a:off x="3040" y="6855"/>
                  <a:ext cx="17" cy="7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3" y="11"/>
                    </a:cxn>
                    <a:cxn ang="0">
                      <a:pos x="35" y="0"/>
                    </a:cxn>
                    <a:cxn ang="0">
                      <a:pos x="18" y="14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35" h="14">
                      <a:moveTo>
                        <a:pt x="0" y="11"/>
                      </a:moveTo>
                      <a:lnTo>
                        <a:pt x="13" y="11"/>
                      </a:lnTo>
                      <a:lnTo>
                        <a:pt x="35" y="0"/>
                      </a:lnTo>
                      <a:lnTo>
                        <a:pt x="18" y="14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53" name="Freeform 217"/>
                <p:cNvSpPr>
                  <a:spLocks/>
                </p:cNvSpPr>
                <p:nvPr/>
              </p:nvSpPr>
              <p:spPr bwMode="auto">
                <a:xfrm>
                  <a:off x="3025" y="6845"/>
                  <a:ext cx="12" cy="5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2" y="7"/>
                    </a:cxn>
                    <a:cxn ang="0">
                      <a:pos x="24" y="0"/>
                    </a:cxn>
                    <a:cxn ang="0">
                      <a:pos x="22" y="7"/>
                    </a:cxn>
                    <a:cxn ang="0">
                      <a:pos x="11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4" h="10">
                      <a:moveTo>
                        <a:pt x="0" y="10"/>
                      </a:moveTo>
                      <a:lnTo>
                        <a:pt x="12" y="7"/>
                      </a:lnTo>
                      <a:lnTo>
                        <a:pt x="24" y="0"/>
                      </a:lnTo>
                      <a:lnTo>
                        <a:pt x="22" y="7"/>
                      </a:lnTo>
                      <a:lnTo>
                        <a:pt x="11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7095" name="Group 218"/>
              <p:cNvGrpSpPr>
                <a:grpSpLocks/>
              </p:cNvGrpSpPr>
              <p:nvPr/>
            </p:nvGrpSpPr>
            <p:grpSpPr bwMode="auto">
              <a:xfrm>
                <a:off x="2880" y="6967"/>
                <a:ext cx="232" cy="103"/>
                <a:chOff x="2880" y="6967"/>
                <a:chExt cx="232" cy="103"/>
              </a:xfrm>
            </p:grpSpPr>
            <p:sp>
              <p:nvSpPr>
                <p:cNvPr id="116955" name="Freeform 219"/>
                <p:cNvSpPr>
                  <a:spLocks/>
                </p:cNvSpPr>
                <p:nvPr/>
              </p:nvSpPr>
              <p:spPr bwMode="auto">
                <a:xfrm>
                  <a:off x="2880" y="6967"/>
                  <a:ext cx="232" cy="103"/>
                </a:xfrm>
                <a:custGeom>
                  <a:avLst/>
                  <a:gdLst/>
                  <a:ahLst/>
                  <a:cxnLst>
                    <a:cxn ang="0">
                      <a:pos x="463" y="81"/>
                    </a:cxn>
                    <a:cxn ang="0">
                      <a:pos x="419" y="76"/>
                    </a:cxn>
                    <a:cxn ang="0">
                      <a:pos x="389" y="56"/>
                    </a:cxn>
                    <a:cxn ang="0">
                      <a:pos x="318" y="25"/>
                    </a:cxn>
                    <a:cxn ang="0">
                      <a:pos x="288" y="6"/>
                    </a:cxn>
                    <a:cxn ang="0">
                      <a:pos x="268" y="0"/>
                    </a:cxn>
                    <a:cxn ang="0">
                      <a:pos x="249" y="7"/>
                    </a:cxn>
                    <a:cxn ang="0">
                      <a:pos x="189" y="13"/>
                    </a:cxn>
                    <a:cxn ang="0">
                      <a:pos x="159" y="11"/>
                    </a:cxn>
                    <a:cxn ang="0">
                      <a:pos x="134" y="18"/>
                    </a:cxn>
                    <a:cxn ang="0">
                      <a:pos x="116" y="30"/>
                    </a:cxn>
                    <a:cxn ang="0">
                      <a:pos x="86" y="41"/>
                    </a:cxn>
                    <a:cxn ang="0">
                      <a:pos x="50" y="49"/>
                    </a:cxn>
                    <a:cxn ang="0">
                      <a:pos x="38" y="58"/>
                    </a:cxn>
                    <a:cxn ang="0">
                      <a:pos x="28" y="69"/>
                    </a:cxn>
                    <a:cxn ang="0">
                      <a:pos x="6" y="77"/>
                    </a:cxn>
                    <a:cxn ang="0">
                      <a:pos x="0" y="90"/>
                    </a:cxn>
                    <a:cxn ang="0">
                      <a:pos x="0" y="102"/>
                    </a:cxn>
                    <a:cxn ang="0">
                      <a:pos x="11" y="111"/>
                    </a:cxn>
                    <a:cxn ang="0">
                      <a:pos x="12" y="126"/>
                    </a:cxn>
                    <a:cxn ang="0">
                      <a:pos x="25" y="135"/>
                    </a:cxn>
                    <a:cxn ang="0">
                      <a:pos x="50" y="135"/>
                    </a:cxn>
                    <a:cxn ang="0">
                      <a:pos x="63" y="146"/>
                    </a:cxn>
                    <a:cxn ang="0">
                      <a:pos x="83" y="151"/>
                    </a:cxn>
                    <a:cxn ang="0">
                      <a:pos x="148" y="140"/>
                    </a:cxn>
                    <a:cxn ang="0">
                      <a:pos x="197" y="144"/>
                    </a:cxn>
                    <a:cxn ang="0">
                      <a:pos x="230" y="163"/>
                    </a:cxn>
                    <a:cxn ang="0">
                      <a:pos x="260" y="175"/>
                    </a:cxn>
                    <a:cxn ang="0">
                      <a:pos x="291" y="191"/>
                    </a:cxn>
                    <a:cxn ang="0">
                      <a:pos x="318" y="202"/>
                    </a:cxn>
                    <a:cxn ang="0">
                      <a:pos x="347" y="203"/>
                    </a:cxn>
                    <a:cxn ang="0">
                      <a:pos x="399" y="198"/>
                    </a:cxn>
                    <a:cxn ang="0">
                      <a:pos x="432" y="207"/>
                    </a:cxn>
                    <a:cxn ang="0">
                      <a:pos x="463" y="81"/>
                    </a:cxn>
                  </a:cxnLst>
                  <a:rect l="0" t="0" r="r" b="b"/>
                  <a:pathLst>
                    <a:path w="463" h="207">
                      <a:moveTo>
                        <a:pt x="463" y="81"/>
                      </a:moveTo>
                      <a:lnTo>
                        <a:pt x="419" y="76"/>
                      </a:lnTo>
                      <a:lnTo>
                        <a:pt x="389" y="56"/>
                      </a:lnTo>
                      <a:lnTo>
                        <a:pt x="318" y="25"/>
                      </a:lnTo>
                      <a:lnTo>
                        <a:pt x="288" y="6"/>
                      </a:lnTo>
                      <a:lnTo>
                        <a:pt x="268" y="0"/>
                      </a:lnTo>
                      <a:lnTo>
                        <a:pt x="249" y="7"/>
                      </a:lnTo>
                      <a:lnTo>
                        <a:pt x="189" y="13"/>
                      </a:lnTo>
                      <a:lnTo>
                        <a:pt x="159" y="11"/>
                      </a:lnTo>
                      <a:lnTo>
                        <a:pt x="134" y="18"/>
                      </a:lnTo>
                      <a:lnTo>
                        <a:pt x="116" y="30"/>
                      </a:lnTo>
                      <a:lnTo>
                        <a:pt x="86" y="41"/>
                      </a:lnTo>
                      <a:lnTo>
                        <a:pt x="50" y="49"/>
                      </a:lnTo>
                      <a:lnTo>
                        <a:pt x="38" y="58"/>
                      </a:lnTo>
                      <a:lnTo>
                        <a:pt x="28" y="69"/>
                      </a:lnTo>
                      <a:lnTo>
                        <a:pt x="6" y="77"/>
                      </a:lnTo>
                      <a:lnTo>
                        <a:pt x="0" y="90"/>
                      </a:lnTo>
                      <a:lnTo>
                        <a:pt x="0" y="102"/>
                      </a:lnTo>
                      <a:lnTo>
                        <a:pt x="11" y="111"/>
                      </a:lnTo>
                      <a:lnTo>
                        <a:pt x="12" y="126"/>
                      </a:lnTo>
                      <a:lnTo>
                        <a:pt x="25" y="135"/>
                      </a:lnTo>
                      <a:lnTo>
                        <a:pt x="50" y="135"/>
                      </a:lnTo>
                      <a:lnTo>
                        <a:pt x="63" y="146"/>
                      </a:lnTo>
                      <a:lnTo>
                        <a:pt x="83" y="151"/>
                      </a:lnTo>
                      <a:lnTo>
                        <a:pt x="148" y="140"/>
                      </a:lnTo>
                      <a:lnTo>
                        <a:pt x="197" y="144"/>
                      </a:lnTo>
                      <a:lnTo>
                        <a:pt x="230" y="163"/>
                      </a:lnTo>
                      <a:lnTo>
                        <a:pt x="260" y="175"/>
                      </a:lnTo>
                      <a:lnTo>
                        <a:pt x="291" y="191"/>
                      </a:lnTo>
                      <a:lnTo>
                        <a:pt x="318" y="202"/>
                      </a:lnTo>
                      <a:lnTo>
                        <a:pt x="347" y="203"/>
                      </a:lnTo>
                      <a:lnTo>
                        <a:pt x="399" y="198"/>
                      </a:lnTo>
                      <a:lnTo>
                        <a:pt x="432" y="207"/>
                      </a:lnTo>
                      <a:lnTo>
                        <a:pt x="463" y="81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2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56" name="Freeform 220"/>
                <p:cNvSpPr>
                  <a:spLocks/>
                </p:cNvSpPr>
                <p:nvPr/>
              </p:nvSpPr>
              <p:spPr bwMode="auto">
                <a:xfrm>
                  <a:off x="2911" y="7012"/>
                  <a:ext cx="47" cy="15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24" y="21"/>
                    </a:cxn>
                    <a:cxn ang="0">
                      <a:pos x="54" y="18"/>
                    </a:cxn>
                    <a:cxn ang="0">
                      <a:pos x="93" y="2"/>
                    </a:cxn>
                    <a:cxn ang="0">
                      <a:pos x="82" y="0"/>
                    </a:cxn>
                    <a:cxn ang="0">
                      <a:pos x="48" y="14"/>
                    </a:cxn>
                    <a:cxn ang="0">
                      <a:pos x="25" y="14"/>
                    </a:cxn>
                    <a:cxn ang="0">
                      <a:pos x="11" y="25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93" h="30">
                      <a:moveTo>
                        <a:pt x="0" y="30"/>
                      </a:moveTo>
                      <a:lnTo>
                        <a:pt x="24" y="21"/>
                      </a:lnTo>
                      <a:lnTo>
                        <a:pt x="54" y="18"/>
                      </a:lnTo>
                      <a:lnTo>
                        <a:pt x="93" y="2"/>
                      </a:lnTo>
                      <a:lnTo>
                        <a:pt x="82" y="0"/>
                      </a:lnTo>
                      <a:lnTo>
                        <a:pt x="48" y="14"/>
                      </a:lnTo>
                      <a:lnTo>
                        <a:pt x="25" y="14"/>
                      </a:lnTo>
                      <a:lnTo>
                        <a:pt x="11" y="25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57" name="Freeform 221"/>
                <p:cNvSpPr>
                  <a:spLocks/>
                </p:cNvSpPr>
                <p:nvPr/>
              </p:nvSpPr>
              <p:spPr bwMode="auto">
                <a:xfrm>
                  <a:off x="2974" y="7011"/>
                  <a:ext cx="23" cy="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29" y="8"/>
                    </a:cxn>
                    <a:cxn ang="0">
                      <a:pos x="46" y="5"/>
                    </a:cxn>
                    <a:cxn ang="0">
                      <a:pos x="32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46" h="8">
                      <a:moveTo>
                        <a:pt x="0" y="1"/>
                      </a:moveTo>
                      <a:lnTo>
                        <a:pt x="29" y="8"/>
                      </a:lnTo>
                      <a:lnTo>
                        <a:pt x="46" y="5"/>
                      </a:lnTo>
                      <a:lnTo>
                        <a:pt x="32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58" name="Freeform 222"/>
                <p:cNvSpPr>
                  <a:spLocks/>
                </p:cNvSpPr>
                <p:nvPr/>
              </p:nvSpPr>
              <p:spPr bwMode="auto">
                <a:xfrm>
                  <a:off x="2891" y="6990"/>
                  <a:ext cx="83" cy="28"/>
                </a:xfrm>
                <a:custGeom>
                  <a:avLst/>
                  <a:gdLst/>
                  <a:ahLst/>
                  <a:cxnLst>
                    <a:cxn ang="0">
                      <a:pos x="0" y="56"/>
                    </a:cxn>
                    <a:cxn ang="0">
                      <a:pos x="22" y="45"/>
                    </a:cxn>
                    <a:cxn ang="0">
                      <a:pos x="41" y="33"/>
                    </a:cxn>
                    <a:cxn ang="0">
                      <a:pos x="68" y="26"/>
                    </a:cxn>
                    <a:cxn ang="0">
                      <a:pos x="104" y="15"/>
                    </a:cxn>
                    <a:cxn ang="0">
                      <a:pos x="139" y="5"/>
                    </a:cxn>
                    <a:cxn ang="0">
                      <a:pos x="165" y="5"/>
                    </a:cxn>
                    <a:cxn ang="0">
                      <a:pos x="137" y="0"/>
                    </a:cxn>
                    <a:cxn ang="0">
                      <a:pos x="118" y="5"/>
                    </a:cxn>
                    <a:cxn ang="0">
                      <a:pos x="96" y="12"/>
                    </a:cxn>
                    <a:cxn ang="0">
                      <a:pos x="66" y="22"/>
                    </a:cxn>
                    <a:cxn ang="0">
                      <a:pos x="38" y="26"/>
                    </a:cxn>
                    <a:cxn ang="0">
                      <a:pos x="25" y="38"/>
                    </a:cxn>
                    <a:cxn ang="0">
                      <a:pos x="0" y="56"/>
                    </a:cxn>
                  </a:cxnLst>
                  <a:rect l="0" t="0" r="r" b="b"/>
                  <a:pathLst>
                    <a:path w="165" h="56">
                      <a:moveTo>
                        <a:pt x="0" y="56"/>
                      </a:moveTo>
                      <a:lnTo>
                        <a:pt x="22" y="45"/>
                      </a:lnTo>
                      <a:lnTo>
                        <a:pt x="41" y="33"/>
                      </a:lnTo>
                      <a:lnTo>
                        <a:pt x="68" y="26"/>
                      </a:lnTo>
                      <a:lnTo>
                        <a:pt x="104" y="15"/>
                      </a:lnTo>
                      <a:lnTo>
                        <a:pt x="139" y="5"/>
                      </a:lnTo>
                      <a:lnTo>
                        <a:pt x="165" y="5"/>
                      </a:lnTo>
                      <a:lnTo>
                        <a:pt x="137" y="0"/>
                      </a:lnTo>
                      <a:lnTo>
                        <a:pt x="118" y="5"/>
                      </a:lnTo>
                      <a:lnTo>
                        <a:pt x="96" y="12"/>
                      </a:lnTo>
                      <a:lnTo>
                        <a:pt x="66" y="22"/>
                      </a:lnTo>
                      <a:lnTo>
                        <a:pt x="38" y="26"/>
                      </a:lnTo>
                      <a:lnTo>
                        <a:pt x="25" y="38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59" name="Freeform 223"/>
                <p:cNvSpPr>
                  <a:spLocks/>
                </p:cNvSpPr>
                <p:nvPr/>
              </p:nvSpPr>
              <p:spPr bwMode="auto">
                <a:xfrm>
                  <a:off x="2979" y="6985"/>
                  <a:ext cx="22" cy="9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28" y="11"/>
                    </a:cxn>
                    <a:cxn ang="0">
                      <a:pos x="0" y="18"/>
                    </a:cxn>
                    <a:cxn ang="0">
                      <a:pos x="22" y="9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44" h="18">
                      <a:moveTo>
                        <a:pt x="44" y="0"/>
                      </a:moveTo>
                      <a:lnTo>
                        <a:pt x="28" y="11"/>
                      </a:lnTo>
                      <a:lnTo>
                        <a:pt x="0" y="18"/>
                      </a:lnTo>
                      <a:lnTo>
                        <a:pt x="22" y="9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60" name="Freeform 224"/>
                <p:cNvSpPr>
                  <a:spLocks/>
                </p:cNvSpPr>
                <p:nvPr/>
              </p:nvSpPr>
              <p:spPr bwMode="auto">
                <a:xfrm>
                  <a:off x="2895" y="6986"/>
                  <a:ext cx="44" cy="17"/>
                </a:xfrm>
                <a:custGeom>
                  <a:avLst/>
                  <a:gdLst/>
                  <a:ahLst/>
                  <a:cxnLst>
                    <a:cxn ang="0">
                      <a:pos x="8" y="24"/>
                    </a:cxn>
                    <a:cxn ang="0">
                      <a:pos x="0" y="33"/>
                    </a:cxn>
                    <a:cxn ang="0">
                      <a:pos x="30" y="19"/>
                    </a:cxn>
                    <a:cxn ang="0">
                      <a:pos x="55" y="12"/>
                    </a:cxn>
                    <a:cxn ang="0">
                      <a:pos x="76" y="5"/>
                    </a:cxn>
                    <a:cxn ang="0">
                      <a:pos x="88" y="0"/>
                    </a:cxn>
                    <a:cxn ang="0">
                      <a:pos x="58" y="7"/>
                    </a:cxn>
                    <a:cxn ang="0">
                      <a:pos x="32" y="16"/>
                    </a:cxn>
                    <a:cxn ang="0">
                      <a:pos x="8" y="24"/>
                    </a:cxn>
                  </a:cxnLst>
                  <a:rect l="0" t="0" r="r" b="b"/>
                  <a:pathLst>
                    <a:path w="88" h="33">
                      <a:moveTo>
                        <a:pt x="8" y="24"/>
                      </a:moveTo>
                      <a:lnTo>
                        <a:pt x="0" y="33"/>
                      </a:lnTo>
                      <a:lnTo>
                        <a:pt x="30" y="19"/>
                      </a:lnTo>
                      <a:lnTo>
                        <a:pt x="55" y="12"/>
                      </a:lnTo>
                      <a:lnTo>
                        <a:pt x="76" y="5"/>
                      </a:lnTo>
                      <a:lnTo>
                        <a:pt x="88" y="0"/>
                      </a:lnTo>
                      <a:lnTo>
                        <a:pt x="58" y="7"/>
                      </a:lnTo>
                      <a:lnTo>
                        <a:pt x="32" y="16"/>
                      </a:lnTo>
                      <a:lnTo>
                        <a:pt x="8" y="24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61" name="Freeform 225"/>
                <p:cNvSpPr>
                  <a:spLocks/>
                </p:cNvSpPr>
                <p:nvPr/>
              </p:nvSpPr>
              <p:spPr bwMode="auto">
                <a:xfrm>
                  <a:off x="2957" y="6976"/>
                  <a:ext cx="40" cy="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9" y="5"/>
                    </a:cxn>
                    <a:cxn ang="0">
                      <a:pos x="49" y="5"/>
                    </a:cxn>
                    <a:cxn ang="0">
                      <a:pos x="80" y="0"/>
                    </a:cxn>
                    <a:cxn ang="0">
                      <a:pos x="44" y="0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80" h="5">
                      <a:moveTo>
                        <a:pt x="0" y="5"/>
                      </a:moveTo>
                      <a:lnTo>
                        <a:pt x="19" y="5"/>
                      </a:lnTo>
                      <a:lnTo>
                        <a:pt x="49" y="5"/>
                      </a:lnTo>
                      <a:lnTo>
                        <a:pt x="80" y="0"/>
                      </a:lnTo>
                      <a:lnTo>
                        <a:pt x="44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62" name="Freeform 226"/>
                <p:cNvSpPr>
                  <a:spLocks/>
                </p:cNvSpPr>
                <p:nvPr/>
              </p:nvSpPr>
              <p:spPr bwMode="auto">
                <a:xfrm>
                  <a:off x="2925" y="7024"/>
                  <a:ext cx="6" cy="12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11" y="7"/>
                    </a:cxn>
                    <a:cxn ang="0">
                      <a:pos x="0" y="23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1" h="23">
                      <a:moveTo>
                        <a:pt x="4" y="0"/>
                      </a:moveTo>
                      <a:lnTo>
                        <a:pt x="11" y="7"/>
                      </a:lnTo>
                      <a:lnTo>
                        <a:pt x="0" y="2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63" name="Freeform 227"/>
                <p:cNvSpPr>
                  <a:spLocks/>
                </p:cNvSpPr>
                <p:nvPr/>
              </p:nvSpPr>
              <p:spPr bwMode="auto">
                <a:xfrm>
                  <a:off x="2899" y="7015"/>
                  <a:ext cx="8" cy="14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17" y="8"/>
                    </a:cxn>
                    <a:cxn ang="0">
                      <a:pos x="5" y="26"/>
                    </a:cxn>
                    <a:cxn ang="0">
                      <a:pos x="0" y="28"/>
                    </a:cxn>
                    <a:cxn ang="0">
                      <a:pos x="8" y="19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7" h="28">
                      <a:moveTo>
                        <a:pt x="13" y="0"/>
                      </a:moveTo>
                      <a:lnTo>
                        <a:pt x="17" y="8"/>
                      </a:lnTo>
                      <a:lnTo>
                        <a:pt x="5" y="26"/>
                      </a:lnTo>
                      <a:lnTo>
                        <a:pt x="0" y="28"/>
                      </a:lnTo>
                      <a:lnTo>
                        <a:pt x="8" y="19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64" name="Freeform 228"/>
                <p:cNvSpPr>
                  <a:spLocks/>
                </p:cNvSpPr>
                <p:nvPr/>
              </p:nvSpPr>
              <p:spPr bwMode="auto">
                <a:xfrm>
                  <a:off x="2889" y="7004"/>
                  <a:ext cx="9" cy="13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16" y="12"/>
                    </a:cxn>
                    <a:cxn ang="0">
                      <a:pos x="10" y="19"/>
                    </a:cxn>
                    <a:cxn ang="0">
                      <a:pos x="0" y="24"/>
                    </a:cxn>
                    <a:cxn ang="0">
                      <a:pos x="8" y="14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17" h="24">
                      <a:moveTo>
                        <a:pt x="17" y="0"/>
                      </a:moveTo>
                      <a:lnTo>
                        <a:pt x="16" y="12"/>
                      </a:lnTo>
                      <a:lnTo>
                        <a:pt x="10" y="19"/>
                      </a:lnTo>
                      <a:lnTo>
                        <a:pt x="0" y="24"/>
                      </a:lnTo>
                      <a:lnTo>
                        <a:pt x="8" y="14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65" name="Freeform 229"/>
                <p:cNvSpPr>
                  <a:spLocks/>
                </p:cNvSpPr>
                <p:nvPr/>
              </p:nvSpPr>
              <p:spPr bwMode="auto">
                <a:xfrm>
                  <a:off x="3023" y="6984"/>
                  <a:ext cx="6" cy="1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14"/>
                    </a:cxn>
                    <a:cxn ang="0">
                      <a:pos x="13" y="3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 h="30">
                      <a:moveTo>
                        <a:pt x="0" y="0"/>
                      </a:moveTo>
                      <a:lnTo>
                        <a:pt x="13" y="14"/>
                      </a:lnTo>
                      <a:lnTo>
                        <a:pt x="13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66" name="Freeform 230"/>
                <p:cNvSpPr>
                  <a:spLocks/>
                </p:cNvSpPr>
                <p:nvPr/>
              </p:nvSpPr>
              <p:spPr bwMode="auto">
                <a:xfrm>
                  <a:off x="3023" y="7024"/>
                  <a:ext cx="58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12"/>
                    </a:cxn>
                    <a:cxn ang="0">
                      <a:pos x="115" y="23"/>
                    </a:cxn>
                    <a:cxn ang="0">
                      <a:pos x="66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5" h="23">
                      <a:moveTo>
                        <a:pt x="0" y="0"/>
                      </a:moveTo>
                      <a:lnTo>
                        <a:pt x="52" y="12"/>
                      </a:lnTo>
                      <a:lnTo>
                        <a:pt x="115" y="23"/>
                      </a:lnTo>
                      <a:lnTo>
                        <a:pt x="66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67" name="Freeform 231"/>
                <p:cNvSpPr>
                  <a:spLocks/>
                </p:cNvSpPr>
                <p:nvPr/>
              </p:nvSpPr>
              <p:spPr bwMode="auto">
                <a:xfrm>
                  <a:off x="3037" y="6996"/>
                  <a:ext cx="44" cy="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8" y="30"/>
                    </a:cxn>
                    <a:cxn ang="0">
                      <a:pos x="86" y="44"/>
                    </a:cxn>
                    <a:cxn ang="0">
                      <a:pos x="50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6" h="44">
                      <a:moveTo>
                        <a:pt x="0" y="0"/>
                      </a:moveTo>
                      <a:lnTo>
                        <a:pt x="48" y="30"/>
                      </a:lnTo>
                      <a:lnTo>
                        <a:pt x="86" y="44"/>
                      </a:lnTo>
                      <a:lnTo>
                        <a:pt x="50" y="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6968" name="Freeform 232"/>
              <p:cNvSpPr>
                <a:spLocks/>
              </p:cNvSpPr>
              <p:nvPr/>
            </p:nvSpPr>
            <p:spPr bwMode="auto">
              <a:xfrm>
                <a:off x="2895" y="7197"/>
                <a:ext cx="711" cy="650"/>
              </a:xfrm>
              <a:custGeom>
                <a:avLst/>
                <a:gdLst/>
                <a:ahLst/>
                <a:cxnLst>
                  <a:cxn ang="0">
                    <a:pos x="279" y="867"/>
                  </a:cxn>
                  <a:cxn ang="0">
                    <a:pos x="290" y="1271"/>
                  </a:cxn>
                  <a:cxn ang="0">
                    <a:pos x="192" y="1301"/>
                  </a:cxn>
                  <a:cxn ang="0">
                    <a:pos x="120" y="1297"/>
                  </a:cxn>
                  <a:cxn ang="0">
                    <a:pos x="55" y="1276"/>
                  </a:cxn>
                  <a:cxn ang="0">
                    <a:pos x="20" y="905"/>
                  </a:cxn>
                  <a:cxn ang="0">
                    <a:pos x="16" y="677"/>
                  </a:cxn>
                  <a:cxn ang="0">
                    <a:pos x="17" y="590"/>
                  </a:cxn>
                  <a:cxn ang="0">
                    <a:pos x="0" y="515"/>
                  </a:cxn>
                  <a:cxn ang="0">
                    <a:pos x="0" y="455"/>
                  </a:cxn>
                  <a:cxn ang="0">
                    <a:pos x="19" y="403"/>
                  </a:cxn>
                  <a:cxn ang="0">
                    <a:pos x="80" y="331"/>
                  </a:cxn>
                  <a:cxn ang="0">
                    <a:pos x="154" y="290"/>
                  </a:cxn>
                  <a:cxn ang="0">
                    <a:pos x="323" y="222"/>
                  </a:cxn>
                  <a:cxn ang="0">
                    <a:pos x="569" y="156"/>
                  </a:cxn>
                  <a:cxn ang="0">
                    <a:pos x="618" y="150"/>
                  </a:cxn>
                  <a:cxn ang="0">
                    <a:pos x="651" y="156"/>
                  </a:cxn>
                  <a:cxn ang="0">
                    <a:pos x="659" y="142"/>
                  </a:cxn>
                  <a:cxn ang="0">
                    <a:pos x="671" y="128"/>
                  </a:cxn>
                  <a:cxn ang="0">
                    <a:pos x="689" y="129"/>
                  </a:cxn>
                  <a:cxn ang="0">
                    <a:pos x="709" y="133"/>
                  </a:cxn>
                  <a:cxn ang="0">
                    <a:pos x="719" y="105"/>
                  </a:cxn>
                  <a:cxn ang="0">
                    <a:pos x="738" y="89"/>
                  </a:cxn>
                  <a:cxn ang="0">
                    <a:pos x="756" y="86"/>
                  </a:cxn>
                  <a:cxn ang="0">
                    <a:pos x="782" y="86"/>
                  </a:cxn>
                  <a:cxn ang="0">
                    <a:pos x="778" y="63"/>
                  </a:cxn>
                  <a:cxn ang="0">
                    <a:pos x="808" y="0"/>
                  </a:cxn>
                  <a:cxn ang="0">
                    <a:pos x="1385" y="17"/>
                  </a:cxn>
                  <a:cxn ang="0">
                    <a:pos x="1384" y="82"/>
                  </a:cxn>
                  <a:cxn ang="0">
                    <a:pos x="1393" y="142"/>
                  </a:cxn>
                  <a:cxn ang="0">
                    <a:pos x="1403" y="184"/>
                  </a:cxn>
                  <a:cxn ang="0">
                    <a:pos x="1412" y="236"/>
                  </a:cxn>
                  <a:cxn ang="0">
                    <a:pos x="1420" y="320"/>
                  </a:cxn>
                  <a:cxn ang="0">
                    <a:pos x="1411" y="371"/>
                  </a:cxn>
                  <a:cxn ang="0">
                    <a:pos x="1393" y="417"/>
                  </a:cxn>
                  <a:cxn ang="0">
                    <a:pos x="1373" y="457"/>
                  </a:cxn>
                  <a:cxn ang="0">
                    <a:pos x="1346" y="471"/>
                  </a:cxn>
                  <a:cxn ang="0">
                    <a:pos x="1305" y="485"/>
                  </a:cxn>
                  <a:cxn ang="0">
                    <a:pos x="1250" y="504"/>
                  </a:cxn>
                  <a:cxn ang="0">
                    <a:pos x="1225" y="537"/>
                  </a:cxn>
                  <a:cxn ang="0">
                    <a:pos x="1195" y="565"/>
                  </a:cxn>
                  <a:cxn ang="0">
                    <a:pos x="1147" y="590"/>
                  </a:cxn>
                  <a:cxn ang="0">
                    <a:pos x="1092" y="607"/>
                  </a:cxn>
                  <a:cxn ang="0">
                    <a:pos x="1005" y="620"/>
                  </a:cxn>
                  <a:cxn ang="0">
                    <a:pos x="930" y="620"/>
                  </a:cxn>
                  <a:cxn ang="0">
                    <a:pos x="873" y="613"/>
                  </a:cxn>
                  <a:cxn ang="0">
                    <a:pos x="821" y="607"/>
                  </a:cxn>
                  <a:cxn ang="0">
                    <a:pos x="782" y="632"/>
                  </a:cxn>
                  <a:cxn ang="0">
                    <a:pos x="706" y="627"/>
                  </a:cxn>
                  <a:cxn ang="0">
                    <a:pos x="399" y="658"/>
                  </a:cxn>
                  <a:cxn ang="0">
                    <a:pos x="329" y="674"/>
                  </a:cxn>
                  <a:cxn ang="0">
                    <a:pos x="318" y="690"/>
                  </a:cxn>
                  <a:cxn ang="0">
                    <a:pos x="272" y="697"/>
                  </a:cxn>
                  <a:cxn ang="0">
                    <a:pos x="291" y="730"/>
                  </a:cxn>
                  <a:cxn ang="0">
                    <a:pos x="276" y="769"/>
                  </a:cxn>
                  <a:cxn ang="0">
                    <a:pos x="279" y="867"/>
                  </a:cxn>
                </a:cxnLst>
                <a:rect l="0" t="0" r="r" b="b"/>
                <a:pathLst>
                  <a:path w="1420" h="1301">
                    <a:moveTo>
                      <a:pt x="279" y="867"/>
                    </a:moveTo>
                    <a:lnTo>
                      <a:pt x="290" y="1271"/>
                    </a:lnTo>
                    <a:lnTo>
                      <a:pt x="192" y="1301"/>
                    </a:lnTo>
                    <a:lnTo>
                      <a:pt x="120" y="1297"/>
                    </a:lnTo>
                    <a:lnTo>
                      <a:pt x="55" y="1276"/>
                    </a:lnTo>
                    <a:lnTo>
                      <a:pt x="20" y="905"/>
                    </a:lnTo>
                    <a:lnTo>
                      <a:pt x="16" y="677"/>
                    </a:lnTo>
                    <a:lnTo>
                      <a:pt x="17" y="590"/>
                    </a:lnTo>
                    <a:lnTo>
                      <a:pt x="0" y="515"/>
                    </a:lnTo>
                    <a:lnTo>
                      <a:pt x="0" y="455"/>
                    </a:lnTo>
                    <a:lnTo>
                      <a:pt x="19" y="403"/>
                    </a:lnTo>
                    <a:lnTo>
                      <a:pt x="80" y="331"/>
                    </a:lnTo>
                    <a:lnTo>
                      <a:pt x="154" y="290"/>
                    </a:lnTo>
                    <a:lnTo>
                      <a:pt x="323" y="222"/>
                    </a:lnTo>
                    <a:lnTo>
                      <a:pt x="569" y="156"/>
                    </a:lnTo>
                    <a:lnTo>
                      <a:pt x="618" y="150"/>
                    </a:lnTo>
                    <a:lnTo>
                      <a:pt x="651" y="156"/>
                    </a:lnTo>
                    <a:lnTo>
                      <a:pt x="659" y="142"/>
                    </a:lnTo>
                    <a:lnTo>
                      <a:pt x="671" y="128"/>
                    </a:lnTo>
                    <a:lnTo>
                      <a:pt x="689" y="129"/>
                    </a:lnTo>
                    <a:lnTo>
                      <a:pt x="709" y="133"/>
                    </a:lnTo>
                    <a:lnTo>
                      <a:pt x="719" y="105"/>
                    </a:lnTo>
                    <a:lnTo>
                      <a:pt x="738" y="89"/>
                    </a:lnTo>
                    <a:lnTo>
                      <a:pt x="756" y="86"/>
                    </a:lnTo>
                    <a:lnTo>
                      <a:pt x="782" y="86"/>
                    </a:lnTo>
                    <a:lnTo>
                      <a:pt x="778" y="63"/>
                    </a:lnTo>
                    <a:lnTo>
                      <a:pt x="808" y="0"/>
                    </a:lnTo>
                    <a:lnTo>
                      <a:pt x="1385" y="17"/>
                    </a:lnTo>
                    <a:lnTo>
                      <a:pt x="1384" y="82"/>
                    </a:lnTo>
                    <a:lnTo>
                      <a:pt x="1393" y="142"/>
                    </a:lnTo>
                    <a:lnTo>
                      <a:pt x="1403" y="184"/>
                    </a:lnTo>
                    <a:lnTo>
                      <a:pt x="1412" y="236"/>
                    </a:lnTo>
                    <a:lnTo>
                      <a:pt x="1420" y="320"/>
                    </a:lnTo>
                    <a:lnTo>
                      <a:pt x="1411" y="371"/>
                    </a:lnTo>
                    <a:lnTo>
                      <a:pt x="1393" y="417"/>
                    </a:lnTo>
                    <a:lnTo>
                      <a:pt x="1373" y="457"/>
                    </a:lnTo>
                    <a:lnTo>
                      <a:pt x="1346" y="471"/>
                    </a:lnTo>
                    <a:lnTo>
                      <a:pt x="1305" y="485"/>
                    </a:lnTo>
                    <a:lnTo>
                      <a:pt x="1250" y="504"/>
                    </a:lnTo>
                    <a:lnTo>
                      <a:pt x="1225" y="537"/>
                    </a:lnTo>
                    <a:lnTo>
                      <a:pt x="1195" y="565"/>
                    </a:lnTo>
                    <a:lnTo>
                      <a:pt x="1147" y="590"/>
                    </a:lnTo>
                    <a:lnTo>
                      <a:pt x="1092" y="607"/>
                    </a:lnTo>
                    <a:lnTo>
                      <a:pt x="1005" y="620"/>
                    </a:lnTo>
                    <a:lnTo>
                      <a:pt x="930" y="620"/>
                    </a:lnTo>
                    <a:lnTo>
                      <a:pt x="873" y="613"/>
                    </a:lnTo>
                    <a:lnTo>
                      <a:pt x="821" y="607"/>
                    </a:lnTo>
                    <a:lnTo>
                      <a:pt x="782" y="632"/>
                    </a:lnTo>
                    <a:lnTo>
                      <a:pt x="706" y="627"/>
                    </a:lnTo>
                    <a:lnTo>
                      <a:pt x="399" y="658"/>
                    </a:lnTo>
                    <a:lnTo>
                      <a:pt x="329" y="674"/>
                    </a:lnTo>
                    <a:lnTo>
                      <a:pt x="318" y="690"/>
                    </a:lnTo>
                    <a:lnTo>
                      <a:pt x="272" y="697"/>
                    </a:lnTo>
                    <a:lnTo>
                      <a:pt x="291" y="730"/>
                    </a:lnTo>
                    <a:lnTo>
                      <a:pt x="276" y="769"/>
                    </a:lnTo>
                    <a:lnTo>
                      <a:pt x="279" y="867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69" name="Freeform 233"/>
              <p:cNvSpPr>
                <a:spLocks/>
              </p:cNvSpPr>
              <p:nvPr/>
            </p:nvSpPr>
            <p:spPr bwMode="auto">
              <a:xfrm>
                <a:off x="2901" y="7228"/>
                <a:ext cx="696" cy="611"/>
              </a:xfrm>
              <a:custGeom>
                <a:avLst/>
                <a:gdLst/>
                <a:ahLst/>
                <a:cxnLst>
                  <a:cxn ang="0">
                    <a:pos x="1349" y="66"/>
                  </a:cxn>
                  <a:cxn ang="0">
                    <a:pos x="1382" y="149"/>
                  </a:cxn>
                  <a:cxn ang="0">
                    <a:pos x="1355" y="383"/>
                  </a:cxn>
                  <a:cxn ang="0">
                    <a:pos x="1278" y="383"/>
                  </a:cxn>
                  <a:cxn ang="0">
                    <a:pos x="1193" y="467"/>
                  </a:cxn>
                  <a:cxn ang="0">
                    <a:pos x="994" y="527"/>
                  </a:cxn>
                  <a:cxn ang="0">
                    <a:pos x="807" y="527"/>
                  </a:cxn>
                  <a:cxn ang="0">
                    <a:pos x="878" y="441"/>
                  </a:cxn>
                  <a:cxn ang="0">
                    <a:pos x="788" y="523"/>
                  </a:cxn>
                  <a:cxn ang="0">
                    <a:pos x="697" y="543"/>
                  </a:cxn>
                  <a:cxn ang="0">
                    <a:pos x="758" y="488"/>
                  </a:cxn>
                  <a:cxn ang="0">
                    <a:pos x="660" y="550"/>
                  </a:cxn>
                  <a:cxn ang="0">
                    <a:pos x="342" y="599"/>
                  </a:cxn>
                  <a:cxn ang="0">
                    <a:pos x="255" y="627"/>
                  </a:cxn>
                  <a:cxn ang="0">
                    <a:pos x="175" y="607"/>
                  </a:cxn>
                  <a:cxn ang="0">
                    <a:pos x="249" y="644"/>
                  </a:cxn>
                  <a:cxn ang="0">
                    <a:pos x="254" y="704"/>
                  </a:cxn>
                  <a:cxn ang="0">
                    <a:pos x="168" y="1220"/>
                  </a:cxn>
                  <a:cxn ang="0">
                    <a:pos x="19" y="798"/>
                  </a:cxn>
                  <a:cxn ang="0">
                    <a:pos x="0" y="459"/>
                  </a:cxn>
                  <a:cxn ang="0">
                    <a:pos x="38" y="326"/>
                  </a:cxn>
                  <a:cxn ang="0">
                    <a:pos x="200" y="220"/>
                  </a:cxn>
                  <a:cxn ang="0">
                    <a:pos x="547" y="108"/>
                  </a:cxn>
                  <a:cxn ang="0">
                    <a:pos x="663" y="156"/>
                  </a:cxn>
                  <a:cxn ang="0">
                    <a:pos x="712" y="163"/>
                  </a:cxn>
                  <a:cxn ang="0">
                    <a:pos x="654" y="98"/>
                  </a:cxn>
                  <a:cxn ang="0">
                    <a:pos x="690" y="80"/>
                  </a:cxn>
                  <a:cxn ang="0">
                    <a:pos x="727" y="122"/>
                  </a:cxn>
                  <a:cxn ang="0">
                    <a:pos x="730" y="101"/>
                  </a:cxn>
                  <a:cxn ang="0">
                    <a:pos x="723" y="51"/>
                  </a:cxn>
                  <a:cxn ang="0">
                    <a:pos x="810" y="84"/>
                  </a:cxn>
                  <a:cxn ang="0">
                    <a:pos x="801" y="47"/>
                  </a:cxn>
                  <a:cxn ang="0">
                    <a:pos x="782" y="0"/>
                  </a:cxn>
                  <a:cxn ang="0">
                    <a:pos x="872" y="40"/>
                  </a:cxn>
                  <a:cxn ang="0">
                    <a:pos x="1031" y="79"/>
                  </a:cxn>
                  <a:cxn ang="0">
                    <a:pos x="1067" y="26"/>
                  </a:cxn>
                  <a:cxn ang="0">
                    <a:pos x="1106" y="84"/>
                  </a:cxn>
                  <a:cxn ang="0">
                    <a:pos x="1187" y="47"/>
                  </a:cxn>
                  <a:cxn ang="0">
                    <a:pos x="1220" y="98"/>
                  </a:cxn>
                  <a:cxn ang="0">
                    <a:pos x="1321" y="80"/>
                  </a:cxn>
                  <a:cxn ang="0">
                    <a:pos x="1346" y="24"/>
                  </a:cxn>
                </a:cxnLst>
                <a:rect l="0" t="0" r="r" b="b"/>
                <a:pathLst>
                  <a:path w="1392" h="1220">
                    <a:moveTo>
                      <a:pt x="1346" y="24"/>
                    </a:moveTo>
                    <a:lnTo>
                      <a:pt x="1349" y="66"/>
                    </a:lnTo>
                    <a:lnTo>
                      <a:pt x="1365" y="51"/>
                    </a:lnTo>
                    <a:lnTo>
                      <a:pt x="1382" y="149"/>
                    </a:lnTo>
                    <a:lnTo>
                      <a:pt x="1392" y="264"/>
                    </a:lnTo>
                    <a:lnTo>
                      <a:pt x="1355" y="383"/>
                    </a:lnTo>
                    <a:lnTo>
                      <a:pt x="1269" y="410"/>
                    </a:lnTo>
                    <a:lnTo>
                      <a:pt x="1278" y="383"/>
                    </a:lnTo>
                    <a:lnTo>
                      <a:pt x="1233" y="425"/>
                    </a:lnTo>
                    <a:lnTo>
                      <a:pt x="1193" y="467"/>
                    </a:lnTo>
                    <a:lnTo>
                      <a:pt x="1103" y="516"/>
                    </a:lnTo>
                    <a:lnTo>
                      <a:pt x="994" y="527"/>
                    </a:lnTo>
                    <a:lnTo>
                      <a:pt x="862" y="532"/>
                    </a:lnTo>
                    <a:lnTo>
                      <a:pt x="807" y="527"/>
                    </a:lnTo>
                    <a:lnTo>
                      <a:pt x="856" y="502"/>
                    </a:lnTo>
                    <a:lnTo>
                      <a:pt x="878" y="441"/>
                    </a:lnTo>
                    <a:lnTo>
                      <a:pt x="838" y="492"/>
                    </a:lnTo>
                    <a:lnTo>
                      <a:pt x="788" y="523"/>
                    </a:lnTo>
                    <a:lnTo>
                      <a:pt x="742" y="550"/>
                    </a:lnTo>
                    <a:lnTo>
                      <a:pt x="697" y="543"/>
                    </a:lnTo>
                    <a:lnTo>
                      <a:pt x="727" y="520"/>
                    </a:lnTo>
                    <a:lnTo>
                      <a:pt x="758" y="488"/>
                    </a:lnTo>
                    <a:lnTo>
                      <a:pt x="709" y="509"/>
                    </a:lnTo>
                    <a:lnTo>
                      <a:pt x="660" y="550"/>
                    </a:lnTo>
                    <a:lnTo>
                      <a:pt x="500" y="571"/>
                    </a:lnTo>
                    <a:lnTo>
                      <a:pt x="342" y="599"/>
                    </a:lnTo>
                    <a:lnTo>
                      <a:pt x="274" y="618"/>
                    </a:lnTo>
                    <a:lnTo>
                      <a:pt x="255" y="627"/>
                    </a:lnTo>
                    <a:lnTo>
                      <a:pt x="227" y="614"/>
                    </a:lnTo>
                    <a:lnTo>
                      <a:pt x="175" y="607"/>
                    </a:lnTo>
                    <a:lnTo>
                      <a:pt x="203" y="625"/>
                    </a:lnTo>
                    <a:lnTo>
                      <a:pt x="249" y="644"/>
                    </a:lnTo>
                    <a:lnTo>
                      <a:pt x="268" y="658"/>
                    </a:lnTo>
                    <a:lnTo>
                      <a:pt x="254" y="704"/>
                    </a:lnTo>
                    <a:lnTo>
                      <a:pt x="257" y="1187"/>
                    </a:lnTo>
                    <a:lnTo>
                      <a:pt x="168" y="1220"/>
                    </a:lnTo>
                    <a:lnTo>
                      <a:pt x="55" y="1208"/>
                    </a:lnTo>
                    <a:lnTo>
                      <a:pt x="19" y="798"/>
                    </a:lnTo>
                    <a:lnTo>
                      <a:pt x="22" y="581"/>
                    </a:lnTo>
                    <a:lnTo>
                      <a:pt x="0" y="459"/>
                    </a:lnTo>
                    <a:lnTo>
                      <a:pt x="3" y="380"/>
                    </a:lnTo>
                    <a:lnTo>
                      <a:pt x="38" y="326"/>
                    </a:lnTo>
                    <a:lnTo>
                      <a:pt x="82" y="277"/>
                    </a:lnTo>
                    <a:lnTo>
                      <a:pt x="200" y="220"/>
                    </a:lnTo>
                    <a:lnTo>
                      <a:pt x="342" y="166"/>
                    </a:lnTo>
                    <a:lnTo>
                      <a:pt x="547" y="108"/>
                    </a:lnTo>
                    <a:lnTo>
                      <a:pt x="629" y="101"/>
                    </a:lnTo>
                    <a:lnTo>
                      <a:pt x="663" y="156"/>
                    </a:lnTo>
                    <a:lnTo>
                      <a:pt x="767" y="213"/>
                    </a:lnTo>
                    <a:lnTo>
                      <a:pt x="712" y="163"/>
                    </a:lnTo>
                    <a:lnTo>
                      <a:pt x="670" y="136"/>
                    </a:lnTo>
                    <a:lnTo>
                      <a:pt x="654" y="98"/>
                    </a:lnTo>
                    <a:lnTo>
                      <a:pt x="660" y="80"/>
                    </a:lnTo>
                    <a:lnTo>
                      <a:pt x="690" y="80"/>
                    </a:lnTo>
                    <a:lnTo>
                      <a:pt x="709" y="101"/>
                    </a:lnTo>
                    <a:lnTo>
                      <a:pt x="727" y="122"/>
                    </a:lnTo>
                    <a:lnTo>
                      <a:pt x="774" y="142"/>
                    </a:lnTo>
                    <a:lnTo>
                      <a:pt x="730" y="101"/>
                    </a:lnTo>
                    <a:lnTo>
                      <a:pt x="712" y="72"/>
                    </a:lnTo>
                    <a:lnTo>
                      <a:pt x="723" y="51"/>
                    </a:lnTo>
                    <a:lnTo>
                      <a:pt x="761" y="37"/>
                    </a:lnTo>
                    <a:lnTo>
                      <a:pt x="810" y="84"/>
                    </a:lnTo>
                    <a:lnTo>
                      <a:pt x="856" y="115"/>
                    </a:lnTo>
                    <a:lnTo>
                      <a:pt x="801" y="47"/>
                    </a:lnTo>
                    <a:lnTo>
                      <a:pt x="782" y="19"/>
                    </a:lnTo>
                    <a:lnTo>
                      <a:pt x="782" y="0"/>
                    </a:lnTo>
                    <a:lnTo>
                      <a:pt x="829" y="7"/>
                    </a:lnTo>
                    <a:lnTo>
                      <a:pt x="872" y="40"/>
                    </a:lnTo>
                    <a:lnTo>
                      <a:pt x="898" y="65"/>
                    </a:lnTo>
                    <a:lnTo>
                      <a:pt x="1031" y="79"/>
                    </a:lnTo>
                    <a:lnTo>
                      <a:pt x="1026" y="40"/>
                    </a:lnTo>
                    <a:lnTo>
                      <a:pt x="1067" y="26"/>
                    </a:lnTo>
                    <a:lnTo>
                      <a:pt x="1067" y="73"/>
                    </a:lnTo>
                    <a:lnTo>
                      <a:pt x="1106" y="84"/>
                    </a:lnTo>
                    <a:lnTo>
                      <a:pt x="1193" y="98"/>
                    </a:lnTo>
                    <a:lnTo>
                      <a:pt x="1187" y="47"/>
                    </a:lnTo>
                    <a:lnTo>
                      <a:pt x="1217" y="47"/>
                    </a:lnTo>
                    <a:lnTo>
                      <a:pt x="1220" y="98"/>
                    </a:lnTo>
                    <a:lnTo>
                      <a:pt x="1269" y="96"/>
                    </a:lnTo>
                    <a:lnTo>
                      <a:pt x="1321" y="80"/>
                    </a:lnTo>
                    <a:lnTo>
                      <a:pt x="1324" y="40"/>
                    </a:lnTo>
                    <a:lnTo>
                      <a:pt x="1346" y="24"/>
                    </a:lnTo>
                    <a:close/>
                  </a:path>
                </a:pathLst>
              </a:custGeom>
              <a:blipFill dpi="0" rotWithShape="0">
                <a:blip r:embed="rId10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70" name="Freeform 234"/>
              <p:cNvSpPr>
                <a:spLocks/>
              </p:cNvSpPr>
              <p:nvPr/>
            </p:nvSpPr>
            <p:spPr bwMode="auto">
              <a:xfrm>
                <a:off x="2977" y="7418"/>
                <a:ext cx="287" cy="80"/>
              </a:xfrm>
              <a:custGeom>
                <a:avLst/>
                <a:gdLst/>
                <a:ahLst/>
                <a:cxnLst>
                  <a:cxn ang="0">
                    <a:pos x="574" y="0"/>
                  </a:cxn>
                  <a:cxn ang="0">
                    <a:pos x="427" y="7"/>
                  </a:cxn>
                  <a:cxn ang="0">
                    <a:pos x="277" y="47"/>
                  </a:cxn>
                  <a:cxn ang="0">
                    <a:pos x="167" y="54"/>
                  </a:cxn>
                  <a:cxn ang="0">
                    <a:pos x="75" y="75"/>
                  </a:cxn>
                  <a:cxn ang="0">
                    <a:pos x="42" y="129"/>
                  </a:cxn>
                  <a:cxn ang="0">
                    <a:pos x="0" y="159"/>
                  </a:cxn>
                  <a:cxn ang="0">
                    <a:pos x="42" y="150"/>
                  </a:cxn>
                  <a:cxn ang="0">
                    <a:pos x="82" y="87"/>
                  </a:cxn>
                  <a:cxn ang="0">
                    <a:pos x="203" y="61"/>
                  </a:cxn>
                  <a:cxn ang="0">
                    <a:pos x="277" y="61"/>
                  </a:cxn>
                  <a:cxn ang="0">
                    <a:pos x="335" y="47"/>
                  </a:cxn>
                  <a:cxn ang="0">
                    <a:pos x="436" y="16"/>
                  </a:cxn>
                  <a:cxn ang="0">
                    <a:pos x="574" y="0"/>
                  </a:cxn>
                </a:cxnLst>
                <a:rect l="0" t="0" r="r" b="b"/>
                <a:pathLst>
                  <a:path w="574" h="159">
                    <a:moveTo>
                      <a:pt x="574" y="0"/>
                    </a:moveTo>
                    <a:lnTo>
                      <a:pt x="427" y="7"/>
                    </a:lnTo>
                    <a:lnTo>
                      <a:pt x="277" y="47"/>
                    </a:lnTo>
                    <a:lnTo>
                      <a:pt x="167" y="54"/>
                    </a:lnTo>
                    <a:lnTo>
                      <a:pt x="75" y="75"/>
                    </a:lnTo>
                    <a:lnTo>
                      <a:pt x="42" y="129"/>
                    </a:lnTo>
                    <a:lnTo>
                      <a:pt x="0" y="159"/>
                    </a:lnTo>
                    <a:lnTo>
                      <a:pt x="42" y="150"/>
                    </a:lnTo>
                    <a:lnTo>
                      <a:pt x="82" y="87"/>
                    </a:lnTo>
                    <a:lnTo>
                      <a:pt x="203" y="61"/>
                    </a:lnTo>
                    <a:lnTo>
                      <a:pt x="277" y="61"/>
                    </a:lnTo>
                    <a:lnTo>
                      <a:pt x="335" y="47"/>
                    </a:lnTo>
                    <a:lnTo>
                      <a:pt x="436" y="16"/>
                    </a:lnTo>
                    <a:lnTo>
                      <a:pt x="574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71" name="Freeform 235"/>
              <p:cNvSpPr>
                <a:spLocks/>
              </p:cNvSpPr>
              <p:nvPr/>
            </p:nvSpPr>
            <p:spPr bwMode="auto">
              <a:xfrm>
                <a:off x="2961" y="7509"/>
                <a:ext cx="19" cy="32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33"/>
                  </a:cxn>
                  <a:cxn ang="0">
                    <a:pos x="14" y="58"/>
                  </a:cxn>
                  <a:cxn ang="0">
                    <a:pos x="25" y="112"/>
                  </a:cxn>
                  <a:cxn ang="0">
                    <a:pos x="11" y="161"/>
                  </a:cxn>
                  <a:cxn ang="0">
                    <a:pos x="19" y="450"/>
                  </a:cxn>
                  <a:cxn ang="0">
                    <a:pos x="19" y="636"/>
                  </a:cxn>
                  <a:cxn ang="0">
                    <a:pos x="37" y="645"/>
                  </a:cxn>
                  <a:cxn ang="0">
                    <a:pos x="36" y="261"/>
                  </a:cxn>
                  <a:cxn ang="0">
                    <a:pos x="19" y="168"/>
                  </a:cxn>
                  <a:cxn ang="0">
                    <a:pos x="30" y="126"/>
                  </a:cxn>
                  <a:cxn ang="0">
                    <a:pos x="33" y="109"/>
                  </a:cxn>
                  <a:cxn ang="0">
                    <a:pos x="26" y="63"/>
                  </a:cxn>
                  <a:cxn ang="0">
                    <a:pos x="14" y="39"/>
                  </a:cxn>
                  <a:cxn ang="0">
                    <a:pos x="12" y="0"/>
                  </a:cxn>
                </a:cxnLst>
                <a:rect l="0" t="0" r="r" b="b"/>
                <a:pathLst>
                  <a:path w="37" h="645">
                    <a:moveTo>
                      <a:pt x="12" y="0"/>
                    </a:moveTo>
                    <a:lnTo>
                      <a:pt x="0" y="33"/>
                    </a:lnTo>
                    <a:lnTo>
                      <a:pt x="14" y="58"/>
                    </a:lnTo>
                    <a:lnTo>
                      <a:pt x="25" y="112"/>
                    </a:lnTo>
                    <a:lnTo>
                      <a:pt x="11" y="161"/>
                    </a:lnTo>
                    <a:lnTo>
                      <a:pt x="19" y="450"/>
                    </a:lnTo>
                    <a:lnTo>
                      <a:pt x="19" y="636"/>
                    </a:lnTo>
                    <a:lnTo>
                      <a:pt x="37" y="645"/>
                    </a:lnTo>
                    <a:lnTo>
                      <a:pt x="36" y="261"/>
                    </a:lnTo>
                    <a:lnTo>
                      <a:pt x="19" y="168"/>
                    </a:lnTo>
                    <a:lnTo>
                      <a:pt x="30" y="126"/>
                    </a:lnTo>
                    <a:lnTo>
                      <a:pt x="33" y="109"/>
                    </a:lnTo>
                    <a:lnTo>
                      <a:pt x="26" y="63"/>
                    </a:lnTo>
                    <a:lnTo>
                      <a:pt x="14" y="39"/>
                    </a:lnTo>
                    <a:lnTo>
                      <a:pt x="12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72" name="Freeform 236"/>
              <p:cNvSpPr>
                <a:spLocks/>
              </p:cNvSpPr>
              <p:nvPr/>
            </p:nvSpPr>
            <p:spPr bwMode="auto">
              <a:xfrm>
                <a:off x="3007" y="7512"/>
                <a:ext cx="48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" y="26"/>
                  </a:cxn>
                  <a:cxn ang="0">
                    <a:pos x="86" y="35"/>
                  </a:cxn>
                  <a:cxn ang="0">
                    <a:pos x="94" y="35"/>
                  </a:cxn>
                  <a:cxn ang="0">
                    <a:pos x="69" y="12"/>
                  </a:cxn>
                  <a:cxn ang="0">
                    <a:pos x="0" y="0"/>
                  </a:cxn>
                </a:cxnLst>
                <a:rect l="0" t="0" r="r" b="b"/>
                <a:pathLst>
                  <a:path w="94" h="35">
                    <a:moveTo>
                      <a:pt x="0" y="0"/>
                    </a:moveTo>
                    <a:lnTo>
                      <a:pt x="45" y="26"/>
                    </a:lnTo>
                    <a:lnTo>
                      <a:pt x="86" y="35"/>
                    </a:lnTo>
                    <a:lnTo>
                      <a:pt x="94" y="35"/>
                    </a:lnTo>
                    <a:lnTo>
                      <a:pt x="69" y="12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73" name="Freeform 237"/>
              <p:cNvSpPr>
                <a:spLocks/>
              </p:cNvSpPr>
              <p:nvPr/>
            </p:nvSpPr>
            <p:spPr bwMode="auto">
              <a:xfrm>
                <a:off x="3405" y="7342"/>
                <a:ext cx="96" cy="19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101" y="37"/>
                  </a:cxn>
                  <a:cxn ang="0">
                    <a:pos x="0" y="27"/>
                  </a:cxn>
                  <a:cxn ang="0">
                    <a:pos x="190" y="0"/>
                  </a:cxn>
                </a:cxnLst>
                <a:rect l="0" t="0" r="r" b="b"/>
                <a:pathLst>
                  <a:path w="190" h="37">
                    <a:moveTo>
                      <a:pt x="190" y="0"/>
                    </a:moveTo>
                    <a:lnTo>
                      <a:pt x="101" y="37"/>
                    </a:lnTo>
                    <a:lnTo>
                      <a:pt x="0" y="27"/>
                    </a:lnTo>
                    <a:lnTo>
                      <a:pt x="190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74" name="Freeform 238"/>
              <p:cNvSpPr>
                <a:spLocks/>
              </p:cNvSpPr>
              <p:nvPr/>
            </p:nvSpPr>
            <p:spPr bwMode="auto">
              <a:xfrm>
                <a:off x="3535" y="7313"/>
                <a:ext cx="59" cy="22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86" y="26"/>
                  </a:cxn>
                  <a:cxn ang="0">
                    <a:pos x="0" y="40"/>
                  </a:cxn>
                  <a:cxn ang="0">
                    <a:pos x="90" y="43"/>
                  </a:cxn>
                  <a:cxn ang="0">
                    <a:pos x="116" y="0"/>
                  </a:cxn>
                </a:cxnLst>
                <a:rect l="0" t="0" r="r" b="b"/>
                <a:pathLst>
                  <a:path w="116" h="43">
                    <a:moveTo>
                      <a:pt x="116" y="0"/>
                    </a:moveTo>
                    <a:lnTo>
                      <a:pt x="86" y="26"/>
                    </a:lnTo>
                    <a:lnTo>
                      <a:pt x="0" y="40"/>
                    </a:lnTo>
                    <a:lnTo>
                      <a:pt x="90" y="43"/>
                    </a:lnTo>
                    <a:lnTo>
                      <a:pt x="116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75" name="Freeform 239"/>
              <p:cNvSpPr>
                <a:spLocks/>
              </p:cNvSpPr>
              <p:nvPr/>
            </p:nvSpPr>
            <p:spPr bwMode="auto">
              <a:xfrm>
                <a:off x="3264" y="7297"/>
                <a:ext cx="89" cy="53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99" y="9"/>
                  </a:cxn>
                  <a:cxn ang="0">
                    <a:pos x="83" y="23"/>
                  </a:cxn>
                  <a:cxn ang="0">
                    <a:pos x="83" y="58"/>
                  </a:cxn>
                  <a:cxn ang="0">
                    <a:pos x="77" y="95"/>
                  </a:cxn>
                  <a:cxn ang="0">
                    <a:pos x="0" y="107"/>
                  </a:cxn>
                  <a:cxn ang="0">
                    <a:pos x="93" y="104"/>
                  </a:cxn>
                  <a:cxn ang="0">
                    <a:pos x="108" y="37"/>
                  </a:cxn>
                  <a:cxn ang="0">
                    <a:pos x="178" y="0"/>
                  </a:cxn>
                </a:cxnLst>
                <a:rect l="0" t="0" r="r" b="b"/>
                <a:pathLst>
                  <a:path w="178" h="107">
                    <a:moveTo>
                      <a:pt x="178" y="0"/>
                    </a:moveTo>
                    <a:lnTo>
                      <a:pt x="99" y="9"/>
                    </a:lnTo>
                    <a:lnTo>
                      <a:pt x="83" y="23"/>
                    </a:lnTo>
                    <a:lnTo>
                      <a:pt x="83" y="58"/>
                    </a:lnTo>
                    <a:lnTo>
                      <a:pt x="77" y="95"/>
                    </a:lnTo>
                    <a:lnTo>
                      <a:pt x="0" y="107"/>
                    </a:lnTo>
                    <a:lnTo>
                      <a:pt x="93" y="104"/>
                    </a:lnTo>
                    <a:lnTo>
                      <a:pt x="108" y="37"/>
                    </a:lnTo>
                    <a:lnTo>
                      <a:pt x="178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7096" name="Group 240"/>
              <p:cNvGrpSpPr>
                <a:grpSpLocks/>
              </p:cNvGrpSpPr>
              <p:nvPr/>
            </p:nvGrpSpPr>
            <p:grpSpPr bwMode="auto">
              <a:xfrm>
                <a:off x="3303" y="6325"/>
                <a:ext cx="266" cy="326"/>
                <a:chOff x="3303" y="6325"/>
                <a:chExt cx="266" cy="326"/>
              </a:xfrm>
            </p:grpSpPr>
            <p:sp>
              <p:nvSpPr>
                <p:cNvPr id="116977" name="Freeform 241"/>
                <p:cNvSpPr>
                  <a:spLocks/>
                </p:cNvSpPr>
                <p:nvPr/>
              </p:nvSpPr>
              <p:spPr bwMode="auto">
                <a:xfrm>
                  <a:off x="3303" y="6335"/>
                  <a:ext cx="250" cy="316"/>
                </a:xfrm>
                <a:custGeom>
                  <a:avLst/>
                  <a:gdLst/>
                  <a:ahLst/>
                  <a:cxnLst>
                    <a:cxn ang="0">
                      <a:pos x="164" y="47"/>
                    </a:cxn>
                    <a:cxn ang="0">
                      <a:pos x="132" y="66"/>
                    </a:cxn>
                    <a:cxn ang="0">
                      <a:pos x="113" y="89"/>
                    </a:cxn>
                    <a:cxn ang="0">
                      <a:pos x="97" y="126"/>
                    </a:cxn>
                    <a:cxn ang="0">
                      <a:pos x="75" y="171"/>
                    </a:cxn>
                    <a:cxn ang="0">
                      <a:pos x="63" y="196"/>
                    </a:cxn>
                    <a:cxn ang="0">
                      <a:pos x="63" y="222"/>
                    </a:cxn>
                    <a:cxn ang="0">
                      <a:pos x="74" y="254"/>
                    </a:cxn>
                    <a:cxn ang="0">
                      <a:pos x="52" y="276"/>
                    </a:cxn>
                    <a:cxn ang="0">
                      <a:pos x="19" y="341"/>
                    </a:cxn>
                    <a:cxn ang="0">
                      <a:pos x="0" y="376"/>
                    </a:cxn>
                    <a:cxn ang="0">
                      <a:pos x="0" y="388"/>
                    </a:cxn>
                    <a:cxn ang="0">
                      <a:pos x="4" y="401"/>
                    </a:cxn>
                    <a:cxn ang="0">
                      <a:pos x="19" y="404"/>
                    </a:cxn>
                    <a:cxn ang="0">
                      <a:pos x="41" y="406"/>
                    </a:cxn>
                    <a:cxn ang="0">
                      <a:pos x="53" y="410"/>
                    </a:cxn>
                    <a:cxn ang="0">
                      <a:pos x="52" y="436"/>
                    </a:cxn>
                    <a:cxn ang="0">
                      <a:pos x="45" y="467"/>
                    </a:cxn>
                    <a:cxn ang="0">
                      <a:pos x="58" y="483"/>
                    </a:cxn>
                    <a:cxn ang="0">
                      <a:pos x="53" y="506"/>
                    </a:cxn>
                    <a:cxn ang="0">
                      <a:pos x="64" y="520"/>
                    </a:cxn>
                    <a:cxn ang="0">
                      <a:pos x="74" y="560"/>
                    </a:cxn>
                    <a:cxn ang="0">
                      <a:pos x="90" y="572"/>
                    </a:cxn>
                    <a:cxn ang="0">
                      <a:pos x="113" y="572"/>
                    </a:cxn>
                    <a:cxn ang="0">
                      <a:pos x="146" y="567"/>
                    </a:cxn>
                    <a:cxn ang="0">
                      <a:pos x="181" y="560"/>
                    </a:cxn>
                    <a:cxn ang="0">
                      <a:pos x="178" y="632"/>
                    </a:cxn>
                    <a:cxn ang="0">
                      <a:pos x="443" y="536"/>
                    </a:cxn>
                    <a:cxn ang="0">
                      <a:pos x="421" y="481"/>
                    </a:cxn>
                    <a:cxn ang="0">
                      <a:pos x="427" y="438"/>
                    </a:cxn>
                    <a:cxn ang="0">
                      <a:pos x="499" y="359"/>
                    </a:cxn>
                    <a:cxn ang="0">
                      <a:pos x="499" y="143"/>
                    </a:cxn>
                    <a:cxn ang="0">
                      <a:pos x="449" y="86"/>
                    </a:cxn>
                    <a:cxn ang="0">
                      <a:pos x="389" y="54"/>
                    </a:cxn>
                    <a:cxn ang="0">
                      <a:pos x="348" y="5"/>
                    </a:cxn>
                    <a:cxn ang="0">
                      <a:pos x="302" y="0"/>
                    </a:cxn>
                    <a:cxn ang="0">
                      <a:pos x="244" y="14"/>
                    </a:cxn>
                    <a:cxn ang="0">
                      <a:pos x="198" y="24"/>
                    </a:cxn>
                    <a:cxn ang="0">
                      <a:pos x="164" y="47"/>
                    </a:cxn>
                  </a:cxnLst>
                  <a:rect l="0" t="0" r="r" b="b"/>
                  <a:pathLst>
                    <a:path w="499" h="632">
                      <a:moveTo>
                        <a:pt x="164" y="47"/>
                      </a:moveTo>
                      <a:lnTo>
                        <a:pt x="132" y="66"/>
                      </a:lnTo>
                      <a:lnTo>
                        <a:pt x="113" y="89"/>
                      </a:lnTo>
                      <a:lnTo>
                        <a:pt x="97" y="126"/>
                      </a:lnTo>
                      <a:lnTo>
                        <a:pt x="75" y="171"/>
                      </a:lnTo>
                      <a:lnTo>
                        <a:pt x="63" y="196"/>
                      </a:lnTo>
                      <a:lnTo>
                        <a:pt x="63" y="222"/>
                      </a:lnTo>
                      <a:lnTo>
                        <a:pt x="74" y="254"/>
                      </a:lnTo>
                      <a:lnTo>
                        <a:pt x="52" y="276"/>
                      </a:lnTo>
                      <a:lnTo>
                        <a:pt x="19" y="341"/>
                      </a:lnTo>
                      <a:lnTo>
                        <a:pt x="0" y="376"/>
                      </a:lnTo>
                      <a:lnTo>
                        <a:pt x="0" y="388"/>
                      </a:lnTo>
                      <a:lnTo>
                        <a:pt x="4" y="401"/>
                      </a:lnTo>
                      <a:lnTo>
                        <a:pt x="19" y="404"/>
                      </a:lnTo>
                      <a:lnTo>
                        <a:pt x="41" y="406"/>
                      </a:lnTo>
                      <a:lnTo>
                        <a:pt x="53" y="410"/>
                      </a:lnTo>
                      <a:lnTo>
                        <a:pt x="52" y="436"/>
                      </a:lnTo>
                      <a:lnTo>
                        <a:pt x="45" y="467"/>
                      </a:lnTo>
                      <a:lnTo>
                        <a:pt x="58" y="483"/>
                      </a:lnTo>
                      <a:lnTo>
                        <a:pt x="53" y="506"/>
                      </a:lnTo>
                      <a:lnTo>
                        <a:pt x="64" y="520"/>
                      </a:lnTo>
                      <a:lnTo>
                        <a:pt x="74" y="560"/>
                      </a:lnTo>
                      <a:lnTo>
                        <a:pt x="90" y="572"/>
                      </a:lnTo>
                      <a:lnTo>
                        <a:pt x="113" y="572"/>
                      </a:lnTo>
                      <a:lnTo>
                        <a:pt x="146" y="567"/>
                      </a:lnTo>
                      <a:lnTo>
                        <a:pt x="181" y="560"/>
                      </a:lnTo>
                      <a:lnTo>
                        <a:pt x="178" y="632"/>
                      </a:lnTo>
                      <a:lnTo>
                        <a:pt x="443" y="536"/>
                      </a:lnTo>
                      <a:lnTo>
                        <a:pt x="421" y="481"/>
                      </a:lnTo>
                      <a:lnTo>
                        <a:pt x="427" y="438"/>
                      </a:lnTo>
                      <a:lnTo>
                        <a:pt x="499" y="359"/>
                      </a:lnTo>
                      <a:lnTo>
                        <a:pt x="499" y="143"/>
                      </a:lnTo>
                      <a:lnTo>
                        <a:pt x="449" y="86"/>
                      </a:lnTo>
                      <a:lnTo>
                        <a:pt x="389" y="54"/>
                      </a:lnTo>
                      <a:lnTo>
                        <a:pt x="348" y="5"/>
                      </a:lnTo>
                      <a:lnTo>
                        <a:pt x="302" y="0"/>
                      </a:lnTo>
                      <a:lnTo>
                        <a:pt x="244" y="14"/>
                      </a:lnTo>
                      <a:lnTo>
                        <a:pt x="198" y="24"/>
                      </a:lnTo>
                      <a:lnTo>
                        <a:pt x="164" y="47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2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78" name="Freeform 242"/>
                <p:cNvSpPr>
                  <a:spLocks/>
                </p:cNvSpPr>
                <p:nvPr/>
              </p:nvSpPr>
              <p:spPr bwMode="auto">
                <a:xfrm>
                  <a:off x="3317" y="6531"/>
                  <a:ext cx="15" cy="5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6" y="7"/>
                    </a:cxn>
                    <a:cxn ang="0">
                      <a:pos x="22" y="5"/>
                    </a:cxn>
                    <a:cxn ang="0">
                      <a:pos x="29" y="9"/>
                    </a:cxn>
                    <a:cxn ang="0">
                      <a:pos x="30" y="2"/>
                    </a:cxn>
                    <a:cxn ang="0">
                      <a:pos x="21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0" h="9">
                      <a:moveTo>
                        <a:pt x="0" y="3"/>
                      </a:moveTo>
                      <a:lnTo>
                        <a:pt x="6" y="7"/>
                      </a:lnTo>
                      <a:lnTo>
                        <a:pt x="22" y="5"/>
                      </a:lnTo>
                      <a:lnTo>
                        <a:pt x="29" y="9"/>
                      </a:lnTo>
                      <a:lnTo>
                        <a:pt x="30" y="2"/>
                      </a:lnTo>
                      <a:lnTo>
                        <a:pt x="2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79" name="Freeform 243"/>
                <p:cNvSpPr>
                  <a:spLocks/>
                </p:cNvSpPr>
                <p:nvPr/>
              </p:nvSpPr>
              <p:spPr bwMode="auto">
                <a:xfrm>
                  <a:off x="3330" y="6519"/>
                  <a:ext cx="7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6"/>
                    </a:cxn>
                    <a:cxn ang="0">
                      <a:pos x="10" y="14"/>
                    </a:cxn>
                    <a:cxn ang="0">
                      <a:pos x="11" y="25"/>
                    </a:cxn>
                    <a:cxn ang="0">
                      <a:pos x="15" y="11"/>
                    </a:cxn>
                    <a:cxn ang="0">
                      <a:pos x="15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" h="25">
                      <a:moveTo>
                        <a:pt x="0" y="0"/>
                      </a:moveTo>
                      <a:lnTo>
                        <a:pt x="10" y="6"/>
                      </a:lnTo>
                      <a:lnTo>
                        <a:pt x="10" y="14"/>
                      </a:lnTo>
                      <a:lnTo>
                        <a:pt x="11" y="25"/>
                      </a:lnTo>
                      <a:lnTo>
                        <a:pt x="15" y="11"/>
                      </a:lnTo>
                      <a:lnTo>
                        <a:pt x="15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80" name="Freeform 244"/>
                <p:cNvSpPr>
                  <a:spLocks/>
                </p:cNvSpPr>
                <p:nvPr/>
              </p:nvSpPr>
              <p:spPr bwMode="auto">
                <a:xfrm>
                  <a:off x="3340" y="6482"/>
                  <a:ext cx="7" cy="24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3" y="26"/>
                    </a:cxn>
                    <a:cxn ang="0">
                      <a:pos x="0" y="47"/>
                    </a:cxn>
                    <a:cxn ang="0">
                      <a:pos x="6" y="3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47">
                      <a:moveTo>
                        <a:pt x="14" y="0"/>
                      </a:moveTo>
                      <a:lnTo>
                        <a:pt x="3" y="26"/>
                      </a:lnTo>
                      <a:lnTo>
                        <a:pt x="0" y="47"/>
                      </a:lnTo>
                      <a:lnTo>
                        <a:pt x="6" y="3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81" name="Freeform 245"/>
                <p:cNvSpPr>
                  <a:spLocks/>
                </p:cNvSpPr>
                <p:nvPr/>
              </p:nvSpPr>
              <p:spPr bwMode="auto">
                <a:xfrm>
                  <a:off x="3345" y="6461"/>
                  <a:ext cx="27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5"/>
                    </a:cxn>
                    <a:cxn ang="0">
                      <a:pos x="11" y="21"/>
                    </a:cxn>
                    <a:cxn ang="0">
                      <a:pos x="10" y="28"/>
                    </a:cxn>
                    <a:cxn ang="0">
                      <a:pos x="10" y="32"/>
                    </a:cxn>
                    <a:cxn ang="0">
                      <a:pos x="7" y="39"/>
                    </a:cxn>
                    <a:cxn ang="0">
                      <a:pos x="14" y="26"/>
                    </a:cxn>
                    <a:cxn ang="0">
                      <a:pos x="24" y="26"/>
                    </a:cxn>
                    <a:cxn ang="0">
                      <a:pos x="37" y="21"/>
                    </a:cxn>
                    <a:cxn ang="0">
                      <a:pos x="55" y="21"/>
                    </a:cxn>
                    <a:cxn ang="0">
                      <a:pos x="37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5" h="39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1" y="21"/>
                      </a:lnTo>
                      <a:lnTo>
                        <a:pt x="10" y="28"/>
                      </a:lnTo>
                      <a:lnTo>
                        <a:pt x="10" y="32"/>
                      </a:lnTo>
                      <a:lnTo>
                        <a:pt x="7" y="39"/>
                      </a:lnTo>
                      <a:lnTo>
                        <a:pt x="14" y="26"/>
                      </a:lnTo>
                      <a:lnTo>
                        <a:pt x="24" y="26"/>
                      </a:lnTo>
                      <a:lnTo>
                        <a:pt x="37" y="21"/>
                      </a:lnTo>
                      <a:lnTo>
                        <a:pt x="55" y="21"/>
                      </a:lnTo>
                      <a:lnTo>
                        <a:pt x="37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82" name="Freeform 246"/>
                <p:cNvSpPr>
                  <a:spLocks/>
                </p:cNvSpPr>
                <p:nvPr/>
              </p:nvSpPr>
              <p:spPr bwMode="auto">
                <a:xfrm>
                  <a:off x="3338" y="6432"/>
                  <a:ext cx="46" cy="19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3" y="35"/>
                    </a:cxn>
                    <a:cxn ang="0">
                      <a:pos x="12" y="39"/>
                    </a:cxn>
                    <a:cxn ang="0">
                      <a:pos x="28" y="28"/>
                    </a:cxn>
                    <a:cxn ang="0">
                      <a:pos x="47" y="21"/>
                    </a:cxn>
                    <a:cxn ang="0">
                      <a:pos x="77" y="20"/>
                    </a:cxn>
                    <a:cxn ang="0">
                      <a:pos x="91" y="21"/>
                    </a:cxn>
                    <a:cxn ang="0">
                      <a:pos x="67" y="11"/>
                    </a:cxn>
                    <a:cxn ang="0">
                      <a:pos x="52" y="6"/>
                    </a:cxn>
                    <a:cxn ang="0">
                      <a:pos x="53" y="0"/>
                    </a:cxn>
                    <a:cxn ang="0">
                      <a:pos x="39" y="7"/>
                    </a:cxn>
                    <a:cxn ang="0">
                      <a:pos x="39" y="4"/>
                    </a:cxn>
                    <a:cxn ang="0">
                      <a:pos x="26" y="11"/>
                    </a:cxn>
                    <a:cxn ang="0">
                      <a:pos x="14" y="11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91" h="39">
                      <a:moveTo>
                        <a:pt x="0" y="21"/>
                      </a:moveTo>
                      <a:lnTo>
                        <a:pt x="3" y="35"/>
                      </a:lnTo>
                      <a:lnTo>
                        <a:pt x="12" y="39"/>
                      </a:lnTo>
                      <a:lnTo>
                        <a:pt x="28" y="28"/>
                      </a:lnTo>
                      <a:lnTo>
                        <a:pt x="47" y="21"/>
                      </a:lnTo>
                      <a:lnTo>
                        <a:pt x="77" y="20"/>
                      </a:lnTo>
                      <a:lnTo>
                        <a:pt x="91" y="21"/>
                      </a:lnTo>
                      <a:lnTo>
                        <a:pt x="67" y="11"/>
                      </a:lnTo>
                      <a:lnTo>
                        <a:pt x="52" y="6"/>
                      </a:lnTo>
                      <a:lnTo>
                        <a:pt x="53" y="0"/>
                      </a:lnTo>
                      <a:lnTo>
                        <a:pt x="39" y="7"/>
                      </a:lnTo>
                      <a:lnTo>
                        <a:pt x="39" y="4"/>
                      </a:lnTo>
                      <a:lnTo>
                        <a:pt x="26" y="11"/>
                      </a:lnTo>
                      <a:lnTo>
                        <a:pt x="14" y="1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83" name="Freeform 247"/>
                <p:cNvSpPr>
                  <a:spLocks/>
                </p:cNvSpPr>
                <p:nvPr/>
              </p:nvSpPr>
              <p:spPr bwMode="auto">
                <a:xfrm>
                  <a:off x="3440" y="6457"/>
                  <a:ext cx="27" cy="60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17" y="9"/>
                    </a:cxn>
                    <a:cxn ang="0">
                      <a:pos x="36" y="12"/>
                    </a:cxn>
                    <a:cxn ang="0">
                      <a:pos x="47" y="32"/>
                    </a:cxn>
                    <a:cxn ang="0">
                      <a:pos x="49" y="60"/>
                    </a:cxn>
                    <a:cxn ang="0">
                      <a:pos x="47" y="81"/>
                    </a:cxn>
                    <a:cxn ang="0">
                      <a:pos x="41" y="98"/>
                    </a:cxn>
                    <a:cxn ang="0">
                      <a:pos x="32" y="70"/>
                    </a:cxn>
                    <a:cxn ang="0">
                      <a:pos x="22" y="56"/>
                    </a:cxn>
                    <a:cxn ang="0">
                      <a:pos x="3" y="46"/>
                    </a:cxn>
                    <a:cxn ang="0">
                      <a:pos x="17" y="67"/>
                    </a:cxn>
                    <a:cxn ang="0">
                      <a:pos x="33" y="84"/>
                    </a:cxn>
                    <a:cxn ang="0">
                      <a:pos x="35" y="102"/>
                    </a:cxn>
                    <a:cxn ang="0">
                      <a:pos x="28" y="117"/>
                    </a:cxn>
                    <a:cxn ang="0">
                      <a:pos x="19" y="121"/>
                    </a:cxn>
                    <a:cxn ang="0">
                      <a:pos x="43" y="116"/>
                    </a:cxn>
                    <a:cxn ang="0">
                      <a:pos x="54" y="89"/>
                    </a:cxn>
                    <a:cxn ang="0">
                      <a:pos x="54" y="56"/>
                    </a:cxn>
                    <a:cxn ang="0">
                      <a:pos x="54" y="25"/>
                    </a:cxn>
                    <a:cxn ang="0">
                      <a:pos x="41" y="5"/>
                    </a:cxn>
                    <a:cxn ang="0">
                      <a:pos x="24" y="0"/>
                    </a:cxn>
                    <a:cxn ang="0">
                      <a:pos x="8" y="4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54" h="121">
                      <a:moveTo>
                        <a:pt x="0" y="23"/>
                      </a:moveTo>
                      <a:lnTo>
                        <a:pt x="17" y="9"/>
                      </a:lnTo>
                      <a:lnTo>
                        <a:pt x="36" y="12"/>
                      </a:lnTo>
                      <a:lnTo>
                        <a:pt x="47" y="32"/>
                      </a:lnTo>
                      <a:lnTo>
                        <a:pt x="49" y="60"/>
                      </a:lnTo>
                      <a:lnTo>
                        <a:pt x="47" y="81"/>
                      </a:lnTo>
                      <a:lnTo>
                        <a:pt x="41" y="98"/>
                      </a:lnTo>
                      <a:lnTo>
                        <a:pt x="32" y="70"/>
                      </a:lnTo>
                      <a:lnTo>
                        <a:pt x="22" y="56"/>
                      </a:lnTo>
                      <a:lnTo>
                        <a:pt x="3" y="46"/>
                      </a:lnTo>
                      <a:lnTo>
                        <a:pt x="17" y="67"/>
                      </a:lnTo>
                      <a:lnTo>
                        <a:pt x="33" y="84"/>
                      </a:lnTo>
                      <a:lnTo>
                        <a:pt x="35" y="102"/>
                      </a:lnTo>
                      <a:lnTo>
                        <a:pt x="28" y="117"/>
                      </a:lnTo>
                      <a:lnTo>
                        <a:pt x="19" y="121"/>
                      </a:lnTo>
                      <a:lnTo>
                        <a:pt x="43" y="116"/>
                      </a:lnTo>
                      <a:lnTo>
                        <a:pt x="54" y="89"/>
                      </a:lnTo>
                      <a:lnTo>
                        <a:pt x="54" y="56"/>
                      </a:lnTo>
                      <a:lnTo>
                        <a:pt x="54" y="25"/>
                      </a:lnTo>
                      <a:lnTo>
                        <a:pt x="41" y="5"/>
                      </a:lnTo>
                      <a:lnTo>
                        <a:pt x="24" y="0"/>
                      </a:lnTo>
                      <a:lnTo>
                        <a:pt x="8" y="4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84" name="Freeform 248"/>
                <p:cNvSpPr>
                  <a:spLocks/>
                </p:cNvSpPr>
                <p:nvPr/>
              </p:nvSpPr>
              <p:spPr bwMode="auto">
                <a:xfrm>
                  <a:off x="3432" y="6447"/>
                  <a:ext cx="44" cy="8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4" y="14"/>
                    </a:cxn>
                    <a:cxn ang="0">
                      <a:pos x="38" y="7"/>
                    </a:cxn>
                    <a:cxn ang="0">
                      <a:pos x="65" y="12"/>
                    </a:cxn>
                    <a:cxn ang="0">
                      <a:pos x="76" y="26"/>
                    </a:cxn>
                    <a:cxn ang="0">
                      <a:pos x="82" y="51"/>
                    </a:cxn>
                    <a:cxn ang="0">
                      <a:pos x="82" y="70"/>
                    </a:cxn>
                    <a:cxn ang="0">
                      <a:pos x="79" y="84"/>
                    </a:cxn>
                    <a:cxn ang="0">
                      <a:pos x="79" y="103"/>
                    </a:cxn>
                    <a:cxn ang="0">
                      <a:pos x="74" y="128"/>
                    </a:cxn>
                    <a:cxn ang="0">
                      <a:pos x="55" y="149"/>
                    </a:cxn>
                    <a:cxn ang="0">
                      <a:pos x="32" y="149"/>
                    </a:cxn>
                    <a:cxn ang="0">
                      <a:pos x="14" y="140"/>
                    </a:cxn>
                    <a:cxn ang="0">
                      <a:pos x="13" y="154"/>
                    </a:cxn>
                    <a:cxn ang="0">
                      <a:pos x="32" y="164"/>
                    </a:cxn>
                    <a:cxn ang="0">
                      <a:pos x="54" y="159"/>
                    </a:cxn>
                    <a:cxn ang="0">
                      <a:pos x="70" y="152"/>
                    </a:cxn>
                    <a:cxn ang="0">
                      <a:pos x="84" y="129"/>
                    </a:cxn>
                    <a:cxn ang="0">
                      <a:pos x="85" y="91"/>
                    </a:cxn>
                    <a:cxn ang="0">
                      <a:pos x="89" y="65"/>
                    </a:cxn>
                    <a:cxn ang="0">
                      <a:pos x="89" y="44"/>
                    </a:cxn>
                    <a:cxn ang="0">
                      <a:pos x="81" y="24"/>
                    </a:cxn>
                    <a:cxn ang="0">
                      <a:pos x="71" y="7"/>
                    </a:cxn>
                    <a:cxn ang="0">
                      <a:pos x="48" y="0"/>
                    </a:cxn>
                    <a:cxn ang="0">
                      <a:pos x="14" y="5"/>
                    </a:cxn>
                    <a:cxn ang="0">
                      <a:pos x="3" y="14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89" h="164">
                      <a:moveTo>
                        <a:pt x="0" y="40"/>
                      </a:moveTo>
                      <a:lnTo>
                        <a:pt x="14" y="14"/>
                      </a:lnTo>
                      <a:lnTo>
                        <a:pt x="38" y="7"/>
                      </a:lnTo>
                      <a:lnTo>
                        <a:pt x="65" y="12"/>
                      </a:lnTo>
                      <a:lnTo>
                        <a:pt x="76" y="26"/>
                      </a:lnTo>
                      <a:lnTo>
                        <a:pt x="82" y="51"/>
                      </a:lnTo>
                      <a:lnTo>
                        <a:pt x="82" y="70"/>
                      </a:lnTo>
                      <a:lnTo>
                        <a:pt x="79" y="84"/>
                      </a:lnTo>
                      <a:lnTo>
                        <a:pt x="79" y="103"/>
                      </a:lnTo>
                      <a:lnTo>
                        <a:pt x="74" y="128"/>
                      </a:lnTo>
                      <a:lnTo>
                        <a:pt x="55" y="149"/>
                      </a:lnTo>
                      <a:lnTo>
                        <a:pt x="32" y="149"/>
                      </a:lnTo>
                      <a:lnTo>
                        <a:pt x="14" y="140"/>
                      </a:lnTo>
                      <a:lnTo>
                        <a:pt x="13" y="154"/>
                      </a:lnTo>
                      <a:lnTo>
                        <a:pt x="32" y="164"/>
                      </a:lnTo>
                      <a:lnTo>
                        <a:pt x="54" y="159"/>
                      </a:lnTo>
                      <a:lnTo>
                        <a:pt x="70" y="152"/>
                      </a:lnTo>
                      <a:lnTo>
                        <a:pt x="84" y="129"/>
                      </a:lnTo>
                      <a:lnTo>
                        <a:pt x="85" y="91"/>
                      </a:lnTo>
                      <a:lnTo>
                        <a:pt x="89" y="65"/>
                      </a:lnTo>
                      <a:lnTo>
                        <a:pt x="89" y="44"/>
                      </a:lnTo>
                      <a:lnTo>
                        <a:pt x="81" y="24"/>
                      </a:lnTo>
                      <a:lnTo>
                        <a:pt x="71" y="7"/>
                      </a:lnTo>
                      <a:lnTo>
                        <a:pt x="48" y="0"/>
                      </a:lnTo>
                      <a:lnTo>
                        <a:pt x="14" y="5"/>
                      </a:lnTo>
                      <a:lnTo>
                        <a:pt x="3" y="1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85" name="Freeform 249"/>
                <p:cNvSpPr>
                  <a:spLocks/>
                </p:cNvSpPr>
                <p:nvPr/>
              </p:nvSpPr>
              <p:spPr bwMode="auto">
                <a:xfrm>
                  <a:off x="3411" y="6534"/>
                  <a:ext cx="40" cy="68"/>
                </a:xfrm>
                <a:custGeom>
                  <a:avLst/>
                  <a:gdLst/>
                  <a:ahLst/>
                  <a:cxnLst>
                    <a:cxn ang="0">
                      <a:pos x="80" y="0"/>
                    </a:cxn>
                    <a:cxn ang="0">
                      <a:pos x="69" y="28"/>
                    </a:cxn>
                    <a:cxn ang="0">
                      <a:pos x="52" y="60"/>
                    </a:cxn>
                    <a:cxn ang="0">
                      <a:pos x="34" y="88"/>
                    </a:cxn>
                    <a:cxn ang="0">
                      <a:pos x="11" y="123"/>
                    </a:cxn>
                    <a:cxn ang="0">
                      <a:pos x="0" y="135"/>
                    </a:cxn>
                    <a:cxn ang="0">
                      <a:pos x="27" y="119"/>
                    </a:cxn>
                    <a:cxn ang="0">
                      <a:pos x="47" y="86"/>
                    </a:cxn>
                    <a:cxn ang="0">
                      <a:pos x="68" y="51"/>
                    </a:cxn>
                    <a:cxn ang="0">
                      <a:pos x="80" y="0"/>
                    </a:cxn>
                  </a:cxnLst>
                  <a:rect l="0" t="0" r="r" b="b"/>
                  <a:pathLst>
                    <a:path w="80" h="135">
                      <a:moveTo>
                        <a:pt x="80" y="0"/>
                      </a:moveTo>
                      <a:lnTo>
                        <a:pt x="69" y="28"/>
                      </a:lnTo>
                      <a:lnTo>
                        <a:pt x="52" y="60"/>
                      </a:lnTo>
                      <a:lnTo>
                        <a:pt x="34" y="88"/>
                      </a:lnTo>
                      <a:lnTo>
                        <a:pt x="11" y="123"/>
                      </a:lnTo>
                      <a:lnTo>
                        <a:pt x="0" y="135"/>
                      </a:lnTo>
                      <a:lnTo>
                        <a:pt x="27" y="119"/>
                      </a:lnTo>
                      <a:lnTo>
                        <a:pt x="47" y="86"/>
                      </a:lnTo>
                      <a:lnTo>
                        <a:pt x="68" y="51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86" name="Freeform 250"/>
                <p:cNvSpPr>
                  <a:spLocks/>
                </p:cNvSpPr>
                <p:nvPr/>
              </p:nvSpPr>
              <p:spPr bwMode="auto">
                <a:xfrm>
                  <a:off x="3362" y="6325"/>
                  <a:ext cx="207" cy="233"/>
                </a:xfrm>
                <a:custGeom>
                  <a:avLst/>
                  <a:gdLst/>
                  <a:ahLst/>
                  <a:cxnLst>
                    <a:cxn ang="0">
                      <a:pos x="55" y="93"/>
                    </a:cxn>
                    <a:cxn ang="0">
                      <a:pos x="79" y="101"/>
                    </a:cxn>
                    <a:cxn ang="0">
                      <a:pos x="117" y="105"/>
                    </a:cxn>
                    <a:cxn ang="0">
                      <a:pos x="145" y="140"/>
                    </a:cxn>
                    <a:cxn ang="0">
                      <a:pos x="128" y="182"/>
                    </a:cxn>
                    <a:cxn ang="0">
                      <a:pos x="107" y="198"/>
                    </a:cxn>
                    <a:cxn ang="0">
                      <a:pos x="101" y="238"/>
                    </a:cxn>
                    <a:cxn ang="0">
                      <a:pos x="113" y="264"/>
                    </a:cxn>
                    <a:cxn ang="0">
                      <a:pos x="102" y="304"/>
                    </a:cxn>
                    <a:cxn ang="0">
                      <a:pos x="129" y="304"/>
                    </a:cxn>
                    <a:cxn ang="0">
                      <a:pos x="139" y="259"/>
                    </a:cxn>
                    <a:cxn ang="0">
                      <a:pos x="156" y="238"/>
                    </a:cxn>
                    <a:cxn ang="0">
                      <a:pos x="189" y="238"/>
                    </a:cxn>
                    <a:cxn ang="0">
                      <a:pos x="222" y="248"/>
                    </a:cxn>
                    <a:cxn ang="0">
                      <a:pos x="232" y="278"/>
                    </a:cxn>
                    <a:cxn ang="0">
                      <a:pos x="236" y="320"/>
                    </a:cxn>
                    <a:cxn ang="0">
                      <a:pos x="232" y="352"/>
                    </a:cxn>
                    <a:cxn ang="0">
                      <a:pos x="232" y="374"/>
                    </a:cxn>
                    <a:cxn ang="0">
                      <a:pos x="233" y="401"/>
                    </a:cxn>
                    <a:cxn ang="0">
                      <a:pos x="255" y="423"/>
                    </a:cxn>
                    <a:cxn ang="0">
                      <a:pos x="271" y="438"/>
                    </a:cxn>
                    <a:cxn ang="0">
                      <a:pos x="311" y="466"/>
                    </a:cxn>
                    <a:cxn ang="0">
                      <a:pos x="385" y="381"/>
                    </a:cxn>
                    <a:cxn ang="0">
                      <a:pos x="407" y="313"/>
                    </a:cxn>
                    <a:cxn ang="0">
                      <a:pos x="415" y="203"/>
                    </a:cxn>
                    <a:cxn ang="0">
                      <a:pos x="408" y="131"/>
                    </a:cxn>
                    <a:cxn ang="0">
                      <a:pos x="383" y="61"/>
                    </a:cxn>
                    <a:cxn ang="0">
                      <a:pos x="363" y="38"/>
                    </a:cxn>
                    <a:cxn ang="0">
                      <a:pos x="329" y="21"/>
                    </a:cxn>
                    <a:cxn ang="0">
                      <a:pos x="288" y="12"/>
                    </a:cxn>
                    <a:cxn ang="0">
                      <a:pos x="243" y="0"/>
                    </a:cxn>
                    <a:cxn ang="0">
                      <a:pos x="175" y="1"/>
                    </a:cxn>
                    <a:cxn ang="0">
                      <a:pos x="117" y="12"/>
                    </a:cxn>
                    <a:cxn ang="0">
                      <a:pos x="55" y="35"/>
                    </a:cxn>
                    <a:cxn ang="0">
                      <a:pos x="14" y="73"/>
                    </a:cxn>
                    <a:cxn ang="0">
                      <a:pos x="0" y="100"/>
                    </a:cxn>
                    <a:cxn ang="0">
                      <a:pos x="55" y="93"/>
                    </a:cxn>
                  </a:cxnLst>
                  <a:rect l="0" t="0" r="r" b="b"/>
                  <a:pathLst>
                    <a:path w="415" h="466">
                      <a:moveTo>
                        <a:pt x="55" y="93"/>
                      </a:moveTo>
                      <a:lnTo>
                        <a:pt x="79" y="101"/>
                      </a:lnTo>
                      <a:lnTo>
                        <a:pt x="117" y="105"/>
                      </a:lnTo>
                      <a:lnTo>
                        <a:pt x="145" y="140"/>
                      </a:lnTo>
                      <a:lnTo>
                        <a:pt x="128" y="182"/>
                      </a:lnTo>
                      <a:lnTo>
                        <a:pt x="107" y="198"/>
                      </a:lnTo>
                      <a:lnTo>
                        <a:pt x="101" y="238"/>
                      </a:lnTo>
                      <a:lnTo>
                        <a:pt x="113" y="264"/>
                      </a:lnTo>
                      <a:lnTo>
                        <a:pt x="102" y="304"/>
                      </a:lnTo>
                      <a:lnTo>
                        <a:pt x="129" y="304"/>
                      </a:lnTo>
                      <a:lnTo>
                        <a:pt x="139" y="259"/>
                      </a:lnTo>
                      <a:lnTo>
                        <a:pt x="156" y="238"/>
                      </a:lnTo>
                      <a:lnTo>
                        <a:pt x="189" y="238"/>
                      </a:lnTo>
                      <a:lnTo>
                        <a:pt x="222" y="248"/>
                      </a:lnTo>
                      <a:lnTo>
                        <a:pt x="232" y="278"/>
                      </a:lnTo>
                      <a:lnTo>
                        <a:pt x="236" y="320"/>
                      </a:lnTo>
                      <a:lnTo>
                        <a:pt x="232" y="352"/>
                      </a:lnTo>
                      <a:lnTo>
                        <a:pt x="232" y="374"/>
                      </a:lnTo>
                      <a:lnTo>
                        <a:pt x="233" y="401"/>
                      </a:lnTo>
                      <a:lnTo>
                        <a:pt x="255" y="423"/>
                      </a:lnTo>
                      <a:lnTo>
                        <a:pt x="271" y="438"/>
                      </a:lnTo>
                      <a:lnTo>
                        <a:pt x="311" y="466"/>
                      </a:lnTo>
                      <a:lnTo>
                        <a:pt x="385" y="381"/>
                      </a:lnTo>
                      <a:lnTo>
                        <a:pt x="407" y="313"/>
                      </a:lnTo>
                      <a:lnTo>
                        <a:pt x="415" y="203"/>
                      </a:lnTo>
                      <a:lnTo>
                        <a:pt x="408" y="131"/>
                      </a:lnTo>
                      <a:lnTo>
                        <a:pt x="383" y="61"/>
                      </a:lnTo>
                      <a:lnTo>
                        <a:pt x="363" y="38"/>
                      </a:lnTo>
                      <a:lnTo>
                        <a:pt x="329" y="21"/>
                      </a:lnTo>
                      <a:lnTo>
                        <a:pt x="288" y="12"/>
                      </a:lnTo>
                      <a:lnTo>
                        <a:pt x="243" y="0"/>
                      </a:lnTo>
                      <a:lnTo>
                        <a:pt x="175" y="1"/>
                      </a:lnTo>
                      <a:lnTo>
                        <a:pt x="117" y="12"/>
                      </a:lnTo>
                      <a:lnTo>
                        <a:pt x="55" y="35"/>
                      </a:lnTo>
                      <a:lnTo>
                        <a:pt x="14" y="73"/>
                      </a:lnTo>
                      <a:lnTo>
                        <a:pt x="0" y="100"/>
                      </a:lnTo>
                      <a:lnTo>
                        <a:pt x="55" y="93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87" name="Freeform 251"/>
                <p:cNvSpPr>
                  <a:spLocks/>
                </p:cNvSpPr>
                <p:nvPr/>
              </p:nvSpPr>
              <p:spPr bwMode="auto">
                <a:xfrm>
                  <a:off x="3375" y="6332"/>
                  <a:ext cx="188" cy="219"/>
                </a:xfrm>
                <a:custGeom>
                  <a:avLst/>
                  <a:gdLst/>
                  <a:ahLst/>
                  <a:cxnLst>
                    <a:cxn ang="0">
                      <a:pos x="0" y="68"/>
                    </a:cxn>
                    <a:cxn ang="0">
                      <a:pos x="85" y="61"/>
                    </a:cxn>
                    <a:cxn ang="0">
                      <a:pos x="150" y="49"/>
                    </a:cxn>
                    <a:cxn ang="0">
                      <a:pos x="134" y="59"/>
                    </a:cxn>
                    <a:cxn ang="0">
                      <a:pos x="90" y="73"/>
                    </a:cxn>
                    <a:cxn ang="0">
                      <a:pos x="98" y="84"/>
                    </a:cxn>
                    <a:cxn ang="0">
                      <a:pos x="126" y="84"/>
                    </a:cxn>
                    <a:cxn ang="0">
                      <a:pos x="174" y="72"/>
                    </a:cxn>
                    <a:cxn ang="0">
                      <a:pos x="152" y="86"/>
                    </a:cxn>
                    <a:cxn ang="0">
                      <a:pos x="115" y="107"/>
                    </a:cxn>
                    <a:cxn ang="0">
                      <a:pos x="152" y="108"/>
                    </a:cxn>
                    <a:cxn ang="0">
                      <a:pos x="134" y="126"/>
                    </a:cxn>
                    <a:cxn ang="0">
                      <a:pos x="118" y="156"/>
                    </a:cxn>
                    <a:cxn ang="0">
                      <a:pos x="134" y="152"/>
                    </a:cxn>
                    <a:cxn ang="0">
                      <a:pos x="189" y="147"/>
                    </a:cxn>
                    <a:cxn ang="0">
                      <a:pos x="107" y="177"/>
                    </a:cxn>
                    <a:cxn ang="0">
                      <a:pos x="84" y="206"/>
                    </a:cxn>
                    <a:cxn ang="0">
                      <a:pos x="144" y="182"/>
                    </a:cxn>
                    <a:cxn ang="0">
                      <a:pos x="122" y="196"/>
                    </a:cxn>
                    <a:cxn ang="0">
                      <a:pos x="82" y="222"/>
                    </a:cxn>
                    <a:cxn ang="0">
                      <a:pos x="109" y="224"/>
                    </a:cxn>
                    <a:cxn ang="0">
                      <a:pos x="175" y="212"/>
                    </a:cxn>
                    <a:cxn ang="0">
                      <a:pos x="235" y="217"/>
                    </a:cxn>
                    <a:cxn ang="0">
                      <a:pos x="254" y="222"/>
                    </a:cxn>
                    <a:cxn ang="0">
                      <a:pos x="213" y="250"/>
                    </a:cxn>
                    <a:cxn ang="0">
                      <a:pos x="286" y="227"/>
                    </a:cxn>
                    <a:cxn ang="0">
                      <a:pos x="265" y="250"/>
                    </a:cxn>
                    <a:cxn ang="0">
                      <a:pos x="213" y="268"/>
                    </a:cxn>
                    <a:cxn ang="0">
                      <a:pos x="249" y="282"/>
                    </a:cxn>
                    <a:cxn ang="0">
                      <a:pos x="260" y="285"/>
                    </a:cxn>
                    <a:cxn ang="0">
                      <a:pos x="215" y="296"/>
                    </a:cxn>
                    <a:cxn ang="0">
                      <a:pos x="248" y="325"/>
                    </a:cxn>
                    <a:cxn ang="0">
                      <a:pos x="246" y="338"/>
                    </a:cxn>
                    <a:cxn ang="0">
                      <a:pos x="213" y="373"/>
                    </a:cxn>
                    <a:cxn ang="0">
                      <a:pos x="249" y="371"/>
                    </a:cxn>
                    <a:cxn ang="0">
                      <a:pos x="290" y="310"/>
                    </a:cxn>
                    <a:cxn ang="0">
                      <a:pos x="260" y="373"/>
                    </a:cxn>
                    <a:cxn ang="0">
                      <a:pos x="254" y="427"/>
                    </a:cxn>
                    <a:cxn ang="0">
                      <a:pos x="301" y="371"/>
                    </a:cxn>
                    <a:cxn ang="0">
                      <a:pos x="303" y="387"/>
                    </a:cxn>
                    <a:cxn ang="0">
                      <a:pos x="268" y="429"/>
                    </a:cxn>
                    <a:cxn ang="0">
                      <a:pos x="319" y="404"/>
                    </a:cxn>
                    <a:cxn ang="0">
                      <a:pos x="364" y="313"/>
                    </a:cxn>
                    <a:cxn ang="0">
                      <a:pos x="377" y="194"/>
                    </a:cxn>
                    <a:cxn ang="0">
                      <a:pos x="347" y="147"/>
                    </a:cxn>
                    <a:cxn ang="0">
                      <a:pos x="246" y="178"/>
                    </a:cxn>
                    <a:cxn ang="0">
                      <a:pos x="322" y="142"/>
                    </a:cxn>
                    <a:cxn ang="0">
                      <a:pos x="363" y="91"/>
                    </a:cxn>
                    <a:cxn ang="0">
                      <a:pos x="295" y="72"/>
                    </a:cxn>
                    <a:cxn ang="0">
                      <a:pos x="292" y="61"/>
                    </a:cxn>
                    <a:cxn ang="0">
                      <a:pos x="303" y="23"/>
                    </a:cxn>
                    <a:cxn ang="0">
                      <a:pos x="251" y="7"/>
                    </a:cxn>
                    <a:cxn ang="0">
                      <a:pos x="90" y="19"/>
                    </a:cxn>
                  </a:cxnLst>
                  <a:rect l="0" t="0" r="r" b="b"/>
                  <a:pathLst>
                    <a:path w="377" h="438">
                      <a:moveTo>
                        <a:pt x="36" y="37"/>
                      </a:moveTo>
                      <a:lnTo>
                        <a:pt x="0" y="68"/>
                      </a:lnTo>
                      <a:lnTo>
                        <a:pt x="63" y="73"/>
                      </a:lnTo>
                      <a:lnTo>
                        <a:pt x="85" y="61"/>
                      </a:lnTo>
                      <a:lnTo>
                        <a:pt x="120" y="52"/>
                      </a:lnTo>
                      <a:lnTo>
                        <a:pt x="150" y="49"/>
                      </a:lnTo>
                      <a:lnTo>
                        <a:pt x="185" y="52"/>
                      </a:lnTo>
                      <a:lnTo>
                        <a:pt x="134" y="59"/>
                      </a:lnTo>
                      <a:lnTo>
                        <a:pt x="109" y="66"/>
                      </a:lnTo>
                      <a:lnTo>
                        <a:pt x="90" y="73"/>
                      </a:lnTo>
                      <a:lnTo>
                        <a:pt x="85" y="75"/>
                      </a:lnTo>
                      <a:lnTo>
                        <a:pt x="98" y="84"/>
                      </a:lnTo>
                      <a:lnTo>
                        <a:pt x="109" y="94"/>
                      </a:lnTo>
                      <a:lnTo>
                        <a:pt x="126" y="84"/>
                      </a:lnTo>
                      <a:lnTo>
                        <a:pt x="142" y="79"/>
                      </a:lnTo>
                      <a:lnTo>
                        <a:pt x="174" y="72"/>
                      </a:lnTo>
                      <a:lnTo>
                        <a:pt x="183" y="72"/>
                      </a:lnTo>
                      <a:lnTo>
                        <a:pt x="152" y="86"/>
                      </a:lnTo>
                      <a:lnTo>
                        <a:pt x="128" y="96"/>
                      </a:lnTo>
                      <a:lnTo>
                        <a:pt x="115" y="107"/>
                      </a:lnTo>
                      <a:lnTo>
                        <a:pt x="126" y="119"/>
                      </a:lnTo>
                      <a:lnTo>
                        <a:pt x="152" y="108"/>
                      </a:lnTo>
                      <a:lnTo>
                        <a:pt x="174" y="105"/>
                      </a:lnTo>
                      <a:lnTo>
                        <a:pt x="134" y="126"/>
                      </a:lnTo>
                      <a:lnTo>
                        <a:pt x="122" y="135"/>
                      </a:lnTo>
                      <a:lnTo>
                        <a:pt x="118" y="156"/>
                      </a:lnTo>
                      <a:lnTo>
                        <a:pt x="111" y="166"/>
                      </a:lnTo>
                      <a:lnTo>
                        <a:pt x="134" y="152"/>
                      </a:lnTo>
                      <a:lnTo>
                        <a:pt x="156" y="149"/>
                      </a:lnTo>
                      <a:lnTo>
                        <a:pt x="189" y="147"/>
                      </a:lnTo>
                      <a:lnTo>
                        <a:pt x="139" y="164"/>
                      </a:lnTo>
                      <a:lnTo>
                        <a:pt x="107" y="177"/>
                      </a:lnTo>
                      <a:lnTo>
                        <a:pt x="85" y="189"/>
                      </a:lnTo>
                      <a:lnTo>
                        <a:pt x="84" y="206"/>
                      </a:lnTo>
                      <a:lnTo>
                        <a:pt x="109" y="194"/>
                      </a:lnTo>
                      <a:lnTo>
                        <a:pt x="144" y="182"/>
                      </a:lnTo>
                      <a:lnTo>
                        <a:pt x="159" y="182"/>
                      </a:lnTo>
                      <a:lnTo>
                        <a:pt x="122" y="196"/>
                      </a:lnTo>
                      <a:lnTo>
                        <a:pt x="92" y="210"/>
                      </a:lnTo>
                      <a:lnTo>
                        <a:pt x="82" y="222"/>
                      </a:lnTo>
                      <a:lnTo>
                        <a:pt x="85" y="234"/>
                      </a:lnTo>
                      <a:lnTo>
                        <a:pt x="109" y="224"/>
                      </a:lnTo>
                      <a:lnTo>
                        <a:pt x="131" y="213"/>
                      </a:lnTo>
                      <a:lnTo>
                        <a:pt x="175" y="212"/>
                      </a:lnTo>
                      <a:lnTo>
                        <a:pt x="193" y="213"/>
                      </a:lnTo>
                      <a:lnTo>
                        <a:pt x="235" y="217"/>
                      </a:lnTo>
                      <a:lnTo>
                        <a:pt x="284" y="210"/>
                      </a:lnTo>
                      <a:lnTo>
                        <a:pt x="254" y="222"/>
                      </a:lnTo>
                      <a:lnTo>
                        <a:pt x="204" y="231"/>
                      </a:lnTo>
                      <a:lnTo>
                        <a:pt x="213" y="250"/>
                      </a:lnTo>
                      <a:lnTo>
                        <a:pt x="249" y="240"/>
                      </a:lnTo>
                      <a:lnTo>
                        <a:pt x="286" y="227"/>
                      </a:lnTo>
                      <a:lnTo>
                        <a:pt x="309" y="213"/>
                      </a:lnTo>
                      <a:lnTo>
                        <a:pt x="265" y="250"/>
                      </a:lnTo>
                      <a:lnTo>
                        <a:pt x="237" y="261"/>
                      </a:lnTo>
                      <a:lnTo>
                        <a:pt x="213" y="268"/>
                      </a:lnTo>
                      <a:lnTo>
                        <a:pt x="215" y="287"/>
                      </a:lnTo>
                      <a:lnTo>
                        <a:pt x="249" y="282"/>
                      </a:lnTo>
                      <a:lnTo>
                        <a:pt x="278" y="273"/>
                      </a:lnTo>
                      <a:lnTo>
                        <a:pt x="260" y="285"/>
                      </a:lnTo>
                      <a:lnTo>
                        <a:pt x="230" y="294"/>
                      </a:lnTo>
                      <a:lnTo>
                        <a:pt x="215" y="296"/>
                      </a:lnTo>
                      <a:lnTo>
                        <a:pt x="215" y="339"/>
                      </a:lnTo>
                      <a:lnTo>
                        <a:pt x="248" y="325"/>
                      </a:lnTo>
                      <a:lnTo>
                        <a:pt x="273" y="313"/>
                      </a:lnTo>
                      <a:lnTo>
                        <a:pt x="246" y="338"/>
                      </a:lnTo>
                      <a:lnTo>
                        <a:pt x="211" y="353"/>
                      </a:lnTo>
                      <a:lnTo>
                        <a:pt x="213" y="373"/>
                      </a:lnTo>
                      <a:lnTo>
                        <a:pt x="232" y="395"/>
                      </a:lnTo>
                      <a:lnTo>
                        <a:pt x="249" y="371"/>
                      </a:lnTo>
                      <a:lnTo>
                        <a:pt x="273" y="339"/>
                      </a:lnTo>
                      <a:lnTo>
                        <a:pt x="290" y="310"/>
                      </a:lnTo>
                      <a:lnTo>
                        <a:pt x="273" y="355"/>
                      </a:lnTo>
                      <a:lnTo>
                        <a:pt x="260" y="373"/>
                      </a:lnTo>
                      <a:lnTo>
                        <a:pt x="237" y="404"/>
                      </a:lnTo>
                      <a:lnTo>
                        <a:pt x="254" y="427"/>
                      </a:lnTo>
                      <a:lnTo>
                        <a:pt x="282" y="401"/>
                      </a:lnTo>
                      <a:lnTo>
                        <a:pt x="301" y="371"/>
                      </a:lnTo>
                      <a:lnTo>
                        <a:pt x="319" y="338"/>
                      </a:lnTo>
                      <a:lnTo>
                        <a:pt x="303" y="387"/>
                      </a:lnTo>
                      <a:lnTo>
                        <a:pt x="286" y="408"/>
                      </a:lnTo>
                      <a:lnTo>
                        <a:pt x="268" y="429"/>
                      </a:lnTo>
                      <a:lnTo>
                        <a:pt x="284" y="438"/>
                      </a:lnTo>
                      <a:lnTo>
                        <a:pt x="319" y="404"/>
                      </a:lnTo>
                      <a:lnTo>
                        <a:pt x="352" y="353"/>
                      </a:lnTo>
                      <a:lnTo>
                        <a:pt x="364" y="313"/>
                      </a:lnTo>
                      <a:lnTo>
                        <a:pt x="372" y="245"/>
                      </a:lnTo>
                      <a:lnTo>
                        <a:pt x="377" y="194"/>
                      </a:lnTo>
                      <a:lnTo>
                        <a:pt x="375" y="145"/>
                      </a:lnTo>
                      <a:lnTo>
                        <a:pt x="347" y="147"/>
                      </a:lnTo>
                      <a:lnTo>
                        <a:pt x="306" y="164"/>
                      </a:lnTo>
                      <a:lnTo>
                        <a:pt x="246" y="178"/>
                      </a:lnTo>
                      <a:lnTo>
                        <a:pt x="301" y="156"/>
                      </a:lnTo>
                      <a:lnTo>
                        <a:pt x="322" y="142"/>
                      </a:lnTo>
                      <a:lnTo>
                        <a:pt x="371" y="122"/>
                      </a:lnTo>
                      <a:lnTo>
                        <a:pt x="363" y="91"/>
                      </a:lnTo>
                      <a:lnTo>
                        <a:pt x="349" y="54"/>
                      </a:lnTo>
                      <a:lnTo>
                        <a:pt x="295" y="72"/>
                      </a:lnTo>
                      <a:lnTo>
                        <a:pt x="256" y="93"/>
                      </a:lnTo>
                      <a:lnTo>
                        <a:pt x="292" y="61"/>
                      </a:lnTo>
                      <a:lnTo>
                        <a:pt x="341" y="44"/>
                      </a:lnTo>
                      <a:lnTo>
                        <a:pt x="303" y="23"/>
                      </a:lnTo>
                      <a:lnTo>
                        <a:pt x="279" y="14"/>
                      </a:lnTo>
                      <a:lnTo>
                        <a:pt x="251" y="7"/>
                      </a:lnTo>
                      <a:lnTo>
                        <a:pt x="163" y="0"/>
                      </a:lnTo>
                      <a:lnTo>
                        <a:pt x="90" y="19"/>
                      </a:lnTo>
                      <a:lnTo>
                        <a:pt x="36" y="37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88" name="Freeform 252"/>
                <p:cNvSpPr>
                  <a:spLocks/>
                </p:cNvSpPr>
                <p:nvPr/>
              </p:nvSpPr>
              <p:spPr bwMode="auto">
                <a:xfrm>
                  <a:off x="3328" y="6568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21" y="12"/>
                    </a:cxn>
                    <a:cxn ang="0">
                      <a:pos x="30" y="17"/>
                    </a:cxn>
                    <a:cxn ang="0">
                      <a:pos x="38" y="22"/>
                    </a:cxn>
                    <a:cxn ang="0">
                      <a:pos x="25" y="21"/>
                    </a:cxn>
                    <a:cxn ang="0">
                      <a:pos x="10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" h="22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21" y="12"/>
                      </a:lnTo>
                      <a:lnTo>
                        <a:pt x="30" y="17"/>
                      </a:lnTo>
                      <a:lnTo>
                        <a:pt x="38" y="22"/>
                      </a:lnTo>
                      <a:lnTo>
                        <a:pt x="25" y="21"/>
                      </a:lnTo>
                      <a:lnTo>
                        <a:pt x="10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89" name="Freeform 253"/>
                <p:cNvSpPr>
                  <a:spLocks/>
                </p:cNvSpPr>
                <p:nvPr/>
              </p:nvSpPr>
              <p:spPr bwMode="auto">
                <a:xfrm>
                  <a:off x="3332" y="6589"/>
                  <a:ext cx="6" cy="1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0"/>
                    </a:cxn>
                    <a:cxn ang="0">
                      <a:pos x="11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19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1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90" name="Freeform 254"/>
                <p:cNvSpPr>
                  <a:spLocks/>
                </p:cNvSpPr>
                <p:nvPr/>
              </p:nvSpPr>
              <p:spPr bwMode="auto">
                <a:xfrm>
                  <a:off x="3352" y="6478"/>
                  <a:ext cx="18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7"/>
                    </a:cxn>
                    <a:cxn ang="0">
                      <a:pos x="27" y="14"/>
                    </a:cxn>
                    <a:cxn ang="0">
                      <a:pos x="37" y="18"/>
                    </a:cxn>
                    <a:cxn ang="0">
                      <a:pos x="23" y="18"/>
                    </a:cxn>
                    <a:cxn ang="0">
                      <a:pos x="7" y="1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7" h="18">
                      <a:moveTo>
                        <a:pt x="0" y="0"/>
                      </a:moveTo>
                      <a:lnTo>
                        <a:pt x="8" y="7"/>
                      </a:lnTo>
                      <a:lnTo>
                        <a:pt x="27" y="14"/>
                      </a:lnTo>
                      <a:lnTo>
                        <a:pt x="37" y="18"/>
                      </a:lnTo>
                      <a:lnTo>
                        <a:pt x="23" y="18"/>
                      </a:lnTo>
                      <a:lnTo>
                        <a:pt x="7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91" name="Freeform 255"/>
                <p:cNvSpPr>
                  <a:spLocks/>
                </p:cNvSpPr>
                <p:nvPr/>
              </p:nvSpPr>
              <p:spPr bwMode="auto">
                <a:xfrm>
                  <a:off x="3345" y="6458"/>
                  <a:ext cx="22" cy="5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2" y="0"/>
                    </a:cxn>
                    <a:cxn ang="0">
                      <a:pos x="44" y="10"/>
                    </a:cxn>
                    <a:cxn ang="0">
                      <a:pos x="21" y="3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4" h="10">
                      <a:moveTo>
                        <a:pt x="0" y="2"/>
                      </a:moveTo>
                      <a:lnTo>
                        <a:pt x="22" y="0"/>
                      </a:lnTo>
                      <a:lnTo>
                        <a:pt x="44" y="10"/>
                      </a:lnTo>
                      <a:lnTo>
                        <a:pt x="21" y="3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92" name="Freeform 256"/>
                <p:cNvSpPr>
                  <a:spLocks/>
                </p:cNvSpPr>
                <p:nvPr/>
              </p:nvSpPr>
              <p:spPr bwMode="auto">
                <a:xfrm>
                  <a:off x="3375" y="6469"/>
                  <a:ext cx="14" cy="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0" y="14"/>
                    </a:cxn>
                    <a:cxn ang="0">
                      <a:pos x="21" y="17"/>
                    </a:cxn>
                    <a:cxn ang="0">
                      <a:pos x="8" y="10"/>
                    </a:cxn>
                    <a:cxn ang="0">
                      <a:pos x="14" y="8"/>
                    </a:cxn>
                    <a:cxn ang="0">
                      <a:pos x="27" y="5"/>
                    </a:cxn>
                    <a:cxn ang="0">
                      <a:pos x="8" y="7"/>
                    </a:cxn>
                    <a:cxn ang="0">
                      <a:pos x="14" y="3"/>
                    </a:cxn>
                    <a:cxn ang="0">
                      <a:pos x="29" y="0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29" h="17">
                      <a:moveTo>
                        <a:pt x="0" y="5"/>
                      </a:moveTo>
                      <a:lnTo>
                        <a:pt x="10" y="14"/>
                      </a:lnTo>
                      <a:lnTo>
                        <a:pt x="21" y="17"/>
                      </a:lnTo>
                      <a:lnTo>
                        <a:pt x="8" y="10"/>
                      </a:lnTo>
                      <a:lnTo>
                        <a:pt x="14" y="8"/>
                      </a:lnTo>
                      <a:lnTo>
                        <a:pt x="27" y="5"/>
                      </a:lnTo>
                      <a:lnTo>
                        <a:pt x="8" y="7"/>
                      </a:lnTo>
                      <a:lnTo>
                        <a:pt x="14" y="3"/>
                      </a:lnTo>
                      <a:lnTo>
                        <a:pt x="29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93" name="Freeform 257"/>
                <p:cNvSpPr>
                  <a:spLocks/>
                </p:cNvSpPr>
                <p:nvPr/>
              </p:nvSpPr>
              <p:spPr bwMode="auto">
                <a:xfrm>
                  <a:off x="3341" y="6530"/>
                  <a:ext cx="11" cy="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27"/>
                    </a:cxn>
                    <a:cxn ang="0">
                      <a:pos x="20" y="62"/>
                    </a:cxn>
                    <a:cxn ang="0">
                      <a:pos x="20" y="39"/>
                    </a:cxn>
                    <a:cxn ang="0">
                      <a:pos x="20" y="22"/>
                    </a:cxn>
                    <a:cxn ang="0">
                      <a:pos x="14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" h="62">
                      <a:moveTo>
                        <a:pt x="0" y="0"/>
                      </a:moveTo>
                      <a:lnTo>
                        <a:pt x="16" y="27"/>
                      </a:lnTo>
                      <a:lnTo>
                        <a:pt x="20" y="62"/>
                      </a:lnTo>
                      <a:lnTo>
                        <a:pt x="20" y="39"/>
                      </a:lnTo>
                      <a:lnTo>
                        <a:pt x="20" y="22"/>
                      </a:lnTo>
                      <a:lnTo>
                        <a:pt x="14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94" name="Freeform 258"/>
                <p:cNvSpPr>
                  <a:spLocks/>
                </p:cNvSpPr>
                <p:nvPr/>
              </p:nvSpPr>
              <p:spPr bwMode="auto">
                <a:xfrm>
                  <a:off x="3379" y="6507"/>
                  <a:ext cx="34" cy="38"/>
                </a:xfrm>
                <a:custGeom>
                  <a:avLst/>
                  <a:gdLst/>
                  <a:ahLst/>
                  <a:cxnLst>
                    <a:cxn ang="0">
                      <a:pos x="69" y="0"/>
                    </a:cxn>
                    <a:cxn ang="0">
                      <a:pos x="38" y="24"/>
                    </a:cxn>
                    <a:cxn ang="0">
                      <a:pos x="17" y="30"/>
                    </a:cxn>
                    <a:cxn ang="0">
                      <a:pos x="16" y="47"/>
                    </a:cxn>
                    <a:cxn ang="0">
                      <a:pos x="0" y="75"/>
                    </a:cxn>
                    <a:cxn ang="0">
                      <a:pos x="19" y="56"/>
                    </a:cxn>
                    <a:cxn ang="0">
                      <a:pos x="21" y="33"/>
                    </a:cxn>
                    <a:cxn ang="0">
                      <a:pos x="46" y="30"/>
                    </a:cxn>
                    <a:cxn ang="0">
                      <a:pos x="69" y="0"/>
                    </a:cxn>
                  </a:cxnLst>
                  <a:rect l="0" t="0" r="r" b="b"/>
                  <a:pathLst>
                    <a:path w="69" h="75">
                      <a:moveTo>
                        <a:pt x="69" y="0"/>
                      </a:moveTo>
                      <a:lnTo>
                        <a:pt x="38" y="24"/>
                      </a:lnTo>
                      <a:lnTo>
                        <a:pt x="17" y="30"/>
                      </a:lnTo>
                      <a:lnTo>
                        <a:pt x="16" y="47"/>
                      </a:lnTo>
                      <a:lnTo>
                        <a:pt x="0" y="75"/>
                      </a:lnTo>
                      <a:lnTo>
                        <a:pt x="19" y="56"/>
                      </a:lnTo>
                      <a:lnTo>
                        <a:pt x="21" y="33"/>
                      </a:lnTo>
                      <a:lnTo>
                        <a:pt x="46" y="30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95" name="Freeform 259"/>
                <p:cNvSpPr>
                  <a:spLocks/>
                </p:cNvSpPr>
                <p:nvPr/>
              </p:nvSpPr>
              <p:spPr bwMode="auto">
                <a:xfrm>
                  <a:off x="3373" y="6455"/>
                  <a:ext cx="20" cy="6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6" y="7"/>
                    </a:cxn>
                    <a:cxn ang="0">
                      <a:pos x="39" y="0"/>
                    </a:cxn>
                    <a:cxn ang="0">
                      <a:pos x="22" y="10"/>
                    </a:cxn>
                    <a:cxn ang="0">
                      <a:pos x="14" y="12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9" h="12">
                      <a:moveTo>
                        <a:pt x="0" y="10"/>
                      </a:moveTo>
                      <a:lnTo>
                        <a:pt x="16" y="7"/>
                      </a:lnTo>
                      <a:lnTo>
                        <a:pt x="39" y="0"/>
                      </a:lnTo>
                      <a:lnTo>
                        <a:pt x="22" y="10"/>
                      </a:lnTo>
                      <a:lnTo>
                        <a:pt x="14" y="12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6996" name="Freeform 260"/>
              <p:cNvSpPr>
                <a:spLocks/>
              </p:cNvSpPr>
              <p:nvPr/>
            </p:nvSpPr>
            <p:spPr bwMode="auto">
              <a:xfrm>
                <a:off x="3338" y="6658"/>
                <a:ext cx="60" cy="137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68" y="31"/>
                  </a:cxn>
                  <a:cxn ang="0">
                    <a:pos x="60" y="80"/>
                  </a:cxn>
                  <a:cxn ang="0">
                    <a:pos x="22" y="129"/>
                  </a:cxn>
                  <a:cxn ang="0">
                    <a:pos x="5" y="180"/>
                  </a:cxn>
                  <a:cxn ang="0">
                    <a:pos x="0" y="233"/>
                  </a:cxn>
                  <a:cxn ang="0">
                    <a:pos x="6" y="273"/>
                  </a:cxn>
                  <a:cxn ang="0">
                    <a:pos x="121" y="108"/>
                  </a:cxn>
                  <a:cxn ang="0">
                    <a:pos x="95" y="0"/>
                  </a:cxn>
                </a:cxnLst>
                <a:rect l="0" t="0" r="r" b="b"/>
                <a:pathLst>
                  <a:path w="121" h="273">
                    <a:moveTo>
                      <a:pt x="95" y="0"/>
                    </a:moveTo>
                    <a:lnTo>
                      <a:pt x="68" y="31"/>
                    </a:lnTo>
                    <a:lnTo>
                      <a:pt x="60" y="80"/>
                    </a:lnTo>
                    <a:lnTo>
                      <a:pt x="22" y="129"/>
                    </a:lnTo>
                    <a:lnTo>
                      <a:pt x="5" y="180"/>
                    </a:lnTo>
                    <a:lnTo>
                      <a:pt x="0" y="233"/>
                    </a:lnTo>
                    <a:lnTo>
                      <a:pt x="6" y="273"/>
                    </a:lnTo>
                    <a:lnTo>
                      <a:pt x="121" y="108"/>
                    </a:lnTo>
                    <a:lnTo>
                      <a:pt x="95" y="0"/>
                    </a:lnTo>
                    <a:close/>
                  </a:path>
                </a:pathLst>
              </a:custGeom>
              <a:blipFill dpi="0" rotWithShape="0">
                <a:blip r:embed="rId13"/>
                <a:srcRect/>
                <a:tile tx="0" ty="0" sx="100000" sy="100000" flip="none" algn="tl"/>
              </a:blip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97" name="Freeform 261"/>
              <p:cNvSpPr>
                <a:spLocks/>
              </p:cNvSpPr>
              <p:nvPr/>
            </p:nvSpPr>
            <p:spPr bwMode="auto">
              <a:xfrm>
                <a:off x="3383" y="6582"/>
                <a:ext cx="144" cy="101"/>
              </a:xfrm>
              <a:custGeom>
                <a:avLst/>
                <a:gdLst/>
                <a:ahLst/>
                <a:cxnLst>
                  <a:cxn ang="0">
                    <a:pos x="272" y="0"/>
                  </a:cxn>
                  <a:cxn ang="0">
                    <a:pos x="228" y="7"/>
                  </a:cxn>
                  <a:cxn ang="0">
                    <a:pos x="170" y="31"/>
                  </a:cxn>
                  <a:cxn ang="0">
                    <a:pos x="100" y="66"/>
                  </a:cxn>
                  <a:cxn ang="0">
                    <a:pos x="48" y="101"/>
                  </a:cxn>
                  <a:cxn ang="0">
                    <a:pos x="11" y="126"/>
                  </a:cxn>
                  <a:cxn ang="0">
                    <a:pos x="1" y="152"/>
                  </a:cxn>
                  <a:cxn ang="0">
                    <a:pos x="0" y="201"/>
                  </a:cxn>
                  <a:cxn ang="0">
                    <a:pos x="286" y="45"/>
                  </a:cxn>
                  <a:cxn ang="0">
                    <a:pos x="272" y="0"/>
                  </a:cxn>
                </a:cxnLst>
                <a:rect l="0" t="0" r="r" b="b"/>
                <a:pathLst>
                  <a:path w="286" h="201">
                    <a:moveTo>
                      <a:pt x="272" y="0"/>
                    </a:moveTo>
                    <a:lnTo>
                      <a:pt x="228" y="7"/>
                    </a:lnTo>
                    <a:lnTo>
                      <a:pt x="170" y="31"/>
                    </a:lnTo>
                    <a:lnTo>
                      <a:pt x="100" y="66"/>
                    </a:lnTo>
                    <a:lnTo>
                      <a:pt x="48" y="101"/>
                    </a:lnTo>
                    <a:lnTo>
                      <a:pt x="11" y="126"/>
                    </a:lnTo>
                    <a:lnTo>
                      <a:pt x="1" y="152"/>
                    </a:lnTo>
                    <a:lnTo>
                      <a:pt x="0" y="201"/>
                    </a:lnTo>
                    <a:lnTo>
                      <a:pt x="286" y="45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C0C0C0"/>
              </a:solid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98" name="Freeform 262"/>
              <p:cNvSpPr>
                <a:spLocks/>
              </p:cNvSpPr>
              <p:nvPr/>
            </p:nvSpPr>
            <p:spPr bwMode="auto">
              <a:xfrm>
                <a:off x="3387" y="6587"/>
                <a:ext cx="141" cy="99"/>
              </a:xfrm>
              <a:custGeom>
                <a:avLst/>
                <a:gdLst/>
                <a:ahLst/>
                <a:cxnLst>
                  <a:cxn ang="0">
                    <a:pos x="0" y="200"/>
                  </a:cxn>
                  <a:cxn ang="0">
                    <a:pos x="0" y="147"/>
                  </a:cxn>
                  <a:cxn ang="0">
                    <a:pos x="10" y="125"/>
                  </a:cxn>
                  <a:cxn ang="0">
                    <a:pos x="68" y="86"/>
                  </a:cxn>
                  <a:cxn ang="0">
                    <a:pos x="138" y="44"/>
                  </a:cxn>
                  <a:cxn ang="0">
                    <a:pos x="210" y="11"/>
                  </a:cxn>
                  <a:cxn ang="0">
                    <a:pos x="262" y="0"/>
                  </a:cxn>
                  <a:cxn ang="0">
                    <a:pos x="283" y="62"/>
                  </a:cxn>
                  <a:cxn ang="0">
                    <a:pos x="67" y="167"/>
                  </a:cxn>
                  <a:cxn ang="0">
                    <a:pos x="0" y="200"/>
                  </a:cxn>
                </a:cxnLst>
                <a:rect l="0" t="0" r="r" b="b"/>
                <a:pathLst>
                  <a:path w="283" h="200">
                    <a:moveTo>
                      <a:pt x="0" y="200"/>
                    </a:moveTo>
                    <a:lnTo>
                      <a:pt x="0" y="147"/>
                    </a:lnTo>
                    <a:lnTo>
                      <a:pt x="10" y="125"/>
                    </a:lnTo>
                    <a:lnTo>
                      <a:pt x="68" y="86"/>
                    </a:lnTo>
                    <a:lnTo>
                      <a:pt x="138" y="44"/>
                    </a:lnTo>
                    <a:lnTo>
                      <a:pt x="210" y="11"/>
                    </a:lnTo>
                    <a:lnTo>
                      <a:pt x="262" y="0"/>
                    </a:lnTo>
                    <a:lnTo>
                      <a:pt x="283" y="62"/>
                    </a:lnTo>
                    <a:lnTo>
                      <a:pt x="67" y="167"/>
                    </a:lnTo>
                    <a:lnTo>
                      <a:pt x="0" y="200"/>
                    </a:lnTo>
                    <a:close/>
                  </a:path>
                </a:pathLst>
              </a:custGeom>
              <a:blipFill dpi="0" rotWithShape="0">
                <a:blip r:embed="rId14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7097" name="Group 263"/>
              <p:cNvGrpSpPr>
                <a:grpSpLocks/>
              </p:cNvGrpSpPr>
              <p:nvPr/>
            </p:nvGrpSpPr>
            <p:grpSpPr bwMode="auto">
              <a:xfrm>
                <a:off x="3238" y="6891"/>
                <a:ext cx="89" cy="131"/>
                <a:chOff x="3238" y="6891"/>
                <a:chExt cx="89" cy="131"/>
              </a:xfrm>
            </p:grpSpPr>
            <p:grpSp>
              <p:nvGrpSpPr>
                <p:cNvPr id="117098" name="Group 264"/>
                <p:cNvGrpSpPr>
                  <a:grpSpLocks/>
                </p:cNvGrpSpPr>
                <p:nvPr/>
              </p:nvGrpSpPr>
              <p:grpSpPr bwMode="auto">
                <a:xfrm>
                  <a:off x="3238" y="6891"/>
                  <a:ext cx="89" cy="131"/>
                  <a:chOff x="3238" y="6891"/>
                  <a:chExt cx="89" cy="131"/>
                </a:xfrm>
              </p:grpSpPr>
              <p:sp>
                <p:nvSpPr>
                  <p:cNvPr id="117001" name="Freeform 265"/>
                  <p:cNvSpPr>
                    <a:spLocks/>
                  </p:cNvSpPr>
                  <p:nvPr/>
                </p:nvSpPr>
                <p:spPr bwMode="auto">
                  <a:xfrm>
                    <a:off x="3238" y="6896"/>
                    <a:ext cx="74" cy="99"/>
                  </a:xfrm>
                  <a:custGeom>
                    <a:avLst/>
                    <a:gdLst/>
                    <a:ahLst/>
                    <a:cxnLst>
                      <a:cxn ang="0">
                        <a:pos x="51" y="13"/>
                      </a:cxn>
                      <a:cxn ang="0">
                        <a:pos x="27" y="42"/>
                      </a:cxn>
                      <a:cxn ang="0">
                        <a:pos x="18" y="65"/>
                      </a:cxn>
                      <a:cxn ang="0">
                        <a:pos x="7" y="104"/>
                      </a:cxn>
                      <a:cxn ang="0">
                        <a:pos x="7" y="125"/>
                      </a:cxn>
                      <a:cxn ang="0">
                        <a:pos x="0" y="156"/>
                      </a:cxn>
                      <a:cxn ang="0">
                        <a:pos x="120" y="198"/>
                      </a:cxn>
                      <a:cxn ang="0">
                        <a:pos x="147" y="0"/>
                      </a:cxn>
                      <a:cxn ang="0">
                        <a:pos x="98" y="13"/>
                      </a:cxn>
                      <a:cxn ang="0">
                        <a:pos x="51" y="13"/>
                      </a:cxn>
                    </a:cxnLst>
                    <a:rect l="0" t="0" r="r" b="b"/>
                    <a:pathLst>
                      <a:path w="147" h="198">
                        <a:moveTo>
                          <a:pt x="51" y="13"/>
                        </a:moveTo>
                        <a:lnTo>
                          <a:pt x="27" y="42"/>
                        </a:lnTo>
                        <a:lnTo>
                          <a:pt x="18" y="65"/>
                        </a:lnTo>
                        <a:lnTo>
                          <a:pt x="7" y="104"/>
                        </a:lnTo>
                        <a:lnTo>
                          <a:pt x="7" y="125"/>
                        </a:lnTo>
                        <a:lnTo>
                          <a:pt x="0" y="156"/>
                        </a:lnTo>
                        <a:lnTo>
                          <a:pt x="120" y="198"/>
                        </a:lnTo>
                        <a:lnTo>
                          <a:pt x="147" y="0"/>
                        </a:lnTo>
                        <a:lnTo>
                          <a:pt x="98" y="13"/>
                        </a:lnTo>
                        <a:lnTo>
                          <a:pt x="51" y="13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02" name="Freeform 266"/>
                  <p:cNvSpPr>
                    <a:spLocks/>
                  </p:cNvSpPr>
                  <p:nvPr/>
                </p:nvSpPr>
                <p:spPr bwMode="auto">
                  <a:xfrm>
                    <a:off x="3245" y="6904"/>
                    <a:ext cx="60" cy="83"/>
                  </a:xfrm>
                  <a:custGeom>
                    <a:avLst/>
                    <a:gdLst/>
                    <a:ahLst/>
                    <a:cxnLst>
                      <a:cxn ang="0">
                        <a:pos x="47" y="3"/>
                      </a:cxn>
                      <a:cxn ang="0">
                        <a:pos x="26" y="30"/>
                      </a:cxn>
                      <a:cxn ang="0">
                        <a:pos x="9" y="68"/>
                      </a:cxn>
                      <a:cxn ang="0">
                        <a:pos x="4" y="96"/>
                      </a:cxn>
                      <a:cxn ang="0">
                        <a:pos x="0" y="128"/>
                      </a:cxn>
                      <a:cxn ang="0">
                        <a:pos x="96" y="165"/>
                      </a:cxn>
                      <a:cxn ang="0">
                        <a:pos x="119" y="0"/>
                      </a:cxn>
                      <a:cxn ang="0">
                        <a:pos x="83" y="7"/>
                      </a:cxn>
                      <a:cxn ang="0">
                        <a:pos x="47" y="3"/>
                      </a:cxn>
                    </a:cxnLst>
                    <a:rect l="0" t="0" r="r" b="b"/>
                    <a:pathLst>
                      <a:path w="119" h="165">
                        <a:moveTo>
                          <a:pt x="47" y="3"/>
                        </a:moveTo>
                        <a:lnTo>
                          <a:pt x="26" y="30"/>
                        </a:lnTo>
                        <a:lnTo>
                          <a:pt x="9" y="68"/>
                        </a:lnTo>
                        <a:lnTo>
                          <a:pt x="4" y="96"/>
                        </a:lnTo>
                        <a:lnTo>
                          <a:pt x="0" y="128"/>
                        </a:lnTo>
                        <a:lnTo>
                          <a:pt x="96" y="165"/>
                        </a:lnTo>
                        <a:lnTo>
                          <a:pt x="119" y="0"/>
                        </a:lnTo>
                        <a:lnTo>
                          <a:pt x="83" y="7"/>
                        </a:lnTo>
                        <a:lnTo>
                          <a:pt x="47" y="3"/>
                        </a:lnTo>
                        <a:close/>
                      </a:path>
                    </a:pathLst>
                  </a:custGeom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03" name="Freeform 267"/>
                  <p:cNvSpPr>
                    <a:spLocks/>
                  </p:cNvSpPr>
                  <p:nvPr/>
                </p:nvSpPr>
                <p:spPr bwMode="auto">
                  <a:xfrm>
                    <a:off x="3259" y="6891"/>
                    <a:ext cx="68" cy="131"/>
                  </a:xfrm>
                  <a:custGeom>
                    <a:avLst/>
                    <a:gdLst/>
                    <a:ahLst/>
                    <a:cxnLst>
                      <a:cxn ang="0">
                        <a:pos x="92" y="0"/>
                      </a:cxn>
                      <a:cxn ang="0">
                        <a:pos x="37" y="14"/>
                      </a:cxn>
                      <a:cxn ang="0">
                        <a:pos x="13" y="77"/>
                      </a:cxn>
                      <a:cxn ang="0">
                        <a:pos x="2" y="152"/>
                      </a:cxn>
                      <a:cxn ang="0">
                        <a:pos x="0" y="222"/>
                      </a:cxn>
                      <a:cxn ang="0">
                        <a:pos x="130" y="261"/>
                      </a:cxn>
                      <a:cxn ang="0">
                        <a:pos x="136" y="5"/>
                      </a:cxn>
                      <a:cxn ang="0">
                        <a:pos x="92" y="0"/>
                      </a:cxn>
                    </a:cxnLst>
                    <a:rect l="0" t="0" r="r" b="b"/>
                    <a:pathLst>
                      <a:path w="136" h="261">
                        <a:moveTo>
                          <a:pt x="92" y="0"/>
                        </a:moveTo>
                        <a:lnTo>
                          <a:pt x="37" y="14"/>
                        </a:lnTo>
                        <a:lnTo>
                          <a:pt x="13" y="77"/>
                        </a:lnTo>
                        <a:lnTo>
                          <a:pt x="2" y="152"/>
                        </a:lnTo>
                        <a:lnTo>
                          <a:pt x="0" y="222"/>
                        </a:lnTo>
                        <a:lnTo>
                          <a:pt x="130" y="261"/>
                        </a:lnTo>
                        <a:lnTo>
                          <a:pt x="136" y="5"/>
                        </a:lnTo>
                        <a:lnTo>
                          <a:pt x="92" y="0"/>
                        </a:lnTo>
                        <a:close/>
                      </a:path>
                    </a:pathLst>
                  </a:cu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2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7004" name="Freeform 268"/>
                <p:cNvSpPr>
                  <a:spLocks/>
                </p:cNvSpPr>
                <p:nvPr/>
              </p:nvSpPr>
              <p:spPr bwMode="auto">
                <a:xfrm>
                  <a:off x="3264" y="6897"/>
                  <a:ext cx="59" cy="118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34" y="9"/>
                    </a:cxn>
                    <a:cxn ang="0">
                      <a:pos x="15" y="79"/>
                    </a:cxn>
                    <a:cxn ang="0">
                      <a:pos x="0" y="196"/>
                    </a:cxn>
                    <a:cxn ang="0">
                      <a:pos x="116" y="235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16" h="235">
                      <a:moveTo>
                        <a:pt x="110" y="0"/>
                      </a:moveTo>
                      <a:lnTo>
                        <a:pt x="34" y="9"/>
                      </a:lnTo>
                      <a:lnTo>
                        <a:pt x="15" y="79"/>
                      </a:lnTo>
                      <a:lnTo>
                        <a:pt x="0" y="196"/>
                      </a:lnTo>
                      <a:lnTo>
                        <a:pt x="116" y="235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7099" name="Group 269"/>
              <p:cNvGrpSpPr>
                <a:grpSpLocks/>
              </p:cNvGrpSpPr>
              <p:nvPr/>
            </p:nvGrpSpPr>
            <p:grpSpPr bwMode="auto">
              <a:xfrm>
                <a:off x="3094" y="7000"/>
                <a:ext cx="75" cy="104"/>
                <a:chOff x="3094" y="7000"/>
                <a:chExt cx="75" cy="104"/>
              </a:xfrm>
            </p:grpSpPr>
            <p:sp>
              <p:nvSpPr>
                <p:cNvPr id="117006" name="Freeform 270"/>
                <p:cNvSpPr>
                  <a:spLocks/>
                </p:cNvSpPr>
                <p:nvPr/>
              </p:nvSpPr>
              <p:spPr bwMode="auto">
                <a:xfrm>
                  <a:off x="3094" y="7000"/>
                  <a:ext cx="75" cy="104"/>
                </a:xfrm>
                <a:custGeom>
                  <a:avLst/>
                  <a:gdLst/>
                  <a:ahLst/>
                  <a:cxnLst>
                    <a:cxn ang="0">
                      <a:pos x="140" y="12"/>
                    </a:cxn>
                    <a:cxn ang="0">
                      <a:pos x="79" y="10"/>
                    </a:cxn>
                    <a:cxn ang="0">
                      <a:pos x="28" y="0"/>
                    </a:cxn>
                    <a:cxn ang="0">
                      <a:pos x="6" y="37"/>
                    </a:cxn>
                    <a:cxn ang="0">
                      <a:pos x="0" y="89"/>
                    </a:cxn>
                    <a:cxn ang="0">
                      <a:pos x="0" y="129"/>
                    </a:cxn>
                    <a:cxn ang="0">
                      <a:pos x="9" y="173"/>
                    </a:cxn>
                    <a:cxn ang="0">
                      <a:pos x="150" y="208"/>
                    </a:cxn>
                    <a:cxn ang="0">
                      <a:pos x="140" y="12"/>
                    </a:cxn>
                  </a:cxnLst>
                  <a:rect l="0" t="0" r="r" b="b"/>
                  <a:pathLst>
                    <a:path w="150" h="208">
                      <a:moveTo>
                        <a:pt x="140" y="12"/>
                      </a:moveTo>
                      <a:lnTo>
                        <a:pt x="79" y="10"/>
                      </a:lnTo>
                      <a:lnTo>
                        <a:pt x="28" y="0"/>
                      </a:lnTo>
                      <a:lnTo>
                        <a:pt x="6" y="37"/>
                      </a:lnTo>
                      <a:lnTo>
                        <a:pt x="0" y="89"/>
                      </a:lnTo>
                      <a:lnTo>
                        <a:pt x="0" y="129"/>
                      </a:lnTo>
                      <a:lnTo>
                        <a:pt x="9" y="173"/>
                      </a:lnTo>
                      <a:lnTo>
                        <a:pt x="150" y="208"/>
                      </a:lnTo>
                      <a:lnTo>
                        <a:pt x="140" y="1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07" name="Freeform 271"/>
                <p:cNvSpPr>
                  <a:spLocks/>
                </p:cNvSpPr>
                <p:nvPr/>
              </p:nvSpPr>
              <p:spPr bwMode="auto">
                <a:xfrm>
                  <a:off x="3099" y="7006"/>
                  <a:ext cx="67" cy="92"/>
                </a:xfrm>
                <a:custGeom>
                  <a:avLst/>
                  <a:gdLst/>
                  <a:ahLst/>
                  <a:cxnLst>
                    <a:cxn ang="0">
                      <a:pos x="130" y="5"/>
                    </a:cxn>
                    <a:cxn ang="0">
                      <a:pos x="78" y="9"/>
                    </a:cxn>
                    <a:cxn ang="0">
                      <a:pos x="24" y="0"/>
                    </a:cxn>
                    <a:cxn ang="0">
                      <a:pos x="10" y="26"/>
                    </a:cxn>
                    <a:cxn ang="0">
                      <a:pos x="0" y="81"/>
                    </a:cxn>
                    <a:cxn ang="0">
                      <a:pos x="7" y="138"/>
                    </a:cxn>
                    <a:cxn ang="0">
                      <a:pos x="7" y="147"/>
                    </a:cxn>
                    <a:cxn ang="0">
                      <a:pos x="134" y="184"/>
                    </a:cxn>
                    <a:cxn ang="0">
                      <a:pos x="130" y="5"/>
                    </a:cxn>
                  </a:cxnLst>
                  <a:rect l="0" t="0" r="r" b="b"/>
                  <a:pathLst>
                    <a:path w="134" h="184">
                      <a:moveTo>
                        <a:pt x="130" y="5"/>
                      </a:moveTo>
                      <a:lnTo>
                        <a:pt x="78" y="9"/>
                      </a:lnTo>
                      <a:lnTo>
                        <a:pt x="24" y="0"/>
                      </a:lnTo>
                      <a:lnTo>
                        <a:pt x="10" y="26"/>
                      </a:lnTo>
                      <a:lnTo>
                        <a:pt x="0" y="81"/>
                      </a:lnTo>
                      <a:lnTo>
                        <a:pt x="7" y="138"/>
                      </a:lnTo>
                      <a:lnTo>
                        <a:pt x="7" y="147"/>
                      </a:lnTo>
                      <a:lnTo>
                        <a:pt x="134" y="184"/>
                      </a:lnTo>
                      <a:lnTo>
                        <a:pt x="130" y="5"/>
                      </a:lnTo>
                      <a:close/>
                    </a:path>
                  </a:pathLst>
                </a:custGeom>
                <a:blipFill dpi="0" rotWithShape="0">
                  <a:blip r:embed="rId14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7008" name="Freeform 272"/>
              <p:cNvSpPr>
                <a:spLocks/>
              </p:cNvSpPr>
              <p:nvPr/>
            </p:nvSpPr>
            <p:spPr bwMode="auto">
              <a:xfrm>
                <a:off x="3389" y="6623"/>
                <a:ext cx="139" cy="72"/>
              </a:xfrm>
              <a:custGeom>
                <a:avLst/>
                <a:gdLst/>
                <a:ahLst/>
                <a:cxnLst>
                  <a:cxn ang="0">
                    <a:pos x="279" y="0"/>
                  </a:cxn>
                  <a:cxn ang="0">
                    <a:pos x="187" y="44"/>
                  </a:cxn>
                  <a:cxn ang="0">
                    <a:pos x="97" y="100"/>
                  </a:cxn>
                  <a:cxn ang="0">
                    <a:pos x="34" y="131"/>
                  </a:cxn>
                  <a:cxn ang="0">
                    <a:pos x="0" y="145"/>
                  </a:cxn>
                  <a:cxn ang="0">
                    <a:pos x="66" y="128"/>
                  </a:cxn>
                  <a:cxn ang="0">
                    <a:pos x="140" y="88"/>
                  </a:cxn>
                  <a:cxn ang="0">
                    <a:pos x="208" y="47"/>
                  </a:cxn>
                  <a:cxn ang="0">
                    <a:pos x="279" y="0"/>
                  </a:cxn>
                </a:cxnLst>
                <a:rect l="0" t="0" r="r" b="b"/>
                <a:pathLst>
                  <a:path w="279" h="145">
                    <a:moveTo>
                      <a:pt x="279" y="0"/>
                    </a:moveTo>
                    <a:lnTo>
                      <a:pt x="187" y="44"/>
                    </a:lnTo>
                    <a:lnTo>
                      <a:pt x="97" y="100"/>
                    </a:lnTo>
                    <a:lnTo>
                      <a:pt x="34" y="131"/>
                    </a:lnTo>
                    <a:lnTo>
                      <a:pt x="0" y="145"/>
                    </a:lnTo>
                    <a:lnTo>
                      <a:pt x="66" y="128"/>
                    </a:lnTo>
                    <a:lnTo>
                      <a:pt x="140" y="88"/>
                    </a:lnTo>
                    <a:lnTo>
                      <a:pt x="208" y="47"/>
                    </a:lnTo>
                    <a:lnTo>
                      <a:pt x="279" y="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7100" name="Group 273"/>
              <p:cNvGrpSpPr>
                <a:grpSpLocks/>
              </p:cNvGrpSpPr>
              <p:nvPr/>
            </p:nvGrpSpPr>
            <p:grpSpPr bwMode="auto">
              <a:xfrm>
                <a:off x="3147" y="6591"/>
                <a:ext cx="490" cy="904"/>
                <a:chOff x="3147" y="6591"/>
                <a:chExt cx="490" cy="904"/>
              </a:xfrm>
            </p:grpSpPr>
            <p:sp>
              <p:nvSpPr>
                <p:cNvPr id="117010" name="Freeform 274"/>
                <p:cNvSpPr>
                  <a:spLocks/>
                </p:cNvSpPr>
                <p:nvPr/>
              </p:nvSpPr>
              <p:spPr bwMode="auto">
                <a:xfrm>
                  <a:off x="3147" y="6591"/>
                  <a:ext cx="490" cy="904"/>
                </a:xfrm>
                <a:custGeom>
                  <a:avLst/>
                  <a:gdLst/>
                  <a:ahLst/>
                  <a:cxnLst>
                    <a:cxn ang="0">
                      <a:pos x="780" y="49"/>
                    </a:cxn>
                    <a:cxn ang="0">
                      <a:pos x="752" y="0"/>
                    </a:cxn>
                    <a:cxn ang="0">
                      <a:pos x="696" y="30"/>
                    </a:cxn>
                    <a:cxn ang="0">
                      <a:pos x="640" y="58"/>
                    </a:cxn>
                    <a:cxn ang="0">
                      <a:pos x="586" y="89"/>
                    </a:cxn>
                    <a:cxn ang="0">
                      <a:pos x="528" y="124"/>
                    </a:cxn>
                    <a:cxn ang="0">
                      <a:pos x="482" y="156"/>
                    </a:cxn>
                    <a:cxn ang="0">
                      <a:pos x="462" y="194"/>
                    </a:cxn>
                    <a:cxn ang="0">
                      <a:pos x="450" y="228"/>
                    </a:cxn>
                    <a:cxn ang="0">
                      <a:pos x="419" y="266"/>
                    </a:cxn>
                    <a:cxn ang="0">
                      <a:pos x="403" y="333"/>
                    </a:cxn>
                    <a:cxn ang="0">
                      <a:pos x="343" y="487"/>
                    </a:cxn>
                    <a:cxn ang="0">
                      <a:pos x="296" y="671"/>
                    </a:cxn>
                    <a:cxn ang="0">
                      <a:pos x="275" y="793"/>
                    </a:cxn>
                    <a:cxn ang="0">
                      <a:pos x="63" y="799"/>
                    </a:cxn>
                    <a:cxn ang="0">
                      <a:pos x="30" y="821"/>
                    </a:cxn>
                    <a:cxn ang="0">
                      <a:pos x="6" y="900"/>
                    </a:cxn>
                    <a:cxn ang="0">
                      <a:pos x="0" y="996"/>
                    </a:cxn>
                    <a:cxn ang="0">
                      <a:pos x="42" y="1066"/>
                    </a:cxn>
                    <a:cxn ang="0">
                      <a:pos x="126" y="1091"/>
                    </a:cxn>
                    <a:cxn ang="0">
                      <a:pos x="189" y="1091"/>
                    </a:cxn>
                    <a:cxn ang="0">
                      <a:pos x="261" y="1105"/>
                    </a:cxn>
                    <a:cxn ang="0">
                      <a:pos x="266" y="1138"/>
                    </a:cxn>
                    <a:cxn ang="0">
                      <a:pos x="261" y="1240"/>
                    </a:cxn>
                    <a:cxn ang="0">
                      <a:pos x="253" y="1327"/>
                    </a:cxn>
                    <a:cxn ang="0">
                      <a:pos x="231" y="1429"/>
                    </a:cxn>
                    <a:cxn ang="0">
                      <a:pos x="165" y="1587"/>
                    </a:cxn>
                    <a:cxn ang="0">
                      <a:pos x="220" y="1664"/>
                    </a:cxn>
                    <a:cxn ang="0">
                      <a:pos x="348" y="1751"/>
                    </a:cxn>
                    <a:cxn ang="0">
                      <a:pos x="556" y="1807"/>
                    </a:cxn>
                    <a:cxn ang="0">
                      <a:pos x="693" y="1788"/>
                    </a:cxn>
                    <a:cxn ang="0">
                      <a:pos x="797" y="1734"/>
                    </a:cxn>
                    <a:cxn ang="0">
                      <a:pos x="815" y="1466"/>
                    </a:cxn>
                    <a:cxn ang="0">
                      <a:pos x="840" y="1697"/>
                    </a:cxn>
                    <a:cxn ang="0">
                      <a:pos x="934" y="1627"/>
                    </a:cxn>
                    <a:cxn ang="0">
                      <a:pos x="952" y="1497"/>
                    </a:cxn>
                    <a:cxn ang="0">
                      <a:pos x="890" y="1231"/>
                    </a:cxn>
                    <a:cxn ang="0">
                      <a:pos x="886" y="1156"/>
                    </a:cxn>
                    <a:cxn ang="0">
                      <a:pos x="908" y="1061"/>
                    </a:cxn>
                    <a:cxn ang="0">
                      <a:pos x="920" y="939"/>
                    </a:cxn>
                    <a:cxn ang="0">
                      <a:pos x="945" y="827"/>
                    </a:cxn>
                    <a:cxn ang="0">
                      <a:pos x="980" y="657"/>
                    </a:cxn>
                    <a:cxn ang="0">
                      <a:pos x="975" y="487"/>
                    </a:cxn>
                    <a:cxn ang="0">
                      <a:pos x="975" y="336"/>
                    </a:cxn>
                    <a:cxn ang="0">
                      <a:pos x="968" y="233"/>
                    </a:cxn>
                    <a:cxn ang="0">
                      <a:pos x="945" y="186"/>
                    </a:cxn>
                    <a:cxn ang="0">
                      <a:pos x="898" y="149"/>
                    </a:cxn>
                    <a:cxn ang="0">
                      <a:pos x="843" y="86"/>
                    </a:cxn>
                    <a:cxn ang="0">
                      <a:pos x="780" y="49"/>
                    </a:cxn>
                  </a:cxnLst>
                  <a:rect l="0" t="0" r="r" b="b"/>
                  <a:pathLst>
                    <a:path w="980" h="1807">
                      <a:moveTo>
                        <a:pt x="780" y="49"/>
                      </a:moveTo>
                      <a:lnTo>
                        <a:pt x="752" y="0"/>
                      </a:lnTo>
                      <a:lnTo>
                        <a:pt x="696" y="30"/>
                      </a:lnTo>
                      <a:lnTo>
                        <a:pt x="640" y="58"/>
                      </a:lnTo>
                      <a:lnTo>
                        <a:pt x="586" y="89"/>
                      </a:lnTo>
                      <a:lnTo>
                        <a:pt x="528" y="124"/>
                      </a:lnTo>
                      <a:lnTo>
                        <a:pt x="482" y="156"/>
                      </a:lnTo>
                      <a:lnTo>
                        <a:pt x="462" y="194"/>
                      </a:lnTo>
                      <a:lnTo>
                        <a:pt x="450" y="228"/>
                      </a:lnTo>
                      <a:lnTo>
                        <a:pt x="419" y="266"/>
                      </a:lnTo>
                      <a:lnTo>
                        <a:pt x="403" y="333"/>
                      </a:lnTo>
                      <a:lnTo>
                        <a:pt x="343" y="487"/>
                      </a:lnTo>
                      <a:lnTo>
                        <a:pt x="296" y="671"/>
                      </a:lnTo>
                      <a:lnTo>
                        <a:pt x="275" y="793"/>
                      </a:lnTo>
                      <a:lnTo>
                        <a:pt x="63" y="799"/>
                      </a:lnTo>
                      <a:lnTo>
                        <a:pt x="30" y="821"/>
                      </a:lnTo>
                      <a:lnTo>
                        <a:pt x="6" y="900"/>
                      </a:lnTo>
                      <a:lnTo>
                        <a:pt x="0" y="996"/>
                      </a:lnTo>
                      <a:lnTo>
                        <a:pt x="42" y="1066"/>
                      </a:lnTo>
                      <a:lnTo>
                        <a:pt x="126" y="1091"/>
                      </a:lnTo>
                      <a:lnTo>
                        <a:pt x="189" y="1091"/>
                      </a:lnTo>
                      <a:lnTo>
                        <a:pt x="261" y="1105"/>
                      </a:lnTo>
                      <a:lnTo>
                        <a:pt x="266" y="1138"/>
                      </a:lnTo>
                      <a:lnTo>
                        <a:pt x="261" y="1240"/>
                      </a:lnTo>
                      <a:lnTo>
                        <a:pt x="253" y="1327"/>
                      </a:lnTo>
                      <a:lnTo>
                        <a:pt x="231" y="1429"/>
                      </a:lnTo>
                      <a:lnTo>
                        <a:pt x="165" y="1587"/>
                      </a:lnTo>
                      <a:lnTo>
                        <a:pt x="220" y="1664"/>
                      </a:lnTo>
                      <a:lnTo>
                        <a:pt x="348" y="1751"/>
                      </a:lnTo>
                      <a:lnTo>
                        <a:pt x="556" y="1807"/>
                      </a:lnTo>
                      <a:lnTo>
                        <a:pt x="693" y="1788"/>
                      </a:lnTo>
                      <a:lnTo>
                        <a:pt x="797" y="1734"/>
                      </a:lnTo>
                      <a:lnTo>
                        <a:pt x="815" y="1466"/>
                      </a:lnTo>
                      <a:lnTo>
                        <a:pt x="840" y="1697"/>
                      </a:lnTo>
                      <a:lnTo>
                        <a:pt x="934" y="1627"/>
                      </a:lnTo>
                      <a:lnTo>
                        <a:pt x="952" y="1497"/>
                      </a:lnTo>
                      <a:lnTo>
                        <a:pt x="890" y="1231"/>
                      </a:lnTo>
                      <a:lnTo>
                        <a:pt x="886" y="1156"/>
                      </a:lnTo>
                      <a:lnTo>
                        <a:pt x="908" y="1061"/>
                      </a:lnTo>
                      <a:lnTo>
                        <a:pt x="920" y="939"/>
                      </a:lnTo>
                      <a:lnTo>
                        <a:pt x="945" y="827"/>
                      </a:lnTo>
                      <a:lnTo>
                        <a:pt x="980" y="657"/>
                      </a:lnTo>
                      <a:lnTo>
                        <a:pt x="975" y="487"/>
                      </a:lnTo>
                      <a:lnTo>
                        <a:pt x="975" y="336"/>
                      </a:lnTo>
                      <a:lnTo>
                        <a:pt x="968" y="233"/>
                      </a:lnTo>
                      <a:lnTo>
                        <a:pt x="945" y="186"/>
                      </a:lnTo>
                      <a:lnTo>
                        <a:pt x="898" y="149"/>
                      </a:lnTo>
                      <a:lnTo>
                        <a:pt x="843" y="86"/>
                      </a:lnTo>
                      <a:lnTo>
                        <a:pt x="780" y="49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11" name="Freeform 275"/>
                <p:cNvSpPr>
                  <a:spLocks/>
                </p:cNvSpPr>
                <p:nvPr/>
              </p:nvSpPr>
              <p:spPr bwMode="auto">
                <a:xfrm>
                  <a:off x="3236" y="6598"/>
                  <a:ext cx="392" cy="880"/>
                </a:xfrm>
                <a:custGeom>
                  <a:avLst/>
                  <a:gdLst/>
                  <a:ahLst/>
                  <a:cxnLst>
                    <a:cxn ang="0">
                      <a:pos x="101" y="1094"/>
                    </a:cxn>
                    <a:cxn ang="0">
                      <a:pos x="191" y="1080"/>
                    </a:cxn>
                    <a:cxn ang="0">
                      <a:pos x="266" y="1077"/>
                    </a:cxn>
                    <a:cxn ang="0">
                      <a:pos x="351" y="1066"/>
                    </a:cxn>
                    <a:cxn ang="0">
                      <a:pos x="446" y="1052"/>
                    </a:cxn>
                    <a:cxn ang="0">
                      <a:pos x="488" y="1019"/>
                    </a:cxn>
                    <a:cxn ang="0">
                      <a:pos x="504" y="944"/>
                    </a:cxn>
                    <a:cxn ang="0">
                      <a:pos x="526" y="832"/>
                    </a:cxn>
                    <a:cxn ang="0">
                      <a:pos x="569" y="788"/>
                    </a:cxn>
                    <a:cxn ang="0">
                      <a:pos x="632" y="672"/>
                    </a:cxn>
                    <a:cxn ang="0">
                      <a:pos x="567" y="767"/>
                    </a:cxn>
                    <a:cxn ang="0">
                      <a:pos x="531" y="793"/>
                    </a:cxn>
                    <a:cxn ang="0">
                      <a:pos x="544" y="662"/>
                    </a:cxn>
                    <a:cxn ang="0">
                      <a:pos x="544" y="571"/>
                    </a:cxn>
                    <a:cxn ang="0">
                      <a:pos x="539" y="398"/>
                    </a:cxn>
                    <a:cxn ang="0">
                      <a:pos x="526" y="328"/>
                    </a:cxn>
                    <a:cxn ang="0">
                      <a:pos x="499" y="294"/>
                    </a:cxn>
                    <a:cxn ang="0">
                      <a:pos x="462" y="242"/>
                    </a:cxn>
                    <a:cxn ang="0">
                      <a:pos x="402" y="219"/>
                    </a:cxn>
                    <a:cxn ang="0">
                      <a:pos x="373" y="207"/>
                    </a:cxn>
                    <a:cxn ang="0">
                      <a:pos x="317" y="214"/>
                    </a:cxn>
                    <a:cxn ang="0">
                      <a:pos x="265" y="243"/>
                    </a:cxn>
                    <a:cxn ang="0">
                      <a:pos x="293" y="193"/>
                    </a:cxn>
                    <a:cxn ang="0">
                      <a:pos x="315" y="144"/>
                    </a:cxn>
                    <a:cxn ang="0">
                      <a:pos x="365" y="110"/>
                    </a:cxn>
                    <a:cxn ang="0">
                      <a:pos x="422" y="77"/>
                    </a:cxn>
                    <a:cxn ang="0">
                      <a:pos x="493" y="39"/>
                    </a:cxn>
                    <a:cxn ang="0">
                      <a:pos x="542" y="12"/>
                    </a:cxn>
                    <a:cxn ang="0">
                      <a:pos x="577" y="0"/>
                    </a:cxn>
                    <a:cxn ang="0">
                      <a:pos x="592" y="39"/>
                    </a:cxn>
                    <a:cxn ang="0">
                      <a:pos x="657" y="82"/>
                    </a:cxn>
                    <a:cxn ang="0">
                      <a:pos x="687" y="116"/>
                    </a:cxn>
                    <a:cxn ang="0">
                      <a:pos x="717" y="158"/>
                    </a:cxn>
                    <a:cxn ang="0">
                      <a:pos x="760" y="182"/>
                    </a:cxn>
                    <a:cxn ang="0">
                      <a:pos x="767" y="224"/>
                    </a:cxn>
                    <a:cxn ang="0">
                      <a:pos x="785" y="294"/>
                    </a:cxn>
                    <a:cxn ang="0">
                      <a:pos x="785" y="403"/>
                    </a:cxn>
                    <a:cxn ang="0">
                      <a:pos x="782" y="515"/>
                    </a:cxn>
                    <a:cxn ang="0">
                      <a:pos x="777" y="643"/>
                    </a:cxn>
                    <a:cxn ang="0">
                      <a:pos x="755" y="776"/>
                    </a:cxn>
                    <a:cxn ang="0">
                      <a:pos x="730" y="912"/>
                    </a:cxn>
                    <a:cxn ang="0">
                      <a:pos x="717" y="1030"/>
                    </a:cxn>
                    <a:cxn ang="0">
                      <a:pos x="697" y="1114"/>
                    </a:cxn>
                    <a:cxn ang="0">
                      <a:pos x="700" y="1189"/>
                    </a:cxn>
                    <a:cxn ang="0">
                      <a:pos x="698" y="1271"/>
                    </a:cxn>
                    <a:cxn ang="0">
                      <a:pos x="753" y="1466"/>
                    </a:cxn>
                    <a:cxn ang="0">
                      <a:pos x="744" y="1585"/>
                    </a:cxn>
                    <a:cxn ang="0">
                      <a:pos x="685" y="1627"/>
                    </a:cxn>
                    <a:cxn ang="0">
                      <a:pos x="640" y="1406"/>
                    </a:cxn>
                    <a:cxn ang="0">
                      <a:pos x="596" y="1700"/>
                    </a:cxn>
                    <a:cxn ang="0">
                      <a:pos x="507" y="1742"/>
                    </a:cxn>
                    <a:cxn ang="0">
                      <a:pos x="375" y="1760"/>
                    </a:cxn>
                    <a:cxn ang="0">
                      <a:pos x="175" y="1714"/>
                    </a:cxn>
                    <a:cxn ang="0">
                      <a:pos x="53" y="1636"/>
                    </a:cxn>
                    <a:cxn ang="0">
                      <a:pos x="0" y="1567"/>
                    </a:cxn>
                    <a:cxn ang="0">
                      <a:pos x="42" y="1494"/>
                    </a:cxn>
                    <a:cxn ang="0">
                      <a:pos x="88" y="1359"/>
                    </a:cxn>
                    <a:cxn ang="0">
                      <a:pos x="101" y="1189"/>
                    </a:cxn>
                    <a:cxn ang="0">
                      <a:pos x="101" y="1094"/>
                    </a:cxn>
                  </a:cxnLst>
                  <a:rect l="0" t="0" r="r" b="b"/>
                  <a:pathLst>
                    <a:path w="785" h="1760">
                      <a:moveTo>
                        <a:pt x="101" y="1094"/>
                      </a:moveTo>
                      <a:lnTo>
                        <a:pt x="191" y="1080"/>
                      </a:lnTo>
                      <a:lnTo>
                        <a:pt x="266" y="1077"/>
                      </a:lnTo>
                      <a:lnTo>
                        <a:pt x="351" y="1066"/>
                      </a:lnTo>
                      <a:lnTo>
                        <a:pt x="446" y="1052"/>
                      </a:lnTo>
                      <a:lnTo>
                        <a:pt x="488" y="1019"/>
                      </a:lnTo>
                      <a:lnTo>
                        <a:pt x="504" y="944"/>
                      </a:lnTo>
                      <a:lnTo>
                        <a:pt x="526" y="832"/>
                      </a:lnTo>
                      <a:lnTo>
                        <a:pt x="569" y="788"/>
                      </a:lnTo>
                      <a:lnTo>
                        <a:pt x="632" y="672"/>
                      </a:lnTo>
                      <a:lnTo>
                        <a:pt x="567" y="767"/>
                      </a:lnTo>
                      <a:lnTo>
                        <a:pt x="531" y="793"/>
                      </a:lnTo>
                      <a:lnTo>
                        <a:pt x="544" y="662"/>
                      </a:lnTo>
                      <a:lnTo>
                        <a:pt x="544" y="571"/>
                      </a:lnTo>
                      <a:lnTo>
                        <a:pt x="539" y="398"/>
                      </a:lnTo>
                      <a:lnTo>
                        <a:pt x="526" y="328"/>
                      </a:lnTo>
                      <a:lnTo>
                        <a:pt x="499" y="294"/>
                      </a:lnTo>
                      <a:lnTo>
                        <a:pt x="462" y="242"/>
                      </a:lnTo>
                      <a:lnTo>
                        <a:pt x="402" y="219"/>
                      </a:lnTo>
                      <a:lnTo>
                        <a:pt x="373" y="207"/>
                      </a:lnTo>
                      <a:lnTo>
                        <a:pt x="317" y="214"/>
                      </a:lnTo>
                      <a:lnTo>
                        <a:pt x="265" y="243"/>
                      </a:lnTo>
                      <a:lnTo>
                        <a:pt x="293" y="193"/>
                      </a:lnTo>
                      <a:lnTo>
                        <a:pt x="315" y="144"/>
                      </a:lnTo>
                      <a:lnTo>
                        <a:pt x="365" y="110"/>
                      </a:lnTo>
                      <a:lnTo>
                        <a:pt x="422" y="77"/>
                      </a:lnTo>
                      <a:lnTo>
                        <a:pt x="493" y="39"/>
                      </a:lnTo>
                      <a:lnTo>
                        <a:pt x="542" y="12"/>
                      </a:lnTo>
                      <a:lnTo>
                        <a:pt x="577" y="0"/>
                      </a:lnTo>
                      <a:lnTo>
                        <a:pt x="592" y="39"/>
                      </a:lnTo>
                      <a:lnTo>
                        <a:pt x="657" y="82"/>
                      </a:lnTo>
                      <a:lnTo>
                        <a:pt x="687" y="116"/>
                      </a:lnTo>
                      <a:lnTo>
                        <a:pt x="717" y="158"/>
                      </a:lnTo>
                      <a:lnTo>
                        <a:pt x="760" y="182"/>
                      </a:lnTo>
                      <a:lnTo>
                        <a:pt x="767" y="224"/>
                      </a:lnTo>
                      <a:lnTo>
                        <a:pt x="785" y="294"/>
                      </a:lnTo>
                      <a:lnTo>
                        <a:pt x="785" y="403"/>
                      </a:lnTo>
                      <a:lnTo>
                        <a:pt x="782" y="515"/>
                      </a:lnTo>
                      <a:lnTo>
                        <a:pt x="777" y="643"/>
                      </a:lnTo>
                      <a:lnTo>
                        <a:pt x="755" y="776"/>
                      </a:lnTo>
                      <a:lnTo>
                        <a:pt x="730" y="912"/>
                      </a:lnTo>
                      <a:lnTo>
                        <a:pt x="717" y="1030"/>
                      </a:lnTo>
                      <a:lnTo>
                        <a:pt x="697" y="1114"/>
                      </a:lnTo>
                      <a:lnTo>
                        <a:pt x="700" y="1189"/>
                      </a:lnTo>
                      <a:lnTo>
                        <a:pt x="698" y="1271"/>
                      </a:lnTo>
                      <a:lnTo>
                        <a:pt x="753" y="1466"/>
                      </a:lnTo>
                      <a:lnTo>
                        <a:pt x="744" y="1585"/>
                      </a:lnTo>
                      <a:lnTo>
                        <a:pt x="685" y="1627"/>
                      </a:lnTo>
                      <a:lnTo>
                        <a:pt x="640" y="1406"/>
                      </a:lnTo>
                      <a:lnTo>
                        <a:pt x="596" y="1700"/>
                      </a:lnTo>
                      <a:lnTo>
                        <a:pt x="507" y="1742"/>
                      </a:lnTo>
                      <a:lnTo>
                        <a:pt x="375" y="1760"/>
                      </a:lnTo>
                      <a:lnTo>
                        <a:pt x="175" y="1714"/>
                      </a:lnTo>
                      <a:lnTo>
                        <a:pt x="53" y="1636"/>
                      </a:lnTo>
                      <a:lnTo>
                        <a:pt x="0" y="1567"/>
                      </a:lnTo>
                      <a:lnTo>
                        <a:pt x="42" y="1494"/>
                      </a:lnTo>
                      <a:lnTo>
                        <a:pt x="88" y="1359"/>
                      </a:lnTo>
                      <a:lnTo>
                        <a:pt x="101" y="1189"/>
                      </a:lnTo>
                      <a:lnTo>
                        <a:pt x="101" y="1094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12" name="Freeform 276"/>
                <p:cNvSpPr>
                  <a:spLocks/>
                </p:cNvSpPr>
                <p:nvPr/>
              </p:nvSpPr>
              <p:spPr bwMode="auto">
                <a:xfrm>
                  <a:off x="3503" y="6931"/>
                  <a:ext cx="100" cy="290"/>
                </a:xfrm>
                <a:custGeom>
                  <a:avLst/>
                  <a:gdLst/>
                  <a:ahLst/>
                  <a:cxnLst>
                    <a:cxn ang="0">
                      <a:pos x="0" y="582"/>
                    </a:cxn>
                    <a:cxn ang="0">
                      <a:pos x="35" y="561"/>
                    </a:cxn>
                    <a:cxn ang="0">
                      <a:pos x="73" y="515"/>
                    </a:cxn>
                    <a:cxn ang="0">
                      <a:pos x="106" y="429"/>
                    </a:cxn>
                    <a:cxn ang="0">
                      <a:pos x="123" y="358"/>
                    </a:cxn>
                    <a:cxn ang="0">
                      <a:pos x="148" y="279"/>
                    </a:cxn>
                    <a:cxn ang="0">
                      <a:pos x="163" y="204"/>
                    </a:cxn>
                    <a:cxn ang="0">
                      <a:pos x="183" y="86"/>
                    </a:cxn>
                    <a:cxn ang="0">
                      <a:pos x="200" y="0"/>
                    </a:cxn>
                    <a:cxn ang="0">
                      <a:pos x="158" y="170"/>
                    </a:cxn>
                    <a:cxn ang="0">
                      <a:pos x="123" y="302"/>
                    </a:cxn>
                    <a:cxn ang="0">
                      <a:pos x="85" y="391"/>
                    </a:cxn>
                    <a:cxn ang="0">
                      <a:pos x="25" y="487"/>
                    </a:cxn>
                    <a:cxn ang="0">
                      <a:pos x="0" y="582"/>
                    </a:cxn>
                  </a:cxnLst>
                  <a:rect l="0" t="0" r="r" b="b"/>
                  <a:pathLst>
                    <a:path w="200" h="582">
                      <a:moveTo>
                        <a:pt x="0" y="582"/>
                      </a:moveTo>
                      <a:lnTo>
                        <a:pt x="35" y="561"/>
                      </a:lnTo>
                      <a:lnTo>
                        <a:pt x="73" y="515"/>
                      </a:lnTo>
                      <a:lnTo>
                        <a:pt x="106" y="429"/>
                      </a:lnTo>
                      <a:lnTo>
                        <a:pt x="123" y="358"/>
                      </a:lnTo>
                      <a:lnTo>
                        <a:pt x="148" y="279"/>
                      </a:lnTo>
                      <a:lnTo>
                        <a:pt x="163" y="204"/>
                      </a:lnTo>
                      <a:lnTo>
                        <a:pt x="183" y="86"/>
                      </a:lnTo>
                      <a:lnTo>
                        <a:pt x="200" y="0"/>
                      </a:lnTo>
                      <a:lnTo>
                        <a:pt x="158" y="170"/>
                      </a:lnTo>
                      <a:lnTo>
                        <a:pt x="123" y="302"/>
                      </a:lnTo>
                      <a:lnTo>
                        <a:pt x="85" y="391"/>
                      </a:lnTo>
                      <a:lnTo>
                        <a:pt x="25" y="487"/>
                      </a:lnTo>
                      <a:lnTo>
                        <a:pt x="0" y="58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13" name="Freeform 277"/>
                <p:cNvSpPr>
                  <a:spLocks/>
                </p:cNvSpPr>
                <p:nvPr/>
              </p:nvSpPr>
              <p:spPr bwMode="auto">
                <a:xfrm>
                  <a:off x="3153" y="6699"/>
                  <a:ext cx="348" cy="435"/>
                </a:xfrm>
                <a:custGeom>
                  <a:avLst/>
                  <a:gdLst/>
                  <a:ahLst/>
                  <a:cxnLst>
                    <a:cxn ang="0">
                      <a:pos x="457" y="32"/>
                    </a:cxn>
                    <a:cxn ang="0">
                      <a:pos x="390" y="160"/>
                    </a:cxn>
                    <a:cxn ang="0">
                      <a:pos x="404" y="286"/>
                    </a:cxn>
                    <a:cxn ang="0">
                      <a:pos x="394" y="428"/>
                    </a:cxn>
                    <a:cxn ang="0">
                      <a:pos x="394" y="464"/>
                    </a:cxn>
                    <a:cxn ang="0">
                      <a:pos x="404" y="512"/>
                    </a:cxn>
                    <a:cxn ang="0">
                      <a:pos x="369" y="545"/>
                    </a:cxn>
                    <a:cxn ang="0">
                      <a:pos x="339" y="584"/>
                    </a:cxn>
                    <a:cxn ang="0">
                      <a:pos x="289" y="584"/>
                    </a:cxn>
                    <a:cxn ang="0">
                      <a:pos x="111" y="592"/>
                    </a:cxn>
                    <a:cxn ang="0">
                      <a:pos x="19" y="622"/>
                    </a:cxn>
                    <a:cxn ang="0">
                      <a:pos x="0" y="724"/>
                    </a:cxn>
                    <a:cxn ang="0">
                      <a:pos x="19" y="801"/>
                    </a:cxn>
                    <a:cxn ang="0">
                      <a:pos x="123" y="855"/>
                    </a:cxn>
                    <a:cxn ang="0">
                      <a:pos x="241" y="871"/>
                    </a:cxn>
                    <a:cxn ang="0">
                      <a:pos x="129" y="780"/>
                    </a:cxn>
                    <a:cxn ang="0">
                      <a:pos x="101" y="701"/>
                    </a:cxn>
                    <a:cxn ang="0">
                      <a:pos x="159" y="780"/>
                    </a:cxn>
                    <a:cxn ang="0">
                      <a:pos x="226" y="841"/>
                    </a:cxn>
                    <a:cxn ang="0">
                      <a:pos x="314" y="865"/>
                    </a:cxn>
                    <a:cxn ang="0">
                      <a:pos x="432" y="857"/>
                    </a:cxn>
                    <a:cxn ang="0">
                      <a:pos x="527" y="851"/>
                    </a:cxn>
                    <a:cxn ang="0">
                      <a:pos x="467" y="801"/>
                    </a:cxn>
                    <a:cxn ang="0">
                      <a:pos x="394" y="734"/>
                    </a:cxn>
                    <a:cxn ang="0">
                      <a:pos x="410" y="717"/>
                    </a:cxn>
                    <a:cxn ang="0">
                      <a:pos x="450" y="764"/>
                    </a:cxn>
                    <a:cxn ang="0">
                      <a:pos x="522" y="815"/>
                    </a:cxn>
                    <a:cxn ang="0">
                      <a:pos x="612" y="822"/>
                    </a:cxn>
                    <a:cxn ang="0">
                      <a:pos x="658" y="743"/>
                    </a:cxn>
                    <a:cxn ang="0">
                      <a:pos x="497" y="717"/>
                    </a:cxn>
                    <a:cxn ang="0">
                      <a:pos x="399" y="648"/>
                    </a:cxn>
                    <a:cxn ang="0">
                      <a:pos x="382" y="592"/>
                    </a:cxn>
                    <a:cxn ang="0">
                      <a:pos x="421" y="622"/>
                    </a:cxn>
                    <a:cxn ang="0">
                      <a:pos x="531" y="701"/>
                    </a:cxn>
                    <a:cxn ang="0">
                      <a:pos x="658" y="743"/>
                    </a:cxn>
                    <a:cxn ang="0">
                      <a:pos x="684" y="575"/>
                    </a:cxn>
                    <a:cxn ang="0">
                      <a:pos x="612" y="556"/>
                    </a:cxn>
                    <a:cxn ang="0">
                      <a:pos x="457" y="570"/>
                    </a:cxn>
                    <a:cxn ang="0">
                      <a:pos x="432" y="536"/>
                    </a:cxn>
                    <a:cxn ang="0">
                      <a:pos x="513" y="550"/>
                    </a:cxn>
                    <a:cxn ang="0">
                      <a:pos x="684" y="512"/>
                    </a:cxn>
                    <a:cxn ang="0">
                      <a:pos x="692" y="363"/>
                    </a:cxn>
                    <a:cxn ang="0">
                      <a:pos x="688" y="197"/>
                    </a:cxn>
                    <a:cxn ang="0">
                      <a:pos x="602" y="113"/>
                    </a:cxn>
                    <a:cxn ang="0">
                      <a:pos x="688" y="149"/>
                    </a:cxn>
                    <a:cxn ang="0">
                      <a:pos x="640" y="51"/>
                    </a:cxn>
                    <a:cxn ang="0">
                      <a:pos x="552" y="0"/>
                    </a:cxn>
                  </a:cxnLst>
                  <a:rect l="0" t="0" r="r" b="b"/>
                  <a:pathLst>
                    <a:path w="695" h="871">
                      <a:moveTo>
                        <a:pt x="552" y="0"/>
                      </a:moveTo>
                      <a:lnTo>
                        <a:pt x="457" y="32"/>
                      </a:lnTo>
                      <a:lnTo>
                        <a:pt x="415" y="74"/>
                      </a:lnTo>
                      <a:lnTo>
                        <a:pt x="390" y="160"/>
                      </a:lnTo>
                      <a:lnTo>
                        <a:pt x="390" y="240"/>
                      </a:lnTo>
                      <a:lnTo>
                        <a:pt x="404" y="286"/>
                      </a:lnTo>
                      <a:lnTo>
                        <a:pt x="394" y="366"/>
                      </a:lnTo>
                      <a:lnTo>
                        <a:pt x="394" y="428"/>
                      </a:lnTo>
                      <a:lnTo>
                        <a:pt x="407" y="442"/>
                      </a:lnTo>
                      <a:lnTo>
                        <a:pt x="394" y="464"/>
                      </a:lnTo>
                      <a:lnTo>
                        <a:pt x="385" y="489"/>
                      </a:lnTo>
                      <a:lnTo>
                        <a:pt x="404" y="512"/>
                      </a:lnTo>
                      <a:lnTo>
                        <a:pt x="404" y="536"/>
                      </a:lnTo>
                      <a:lnTo>
                        <a:pt x="369" y="545"/>
                      </a:lnTo>
                      <a:lnTo>
                        <a:pt x="374" y="570"/>
                      </a:lnTo>
                      <a:lnTo>
                        <a:pt x="339" y="584"/>
                      </a:lnTo>
                      <a:lnTo>
                        <a:pt x="309" y="575"/>
                      </a:lnTo>
                      <a:lnTo>
                        <a:pt x="289" y="584"/>
                      </a:lnTo>
                      <a:lnTo>
                        <a:pt x="194" y="598"/>
                      </a:lnTo>
                      <a:lnTo>
                        <a:pt x="111" y="592"/>
                      </a:lnTo>
                      <a:lnTo>
                        <a:pt x="54" y="598"/>
                      </a:lnTo>
                      <a:lnTo>
                        <a:pt x="19" y="622"/>
                      </a:lnTo>
                      <a:lnTo>
                        <a:pt x="7" y="661"/>
                      </a:lnTo>
                      <a:lnTo>
                        <a:pt x="0" y="724"/>
                      </a:lnTo>
                      <a:lnTo>
                        <a:pt x="3" y="773"/>
                      </a:lnTo>
                      <a:lnTo>
                        <a:pt x="19" y="801"/>
                      </a:lnTo>
                      <a:lnTo>
                        <a:pt x="51" y="837"/>
                      </a:lnTo>
                      <a:lnTo>
                        <a:pt x="123" y="855"/>
                      </a:lnTo>
                      <a:lnTo>
                        <a:pt x="177" y="865"/>
                      </a:lnTo>
                      <a:lnTo>
                        <a:pt x="241" y="871"/>
                      </a:lnTo>
                      <a:lnTo>
                        <a:pt x="161" y="818"/>
                      </a:lnTo>
                      <a:lnTo>
                        <a:pt x="129" y="780"/>
                      </a:lnTo>
                      <a:lnTo>
                        <a:pt x="106" y="743"/>
                      </a:lnTo>
                      <a:lnTo>
                        <a:pt x="101" y="701"/>
                      </a:lnTo>
                      <a:lnTo>
                        <a:pt x="129" y="755"/>
                      </a:lnTo>
                      <a:lnTo>
                        <a:pt x="159" y="780"/>
                      </a:lnTo>
                      <a:lnTo>
                        <a:pt x="197" y="813"/>
                      </a:lnTo>
                      <a:lnTo>
                        <a:pt x="226" y="841"/>
                      </a:lnTo>
                      <a:lnTo>
                        <a:pt x="267" y="862"/>
                      </a:lnTo>
                      <a:lnTo>
                        <a:pt x="314" y="865"/>
                      </a:lnTo>
                      <a:lnTo>
                        <a:pt x="385" y="862"/>
                      </a:lnTo>
                      <a:lnTo>
                        <a:pt x="432" y="857"/>
                      </a:lnTo>
                      <a:lnTo>
                        <a:pt x="475" y="851"/>
                      </a:lnTo>
                      <a:lnTo>
                        <a:pt x="527" y="851"/>
                      </a:lnTo>
                      <a:lnTo>
                        <a:pt x="576" y="841"/>
                      </a:lnTo>
                      <a:lnTo>
                        <a:pt x="467" y="801"/>
                      </a:lnTo>
                      <a:lnTo>
                        <a:pt x="424" y="776"/>
                      </a:lnTo>
                      <a:lnTo>
                        <a:pt x="394" y="734"/>
                      </a:lnTo>
                      <a:lnTo>
                        <a:pt x="390" y="696"/>
                      </a:lnTo>
                      <a:lnTo>
                        <a:pt x="410" y="717"/>
                      </a:lnTo>
                      <a:lnTo>
                        <a:pt x="427" y="745"/>
                      </a:lnTo>
                      <a:lnTo>
                        <a:pt x="450" y="764"/>
                      </a:lnTo>
                      <a:lnTo>
                        <a:pt x="484" y="787"/>
                      </a:lnTo>
                      <a:lnTo>
                        <a:pt x="522" y="815"/>
                      </a:lnTo>
                      <a:lnTo>
                        <a:pt x="572" y="839"/>
                      </a:lnTo>
                      <a:lnTo>
                        <a:pt x="612" y="822"/>
                      </a:lnTo>
                      <a:lnTo>
                        <a:pt x="628" y="801"/>
                      </a:lnTo>
                      <a:lnTo>
                        <a:pt x="658" y="743"/>
                      </a:lnTo>
                      <a:lnTo>
                        <a:pt x="602" y="729"/>
                      </a:lnTo>
                      <a:lnTo>
                        <a:pt x="497" y="717"/>
                      </a:lnTo>
                      <a:lnTo>
                        <a:pt x="432" y="683"/>
                      </a:lnTo>
                      <a:lnTo>
                        <a:pt x="399" y="648"/>
                      </a:lnTo>
                      <a:lnTo>
                        <a:pt x="385" y="612"/>
                      </a:lnTo>
                      <a:lnTo>
                        <a:pt x="382" y="592"/>
                      </a:lnTo>
                      <a:lnTo>
                        <a:pt x="399" y="592"/>
                      </a:lnTo>
                      <a:lnTo>
                        <a:pt x="421" y="622"/>
                      </a:lnTo>
                      <a:lnTo>
                        <a:pt x="454" y="673"/>
                      </a:lnTo>
                      <a:lnTo>
                        <a:pt x="531" y="701"/>
                      </a:lnTo>
                      <a:lnTo>
                        <a:pt x="602" y="725"/>
                      </a:lnTo>
                      <a:lnTo>
                        <a:pt x="658" y="743"/>
                      </a:lnTo>
                      <a:lnTo>
                        <a:pt x="680" y="645"/>
                      </a:lnTo>
                      <a:lnTo>
                        <a:pt x="684" y="575"/>
                      </a:lnTo>
                      <a:lnTo>
                        <a:pt x="684" y="512"/>
                      </a:lnTo>
                      <a:lnTo>
                        <a:pt x="612" y="556"/>
                      </a:lnTo>
                      <a:lnTo>
                        <a:pt x="527" y="575"/>
                      </a:lnTo>
                      <a:lnTo>
                        <a:pt x="457" y="570"/>
                      </a:lnTo>
                      <a:lnTo>
                        <a:pt x="440" y="561"/>
                      </a:lnTo>
                      <a:lnTo>
                        <a:pt x="432" y="536"/>
                      </a:lnTo>
                      <a:lnTo>
                        <a:pt x="472" y="536"/>
                      </a:lnTo>
                      <a:lnTo>
                        <a:pt x="513" y="550"/>
                      </a:lnTo>
                      <a:lnTo>
                        <a:pt x="613" y="556"/>
                      </a:lnTo>
                      <a:lnTo>
                        <a:pt x="684" y="512"/>
                      </a:lnTo>
                      <a:lnTo>
                        <a:pt x="688" y="422"/>
                      </a:lnTo>
                      <a:lnTo>
                        <a:pt x="692" y="363"/>
                      </a:lnTo>
                      <a:lnTo>
                        <a:pt x="695" y="302"/>
                      </a:lnTo>
                      <a:lnTo>
                        <a:pt x="688" y="197"/>
                      </a:lnTo>
                      <a:lnTo>
                        <a:pt x="665" y="160"/>
                      </a:lnTo>
                      <a:lnTo>
                        <a:pt x="602" y="113"/>
                      </a:lnTo>
                      <a:lnTo>
                        <a:pt x="623" y="118"/>
                      </a:lnTo>
                      <a:lnTo>
                        <a:pt x="688" y="149"/>
                      </a:lnTo>
                      <a:lnTo>
                        <a:pt x="662" y="84"/>
                      </a:lnTo>
                      <a:lnTo>
                        <a:pt x="640" y="51"/>
                      </a:lnTo>
                      <a:lnTo>
                        <a:pt x="623" y="28"/>
                      </a:lnTo>
                      <a:lnTo>
                        <a:pt x="552" y="0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14" name="Freeform 278"/>
                <p:cNvSpPr>
                  <a:spLocks/>
                </p:cNvSpPr>
                <p:nvPr/>
              </p:nvSpPr>
              <p:spPr bwMode="auto">
                <a:xfrm>
                  <a:off x="3375" y="6861"/>
                  <a:ext cx="100" cy="9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25" y="53"/>
                    </a:cxn>
                    <a:cxn ang="0">
                      <a:pos x="51" y="74"/>
                    </a:cxn>
                    <a:cxn ang="0">
                      <a:pos x="104" y="118"/>
                    </a:cxn>
                    <a:cxn ang="0">
                      <a:pos x="125" y="137"/>
                    </a:cxn>
                    <a:cxn ang="0">
                      <a:pos x="177" y="181"/>
                    </a:cxn>
                    <a:cxn ang="0">
                      <a:pos x="122" y="161"/>
                    </a:cxn>
                    <a:cxn ang="0">
                      <a:pos x="66" y="140"/>
                    </a:cxn>
                    <a:cxn ang="0">
                      <a:pos x="11" y="137"/>
                    </a:cxn>
                    <a:cxn ang="0">
                      <a:pos x="14" y="156"/>
                    </a:cxn>
                    <a:cxn ang="0">
                      <a:pos x="104" y="174"/>
                    </a:cxn>
                    <a:cxn ang="0">
                      <a:pos x="150" y="193"/>
                    </a:cxn>
                    <a:cxn ang="0">
                      <a:pos x="177" y="198"/>
                    </a:cxn>
                    <a:cxn ang="0">
                      <a:pos x="197" y="190"/>
                    </a:cxn>
                    <a:cxn ang="0">
                      <a:pos x="200" y="167"/>
                    </a:cxn>
                    <a:cxn ang="0">
                      <a:pos x="183" y="149"/>
                    </a:cxn>
                    <a:cxn ang="0">
                      <a:pos x="158" y="121"/>
                    </a:cxn>
                    <a:cxn ang="0">
                      <a:pos x="128" y="84"/>
                    </a:cxn>
                    <a:cxn ang="0">
                      <a:pos x="98" y="42"/>
                    </a:cxn>
                    <a:cxn ang="0">
                      <a:pos x="62" y="13"/>
                    </a:cxn>
                    <a:cxn ang="0">
                      <a:pos x="24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0" h="198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25" y="53"/>
                      </a:lnTo>
                      <a:lnTo>
                        <a:pt x="51" y="74"/>
                      </a:lnTo>
                      <a:lnTo>
                        <a:pt x="104" y="118"/>
                      </a:lnTo>
                      <a:lnTo>
                        <a:pt x="125" y="137"/>
                      </a:lnTo>
                      <a:lnTo>
                        <a:pt x="177" y="181"/>
                      </a:lnTo>
                      <a:lnTo>
                        <a:pt x="122" y="161"/>
                      </a:lnTo>
                      <a:lnTo>
                        <a:pt x="66" y="140"/>
                      </a:lnTo>
                      <a:lnTo>
                        <a:pt x="11" y="137"/>
                      </a:lnTo>
                      <a:lnTo>
                        <a:pt x="14" y="156"/>
                      </a:lnTo>
                      <a:lnTo>
                        <a:pt x="104" y="174"/>
                      </a:lnTo>
                      <a:lnTo>
                        <a:pt x="150" y="193"/>
                      </a:lnTo>
                      <a:lnTo>
                        <a:pt x="177" y="198"/>
                      </a:lnTo>
                      <a:lnTo>
                        <a:pt x="197" y="190"/>
                      </a:lnTo>
                      <a:lnTo>
                        <a:pt x="200" y="167"/>
                      </a:lnTo>
                      <a:lnTo>
                        <a:pt x="183" y="149"/>
                      </a:lnTo>
                      <a:lnTo>
                        <a:pt x="158" y="121"/>
                      </a:lnTo>
                      <a:lnTo>
                        <a:pt x="128" y="84"/>
                      </a:lnTo>
                      <a:lnTo>
                        <a:pt x="98" y="42"/>
                      </a:lnTo>
                      <a:lnTo>
                        <a:pt x="62" y="13"/>
                      </a:lnTo>
                      <a:lnTo>
                        <a:pt x="24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15" name="Freeform 279"/>
                <p:cNvSpPr>
                  <a:spLocks/>
                </p:cNvSpPr>
                <p:nvPr/>
              </p:nvSpPr>
              <p:spPr bwMode="auto">
                <a:xfrm>
                  <a:off x="3291" y="6788"/>
                  <a:ext cx="54" cy="193"/>
                </a:xfrm>
                <a:custGeom>
                  <a:avLst/>
                  <a:gdLst/>
                  <a:ahLst/>
                  <a:cxnLst>
                    <a:cxn ang="0">
                      <a:pos x="0" y="385"/>
                    </a:cxn>
                    <a:cxn ang="0">
                      <a:pos x="55" y="385"/>
                    </a:cxn>
                    <a:cxn ang="0">
                      <a:pos x="71" y="382"/>
                    </a:cxn>
                    <a:cxn ang="0">
                      <a:pos x="71" y="366"/>
                    </a:cxn>
                    <a:cxn ang="0">
                      <a:pos x="84" y="354"/>
                    </a:cxn>
                    <a:cxn ang="0">
                      <a:pos x="101" y="338"/>
                    </a:cxn>
                    <a:cxn ang="0">
                      <a:pos x="93" y="326"/>
                    </a:cxn>
                    <a:cxn ang="0">
                      <a:pos x="93" y="306"/>
                    </a:cxn>
                    <a:cxn ang="0">
                      <a:pos x="106" y="282"/>
                    </a:cxn>
                    <a:cxn ang="0">
                      <a:pos x="106" y="257"/>
                    </a:cxn>
                    <a:cxn ang="0">
                      <a:pos x="98" y="229"/>
                    </a:cxn>
                    <a:cxn ang="0">
                      <a:pos x="98" y="168"/>
                    </a:cxn>
                    <a:cxn ang="0">
                      <a:pos x="109" y="112"/>
                    </a:cxn>
                    <a:cxn ang="0">
                      <a:pos x="106" y="70"/>
                    </a:cxn>
                    <a:cxn ang="0">
                      <a:pos x="106" y="0"/>
                    </a:cxn>
                    <a:cxn ang="0">
                      <a:pos x="71" y="107"/>
                    </a:cxn>
                    <a:cxn ang="0">
                      <a:pos x="43" y="207"/>
                    </a:cxn>
                    <a:cxn ang="0">
                      <a:pos x="21" y="313"/>
                    </a:cxn>
                    <a:cxn ang="0">
                      <a:pos x="0" y="385"/>
                    </a:cxn>
                  </a:cxnLst>
                  <a:rect l="0" t="0" r="r" b="b"/>
                  <a:pathLst>
                    <a:path w="109" h="385">
                      <a:moveTo>
                        <a:pt x="0" y="385"/>
                      </a:moveTo>
                      <a:lnTo>
                        <a:pt x="55" y="385"/>
                      </a:lnTo>
                      <a:lnTo>
                        <a:pt x="71" y="382"/>
                      </a:lnTo>
                      <a:lnTo>
                        <a:pt x="71" y="366"/>
                      </a:lnTo>
                      <a:lnTo>
                        <a:pt x="84" y="354"/>
                      </a:lnTo>
                      <a:lnTo>
                        <a:pt x="101" y="338"/>
                      </a:lnTo>
                      <a:lnTo>
                        <a:pt x="93" y="326"/>
                      </a:lnTo>
                      <a:lnTo>
                        <a:pt x="93" y="306"/>
                      </a:lnTo>
                      <a:lnTo>
                        <a:pt x="106" y="282"/>
                      </a:lnTo>
                      <a:lnTo>
                        <a:pt x="106" y="257"/>
                      </a:lnTo>
                      <a:lnTo>
                        <a:pt x="98" y="229"/>
                      </a:lnTo>
                      <a:lnTo>
                        <a:pt x="98" y="168"/>
                      </a:lnTo>
                      <a:lnTo>
                        <a:pt x="109" y="112"/>
                      </a:lnTo>
                      <a:lnTo>
                        <a:pt x="106" y="70"/>
                      </a:lnTo>
                      <a:lnTo>
                        <a:pt x="106" y="0"/>
                      </a:lnTo>
                      <a:lnTo>
                        <a:pt x="71" y="107"/>
                      </a:lnTo>
                      <a:lnTo>
                        <a:pt x="43" y="207"/>
                      </a:lnTo>
                      <a:lnTo>
                        <a:pt x="21" y="313"/>
                      </a:lnTo>
                      <a:lnTo>
                        <a:pt x="0" y="385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16" name="Freeform 280"/>
                <p:cNvSpPr>
                  <a:spLocks/>
                </p:cNvSpPr>
                <p:nvPr/>
              </p:nvSpPr>
              <p:spPr bwMode="auto">
                <a:xfrm>
                  <a:off x="3371" y="6995"/>
                  <a:ext cx="98" cy="37"/>
                </a:xfrm>
                <a:custGeom>
                  <a:avLst/>
                  <a:gdLst/>
                  <a:ahLst/>
                  <a:cxnLst>
                    <a:cxn ang="0">
                      <a:pos x="156" y="37"/>
                    </a:cxn>
                    <a:cxn ang="0">
                      <a:pos x="113" y="16"/>
                    </a:cxn>
                    <a:cxn ang="0">
                      <a:pos x="74" y="4"/>
                    </a:cxn>
                    <a:cxn ang="0">
                      <a:pos x="20" y="0"/>
                    </a:cxn>
                    <a:cxn ang="0">
                      <a:pos x="0" y="6"/>
                    </a:cxn>
                    <a:cxn ang="0">
                      <a:pos x="9" y="30"/>
                    </a:cxn>
                    <a:cxn ang="0">
                      <a:pos x="30" y="48"/>
                    </a:cxn>
                    <a:cxn ang="0">
                      <a:pos x="76" y="62"/>
                    </a:cxn>
                    <a:cxn ang="0">
                      <a:pos x="148" y="76"/>
                    </a:cxn>
                    <a:cxn ang="0">
                      <a:pos x="195" y="72"/>
                    </a:cxn>
                    <a:cxn ang="0">
                      <a:pos x="156" y="37"/>
                    </a:cxn>
                  </a:cxnLst>
                  <a:rect l="0" t="0" r="r" b="b"/>
                  <a:pathLst>
                    <a:path w="195" h="76">
                      <a:moveTo>
                        <a:pt x="156" y="37"/>
                      </a:moveTo>
                      <a:lnTo>
                        <a:pt x="113" y="16"/>
                      </a:lnTo>
                      <a:lnTo>
                        <a:pt x="74" y="4"/>
                      </a:lnTo>
                      <a:lnTo>
                        <a:pt x="20" y="0"/>
                      </a:lnTo>
                      <a:lnTo>
                        <a:pt x="0" y="6"/>
                      </a:lnTo>
                      <a:lnTo>
                        <a:pt x="9" y="30"/>
                      </a:lnTo>
                      <a:lnTo>
                        <a:pt x="30" y="48"/>
                      </a:lnTo>
                      <a:lnTo>
                        <a:pt x="76" y="62"/>
                      </a:lnTo>
                      <a:lnTo>
                        <a:pt x="148" y="76"/>
                      </a:lnTo>
                      <a:lnTo>
                        <a:pt x="195" y="72"/>
                      </a:lnTo>
                      <a:lnTo>
                        <a:pt x="156" y="37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17" name="Freeform 281"/>
                <p:cNvSpPr>
                  <a:spLocks/>
                </p:cNvSpPr>
                <p:nvPr/>
              </p:nvSpPr>
              <p:spPr bwMode="auto">
                <a:xfrm>
                  <a:off x="3304" y="7236"/>
                  <a:ext cx="149" cy="67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25" y="73"/>
                    </a:cxn>
                    <a:cxn ang="0">
                      <a:pos x="142" y="105"/>
                    </a:cxn>
                    <a:cxn ang="0">
                      <a:pos x="266" y="119"/>
                    </a:cxn>
                    <a:cxn ang="0">
                      <a:pos x="296" y="50"/>
                    </a:cxn>
                    <a:cxn ang="0">
                      <a:pos x="279" y="129"/>
                    </a:cxn>
                    <a:cxn ang="0">
                      <a:pos x="159" y="133"/>
                    </a:cxn>
                    <a:cxn ang="0">
                      <a:pos x="0" y="87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296" h="133">
                      <a:moveTo>
                        <a:pt x="50" y="0"/>
                      </a:moveTo>
                      <a:lnTo>
                        <a:pt x="25" y="73"/>
                      </a:lnTo>
                      <a:lnTo>
                        <a:pt x="142" y="105"/>
                      </a:lnTo>
                      <a:lnTo>
                        <a:pt x="266" y="119"/>
                      </a:lnTo>
                      <a:lnTo>
                        <a:pt x="296" y="50"/>
                      </a:lnTo>
                      <a:lnTo>
                        <a:pt x="279" y="129"/>
                      </a:lnTo>
                      <a:lnTo>
                        <a:pt x="159" y="133"/>
                      </a:lnTo>
                      <a:lnTo>
                        <a:pt x="0" y="87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7101" name="Group 282"/>
              <p:cNvGrpSpPr>
                <a:grpSpLocks/>
              </p:cNvGrpSpPr>
              <p:nvPr/>
            </p:nvGrpSpPr>
            <p:grpSpPr bwMode="auto">
              <a:xfrm>
                <a:off x="3312" y="6992"/>
                <a:ext cx="430" cy="552"/>
                <a:chOff x="3312" y="6992"/>
                <a:chExt cx="430" cy="552"/>
              </a:xfrm>
            </p:grpSpPr>
            <p:sp>
              <p:nvSpPr>
                <p:cNvPr id="117019" name="Freeform 283"/>
                <p:cNvSpPr>
                  <a:spLocks/>
                </p:cNvSpPr>
                <p:nvPr/>
              </p:nvSpPr>
              <p:spPr bwMode="auto">
                <a:xfrm>
                  <a:off x="3312" y="6992"/>
                  <a:ext cx="430" cy="552"/>
                </a:xfrm>
                <a:custGeom>
                  <a:avLst/>
                  <a:gdLst/>
                  <a:ahLst/>
                  <a:cxnLst>
                    <a:cxn ang="0">
                      <a:pos x="383" y="161"/>
                    </a:cxn>
                    <a:cxn ang="0">
                      <a:pos x="541" y="149"/>
                    </a:cxn>
                    <a:cxn ang="0">
                      <a:pos x="635" y="126"/>
                    </a:cxn>
                    <a:cxn ang="0">
                      <a:pos x="665" y="84"/>
                    </a:cxn>
                    <a:cxn ang="0">
                      <a:pos x="665" y="49"/>
                    </a:cxn>
                    <a:cxn ang="0">
                      <a:pos x="692" y="19"/>
                    </a:cxn>
                    <a:cxn ang="0">
                      <a:pos x="779" y="0"/>
                    </a:cxn>
                    <a:cxn ang="0">
                      <a:pos x="861" y="5"/>
                    </a:cxn>
                    <a:cxn ang="0">
                      <a:pos x="760" y="858"/>
                    </a:cxn>
                    <a:cxn ang="0">
                      <a:pos x="692" y="937"/>
                    </a:cxn>
                    <a:cxn ang="0">
                      <a:pos x="604" y="1014"/>
                    </a:cxn>
                    <a:cxn ang="0">
                      <a:pos x="479" y="1073"/>
                    </a:cxn>
                    <a:cxn ang="0">
                      <a:pos x="333" y="1091"/>
                    </a:cxn>
                    <a:cxn ang="0">
                      <a:pos x="139" y="1103"/>
                    </a:cxn>
                    <a:cxn ang="0">
                      <a:pos x="25" y="1086"/>
                    </a:cxn>
                    <a:cxn ang="0">
                      <a:pos x="0" y="1024"/>
                    </a:cxn>
                    <a:cxn ang="0">
                      <a:pos x="13" y="947"/>
                    </a:cxn>
                    <a:cxn ang="0">
                      <a:pos x="95" y="709"/>
                    </a:cxn>
                    <a:cxn ang="0">
                      <a:pos x="162" y="471"/>
                    </a:cxn>
                    <a:cxn ang="0">
                      <a:pos x="194" y="292"/>
                    </a:cxn>
                    <a:cxn ang="0">
                      <a:pos x="194" y="245"/>
                    </a:cxn>
                    <a:cxn ang="0">
                      <a:pos x="238" y="179"/>
                    </a:cxn>
                    <a:cxn ang="0">
                      <a:pos x="290" y="161"/>
                    </a:cxn>
                    <a:cxn ang="0">
                      <a:pos x="383" y="161"/>
                    </a:cxn>
                  </a:cxnLst>
                  <a:rect l="0" t="0" r="r" b="b"/>
                  <a:pathLst>
                    <a:path w="861" h="1103">
                      <a:moveTo>
                        <a:pt x="383" y="161"/>
                      </a:moveTo>
                      <a:lnTo>
                        <a:pt x="541" y="149"/>
                      </a:lnTo>
                      <a:lnTo>
                        <a:pt x="635" y="126"/>
                      </a:lnTo>
                      <a:lnTo>
                        <a:pt x="665" y="84"/>
                      </a:lnTo>
                      <a:lnTo>
                        <a:pt x="665" y="49"/>
                      </a:lnTo>
                      <a:lnTo>
                        <a:pt x="692" y="19"/>
                      </a:lnTo>
                      <a:lnTo>
                        <a:pt x="779" y="0"/>
                      </a:lnTo>
                      <a:lnTo>
                        <a:pt x="861" y="5"/>
                      </a:lnTo>
                      <a:lnTo>
                        <a:pt x="760" y="858"/>
                      </a:lnTo>
                      <a:lnTo>
                        <a:pt x="692" y="937"/>
                      </a:lnTo>
                      <a:lnTo>
                        <a:pt x="604" y="1014"/>
                      </a:lnTo>
                      <a:lnTo>
                        <a:pt x="479" y="1073"/>
                      </a:lnTo>
                      <a:lnTo>
                        <a:pt x="333" y="1091"/>
                      </a:lnTo>
                      <a:lnTo>
                        <a:pt x="139" y="1103"/>
                      </a:lnTo>
                      <a:lnTo>
                        <a:pt x="25" y="1086"/>
                      </a:lnTo>
                      <a:lnTo>
                        <a:pt x="0" y="1024"/>
                      </a:lnTo>
                      <a:lnTo>
                        <a:pt x="13" y="947"/>
                      </a:lnTo>
                      <a:lnTo>
                        <a:pt x="95" y="709"/>
                      </a:lnTo>
                      <a:lnTo>
                        <a:pt x="162" y="471"/>
                      </a:lnTo>
                      <a:lnTo>
                        <a:pt x="194" y="292"/>
                      </a:lnTo>
                      <a:lnTo>
                        <a:pt x="194" y="245"/>
                      </a:lnTo>
                      <a:lnTo>
                        <a:pt x="238" y="179"/>
                      </a:lnTo>
                      <a:lnTo>
                        <a:pt x="290" y="161"/>
                      </a:lnTo>
                      <a:lnTo>
                        <a:pt x="383" y="161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20" name="Freeform 284"/>
                <p:cNvSpPr>
                  <a:spLocks/>
                </p:cNvSpPr>
                <p:nvPr/>
              </p:nvSpPr>
              <p:spPr bwMode="auto">
                <a:xfrm>
                  <a:off x="3362" y="7019"/>
                  <a:ext cx="371" cy="507"/>
                </a:xfrm>
                <a:custGeom>
                  <a:avLst/>
                  <a:gdLst/>
                  <a:ahLst/>
                  <a:cxnLst>
                    <a:cxn ang="0">
                      <a:pos x="257" y="203"/>
                    </a:cxn>
                    <a:cxn ang="0">
                      <a:pos x="396" y="196"/>
                    </a:cxn>
                    <a:cxn ang="0">
                      <a:pos x="541" y="172"/>
                    </a:cxn>
                    <a:cxn ang="0">
                      <a:pos x="627" y="132"/>
                    </a:cxn>
                    <a:cxn ang="0">
                      <a:pos x="678" y="95"/>
                    </a:cxn>
                    <a:cxn ang="0">
                      <a:pos x="742" y="0"/>
                    </a:cxn>
                    <a:cxn ang="0">
                      <a:pos x="648" y="780"/>
                    </a:cxn>
                    <a:cxn ang="0">
                      <a:pos x="585" y="853"/>
                    </a:cxn>
                    <a:cxn ang="0">
                      <a:pos x="515" y="918"/>
                    </a:cxn>
                    <a:cxn ang="0">
                      <a:pos x="427" y="965"/>
                    </a:cxn>
                    <a:cxn ang="0">
                      <a:pos x="352" y="990"/>
                    </a:cxn>
                    <a:cxn ang="0">
                      <a:pos x="257" y="1002"/>
                    </a:cxn>
                    <a:cxn ang="0">
                      <a:pos x="169" y="1014"/>
                    </a:cxn>
                    <a:cxn ang="0">
                      <a:pos x="69" y="1014"/>
                    </a:cxn>
                    <a:cxn ang="0">
                      <a:pos x="24" y="1002"/>
                    </a:cxn>
                    <a:cxn ang="0">
                      <a:pos x="0" y="965"/>
                    </a:cxn>
                    <a:cxn ang="0">
                      <a:pos x="11" y="907"/>
                    </a:cxn>
                    <a:cxn ang="0">
                      <a:pos x="76" y="769"/>
                    </a:cxn>
                    <a:cxn ang="0">
                      <a:pos x="183" y="305"/>
                    </a:cxn>
                    <a:cxn ang="0">
                      <a:pos x="202" y="238"/>
                    </a:cxn>
                    <a:cxn ang="0">
                      <a:pos x="257" y="203"/>
                    </a:cxn>
                  </a:cxnLst>
                  <a:rect l="0" t="0" r="r" b="b"/>
                  <a:pathLst>
                    <a:path w="742" h="1014">
                      <a:moveTo>
                        <a:pt x="257" y="203"/>
                      </a:moveTo>
                      <a:lnTo>
                        <a:pt x="396" y="196"/>
                      </a:lnTo>
                      <a:lnTo>
                        <a:pt x="541" y="172"/>
                      </a:lnTo>
                      <a:lnTo>
                        <a:pt x="627" y="132"/>
                      </a:lnTo>
                      <a:lnTo>
                        <a:pt x="678" y="95"/>
                      </a:lnTo>
                      <a:lnTo>
                        <a:pt x="742" y="0"/>
                      </a:lnTo>
                      <a:lnTo>
                        <a:pt x="648" y="780"/>
                      </a:lnTo>
                      <a:lnTo>
                        <a:pt x="585" y="853"/>
                      </a:lnTo>
                      <a:lnTo>
                        <a:pt x="515" y="918"/>
                      </a:lnTo>
                      <a:lnTo>
                        <a:pt x="427" y="965"/>
                      </a:lnTo>
                      <a:lnTo>
                        <a:pt x="352" y="990"/>
                      </a:lnTo>
                      <a:lnTo>
                        <a:pt x="257" y="1002"/>
                      </a:lnTo>
                      <a:lnTo>
                        <a:pt x="169" y="1014"/>
                      </a:lnTo>
                      <a:lnTo>
                        <a:pt x="69" y="1014"/>
                      </a:lnTo>
                      <a:lnTo>
                        <a:pt x="24" y="1002"/>
                      </a:lnTo>
                      <a:lnTo>
                        <a:pt x="0" y="965"/>
                      </a:lnTo>
                      <a:lnTo>
                        <a:pt x="11" y="907"/>
                      </a:lnTo>
                      <a:lnTo>
                        <a:pt x="76" y="769"/>
                      </a:lnTo>
                      <a:lnTo>
                        <a:pt x="183" y="305"/>
                      </a:lnTo>
                      <a:lnTo>
                        <a:pt x="202" y="238"/>
                      </a:lnTo>
                      <a:lnTo>
                        <a:pt x="257" y="203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17102" name="Group 285"/>
            <p:cNvGrpSpPr>
              <a:grpSpLocks/>
            </p:cNvGrpSpPr>
            <p:nvPr/>
          </p:nvGrpSpPr>
          <p:grpSpPr bwMode="auto">
            <a:xfrm>
              <a:off x="7398" y="10249"/>
              <a:ext cx="881" cy="1746"/>
              <a:chOff x="2631" y="6637"/>
              <a:chExt cx="881" cy="1746"/>
            </a:xfrm>
          </p:grpSpPr>
          <p:grpSp>
            <p:nvGrpSpPr>
              <p:cNvPr id="117103" name="Group 286"/>
              <p:cNvGrpSpPr>
                <a:grpSpLocks/>
              </p:cNvGrpSpPr>
              <p:nvPr/>
            </p:nvGrpSpPr>
            <p:grpSpPr bwMode="auto">
              <a:xfrm>
                <a:off x="2631" y="7965"/>
                <a:ext cx="235" cy="418"/>
                <a:chOff x="2631" y="7965"/>
                <a:chExt cx="235" cy="418"/>
              </a:xfrm>
            </p:grpSpPr>
            <p:grpSp>
              <p:nvGrpSpPr>
                <p:cNvPr id="117104" name="Group 287"/>
                <p:cNvGrpSpPr>
                  <a:grpSpLocks/>
                </p:cNvGrpSpPr>
                <p:nvPr/>
              </p:nvGrpSpPr>
              <p:grpSpPr bwMode="auto">
                <a:xfrm>
                  <a:off x="2644" y="7965"/>
                  <a:ext cx="222" cy="388"/>
                  <a:chOff x="2644" y="7965"/>
                  <a:chExt cx="222" cy="388"/>
                </a:xfrm>
              </p:grpSpPr>
              <p:sp>
                <p:nvSpPr>
                  <p:cNvPr id="117024" name="Freeform 288"/>
                  <p:cNvSpPr>
                    <a:spLocks/>
                  </p:cNvSpPr>
                  <p:nvPr/>
                </p:nvSpPr>
                <p:spPr bwMode="auto">
                  <a:xfrm>
                    <a:off x="2708" y="7965"/>
                    <a:ext cx="145" cy="366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36" y="142"/>
                      </a:cxn>
                      <a:cxn ang="0">
                        <a:pos x="71" y="256"/>
                      </a:cxn>
                      <a:cxn ang="0">
                        <a:pos x="108" y="370"/>
                      </a:cxn>
                      <a:cxn ang="0">
                        <a:pos x="130" y="438"/>
                      </a:cxn>
                      <a:cxn ang="0">
                        <a:pos x="134" y="489"/>
                      </a:cxn>
                      <a:cxn ang="0">
                        <a:pos x="135" y="535"/>
                      </a:cxn>
                      <a:cxn ang="0">
                        <a:pos x="77" y="594"/>
                      </a:cxn>
                      <a:cxn ang="0">
                        <a:pos x="0" y="671"/>
                      </a:cxn>
                      <a:cxn ang="0">
                        <a:pos x="74" y="732"/>
                      </a:cxn>
                      <a:cxn ang="0">
                        <a:pos x="167" y="682"/>
                      </a:cxn>
                      <a:cxn ang="0">
                        <a:pos x="249" y="633"/>
                      </a:cxn>
                      <a:cxn ang="0">
                        <a:pos x="290" y="601"/>
                      </a:cxn>
                      <a:cxn ang="0">
                        <a:pos x="290" y="538"/>
                      </a:cxn>
                      <a:cxn ang="0">
                        <a:pos x="261" y="494"/>
                      </a:cxn>
                      <a:cxn ang="0">
                        <a:pos x="241" y="438"/>
                      </a:cxn>
                      <a:cxn ang="0">
                        <a:pos x="236" y="354"/>
                      </a:cxn>
                      <a:cxn ang="0">
                        <a:pos x="233" y="274"/>
                      </a:cxn>
                      <a:cxn ang="0">
                        <a:pos x="244" y="184"/>
                      </a:cxn>
                      <a:cxn ang="0">
                        <a:pos x="252" y="130"/>
                      </a:cxn>
                      <a:cxn ang="0">
                        <a:pos x="252" y="18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290" h="732">
                        <a:moveTo>
                          <a:pt x="14" y="0"/>
                        </a:moveTo>
                        <a:lnTo>
                          <a:pt x="36" y="142"/>
                        </a:lnTo>
                        <a:lnTo>
                          <a:pt x="71" y="256"/>
                        </a:lnTo>
                        <a:lnTo>
                          <a:pt x="108" y="370"/>
                        </a:lnTo>
                        <a:lnTo>
                          <a:pt x="130" y="438"/>
                        </a:lnTo>
                        <a:lnTo>
                          <a:pt x="134" y="489"/>
                        </a:lnTo>
                        <a:lnTo>
                          <a:pt x="135" y="535"/>
                        </a:lnTo>
                        <a:lnTo>
                          <a:pt x="77" y="594"/>
                        </a:lnTo>
                        <a:lnTo>
                          <a:pt x="0" y="671"/>
                        </a:lnTo>
                        <a:lnTo>
                          <a:pt x="74" y="732"/>
                        </a:lnTo>
                        <a:lnTo>
                          <a:pt x="167" y="682"/>
                        </a:lnTo>
                        <a:lnTo>
                          <a:pt x="249" y="633"/>
                        </a:lnTo>
                        <a:lnTo>
                          <a:pt x="290" y="601"/>
                        </a:lnTo>
                        <a:lnTo>
                          <a:pt x="290" y="538"/>
                        </a:lnTo>
                        <a:lnTo>
                          <a:pt x="261" y="494"/>
                        </a:lnTo>
                        <a:lnTo>
                          <a:pt x="241" y="438"/>
                        </a:lnTo>
                        <a:lnTo>
                          <a:pt x="236" y="354"/>
                        </a:lnTo>
                        <a:lnTo>
                          <a:pt x="233" y="274"/>
                        </a:lnTo>
                        <a:lnTo>
                          <a:pt x="244" y="184"/>
                        </a:lnTo>
                        <a:lnTo>
                          <a:pt x="252" y="130"/>
                        </a:lnTo>
                        <a:lnTo>
                          <a:pt x="252" y="18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 w="2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25" name="Freeform 289"/>
                  <p:cNvSpPr>
                    <a:spLocks/>
                  </p:cNvSpPr>
                  <p:nvPr/>
                </p:nvSpPr>
                <p:spPr bwMode="auto">
                  <a:xfrm>
                    <a:off x="2644" y="8224"/>
                    <a:ext cx="222" cy="129"/>
                  </a:xfrm>
                  <a:custGeom>
                    <a:avLst/>
                    <a:gdLst/>
                    <a:ahLst/>
                    <a:cxnLst>
                      <a:cxn ang="0">
                        <a:pos x="126" y="150"/>
                      </a:cxn>
                      <a:cxn ang="0">
                        <a:pos x="173" y="177"/>
                      </a:cxn>
                      <a:cxn ang="0">
                        <a:pos x="241" y="166"/>
                      </a:cxn>
                      <a:cxn ang="0">
                        <a:pos x="321" y="121"/>
                      </a:cxn>
                      <a:cxn ang="0">
                        <a:pos x="372" y="73"/>
                      </a:cxn>
                      <a:cxn ang="0">
                        <a:pos x="408" y="0"/>
                      </a:cxn>
                      <a:cxn ang="0">
                        <a:pos x="421" y="21"/>
                      </a:cxn>
                      <a:cxn ang="0">
                        <a:pos x="444" y="80"/>
                      </a:cxn>
                      <a:cxn ang="0">
                        <a:pos x="435" y="110"/>
                      </a:cxn>
                      <a:cxn ang="0">
                        <a:pos x="370" y="143"/>
                      </a:cxn>
                      <a:cxn ang="0">
                        <a:pos x="296" y="175"/>
                      </a:cxn>
                      <a:cxn ang="0">
                        <a:pos x="213" y="243"/>
                      </a:cxn>
                      <a:cxn ang="0">
                        <a:pos x="126" y="259"/>
                      </a:cxn>
                      <a:cxn ang="0">
                        <a:pos x="68" y="257"/>
                      </a:cxn>
                      <a:cxn ang="0">
                        <a:pos x="31" y="250"/>
                      </a:cxn>
                      <a:cxn ang="0">
                        <a:pos x="0" y="229"/>
                      </a:cxn>
                      <a:cxn ang="0">
                        <a:pos x="12" y="205"/>
                      </a:cxn>
                      <a:cxn ang="0">
                        <a:pos x="27" y="189"/>
                      </a:cxn>
                      <a:cxn ang="0">
                        <a:pos x="126" y="150"/>
                      </a:cxn>
                    </a:cxnLst>
                    <a:rect l="0" t="0" r="r" b="b"/>
                    <a:pathLst>
                      <a:path w="444" h="259">
                        <a:moveTo>
                          <a:pt x="126" y="150"/>
                        </a:moveTo>
                        <a:lnTo>
                          <a:pt x="173" y="177"/>
                        </a:lnTo>
                        <a:lnTo>
                          <a:pt x="241" y="166"/>
                        </a:lnTo>
                        <a:lnTo>
                          <a:pt x="321" y="121"/>
                        </a:lnTo>
                        <a:lnTo>
                          <a:pt x="372" y="73"/>
                        </a:lnTo>
                        <a:lnTo>
                          <a:pt x="408" y="0"/>
                        </a:lnTo>
                        <a:lnTo>
                          <a:pt x="421" y="21"/>
                        </a:lnTo>
                        <a:lnTo>
                          <a:pt x="444" y="80"/>
                        </a:lnTo>
                        <a:lnTo>
                          <a:pt x="435" y="110"/>
                        </a:lnTo>
                        <a:lnTo>
                          <a:pt x="370" y="143"/>
                        </a:lnTo>
                        <a:lnTo>
                          <a:pt x="296" y="175"/>
                        </a:lnTo>
                        <a:lnTo>
                          <a:pt x="213" y="243"/>
                        </a:lnTo>
                        <a:lnTo>
                          <a:pt x="126" y="259"/>
                        </a:lnTo>
                        <a:lnTo>
                          <a:pt x="68" y="257"/>
                        </a:lnTo>
                        <a:lnTo>
                          <a:pt x="31" y="250"/>
                        </a:lnTo>
                        <a:lnTo>
                          <a:pt x="0" y="229"/>
                        </a:lnTo>
                        <a:lnTo>
                          <a:pt x="12" y="205"/>
                        </a:lnTo>
                        <a:lnTo>
                          <a:pt x="27" y="189"/>
                        </a:lnTo>
                        <a:lnTo>
                          <a:pt x="126" y="150"/>
                        </a:lnTo>
                        <a:close/>
                      </a:path>
                    </a:pathLst>
                  </a:cu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2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26" name="Freeform 290"/>
                  <p:cNvSpPr>
                    <a:spLocks/>
                  </p:cNvSpPr>
                  <p:nvPr/>
                </p:nvSpPr>
                <p:spPr bwMode="auto">
                  <a:xfrm>
                    <a:off x="2830" y="8280"/>
                    <a:ext cx="31" cy="49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8" y="96"/>
                      </a:cxn>
                      <a:cxn ang="0">
                        <a:pos x="39" y="98"/>
                      </a:cxn>
                      <a:cxn ang="0">
                        <a:pos x="61" y="0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1" h="98">
                        <a:moveTo>
                          <a:pt x="0" y="31"/>
                        </a:moveTo>
                        <a:lnTo>
                          <a:pt x="8" y="96"/>
                        </a:lnTo>
                        <a:lnTo>
                          <a:pt x="39" y="98"/>
                        </a:lnTo>
                        <a:lnTo>
                          <a:pt x="61" y="0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2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7105" name="Group 291"/>
                <p:cNvGrpSpPr>
                  <a:grpSpLocks/>
                </p:cNvGrpSpPr>
                <p:nvPr/>
              </p:nvGrpSpPr>
              <p:grpSpPr bwMode="auto">
                <a:xfrm>
                  <a:off x="2631" y="7995"/>
                  <a:ext cx="222" cy="388"/>
                  <a:chOff x="2631" y="7995"/>
                  <a:chExt cx="222" cy="388"/>
                </a:xfrm>
              </p:grpSpPr>
              <p:sp>
                <p:nvSpPr>
                  <p:cNvPr id="117028" name="Freeform 292"/>
                  <p:cNvSpPr>
                    <a:spLocks/>
                  </p:cNvSpPr>
                  <p:nvPr/>
                </p:nvSpPr>
                <p:spPr bwMode="auto">
                  <a:xfrm>
                    <a:off x="2694" y="7995"/>
                    <a:ext cx="145" cy="365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36" y="142"/>
                      </a:cxn>
                      <a:cxn ang="0">
                        <a:pos x="71" y="256"/>
                      </a:cxn>
                      <a:cxn ang="0">
                        <a:pos x="109" y="369"/>
                      </a:cxn>
                      <a:cxn ang="0">
                        <a:pos x="131" y="436"/>
                      </a:cxn>
                      <a:cxn ang="0">
                        <a:pos x="135" y="487"/>
                      </a:cxn>
                      <a:cxn ang="0">
                        <a:pos x="135" y="532"/>
                      </a:cxn>
                      <a:cxn ang="0">
                        <a:pos x="79" y="592"/>
                      </a:cxn>
                      <a:cxn ang="0">
                        <a:pos x="0" y="669"/>
                      </a:cxn>
                      <a:cxn ang="0">
                        <a:pos x="74" y="730"/>
                      </a:cxn>
                      <a:cxn ang="0">
                        <a:pos x="167" y="679"/>
                      </a:cxn>
                      <a:cxn ang="0">
                        <a:pos x="249" y="632"/>
                      </a:cxn>
                      <a:cxn ang="0">
                        <a:pos x="290" y="601"/>
                      </a:cxn>
                      <a:cxn ang="0">
                        <a:pos x="290" y="538"/>
                      </a:cxn>
                      <a:cxn ang="0">
                        <a:pos x="263" y="494"/>
                      </a:cxn>
                      <a:cxn ang="0">
                        <a:pos x="241" y="436"/>
                      </a:cxn>
                      <a:cxn ang="0">
                        <a:pos x="238" y="354"/>
                      </a:cxn>
                      <a:cxn ang="0">
                        <a:pos x="233" y="273"/>
                      </a:cxn>
                      <a:cxn ang="0">
                        <a:pos x="244" y="184"/>
                      </a:cxn>
                      <a:cxn ang="0">
                        <a:pos x="252" y="128"/>
                      </a:cxn>
                      <a:cxn ang="0">
                        <a:pos x="252" y="16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290" h="730">
                        <a:moveTo>
                          <a:pt x="14" y="0"/>
                        </a:moveTo>
                        <a:lnTo>
                          <a:pt x="36" y="142"/>
                        </a:lnTo>
                        <a:lnTo>
                          <a:pt x="71" y="256"/>
                        </a:lnTo>
                        <a:lnTo>
                          <a:pt x="109" y="369"/>
                        </a:lnTo>
                        <a:lnTo>
                          <a:pt x="131" y="436"/>
                        </a:lnTo>
                        <a:lnTo>
                          <a:pt x="135" y="487"/>
                        </a:lnTo>
                        <a:lnTo>
                          <a:pt x="135" y="532"/>
                        </a:lnTo>
                        <a:lnTo>
                          <a:pt x="79" y="592"/>
                        </a:lnTo>
                        <a:lnTo>
                          <a:pt x="0" y="669"/>
                        </a:lnTo>
                        <a:lnTo>
                          <a:pt x="74" y="730"/>
                        </a:lnTo>
                        <a:lnTo>
                          <a:pt x="167" y="679"/>
                        </a:lnTo>
                        <a:lnTo>
                          <a:pt x="249" y="632"/>
                        </a:lnTo>
                        <a:lnTo>
                          <a:pt x="290" y="601"/>
                        </a:lnTo>
                        <a:lnTo>
                          <a:pt x="290" y="538"/>
                        </a:lnTo>
                        <a:lnTo>
                          <a:pt x="263" y="494"/>
                        </a:lnTo>
                        <a:lnTo>
                          <a:pt x="241" y="436"/>
                        </a:lnTo>
                        <a:lnTo>
                          <a:pt x="238" y="354"/>
                        </a:lnTo>
                        <a:lnTo>
                          <a:pt x="233" y="273"/>
                        </a:lnTo>
                        <a:lnTo>
                          <a:pt x="244" y="184"/>
                        </a:lnTo>
                        <a:lnTo>
                          <a:pt x="252" y="128"/>
                        </a:lnTo>
                        <a:lnTo>
                          <a:pt x="252" y="16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 w="2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29" name="Freeform 293"/>
                  <p:cNvSpPr>
                    <a:spLocks/>
                  </p:cNvSpPr>
                  <p:nvPr/>
                </p:nvSpPr>
                <p:spPr bwMode="auto">
                  <a:xfrm>
                    <a:off x="2631" y="8254"/>
                    <a:ext cx="222" cy="129"/>
                  </a:xfrm>
                  <a:custGeom>
                    <a:avLst/>
                    <a:gdLst/>
                    <a:ahLst/>
                    <a:cxnLst>
                      <a:cxn ang="0">
                        <a:pos x="124" y="149"/>
                      </a:cxn>
                      <a:cxn ang="0">
                        <a:pos x="171" y="177"/>
                      </a:cxn>
                      <a:cxn ang="0">
                        <a:pos x="239" y="167"/>
                      </a:cxn>
                      <a:cxn ang="0">
                        <a:pos x="320" y="119"/>
                      </a:cxn>
                      <a:cxn ang="0">
                        <a:pos x="370" y="74"/>
                      </a:cxn>
                      <a:cxn ang="0">
                        <a:pos x="406" y="0"/>
                      </a:cxn>
                      <a:cxn ang="0">
                        <a:pos x="421" y="21"/>
                      </a:cxn>
                      <a:cxn ang="0">
                        <a:pos x="443" y="81"/>
                      </a:cxn>
                      <a:cxn ang="0">
                        <a:pos x="433" y="109"/>
                      </a:cxn>
                      <a:cxn ang="0">
                        <a:pos x="369" y="144"/>
                      </a:cxn>
                      <a:cxn ang="0">
                        <a:pos x="294" y="175"/>
                      </a:cxn>
                      <a:cxn ang="0">
                        <a:pos x="211" y="242"/>
                      </a:cxn>
                      <a:cxn ang="0">
                        <a:pos x="124" y="259"/>
                      </a:cxn>
                      <a:cxn ang="0">
                        <a:pos x="66" y="258"/>
                      </a:cxn>
                      <a:cxn ang="0">
                        <a:pos x="30" y="251"/>
                      </a:cxn>
                      <a:cxn ang="0">
                        <a:pos x="0" y="230"/>
                      </a:cxn>
                      <a:cxn ang="0">
                        <a:pos x="11" y="205"/>
                      </a:cxn>
                      <a:cxn ang="0">
                        <a:pos x="25" y="189"/>
                      </a:cxn>
                      <a:cxn ang="0">
                        <a:pos x="124" y="149"/>
                      </a:cxn>
                    </a:cxnLst>
                    <a:rect l="0" t="0" r="r" b="b"/>
                    <a:pathLst>
                      <a:path w="443" h="259">
                        <a:moveTo>
                          <a:pt x="124" y="149"/>
                        </a:moveTo>
                        <a:lnTo>
                          <a:pt x="171" y="177"/>
                        </a:lnTo>
                        <a:lnTo>
                          <a:pt x="239" y="167"/>
                        </a:lnTo>
                        <a:lnTo>
                          <a:pt x="320" y="119"/>
                        </a:lnTo>
                        <a:lnTo>
                          <a:pt x="370" y="74"/>
                        </a:lnTo>
                        <a:lnTo>
                          <a:pt x="406" y="0"/>
                        </a:lnTo>
                        <a:lnTo>
                          <a:pt x="421" y="21"/>
                        </a:lnTo>
                        <a:lnTo>
                          <a:pt x="443" y="81"/>
                        </a:lnTo>
                        <a:lnTo>
                          <a:pt x="433" y="109"/>
                        </a:lnTo>
                        <a:lnTo>
                          <a:pt x="369" y="144"/>
                        </a:lnTo>
                        <a:lnTo>
                          <a:pt x="294" y="175"/>
                        </a:lnTo>
                        <a:lnTo>
                          <a:pt x="211" y="242"/>
                        </a:lnTo>
                        <a:lnTo>
                          <a:pt x="124" y="259"/>
                        </a:lnTo>
                        <a:lnTo>
                          <a:pt x="66" y="258"/>
                        </a:lnTo>
                        <a:lnTo>
                          <a:pt x="30" y="251"/>
                        </a:lnTo>
                        <a:lnTo>
                          <a:pt x="0" y="230"/>
                        </a:lnTo>
                        <a:lnTo>
                          <a:pt x="11" y="205"/>
                        </a:lnTo>
                        <a:lnTo>
                          <a:pt x="25" y="189"/>
                        </a:lnTo>
                        <a:lnTo>
                          <a:pt x="124" y="149"/>
                        </a:lnTo>
                        <a:close/>
                      </a:path>
                    </a:pathLst>
                  </a:cu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2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30" name="Freeform 294"/>
                  <p:cNvSpPr>
                    <a:spLocks/>
                  </p:cNvSpPr>
                  <p:nvPr/>
                </p:nvSpPr>
                <p:spPr bwMode="auto">
                  <a:xfrm>
                    <a:off x="2817" y="8310"/>
                    <a:ext cx="30" cy="49"/>
                  </a:xfrm>
                  <a:custGeom>
                    <a:avLst/>
                    <a:gdLst/>
                    <a:ahLst/>
                    <a:cxnLst>
                      <a:cxn ang="0">
                        <a:pos x="0" y="32"/>
                      </a:cxn>
                      <a:cxn ang="0">
                        <a:pos x="8" y="97"/>
                      </a:cxn>
                      <a:cxn ang="0">
                        <a:pos x="41" y="98"/>
                      </a:cxn>
                      <a:cxn ang="0">
                        <a:pos x="62" y="0"/>
                      </a:cxn>
                      <a:cxn ang="0">
                        <a:pos x="0" y="32"/>
                      </a:cxn>
                    </a:cxnLst>
                    <a:rect l="0" t="0" r="r" b="b"/>
                    <a:pathLst>
                      <a:path w="62" h="98">
                        <a:moveTo>
                          <a:pt x="0" y="32"/>
                        </a:moveTo>
                        <a:lnTo>
                          <a:pt x="8" y="97"/>
                        </a:lnTo>
                        <a:lnTo>
                          <a:pt x="41" y="98"/>
                        </a:lnTo>
                        <a:lnTo>
                          <a:pt x="62" y="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2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7106" name="Group 295"/>
              <p:cNvGrpSpPr>
                <a:grpSpLocks/>
              </p:cNvGrpSpPr>
              <p:nvPr/>
            </p:nvGrpSpPr>
            <p:grpSpPr bwMode="auto">
              <a:xfrm>
                <a:off x="2957" y="7933"/>
                <a:ext cx="374" cy="449"/>
                <a:chOff x="2957" y="7933"/>
                <a:chExt cx="374" cy="449"/>
              </a:xfrm>
            </p:grpSpPr>
            <p:sp>
              <p:nvSpPr>
                <p:cNvPr id="117032" name="Oval 296"/>
                <p:cNvSpPr>
                  <a:spLocks noChangeArrowheads="1"/>
                </p:cNvSpPr>
                <p:nvPr/>
              </p:nvSpPr>
              <p:spPr bwMode="auto">
                <a:xfrm>
                  <a:off x="2957" y="8177"/>
                  <a:ext cx="374" cy="205"/>
                </a:xfrm>
                <a:prstGeom prst="ellipse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33" name="Rectangle 297"/>
                <p:cNvSpPr>
                  <a:spLocks noChangeArrowheads="1"/>
                </p:cNvSpPr>
                <p:nvPr/>
              </p:nvSpPr>
              <p:spPr bwMode="auto">
                <a:xfrm>
                  <a:off x="3101" y="7933"/>
                  <a:ext cx="94" cy="289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7107" name="Group 298"/>
              <p:cNvGrpSpPr>
                <a:grpSpLocks/>
              </p:cNvGrpSpPr>
              <p:nvPr/>
            </p:nvGrpSpPr>
            <p:grpSpPr bwMode="auto">
              <a:xfrm>
                <a:off x="2844" y="7735"/>
                <a:ext cx="578" cy="224"/>
                <a:chOff x="2844" y="7735"/>
                <a:chExt cx="578" cy="224"/>
              </a:xfrm>
            </p:grpSpPr>
            <p:sp>
              <p:nvSpPr>
                <p:cNvPr id="117035" name="Freeform 299"/>
                <p:cNvSpPr>
                  <a:spLocks/>
                </p:cNvSpPr>
                <p:nvPr/>
              </p:nvSpPr>
              <p:spPr bwMode="auto">
                <a:xfrm>
                  <a:off x="2844" y="7735"/>
                  <a:ext cx="578" cy="224"/>
                </a:xfrm>
                <a:custGeom>
                  <a:avLst/>
                  <a:gdLst/>
                  <a:ahLst/>
                  <a:cxnLst>
                    <a:cxn ang="0">
                      <a:pos x="0" y="233"/>
                    </a:cxn>
                    <a:cxn ang="0">
                      <a:pos x="7" y="373"/>
                    </a:cxn>
                    <a:cxn ang="0">
                      <a:pos x="388" y="448"/>
                    </a:cxn>
                    <a:cxn ang="0">
                      <a:pos x="807" y="448"/>
                    </a:cxn>
                    <a:cxn ang="0">
                      <a:pos x="1137" y="334"/>
                    </a:cxn>
                    <a:cxn ang="0">
                      <a:pos x="1156" y="12"/>
                    </a:cxn>
                    <a:cxn ang="0">
                      <a:pos x="505" y="0"/>
                    </a:cxn>
                    <a:cxn ang="0">
                      <a:pos x="0" y="233"/>
                    </a:cxn>
                  </a:cxnLst>
                  <a:rect l="0" t="0" r="r" b="b"/>
                  <a:pathLst>
                    <a:path w="1156" h="448">
                      <a:moveTo>
                        <a:pt x="0" y="233"/>
                      </a:moveTo>
                      <a:lnTo>
                        <a:pt x="7" y="373"/>
                      </a:lnTo>
                      <a:lnTo>
                        <a:pt x="388" y="448"/>
                      </a:lnTo>
                      <a:lnTo>
                        <a:pt x="807" y="448"/>
                      </a:lnTo>
                      <a:lnTo>
                        <a:pt x="1137" y="334"/>
                      </a:lnTo>
                      <a:lnTo>
                        <a:pt x="1156" y="12"/>
                      </a:lnTo>
                      <a:lnTo>
                        <a:pt x="505" y="0"/>
                      </a:lnTo>
                      <a:lnTo>
                        <a:pt x="0" y="233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36" name="Freeform 300"/>
                <p:cNvSpPr>
                  <a:spLocks/>
                </p:cNvSpPr>
                <p:nvPr/>
              </p:nvSpPr>
              <p:spPr bwMode="auto">
                <a:xfrm>
                  <a:off x="2858" y="7820"/>
                  <a:ext cx="551" cy="130"/>
                </a:xfrm>
                <a:custGeom>
                  <a:avLst/>
                  <a:gdLst/>
                  <a:ahLst/>
                  <a:cxnLst>
                    <a:cxn ang="0">
                      <a:pos x="0" y="89"/>
                    </a:cxn>
                    <a:cxn ang="0">
                      <a:pos x="5" y="189"/>
                    </a:cxn>
                    <a:cxn ang="0">
                      <a:pos x="348" y="259"/>
                    </a:cxn>
                    <a:cxn ang="0">
                      <a:pos x="795" y="259"/>
                    </a:cxn>
                    <a:cxn ang="0">
                      <a:pos x="1104" y="140"/>
                    </a:cxn>
                    <a:cxn ang="0">
                      <a:pos x="1104" y="0"/>
                    </a:cxn>
                    <a:cxn ang="0">
                      <a:pos x="807" y="140"/>
                    </a:cxn>
                    <a:cxn ang="0">
                      <a:pos x="355" y="145"/>
                    </a:cxn>
                    <a:cxn ang="0">
                      <a:pos x="0" y="89"/>
                    </a:cxn>
                  </a:cxnLst>
                  <a:rect l="0" t="0" r="r" b="b"/>
                  <a:pathLst>
                    <a:path w="1104" h="259">
                      <a:moveTo>
                        <a:pt x="0" y="89"/>
                      </a:moveTo>
                      <a:lnTo>
                        <a:pt x="5" y="189"/>
                      </a:lnTo>
                      <a:lnTo>
                        <a:pt x="348" y="259"/>
                      </a:lnTo>
                      <a:lnTo>
                        <a:pt x="795" y="259"/>
                      </a:lnTo>
                      <a:lnTo>
                        <a:pt x="1104" y="140"/>
                      </a:lnTo>
                      <a:lnTo>
                        <a:pt x="1104" y="0"/>
                      </a:lnTo>
                      <a:lnTo>
                        <a:pt x="807" y="140"/>
                      </a:lnTo>
                      <a:lnTo>
                        <a:pt x="355" y="145"/>
                      </a:lnTo>
                      <a:lnTo>
                        <a:pt x="0" y="89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7108" name="Group 301"/>
              <p:cNvGrpSpPr>
                <a:grpSpLocks/>
              </p:cNvGrpSpPr>
              <p:nvPr/>
            </p:nvGrpSpPr>
            <p:grpSpPr bwMode="auto">
              <a:xfrm>
                <a:off x="3033" y="6637"/>
                <a:ext cx="282" cy="359"/>
                <a:chOff x="3033" y="6637"/>
                <a:chExt cx="282" cy="359"/>
              </a:xfrm>
            </p:grpSpPr>
            <p:grpSp>
              <p:nvGrpSpPr>
                <p:cNvPr id="117109" name="Group 302"/>
                <p:cNvGrpSpPr>
                  <a:grpSpLocks/>
                </p:cNvGrpSpPr>
                <p:nvPr/>
              </p:nvGrpSpPr>
              <p:grpSpPr bwMode="auto">
                <a:xfrm>
                  <a:off x="3033" y="6659"/>
                  <a:ext cx="253" cy="337"/>
                  <a:chOff x="3033" y="6659"/>
                  <a:chExt cx="253" cy="337"/>
                </a:xfrm>
              </p:grpSpPr>
              <p:sp>
                <p:nvSpPr>
                  <p:cNvPr id="117039" name="Freeform 303"/>
                  <p:cNvSpPr>
                    <a:spLocks/>
                  </p:cNvSpPr>
                  <p:nvPr/>
                </p:nvSpPr>
                <p:spPr bwMode="auto">
                  <a:xfrm>
                    <a:off x="3033" y="6659"/>
                    <a:ext cx="253" cy="337"/>
                  </a:xfrm>
                  <a:custGeom>
                    <a:avLst/>
                    <a:gdLst/>
                    <a:ahLst/>
                    <a:cxnLst>
                      <a:cxn ang="0">
                        <a:pos x="153" y="21"/>
                      </a:cxn>
                      <a:cxn ang="0">
                        <a:pos x="88" y="47"/>
                      </a:cxn>
                      <a:cxn ang="0">
                        <a:pos x="64" y="101"/>
                      </a:cxn>
                      <a:cxn ang="0">
                        <a:pos x="44" y="178"/>
                      </a:cxn>
                      <a:cxn ang="0">
                        <a:pos x="41" y="210"/>
                      </a:cxn>
                      <a:cxn ang="0">
                        <a:pos x="44" y="240"/>
                      </a:cxn>
                      <a:cxn ang="0">
                        <a:pos x="53" y="261"/>
                      </a:cxn>
                      <a:cxn ang="0">
                        <a:pos x="39" y="303"/>
                      </a:cxn>
                      <a:cxn ang="0">
                        <a:pos x="22" y="341"/>
                      </a:cxn>
                      <a:cxn ang="0">
                        <a:pos x="14" y="355"/>
                      </a:cxn>
                      <a:cxn ang="0">
                        <a:pos x="6" y="364"/>
                      </a:cxn>
                      <a:cxn ang="0">
                        <a:pos x="1" y="373"/>
                      </a:cxn>
                      <a:cxn ang="0">
                        <a:pos x="0" y="385"/>
                      </a:cxn>
                      <a:cxn ang="0">
                        <a:pos x="3" y="397"/>
                      </a:cxn>
                      <a:cxn ang="0">
                        <a:pos x="9" y="401"/>
                      </a:cxn>
                      <a:cxn ang="0">
                        <a:pos x="30" y="408"/>
                      </a:cxn>
                      <a:cxn ang="0">
                        <a:pos x="37" y="413"/>
                      </a:cxn>
                      <a:cxn ang="0">
                        <a:pos x="41" y="427"/>
                      </a:cxn>
                      <a:cxn ang="0">
                        <a:pos x="39" y="444"/>
                      </a:cxn>
                      <a:cxn ang="0">
                        <a:pos x="31" y="469"/>
                      </a:cxn>
                      <a:cxn ang="0">
                        <a:pos x="34" y="481"/>
                      </a:cxn>
                      <a:cxn ang="0">
                        <a:pos x="44" y="492"/>
                      </a:cxn>
                      <a:cxn ang="0">
                        <a:pos x="41" y="500"/>
                      </a:cxn>
                      <a:cxn ang="0">
                        <a:pos x="39" y="509"/>
                      </a:cxn>
                      <a:cxn ang="0">
                        <a:pos x="44" y="518"/>
                      </a:cxn>
                      <a:cxn ang="0">
                        <a:pos x="53" y="525"/>
                      </a:cxn>
                      <a:cxn ang="0">
                        <a:pos x="58" y="535"/>
                      </a:cxn>
                      <a:cxn ang="0">
                        <a:pos x="58" y="556"/>
                      </a:cxn>
                      <a:cxn ang="0">
                        <a:pos x="63" y="569"/>
                      </a:cxn>
                      <a:cxn ang="0">
                        <a:pos x="71" y="581"/>
                      </a:cxn>
                      <a:cxn ang="0">
                        <a:pos x="82" y="588"/>
                      </a:cxn>
                      <a:cxn ang="0">
                        <a:pos x="94" y="593"/>
                      </a:cxn>
                      <a:cxn ang="0">
                        <a:pos x="110" y="595"/>
                      </a:cxn>
                      <a:cxn ang="0">
                        <a:pos x="146" y="593"/>
                      </a:cxn>
                      <a:cxn ang="0">
                        <a:pos x="181" y="588"/>
                      </a:cxn>
                      <a:cxn ang="0">
                        <a:pos x="230" y="674"/>
                      </a:cxn>
                      <a:cxn ang="0">
                        <a:pos x="438" y="569"/>
                      </a:cxn>
                      <a:cxn ang="0">
                        <a:pos x="417" y="534"/>
                      </a:cxn>
                      <a:cxn ang="0">
                        <a:pos x="406" y="500"/>
                      </a:cxn>
                      <a:cxn ang="0">
                        <a:pos x="406" y="455"/>
                      </a:cxn>
                      <a:cxn ang="0">
                        <a:pos x="504" y="357"/>
                      </a:cxn>
                      <a:cxn ang="0">
                        <a:pos x="504" y="126"/>
                      </a:cxn>
                      <a:cxn ang="0">
                        <a:pos x="454" y="61"/>
                      </a:cxn>
                      <a:cxn ang="0">
                        <a:pos x="389" y="28"/>
                      </a:cxn>
                      <a:cxn ang="0">
                        <a:pos x="321" y="0"/>
                      </a:cxn>
                      <a:cxn ang="0">
                        <a:pos x="233" y="14"/>
                      </a:cxn>
                      <a:cxn ang="0">
                        <a:pos x="153" y="21"/>
                      </a:cxn>
                    </a:cxnLst>
                    <a:rect l="0" t="0" r="r" b="b"/>
                    <a:pathLst>
                      <a:path w="504" h="674">
                        <a:moveTo>
                          <a:pt x="153" y="21"/>
                        </a:moveTo>
                        <a:lnTo>
                          <a:pt x="88" y="47"/>
                        </a:lnTo>
                        <a:lnTo>
                          <a:pt x="64" y="101"/>
                        </a:lnTo>
                        <a:lnTo>
                          <a:pt x="44" y="178"/>
                        </a:lnTo>
                        <a:lnTo>
                          <a:pt x="41" y="210"/>
                        </a:lnTo>
                        <a:lnTo>
                          <a:pt x="44" y="240"/>
                        </a:lnTo>
                        <a:lnTo>
                          <a:pt x="53" y="261"/>
                        </a:lnTo>
                        <a:lnTo>
                          <a:pt x="39" y="303"/>
                        </a:lnTo>
                        <a:lnTo>
                          <a:pt x="22" y="341"/>
                        </a:lnTo>
                        <a:lnTo>
                          <a:pt x="14" y="355"/>
                        </a:lnTo>
                        <a:lnTo>
                          <a:pt x="6" y="364"/>
                        </a:lnTo>
                        <a:lnTo>
                          <a:pt x="1" y="373"/>
                        </a:lnTo>
                        <a:lnTo>
                          <a:pt x="0" y="385"/>
                        </a:lnTo>
                        <a:lnTo>
                          <a:pt x="3" y="397"/>
                        </a:lnTo>
                        <a:lnTo>
                          <a:pt x="9" y="401"/>
                        </a:lnTo>
                        <a:lnTo>
                          <a:pt x="30" y="408"/>
                        </a:lnTo>
                        <a:lnTo>
                          <a:pt x="37" y="413"/>
                        </a:lnTo>
                        <a:lnTo>
                          <a:pt x="41" y="427"/>
                        </a:lnTo>
                        <a:lnTo>
                          <a:pt x="39" y="444"/>
                        </a:lnTo>
                        <a:lnTo>
                          <a:pt x="31" y="469"/>
                        </a:lnTo>
                        <a:lnTo>
                          <a:pt x="34" y="481"/>
                        </a:lnTo>
                        <a:lnTo>
                          <a:pt x="44" y="492"/>
                        </a:lnTo>
                        <a:lnTo>
                          <a:pt x="41" y="500"/>
                        </a:lnTo>
                        <a:lnTo>
                          <a:pt x="39" y="509"/>
                        </a:lnTo>
                        <a:lnTo>
                          <a:pt x="44" y="518"/>
                        </a:lnTo>
                        <a:lnTo>
                          <a:pt x="53" y="525"/>
                        </a:lnTo>
                        <a:lnTo>
                          <a:pt x="58" y="535"/>
                        </a:lnTo>
                        <a:lnTo>
                          <a:pt x="58" y="556"/>
                        </a:lnTo>
                        <a:lnTo>
                          <a:pt x="63" y="569"/>
                        </a:lnTo>
                        <a:lnTo>
                          <a:pt x="71" y="581"/>
                        </a:lnTo>
                        <a:lnTo>
                          <a:pt x="82" y="588"/>
                        </a:lnTo>
                        <a:lnTo>
                          <a:pt x="94" y="593"/>
                        </a:lnTo>
                        <a:lnTo>
                          <a:pt x="110" y="595"/>
                        </a:lnTo>
                        <a:lnTo>
                          <a:pt x="146" y="593"/>
                        </a:lnTo>
                        <a:lnTo>
                          <a:pt x="181" y="588"/>
                        </a:lnTo>
                        <a:lnTo>
                          <a:pt x="230" y="674"/>
                        </a:lnTo>
                        <a:lnTo>
                          <a:pt x="438" y="569"/>
                        </a:lnTo>
                        <a:lnTo>
                          <a:pt x="417" y="534"/>
                        </a:lnTo>
                        <a:lnTo>
                          <a:pt x="406" y="500"/>
                        </a:lnTo>
                        <a:lnTo>
                          <a:pt x="406" y="455"/>
                        </a:lnTo>
                        <a:lnTo>
                          <a:pt x="504" y="357"/>
                        </a:lnTo>
                        <a:lnTo>
                          <a:pt x="504" y="126"/>
                        </a:lnTo>
                        <a:lnTo>
                          <a:pt x="454" y="61"/>
                        </a:lnTo>
                        <a:lnTo>
                          <a:pt x="389" y="28"/>
                        </a:lnTo>
                        <a:lnTo>
                          <a:pt x="321" y="0"/>
                        </a:lnTo>
                        <a:lnTo>
                          <a:pt x="233" y="14"/>
                        </a:lnTo>
                        <a:lnTo>
                          <a:pt x="153" y="21"/>
                        </a:lnTo>
                        <a:close/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 w="2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40" name="Freeform 304"/>
                  <p:cNvSpPr>
                    <a:spLocks/>
                  </p:cNvSpPr>
                  <p:nvPr/>
                </p:nvSpPr>
                <p:spPr bwMode="auto">
                  <a:xfrm>
                    <a:off x="3149" y="6871"/>
                    <a:ext cx="29" cy="54"/>
                  </a:xfrm>
                  <a:custGeom>
                    <a:avLst/>
                    <a:gdLst/>
                    <a:ahLst/>
                    <a:cxnLst>
                      <a:cxn ang="0">
                        <a:pos x="59" y="0"/>
                      </a:cxn>
                      <a:cxn ang="0">
                        <a:pos x="41" y="51"/>
                      </a:cxn>
                      <a:cxn ang="0">
                        <a:pos x="27" y="77"/>
                      </a:cxn>
                      <a:cxn ang="0">
                        <a:pos x="0" y="107"/>
                      </a:cxn>
                      <a:cxn ang="0">
                        <a:pos x="35" y="83"/>
                      </a:cxn>
                      <a:cxn ang="0">
                        <a:pos x="52" y="51"/>
                      </a:cxn>
                      <a:cxn ang="0">
                        <a:pos x="59" y="0"/>
                      </a:cxn>
                    </a:cxnLst>
                    <a:rect l="0" t="0" r="r" b="b"/>
                    <a:pathLst>
                      <a:path w="59" h="107">
                        <a:moveTo>
                          <a:pt x="59" y="0"/>
                        </a:moveTo>
                        <a:lnTo>
                          <a:pt x="41" y="51"/>
                        </a:lnTo>
                        <a:lnTo>
                          <a:pt x="27" y="77"/>
                        </a:lnTo>
                        <a:lnTo>
                          <a:pt x="0" y="107"/>
                        </a:lnTo>
                        <a:lnTo>
                          <a:pt x="35" y="83"/>
                        </a:lnTo>
                        <a:lnTo>
                          <a:pt x="52" y="51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7041" name="Freeform 305"/>
                <p:cNvSpPr>
                  <a:spLocks/>
                </p:cNvSpPr>
                <p:nvPr/>
              </p:nvSpPr>
              <p:spPr bwMode="auto">
                <a:xfrm>
                  <a:off x="3072" y="6793"/>
                  <a:ext cx="32" cy="22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11" y="5"/>
                    </a:cxn>
                    <a:cxn ang="0">
                      <a:pos x="0" y="10"/>
                    </a:cxn>
                    <a:cxn ang="0">
                      <a:pos x="14" y="8"/>
                    </a:cxn>
                    <a:cxn ang="0">
                      <a:pos x="19" y="22"/>
                    </a:cxn>
                    <a:cxn ang="0">
                      <a:pos x="12" y="29"/>
                    </a:cxn>
                    <a:cxn ang="0">
                      <a:pos x="17" y="29"/>
                    </a:cxn>
                    <a:cxn ang="0">
                      <a:pos x="14" y="43"/>
                    </a:cxn>
                    <a:cxn ang="0">
                      <a:pos x="22" y="28"/>
                    </a:cxn>
                    <a:cxn ang="0">
                      <a:pos x="35" y="28"/>
                    </a:cxn>
                    <a:cxn ang="0">
                      <a:pos x="46" y="22"/>
                    </a:cxn>
                    <a:cxn ang="0">
                      <a:pos x="64" y="21"/>
                    </a:cxn>
                    <a:cxn ang="0">
                      <a:pos x="46" y="7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64" h="43">
                      <a:moveTo>
                        <a:pt x="8" y="0"/>
                      </a:moveTo>
                      <a:lnTo>
                        <a:pt x="11" y="5"/>
                      </a:lnTo>
                      <a:lnTo>
                        <a:pt x="0" y="10"/>
                      </a:lnTo>
                      <a:lnTo>
                        <a:pt x="14" y="8"/>
                      </a:lnTo>
                      <a:lnTo>
                        <a:pt x="19" y="22"/>
                      </a:lnTo>
                      <a:lnTo>
                        <a:pt x="12" y="29"/>
                      </a:lnTo>
                      <a:lnTo>
                        <a:pt x="17" y="29"/>
                      </a:lnTo>
                      <a:lnTo>
                        <a:pt x="14" y="43"/>
                      </a:lnTo>
                      <a:lnTo>
                        <a:pt x="22" y="28"/>
                      </a:lnTo>
                      <a:lnTo>
                        <a:pt x="35" y="28"/>
                      </a:lnTo>
                      <a:lnTo>
                        <a:pt x="46" y="22"/>
                      </a:lnTo>
                      <a:lnTo>
                        <a:pt x="64" y="21"/>
                      </a:lnTo>
                      <a:lnTo>
                        <a:pt x="46" y="7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42" name="Freeform 306"/>
                <p:cNvSpPr>
                  <a:spLocks/>
                </p:cNvSpPr>
                <p:nvPr/>
              </p:nvSpPr>
              <p:spPr bwMode="auto">
                <a:xfrm>
                  <a:off x="3066" y="6769"/>
                  <a:ext cx="55" cy="15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3" y="28"/>
                    </a:cxn>
                    <a:cxn ang="0">
                      <a:pos x="16" y="29"/>
                    </a:cxn>
                    <a:cxn ang="0">
                      <a:pos x="33" y="22"/>
                    </a:cxn>
                    <a:cxn ang="0">
                      <a:pos x="55" y="15"/>
                    </a:cxn>
                    <a:cxn ang="0">
                      <a:pos x="93" y="14"/>
                    </a:cxn>
                    <a:cxn ang="0">
                      <a:pos x="109" y="17"/>
                    </a:cxn>
                    <a:cxn ang="0">
                      <a:pos x="82" y="7"/>
                    </a:cxn>
                    <a:cxn ang="0">
                      <a:pos x="61" y="3"/>
                    </a:cxn>
                    <a:cxn ang="0">
                      <a:pos x="64" y="0"/>
                    </a:cxn>
                    <a:cxn ang="0">
                      <a:pos x="46" y="5"/>
                    </a:cxn>
                    <a:cxn ang="0">
                      <a:pos x="47" y="1"/>
                    </a:cxn>
                    <a:cxn ang="0">
                      <a:pos x="33" y="8"/>
                    </a:cxn>
                    <a:cxn ang="0">
                      <a:pos x="17" y="8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09" h="29">
                      <a:moveTo>
                        <a:pt x="0" y="15"/>
                      </a:moveTo>
                      <a:lnTo>
                        <a:pt x="3" y="28"/>
                      </a:lnTo>
                      <a:lnTo>
                        <a:pt x="16" y="29"/>
                      </a:lnTo>
                      <a:lnTo>
                        <a:pt x="33" y="22"/>
                      </a:lnTo>
                      <a:lnTo>
                        <a:pt x="55" y="15"/>
                      </a:lnTo>
                      <a:lnTo>
                        <a:pt x="93" y="14"/>
                      </a:lnTo>
                      <a:lnTo>
                        <a:pt x="109" y="17"/>
                      </a:lnTo>
                      <a:lnTo>
                        <a:pt x="82" y="7"/>
                      </a:lnTo>
                      <a:lnTo>
                        <a:pt x="61" y="3"/>
                      </a:lnTo>
                      <a:lnTo>
                        <a:pt x="64" y="0"/>
                      </a:lnTo>
                      <a:lnTo>
                        <a:pt x="46" y="5"/>
                      </a:lnTo>
                      <a:lnTo>
                        <a:pt x="47" y="1"/>
                      </a:lnTo>
                      <a:lnTo>
                        <a:pt x="33" y="8"/>
                      </a:lnTo>
                      <a:lnTo>
                        <a:pt x="17" y="8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blipFill dpi="0" rotWithShape="0">
                  <a:blip r:embed="rId6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43" name="Freeform 307"/>
                <p:cNvSpPr>
                  <a:spLocks/>
                </p:cNvSpPr>
                <p:nvPr/>
              </p:nvSpPr>
              <p:spPr bwMode="auto">
                <a:xfrm>
                  <a:off x="3049" y="6892"/>
                  <a:ext cx="26" cy="23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0" y="4"/>
                    </a:cxn>
                    <a:cxn ang="0">
                      <a:pos x="16" y="0"/>
                    </a:cxn>
                    <a:cxn ang="0">
                      <a:pos x="22" y="7"/>
                    </a:cxn>
                    <a:cxn ang="0">
                      <a:pos x="30" y="13"/>
                    </a:cxn>
                    <a:cxn ang="0">
                      <a:pos x="40" y="18"/>
                    </a:cxn>
                    <a:cxn ang="0">
                      <a:pos x="46" y="20"/>
                    </a:cxn>
                    <a:cxn ang="0">
                      <a:pos x="47" y="14"/>
                    </a:cxn>
                    <a:cxn ang="0">
                      <a:pos x="51" y="27"/>
                    </a:cxn>
                    <a:cxn ang="0">
                      <a:pos x="52" y="35"/>
                    </a:cxn>
                    <a:cxn ang="0">
                      <a:pos x="52" y="42"/>
                    </a:cxn>
                    <a:cxn ang="0">
                      <a:pos x="49" y="46"/>
                    </a:cxn>
                    <a:cxn ang="0">
                      <a:pos x="51" y="37"/>
                    </a:cxn>
                    <a:cxn ang="0">
                      <a:pos x="46" y="27"/>
                    </a:cxn>
                    <a:cxn ang="0">
                      <a:pos x="30" y="21"/>
                    </a:cxn>
                    <a:cxn ang="0">
                      <a:pos x="22" y="25"/>
                    </a:cxn>
                    <a:cxn ang="0">
                      <a:pos x="13" y="27"/>
                    </a:cxn>
                    <a:cxn ang="0">
                      <a:pos x="3" y="1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52" h="46">
                      <a:moveTo>
                        <a:pt x="0" y="6"/>
                      </a:moveTo>
                      <a:lnTo>
                        <a:pt x="10" y="4"/>
                      </a:lnTo>
                      <a:lnTo>
                        <a:pt x="16" y="0"/>
                      </a:lnTo>
                      <a:lnTo>
                        <a:pt x="22" y="7"/>
                      </a:lnTo>
                      <a:lnTo>
                        <a:pt x="30" y="13"/>
                      </a:lnTo>
                      <a:lnTo>
                        <a:pt x="40" y="18"/>
                      </a:lnTo>
                      <a:lnTo>
                        <a:pt x="46" y="20"/>
                      </a:lnTo>
                      <a:lnTo>
                        <a:pt x="47" y="14"/>
                      </a:lnTo>
                      <a:lnTo>
                        <a:pt x="51" y="27"/>
                      </a:lnTo>
                      <a:lnTo>
                        <a:pt x="52" y="35"/>
                      </a:lnTo>
                      <a:lnTo>
                        <a:pt x="52" y="42"/>
                      </a:lnTo>
                      <a:lnTo>
                        <a:pt x="49" y="46"/>
                      </a:lnTo>
                      <a:lnTo>
                        <a:pt x="51" y="37"/>
                      </a:lnTo>
                      <a:lnTo>
                        <a:pt x="46" y="27"/>
                      </a:lnTo>
                      <a:lnTo>
                        <a:pt x="30" y="21"/>
                      </a:lnTo>
                      <a:lnTo>
                        <a:pt x="22" y="25"/>
                      </a:lnTo>
                      <a:lnTo>
                        <a:pt x="13" y="27"/>
                      </a:lnTo>
                      <a:lnTo>
                        <a:pt x="3" y="1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44" name="Freeform 308"/>
                <p:cNvSpPr>
                  <a:spLocks/>
                </p:cNvSpPr>
                <p:nvPr/>
              </p:nvSpPr>
              <p:spPr bwMode="auto">
                <a:xfrm>
                  <a:off x="3055" y="6916"/>
                  <a:ext cx="10" cy="4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1" y="0"/>
                    </a:cxn>
                    <a:cxn ang="0">
                      <a:pos x="19" y="3"/>
                    </a:cxn>
                    <a:cxn ang="0">
                      <a:pos x="9" y="8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9" h="8">
                      <a:moveTo>
                        <a:pt x="0" y="1"/>
                      </a:moveTo>
                      <a:lnTo>
                        <a:pt x="11" y="0"/>
                      </a:lnTo>
                      <a:lnTo>
                        <a:pt x="19" y="3"/>
                      </a:lnTo>
                      <a:lnTo>
                        <a:pt x="9" y="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45" name="Freeform 309"/>
                <p:cNvSpPr>
                  <a:spLocks/>
                </p:cNvSpPr>
                <p:nvPr/>
              </p:nvSpPr>
              <p:spPr bwMode="auto">
                <a:xfrm>
                  <a:off x="3046" y="6855"/>
                  <a:ext cx="11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0"/>
                    </a:cxn>
                    <a:cxn ang="0">
                      <a:pos x="19" y="5"/>
                    </a:cxn>
                    <a:cxn ang="0">
                      <a:pos x="22" y="10"/>
                    </a:cxn>
                    <a:cxn ang="0">
                      <a:pos x="16" y="10"/>
                    </a:cxn>
                    <a:cxn ang="0">
                      <a:pos x="9" y="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10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9" y="5"/>
                      </a:lnTo>
                      <a:lnTo>
                        <a:pt x="22" y="10"/>
                      </a:lnTo>
                      <a:lnTo>
                        <a:pt x="16" y="10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46" name="Freeform 310"/>
                <p:cNvSpPr>
                  <a:spLocks/>
                </p:cNvSpPr>
                <p:nvPr/>
              </p:nvSpPr>
              <p:spPr bwMode="auto">
                <a:xfrm>
                  <a:off x="3061" y="6851"/>
                  <a:ext cx="5" cy="12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8" y="9"/>
                    </a:cxn>
                    <a:cxn ang="0">
                      <a:pos x="5" y="19"/>
                    </a:cxn>
                    <a:cxn ang="0">
                      <a:pos x="0" y="25"/>
                    </a:cxn>
                    <a:cxn ang="0">
                      <a:pos x="6" y="19"/>
                    </a:cxn>
                    <a:cxn ang="0">
                      <a:pos x="11" y="16"/>
                    </a:cxn>
                    <a:cxn ang="0">
                      <a:pos x="11" y="11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1" h="25">
                      <a:moveTo>
                        <a:pt x="6" y="0"/>
                      </a:moveTo>
                      <a:lnTo>
                        <a:pt x="8" y="9"/>
                      </a:lnTo>
                      <a:lnTo>
                        <a:pt x="5" y="19"/>
                      </a:lnTo>
                      <a:lnTo>
                        <a:pt x="0" y="25"/>
                      </a:lnTo>
                      <a:lnTo>
                        <a:pt x="6" y="19"/>
                      </a:lnTo>
                      <a:lnTo>
                        <a:pt x="11" y="16"/>
                      </a:lnTo>
                      <a:lnTo>
                        <a:pt x="11" y="1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47" name="Freeform 311"/>
                <p:cNvSpPr>
                  <a:spLocks/>
                </p:cNvSpPr>
                <p:nvPr/>
              </p:nvSpPr>
              <p:spPr bwMode="auto">
                <a:xfrm>
                  <a:off x="3088" y="6799"/>
                  <a:ext cx="8" cy="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5" y="9"/>
                    </a:cxn>
                    <a:cxn ang="0">
                      <a:pos x="11" y="5"/>
                    </a:cxn>
                    <a:cxn ang="0">
                      <a:pos x="14" y="5"/>
                    </a:cxn>
                    <a:cxn ang="0">
                      <a:pos x="9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" h="9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5" y="9"/>
                      </a:lnTo>
                      <a:lnTo>
                        <a:pt x="11" y="5"/>
                      </a:lnTo>
                      <a:lnTo>
                        <a:pt x="14" y="5"/>
                      </a:lnTo>
                      <a:lnTo>
                        <a:pt x="9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17110" name="Group 312"/>
                <p:cNvGrpSpPr>
                  <a:grpSpLocks/>
                </p:cNvGrpSpPr>
                <p:nvPr/>
              </p:nvGrpSpPr>
              <p:grpSpPr bwMode="auto">
                <a:xfrm>
                  <a:off x="3170" y="6780"/>
                  <a:ext cx="36" cy="73"/>
                  <a:chOff x="3170" y="6780"/>
                  <a:chExt cx="36" cy="73"/>
                </a:xfrm>
              </p:grpSpPr>
              <p:sp>
                <p:nvSpPr>
                  <p:cNvPr id="117049" name="Freeform 313"/>
                  <p:cNvSpPr>
                    <a:spLocks/>
                  </p:cNvSpPr>
                  <p:nvPr/>
                </p:nvSpPr>
                <p:spPr bwMode="auto">
                  <a:xfrm>
                    <a:off x="3175" y="6788"/>
                    <a:ext cx="23" cy="54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6" y="9"/>
                      </a:cxn>
                      <a:cxn ang="0">
                        <a:pos x="30" y="12"/>
                      </a:cxn>
                      <a:cxn ang="0">
                        <a:pos x="40" y="30"/>
                      </a:cxn>
                      <a:cxn ang="0">
                        <a:pos x="41" y="54"/>
                      </a:cxn>
                      <a:cxn ang="0">
                        <a:pos x="40" y="74"/>
                      </a:cxn>
                      <a:cxn ang="0">
                        <a:pos x="35" y="89"/>
                      </a:cxn>
                      <a:cxn ang="0">
                        <a:pos x="27" y="65"/>
                      </a:cxn>
                      <a:cxn ang="0">
                        <a:pos x="19" y="51"/>
                      </a:cxn>
                      <a:cxn ang="0">
                        <a:pos x="4" y="42"/>
                      </a:cxn>
                      <a:cxn ang="0">
                        <a:pos x="16" y="61"/>
                      </a:cxn>
                      <a:cxn ang="0">
                        <a:pos x="29" y="77"/>
                      </a:cxn>
                      <a:cxn ang="0">
                        <a:pos x="29" y="95"/>
                      </a:cxn>
                      <a:cxn ang="0">
                        <a:pos x="24" y="107"/>
                      </a:cxn>
                      <a:cxn ang="0">
                        <a:pos x="16" y="109"/>
                      </a:cxn>
                      <a:cxn ang="0">
                        <a:pos x="37" y="105"/>
                      </a:cxn>
                      <a:cxn ang="0">
                        <a:pos x="45" y="81"/>
                      </a:cxn>
                      <a:cxn ang="0">
                        <a:pos x="46" y="53"/>
                      </a:cxn>
                      <a:cxn ang="0">
                        <a:pos x="45" y="25"/>
                      </a:cxn>
                      <a:cxn ang="0">
                        <a:pos x="35" y="7"/>
                      </a:cxn>
                      <a:cxn ang="0">
                        <a:pos x="21" y="0"/>
                      </a:cxn>
                      <a:cxn ang="0">
                        <a:pos x="7" y="4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6" h="109">
                        <a:moveTo>
                          <a:pt x="0" y="21"/>
                        </a:moveTo>
                        <a:lnTo>
                          <a:pt x="16" y="9"/>
                        </a:lnTo>
                        <a:lnTo>
                          <a:pt x="30" y="12"/>
                        </a:lnTo>
                        <a:lnTo>
                          <a:pt x="40" y="30"/>
                        </a:lnTo>
                        <a:lnTo>
                          <a:pt x="41" y="54"/>
                        </a:lnTo>
                        <a:lnTo>
                          <a:pt x="40" y="74"/>
                        </a:lnTo>
                        <a:lnTo>
                          <a:pt x="35" y="89"/>
                        </a:lnTo>
                        <a:lnTo>
                          <a:pt x="27" y="65"/>
                        </a:lnTo>
                        <a:lnTo>
                          <a:pt x="19" y="51"/>
                        </a:lnTo>
                        <a:lnTo>
                          <a:pt x="4" y="42"/>
                        </a:lnTo>
                        <a:lnTo>
                          <a:pt x="16" y="61"/>
                        </a:lnTo>
                        <a:lnTo>
                          <a:pt x="29" y="77"/>
                        </a:lnTo>
                        <a:lnTo>
                          <a:pt x="29" y="95"/>
                        </a:lnTo>
                        <a:lnTo>
                          <a:pt x="24" y="107"/>
                        </a:lnTo>
                        <a:lnTo>
                          <a:pt x="16" y="109"/>
                        </a:lnTo>
                        <a:lnTo>
                          <a:pt x="37" y="105"/>
                        </a:lnTo>
                        <a:lnTo>
                          <a:pt x="45" y="81"/>
                        </a:lnTo>
                        <a:lnTo>
                          <a:pt x="46" y="53"/>
                        </a:lnTo>
                        <a:lnTo>
                          <a:pt x="45" y="25"/>
                        </a:lnTo>
                        <a:lnTo>
                          <a:pt x="35" y="7"/>
                        </a:lnTo>
                        <a:lnTo>
                          <a:pt x="21" y="0"/>
                        </a:lnTo>
                        <a:lnTo>
                          <a:pt x="7" y="4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50" name="Freeform 314"/>
                  <p:cNvSpPr>
                    <a:spLocks/>
                  </p:cNvSpPr>
                  <p:nvPr/>
                </p:nvSpPr>
                <p:spPr bwMode="auto">
                  <a:xfrm>
                    <a:off x="3170" y="6780"/>
                    <a:ext cx="36" cy="73"/>
                  </a:xfrm>
                  <a:custGeom>
                    <a:avLst/>
                    <a:gdLst/>
                    <a:ahLst/>
                    <a:cxnLst>
                      <a:cxn ang="0">
                        <a:pos x="0" y="35"/>
                      </a:cxn>
                      <a:cxn ang="0">
                        <a:pos x="11" y="13"/>
                      </a:cxn>
                      <a:cxn ang="0">
                        <a:pos x="30" y="7"/>
                      </a:cxn>
                      <a:cxn ang="0">
                        <a:pos x="52" y="11"/>
                      </a:cxn>
                      <a:cxn ang="0">
                        <a:pos x="62" y="25"/>
                      </a:cxn>
                      <a:cxn ang="0">
                        <a:pos x="67" y="46"/>
                      </a:cxn>
                      <a:cxn ang="0">
                        <a:pos x="67" y="63"/>
                      </a:cxn>
                      <a:cxn ang="0">
                        <a:pos x="63" y="76"/>
                      </a:cxn>
                      <a:cxn ang="0">
                        <a:pos x="63" y="93"/>
                      </a:cxn>
                      <a:cxn ang="0">
                        <a:pos x="60" y="114"/>
                      </a:cxn>
                      <a:cxn ang="0">
                        <a:pos x="44" y="133"/>
                      </a:cxn>
                      <a:cxn ang="0">
                        <a:pos x="35" y="133"/>
                      </a:cxn>
                      <a:cxn ang="0">
                        <a:pos x="22" y="133"/>
                      </a:cxn>
                      <a:cxn ang="0">
                        <a:pos x="22" y="139"/>
                      </a:cxn>
                      <a:cxn ang="0">
                        <a:pos x="32" y="146"/>
                      </a:cxn>
                      <a:cxn ang="0">
                        <a:pos x="43" y="144"/>
                      </a:cxn>
                      <a:cxn ang="0">
                        <a:pos x="57" y="137"/>
                      </a:cxn>
                      <a:cxn ang="0">
                        <a:pos x="68" y="116"/>
                      </a:cxn>
                      <a:cxn ang="0">
                        <a:pos x="68" y="83"/>
                      </a:cxn>
                      <a:cxn ang="0">
                        <a:pos x="73" y="60"/>
                      </a:cxn>
                      <a:cxn ang="0">
                        <a:pos x="73" y="41"/>
                      </a:cxn>
                      <a:cxn ang="0">
                        <a:pos x="65" y="21"/>
                      </a:cxn>
                      <a:cxn ang="0">
                        <a:pos x="59" y="7"/>
                      </a:cxn>
                      <a:cxn ang="0">
                        <a:pos x="40" y="0"/>
                      </a:cxn>
                      <a:cxn ang="0">
                        <a:pos x="11" y="4"/>
                      </a:cxn>
                      <a:cxn ang="0">
                        <a:pos x="2" y="13"/>
                      </a:cxn>
                      <a:cxn ang="0">
                        <a:pos x="0" y="35"/>
                      </a:cxn>
                    </a:cxnLst>
                    <a:rect l="0" t="0" r="r" b="b"/>
                    <a:pathLst>
                      <a:path w="73" h="146">
                        <a:moveTo>
                          <a:pt x="0" y="35"/>
                        </a:moveTo>
                        <a:lnTo>
                          <a:pt x="11" y="13"/>
                        </a:lnTo>
                        <a:lnTo>
                          <a:pt x="30" y="7"/>
                        </a:lnTo>
                        <a:lnTo>
                          <a:pt x="52" y="11"/>
                        </a:lnTo>
                        <a:lnTo>
                          <a:pt x="62" y="25"/>
                        </a:lnTo>
                        <a:lnTo>
                          <a:pt x="67" y="46"/>
                        </a:lnTo>
                        <a:lnTo>
                          <a:pt x="67" y="63"/>
                        </a:lnTo>
                        <a:lnTo>
                          <a:pt x="63" y="76"/>
                        </a:lnTo>
                        <a:lnTo>
                          <a:pt x="63" y="93"/>
                        </a:lnTo>
                        <a:lnTo>
                          <a:pt x="60" y="114"/>
                        </a:lnTo>
                        <a:lnTo>
                          <a:pt x="44" y="133"/>
                        </a:lnTo>
                        <a:lnTo>
                          <a:pt x="35" y="133"/>
                        </a:lnTo>
                        <a:lnTo>
                          <a:pt x="22" y="133"/>
                        </a:lnTo>
                        <a:lnTo>
                          <a:pt x="22" y="139"/>
                        </a:lnTo>
                        <a:lnTo>
                          <a:pt x="32" y="146"/>
                        </a:lnTo>
                        <a:lnTo>
                          <a:pt x="43" y="144"/>
                        </a:lnTo>
                        <a:lnTo>
                          <a:pt x="57" y="137"/>
                        </a:lnTo>
                        <a:lnTo>
                          <a:pt x="68" y="116"/>
                        </a:lnTo>
                        <a:lnTo>
                          <a:pt x="68" y="83"/>
                        </a:lnTo>
                        <a:lnTo>
                          <a:pt x="73" y="60"/>
                        </a:lnTo>
                        <a:lnTo>
                          <a:pt x="73" y="41"/>
                        </a:lnTo>
                        <a:lnTo>
                          <a:pt x="65" y="21"/>
                        </a:lnTo>
                        <a:lnTo>
                          <a:pt x="59" y="7"/>
                        </a:lnTo>
                        <a:lnTo>
                          <a:pt x="40" y="0"/>
                        </a:lnTo>
                        <a:lnTo>
                          <a:pt x="11" y="4"/>
                        </a:lnTo>
                        <a:lnTo>
                          <a:pt x="2" y="13"/>
                        </a:lnTo>
                        <a:lnTo>
                          <a:pt x="0" y="35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7051" name="Freeform 315"/>
                <p:cNvSpPr>
                  <a:spLocks/>
                </p:cNvSpPr>
                <p:nvPr/>
              </p:nvSpPr>
              <p:spPr bwMode="auto">
                <a:xfrm>
                  <a:off x="3040" y="6637"/>
                  <a:ext cx="275" cy="303"/>
                </a:xfrm>
                <a:custGeom>
                  <a:avLst/>
                  <a:gdLst/>
                  <a:ahLst/>
                  <a:cxnLst>
                    <a:cxn ang="0">
                      <a:pos x="32" y="238"/>
                    </a:cxn>
                    <a:cxn ang="0">
                      <a:pos x="57" y="224"/>
                    </a:cxn>
                    <a:cxn ang="0">
                      <a:pos x="159" y="249"/>
                    </a:cxn>
                    <a:cxn ang="0">
                      <a:pos x="90" y="196"/>
                    </a:cxn>
                    <a:cxn ang="0">
                      <a:pos x="182" y="249"/>
                    </a:cxn>
                    <a:cxn ang="0">
                      <a:pos x="216" y="282"/>
                    </a:cxn>
                    <a:cxn ang="0">
                      <a:pos x="221" y="296"/>
                    </a:cxn>
                    <a:cxn ang="0">
                      <a:pos x="223" y="303"/>
                    </a:cxn>
                    <a:cxn ang="0">
                      <a:pos x="246" y="310"/>
                    </a:cxn>
                    <a:cxn ang="0">
                      <a:pos x="186" y="338"/>
                    </a:cxn>
                    <a:cxn ang="0">
                      <a:pos x="257" y="335"/>
                    </a:cxn>
                    <a:cxn ang="0">
                      <a:pos x="257" y="357"/>
                    </a:cxn>
                    <a:cxn ang="0">
                      <a:pos x="248" y="373"/>
                    </a:cxn>
                    <a:cxn ang="0">
                      <a:pos x="218" y="384"/>
                    </a:cxn>
                    <a:cxn ang="0">
                      <a:pos x="312" y="382"/>
                    </a:cxn>
                    <a:cxn ang="0">
                      <a:pos x="319" y="401"/>
                    </a:cxn>
                    <a:cxn ang="0">
                      <a:pos x="320" y="436"/>
                    </a:cxn>
                    <a:cxn ang="0">
                      <a:pos x="263" y="459"/>
                    </a:cxn>
                    <a:cxn ang="0">
                      <a:pos x="331" y="455"/>
                    </a:cxn>
                    <a:cxn ang="0">
                      <a:pos x="278" y="492"/>
                    </a:cxn>
                    <a:cxn ang="0">
                      <a:pos x="292" y="504"/>
                    </a:cxn>
                    <a:cxn ang="0">
                      <a:pos x="316" y="531"/>
                    </a:cxn>
                    <a:cxn ang="0">
                      <a:pos x="268" y="557"/>
                    </a:cxn>
                    <a:cxn ang="0">
                      <a:pos x="345" y="546"/>
                    </a:cxn>
                    <a:cxn ang="0">
                      <a:pos x="331" y="564"/>
                    </a:cxn>
                    <a:cxn ang="0">
                      <a:pos x="338" y="571"/>
                    </a:cxn>
                    <a:cxn ang="0">
                      <a:pos x="361" y="592"/>
                    </a:cxn>
                    <a:cxn ang="0">
                      <a:pos x="374" y="595"/>
                    </a:cxn>
                    <a:cxn ang="0">
                      <a:pos x="412" y="564"/>
                    </a:cxn>
                    <a:cxn ang="0">
                      <a:pos x="473" y="559"/>
                    </a:cxn>
                    <a:cxn ang="0">
                      <a:pos x="443" y="538"/>
                    </a:cxn>
                    <a:cxn ang="0">
                      <a:pos x="481" y="469"/>
                    </a:cxn>
                    <a:cxn ang="0">
                      <a:pos x="552" y="314"/>
                    </a:cxn>
                    <a:cxn ang="0">
                      <a:pos x="530" y="159"/>
                    </a:cxn>
                    <a:cxn ang="0">
                      <a:pos x="495" y="96"/>
                    </a:cxn>
                    <a:cxn ang="0">
                      <a:pos x="416" y="19"/>
                    </a:cxn>
                    <a:cxn ang="0">
                      <a:pos x="278" y="0"/>
                    </a:cxn>
                    <a:cxn ang="0">
                      <a:pos x="144" y="23"/>
                    </a:cxn>
                    <a:cxn ang="0">
                      <a:pos x="41" y="72"/>
                    </a:cxn>
                    <a:cxn ang="0">
                      <a:pos x="0" y="170"/>
                    </a:cxn>
                  </a:cxnLst>
                  <a:rect l="0" t="0" r="r" b="b"/>
                  <a:pathLst>
                    <a:path w="552" h="608">
                      <a:moveTo>
                        <a:pt x="0" y="170"/>
                      </a:moveTo>
                      <a:lnTo>
                        <a:pt x="32" y="238"/>
                      </a:lnTo>
                      <a:lnTo>
                        <a:pt x="89" y="252"/>
                      </a:lnTo>
                      <a:lnTo>
                        <a:pt x="57" y="224"/>
                      </a:lnTo>
                      <a:lnTo>
                        <a:pt x="109" y="244"/>
                      </a:lnTo>
                      <a:lnTo>
                        <a:pt x="159" y="249"/>
                      </a:lnTo>
                      <a:lnTo>
                        <a:pt x="107" y="224"/>
                      </a:lnTo>
                      <a:lnTo>
                        <a:pt x="90" y="196"/>
                      </a:lnTo>
                      <a:lnTo>
                        <a:pt x="148" y="237"/>
                      </a:lnTo>
                      <a:lnTo>
                        <a:pt x="182" y="249"/>
                      </a:lnTo>
                      <a:lnTo>
                        <a:pt x="227" y="256"/>
                      </a:lnTo>
                      <a:lnTo>
                        <a:pt x="216" y="282"/>
                      </a:lnTo>
                      <a:lnTo>
                        <a:pt x="186" y="296"/>
                      </a:lnTo>
                      <a:lnTo>
                        <a:pt x="221" y="296"/>
                      </a:lnTo>
                      <a:lnTo>
                        <a:pt x="249" y="287"/>
                      </a:lnTo>
                      <a:lnTo>
                        <a:pt x="223" y="303"/>
                      </a:lnTo>
                      <a:lnTo>
                        <a:pt x="186" y="321"/>
                      </a:lnTo>
                      <a:lnTo>
                        <a:pt x="246" y="310"/>
                      </a:lnTo>
                      <a:lnTo>
                        <a:pt x="213" y="329"/>
                      </a:lnTo>
                      <a:lnTo>
                        <a:pt x="186" y="338"/>
                      </a:lnTo>
                      <a:lnTo>
                        <a:pt x="223" y="338"/>
                      </a:lnTo>
                      <a:lnTo>
                        <a:pt x="257" y="335"/>
                      </a:lnTo>
                      <a:lnTo>
                        <a:pt x="205" y="366"/>
                      </a:lnTo>
                      <a:lnTo>
                        <a:pt x="257" y="357"/>
                      </a:lnTo>
                      <a:lnTo>
                        <a:pt x="268" y="352"/>
                      </a:lnTo>
                      <a:lnTo>
                        <a:pt x="248" y="373"/>
                      </a:lnTo>
                      <a:lnTo>
                        <a:pt x="230" y="377"/>
                      </a:lnTo>
                      <a:lnTo>
                        <a:pt x="218" y="384"/>
                      </a:lnTo>
                      <a:lnTo>
                        <a:pt x="267" y="391"/>
                      </a:lnTo>
                      <a:lnTo>
                        <a:pt x="312" y="382"/>
                      </a:lnTo>
                      <a:lnTo>
                        <a:pt x="336" y="375"/>
                      </a:lnTo>
                      <a:lnTo>
                        <a:pt x="319" y="401"/>
                      </a:lnTo>
                      <a:lnTo>
                        <a:pt x="338" y="410"/>
                      </a:lnTo>
                      <a:lnTo>
                        <a:pt x="320" y="436"/>
                      </a:lnTo>
                      <a:lnTo>
                        <a:pt x="303" y="447"/>
                      </a:lnTo>
                      <a:lnTo>
                        <a:pt x="263" y="459"/>
                      </a:lnTo>
                      <a:lnTo>
                        <a:pt x="297" y="464"/>
                      </a:lnTo>
                      <a:lnTo>
                        <a:pt x="331" y="455"/>
                      </a:lnTo>
                      <a:lnTo>
                        <a:pt x="306" y="476"/>
                      </a:lnTo>
                      <a:lnTo>
                        <a:pt x="278" y="492"/>
                      </a:lnTo>
                      <a:lnTo>
                        <a:pt x="243" y="494"/>
                      </a:lnTo>
                      <a:lnTo>
                        <a:pt x="292" y="504"/>
                      </a:lnTo>
                      <a:lnTo>
                        <a:pt x="330" y="497"/>
                      </a:lnTo>
                      <a:lnTo>
                        <a:pt x="316" y="531"/>
                      </a:lnTo>
                      <a:lnTo>
                        <a:pt x="298" y="548"/>
                      </a:lnTo>
                      <a:lnTo>
                        <a:pt x="268" y="557"/>
                      </a:lnTo>
                      <a:lnTo>
                        <a:pt x="304" y="557"/>
                      </a:lnTo>
                      <a:lnTo>
                        <a:pt x="345" y="546"/>
                      </a:lnTo>
                      <a:lnTo>
                        <a:pt x="364" y="538"/>
                      </a:lnTo>
                      <a:lnTo>
                        <a:pt x="331" y="564"/>
                      </a:lnTo>
                      <a:lnTo>
                        <a:pt x="300" y="571"/>
                      </a:lnTo>
                      <a:lnTo>
                        <a:pt x="338" y="571"/>
                      </a:lnTo>
                      <a:lnTo>
                        <a:pt x="371" y="564"/>
                      </a:lnTo>
                      <a:lnTo>
                        <a:pt x="361" y="592"/>
                      </a:lnTo>
                      <a:lnTo>
                        <a:pt x="338" y="608"/>
                      </a:lnTo>
                      <a:lnTo>
                        <a:pt x="374" y="595"/>
                      </a:lnTo>
                      <a:lnTo>
                        <a:pt x="405" y="564"/>
                      </a:lnTo>
                      <a:lnTo>
                        <a:pt x="412" y="564"/>
                      </a:lnTo>
                      <a:lnTo>
                        <a:pt x="442" y="569"/>
                      </a:lnTo>
                      <a:lnTo>
                        <a:pt x="473" y="559"/>
                      </a:lnTo>
                      <a:lnTo>
                        <a:pt x="446" y="552"/>
                      </a:lnTo>
                      <a:lnTo>
                        <a:pt x="443" y="538"/>
                      </a:lnTo>
                      <a:lnTo>
                        <a:pt x="448" y="501"/>
                      </a:lnTo>
                      <a:lnTo>
                        <a:pt x="481" y="469"/>
                      </a:lnTo>
                      <a:lnTo>
                        <a:pt x="517" y="413"/>
                      </a:lnTo>
                      <a:lnTo>
                        <a:pt x="552" y="314"/>
                      </a:lnTo>
                      <a:lnTo>
                        <a:pt x="544" y="226"/>
                      </a:lnTo>
                      <a:lnTo>
                        <a:pt x="530" y="159"/>
                      </a:lnTo>
                      <a:lnTo>
                        <a:pt x="495" y="121"/>
                      </a:lnTo>
                      <a:lnTo>
                        <a:pt x="495" y="96"/>
                      </a:lnTo>
                      <a:lnTo>
                        <a:pt x="467" y="53"/>
                      </a:lnTo>
                      <a:lnTo>
                        <a:pt x="416" y="19"/>
                      </a:lnTo>
                      <a:lnTo>
                        <a:pt x="355" y="5"/>
                      </a:lnTo>
                      <a:lnTo>
                        <a:pt x="278" y="0"/>
                      </a:lnTo>
                      <a:lnTo>
                        <a:pt x="210" y="5"/>
                      </a:lnTo>
                      <a:lnTo>
                        <a:pt x="144" y="23"/>
                      </a:lnTo>
                      <a:lnTo>
                        <a:pt x="82" y="51"/>
                      </a:lnTo>
                      <a:lnTo>
                        <a:pt x="41" y="72"/>
                      </a:lnTo>
                      <a:lnTo>
                        <a:pt x="7" y="103"/>
                      </a:lnTo>
                      <a:lnTo>
                        <a:pt x="0" y="170"/>
                      </a:lnTo>
                      <a:close/>
                    </a:path>
                  </a:pathLst>
                </a:custGeom>
                <a:blipFill dpi="0" rotWithShape="0">
                  <a:blip r:embed="rId6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52" name="Freeform 316"/>
                <p:cNvSpPr>
                  <a:spLocks/>
                </p:cNvSpPr>
                <p:nvPr/>
              </p:nvSpPr>
              <p:spPr bwMode="auto">
                <a:xfrm>
                  <a:off x="3044" y="6644"/>
                  <a:ext cx="264" cy="282"/>
                </a:xfrm>
                <a:custGeom>
                  <a:avLst/>
                  <a:gdLst/>
                  <a:ahLst/>
                  <a:cxnLst>
                    <a:cxn ang="0">
                      <a:pos x="257" y="258"/>
                    </a:cxn>
                    <a:cxn ang="0">
                      <a:pos x="268" y="279"/>
                    </a:cxn>
                    <a:cxn ang="0">
                      <a:pos x="279" y="300"/>
                    </a:cxn>
                    <a:cxn ang="0">
                      <a:pos x="293" y="317"/>
                    </a:cxn>
                    <a:cxn ang="0">
                      <a:pos x="334" y="345"/>
                    </a:cxn>
                    <a:cxn ang="0">
                      <a:pos x="342" y="377"/>
                    </a:cxn>
                    <a:cxn ang="0">
                      <a:pos x="354" y="399"/>
                    </a:cxn>
                    <a:cxn ang="0">
                      <a:pos x="337" y="433"/>
                    </a:cxn>
                    <a:cxn ang="0">
                      <a:pos x="282" y="480"/>
                    </a:cxn>
                    <a:cxn ang="0">
                      <a:pos x="334" y="471"/>
                    </a:cxn>
                    <a:cxn ang="0">
                      <a:pos x="309" y="527"/>
                    </a:cxn>
                    <a:cxn ang="0">
                      <a:pos x="367" y="504"/>
                    </a:cxn>
                    <a:cxn ang="0">
                      <a:pos x="343" y="539"/>
                    </a:cxn>
                    <a:cxn ang="0">
                      <a:pos x="365" y="566"/>
                    </a:cxn>
                    <a:cxn ang="0">
                      <a:pos x="432" y="546"/>
                    </a:cxn>
                    <a:cxn ang="0">
                      <a:pos x="430" y="483"/>
                    </a:cxn>
                    <a:cxn ang="0">
                      <a:pos x="503" y="370"/>
                    </a:cxn>
                    <a:cxn ang="0">
                      <a:pos x="520" y="221"/>
                    </a:cxn>
                    <a:cxn ang="0">
                      <a:pos x="477" y="126"/>
                    </a:cxn>
                    <a:cxn ang="0">
                      <a:pos x="471" y="210"/>
                    </a:cxn>
                    <a:cxn ang="0">
                      <a:pos x="471" y="126"/>
                    </a:cxn>
                    <a:cxn ang="0">
                      <a:pos x="414" y="177"/>
                    </a:cxn>
                    <a:cxn ang="0">
                      <a:pos x="468" y="119"/>
                    </a:cxn>
                    <a:cxn ang="0">
                      <a:pos x="408" y="89"/>
                    </a:cxn>
                    <a:cxn ang="0">
                      <a:pos x="465" y="102"/>
                    </a:cxn>
                    <a:cxn ang="0">
                      <a:pos x="422" y="33"/>
                    </a:cxn>
                    <a:cxn ang="0">
                      <a:pos x="320" y="0"/>
                    </a:cxn>
                    <a:cxn ang="0">
                      <a:pos x="192" y="5"/>
                    </a:cxn>
                    <a:cxn ang="0">
                      <a:pos x="69" y="51"/>
                    </a:cxn>
                    <a:cxn ang="0">
                      <a:pos x="9" y="95"/>
                    </a:cxn>
                    <a:cxn ang="0">
                      <a:pos x="4" y="166"/>
                    </a:cxn>
                    <a:cxn ang="0">
                      <a:pos x="28" y="214"/>
                    </a:cxn>
                    <a:cxn ang="0">
                      <a:pos x="34" y="202"/>
                    </a:cxn>
                    <a:cxn ang="0">
                      <a:pos x="52" y="200"/>
                    </a:cxn>
                    <a:cxn ang="0">
                      <a:pos x="67" y="194"/>
                    </a:cxn>
                    <a:cxn ang="0">
                      <a:pos x="64" y="161"/>
                    </a:cxn>
                    <a:cxn ang="0">
                      <a:pos x="146" y="210"/>
                    </a:cxn>
                    <a:cxn ang="0">
                      <a:pos x="230" y="223"/>
                    </a:cxn>
                    <a:cxn ang="0">
                      <a:pos x="220" y="263"/>
                    </a:cxn>
                  </a:cxnLst>
                  <a:rect l="0" t="0" r="r" b="b"/>
                  <a:pathLst>
                    <a:path w="528" h="566">
                      <a:moveTo>
                        <a:pt x="220" y="263"/>
                      </a:moveTo>
                      <a:lnTo>
                        <a:pt x="257" y="258"/>
                      </a:lnTo>
                      <a:lnTo>
                        <a:pt x="231" y="287"/>
                      </a:lnTo>
                      <a:lnTo>
                        <a:pt x="268" y="279"/>
                      </a:lnTo>
                      <a:lnTo>
                        <a:pt x="231" y="312"/>
                      </a:lnTo>
                      <a:lnTo>
                        <a:pt x="279" y="300"/>
                      </a:lnTo>
                      <a:lnTo>
                        <a:pt x="241" y="335"/>
                      </a:lnTo>
                      <a:lnTo>
                        <a:pt x="293" y="317"/>
                      </a:lnTo>
                      <a:lnTo>
                        <a:pt x="258" y="356"/>
                      </a:lnTo>
                      <a:lnTo>
                        <a:pt x="334" y="345"/>
                      </a:lnTo>
                      <a:lnTo>
                        <a:pt x="365" y="338"/>
                      </a:lnTo>
                      <a:lnTo>
                        <a:pt x="342" y="377"/>
                      </a:lnTo>
                      <a:lnTo>
                        <a:pt x="361" y="378"/>
                      </a:lnTo>
                      <a:lnTo>
                        <a:pt x="354" y="399"/>
                      </a:lnTo>
                      <a:lnTo>
                        <a:pt x="309" y="429"/>
                      </a:lnTo>
                      <a:lnTo>
                        <a:pt x="337" y="433"/>
                      </a:lnTo>
                      <a:lnTo>
                        <a:pt x="313" y="459"/>
                      </a:lnTo>
                      <a:lnTo>
                        <a:pt x="282" y="480"/>
                      </a:lnTo>
                      <a:lnTo>
                        <a:pt x="320" y="476"/>
                      </a:lnTo>
                      <a:lnTo>
                        <a:pt x="334" y="471"/>
                      </a:lnTo>
                      <a:lnTo>
                        <a:pt x="324" y="501"/>
                      </a:lnTo>
                      <a:lnTo>
                        <a:pt x="309" y="527"/>
                      </a:lnTo>
                      <a:lnTo>
                        <a:pt x="342" y="517"/>
                      </a:lnTo>
                      <a:lnTo>
                        <a:pt x="367" y="504"/>
                      </a:lnTo>
                      <a:lnTo>
                        <a:pt x="358" y="529"/>
                      </a:lnTo>
                      <a:lnTo>
                        <a:pt x="343" y="539"/>
                      </a:lnTo>
                      <a:lnTo>
                        <a:pt x="375" y="529"/>
                      </a:lnTo>
                      <a:lnTo>
                        <a:pt x="365" y="566"/>
                      </a:lnTo>
                      <a:lnTo>
                        <a:pt x="392" y="534"/>
                      </a:lnTo>
                      <a:lnTo>
                        <a:pt x="432" y="546"/>
                      </a:lnTo>
                      <a:lnTo>
                        <a:pt x="424" y="518"/>
                      </a:lnTo>
                      <a:lnTo>
                        <a:pt x="430" y="483"/>
                      </a:lnTo>
                      <a:lnTo>
                        <a:pt x="462" y="445"/>
                      </a:lnTo>
                      <a:lnTo>
                        <a:pt x="503" y="370"/>
                      </a:lnTo>
                      <a:lnTo>
                        <a:pt x="528" y="289"/>
                      </a:lnTo>
                      <a:lnTo>
                        <a:pt x="520" y="221"/>
                      </a:lnTo>
                      <a:lnTo>
                        <a:pt x="509" y="161"/>
                      </a:lnTo>
                      <a:lnTo>
                        <a:pt x="477" y="126"/>
                      </a:lnTo>
                      <a:lnTo>
                        <a:pt x="487" y="161"/>
                      </a:lnTo>
                      <a:lnTo>
                        <a:pt x="471" y="210"/>
                      </a:lnTo>
                      <a:lnTo>
                        <a:pt x="477" y="166"/>
                      </a:lnTo>
                      <a:lnTo>
                        <a:pt x="471" y="126"/>
                      </a:lnTo>
                      <a:lnTo>
                        <a:pt x="446" y="140"/>
                      </a:lnTo>
                      <a:lnTo>
                        <a:pt x="414" y="177"/>
                      </a:lnTo>
                      <a:lnTo>
                        <a:pt x="441" y="130"/>
                      </a:lnTo>
                      <a:lnTo>
                        <a:pt x="468" y="119"/>
                      </a:lnTo>
                      <a:lnTo>
                        <a:pt x="449" y="102"/>
                      </a:lnTo>
                      <a:lnTo>
                        <a:pt x="408" y="89"/>
                      </a:lnTo>
                      <a:lnTo>
                        <a:pt x="446" y="89"/>
                      </a:lnTo>
                      <a:lnTo>
                        <a:pt x="465" y="102"/>
                      </a:lnTo>
                      <a:lnTo>
                        <a:pt x="465" y="72"/>
                      </a:lnTo>
                      <a:lnTo>
                        <a:pt x="422" y="33"/>
                      </a:lnTo>
                      <a:lnTo>
                        <a:pt x="389" y="12"/>
                      </a:lnTo>
                      <a:lnTo>
                        <a:pt x="320" y="0"/>
                      </a:lnTo>
                      <a:lnTo>
                        <a:pt x="247" y="0"/>
                      </a:lnTo>
                      <a:lnTo>
                        <a:pt x="192" y="5"/>
                      </a:lnTo>
                      <a:lnTo>
                        <a:pt x="123" y="25"/>
                      </a:lnTo>
                      <a:lnTo>
                        <a:pt x="69" y="51"/>
                      </a:lnTo>
                      <a:lnTo>
                        <a:pt x="22" y="74"/>
                      </a:lnTo>
                      <a:lnTo>
                        <a:pt x="9" y="95"/>
                      </a:lnTo>
                      <a:lnTo>
                        <a:pt x="0" y="133"/>
                      </a:lnTo>
                      <a:lnTo>
                        <a:pt x="4" y="166"/>
                      </a:lnTo>
                      <a:lnTo>
                        <a:pt x="15" y="194"/>
                      </a:lnTo>
                      <a:lnTo>
                        <a:pt x="28" y="214"/>
                      </a:lnTo>
                      <a:lnTo>
                        <a:pt x="42" y="224"/>
                      </a:lnTo>
                      <a:lnTo>
                        <a:pt x="34" y="202"/>
                      </a:lnTo>
                      <a:lnTo>
                        <a:pt x="31" y="179"/>
                      </a:lnTo>
                      <a:lnTo>
                        <a:pt x="52" y="200"/>
                      </a:lnTo>
                      <a:lnTo>
                        <a:pt x="93" y="219"/>
                      </a:lnTo>
                      <a:lnTo>
                        <a:pt x="67" y="194"/>
                      </a:lnTo>
                      <a:lnTo>
                        <a:pt x="64" y="173"/>
                      </a:lnTo>
                      <a:lnTo>
                        <a:pt x="64" y="161"/>
                      </a:lnTo>
                      <a:lnTo>
                        <a:pt x="102" y="182"/>
                      </a:lnTo>
                      <a:lnTo>
                        <a:pt x="146" y="210"/>
                      </a:lnTo>
                      <a:lnTo>
                        <a:pt x="183" y="224"/>
                      </a:lnTo>
                      <a:lnTo>
                        <a:pt x="230" y="223"/>
                      </a:lnTo>
                      <a:lnTo>
                        <a:pt x="247" y="219"/>
                      </a:lnTo>
                      <a:lnTo>
                        <a:pt x="220" y="263"/>
                      </a:lnTo>
                      <a:close/>
                    </a:path>
                  </a:pathLst>
                </a:custGeom>
                <a:blipFill dpi="0" rotWithShape="0">
                  <a:blip r:embed="rId1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53" name="Oval 317"/>
                <p:cNvSpPr>
                  <a:spLocks noChangeArrowheads="1"/>
                </p:cNvSpPr>
                <p:nvPr/>
              </p:nvSpPr>
              <p:spPr bwMode="auto">
                <a:xfrm>
                  <a:off x="3175" y="6841"/>
                  <a:ext cx="21" cy="21"/>
                </a:xfrm>
                <a:prstGeom prst="ellipse">
                  <a:avLst/>
                </a:prstGeom>
                <a:solidFill>
                  <a:srgbClr val="008080"/>
                </a:solidFill>
                <a:ln w="2">
                  <a:solidFill>
                    <a:srgbClr val="0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7111" name="Group 318"/>
              <p:cNvGrpSpPr>
                <a:grpSpLocks/>
              </p:cNvGrpSpPr>
              <p:nvPr/>
            </p:nvGrpSpPr>
            <p:grpSpPr bwMode="auto">
              <a:xfrm>
                <a:off x="2670" y="7326"/>
                <a:ext cx="198" cy="118"/>
                <a:chOff x="2670" y="7326"/>
                <a:chExt cx="198" cy="118"/>
              </a:xfrm>
            </p:grpSpPr>
            <p:sp>
              <p:nvSpPr>
                <p:cNvPr id="117055" name="Freeform 319"/>
                <p:cNvSpPr>
                  <a:spLocks/>
                </p:cNvSpPr>
                <p:nvPr/>
              </p:nvSpPr>
              <p:spPr bwMode="auto">
                <a:xfrm>
                  <a:off x="2670" y="7326"/>
                  <a:ext cx="198" cy="118"/>
                </a:xfrm>
                <a:custGeom>
                  <a:avLst/>
                  <a:gdLst/>
                  <a:ahLst/>
                  <a:cxnLst>
                    <a:cxn ang="0">
                      <a:pos x="396" y="140"/>
                    </a:cxn>
                    <a:cxn ang="0">
                      <a:pos x="347" y="130"/>
                    </a:cxn>
                    <a:cxn ang="0">
                      <a:pos x="328" y="126"/>
                    </a:cxn>
                    <a:cxn ang="0">
                      <a:pos x="318" y="118"/>
                    </a:cxn>
                    <a:cxn ang="0">
                      <a:pos x="306" y="100"/>
                    </a:cxn>
                    <a:cxn ang="0">
                      <a:pos x="282" y="79"/>
                    </a:cxn>
                    <a:cxn ang="0">
                      <a:pos x="240" y="44"/>
                    </a:cxn>
                    <a:cxn ang="0">
                      <a:pos x="232" y="32"/>
                    </a:cxn>
                    <a:cxn ang="0">
                      <a:pos x="221" y="21"/>
                    </a:cxn>
                    <a:cxn ang="0">
                      <a:pos x="197" y="18"/>
                    </a:cxn>
                    <a:cxn ang="0">
                      <a:pos x="129" y="5"/>
                    </a:cxn>
                    <a:cxn ang="0">
                      <a:pos x="109" y="0"/>
                    </a:cxn>
                    <a:cxn ang="0">
                      <a:pos x="93" y="7"/>
                    </a:cxn>
                    <a:cxn ang="0">
                      <a:pos x="83" y="14"/>
                    </a:cxn>
                    <a:cxn ang="0">
                      <a:pos x="60" y="25"/>
                    </a:cxn>
                    <a:cxn ang="0">
                      <a:pos x="47" y="32"/>
                    </a:cxn>
                    <a:cxn ang="0">
                      <a:pos x="35" y="35"/>
                    </a:cxn>
                    <a:cxn ang="0">
                      <a:pos x="27" y="42"/>
                    </a:cxn>
                    <a:cxn ang="0">
                      <a:pos x="19" y="56"/>
                    </a:cxn>
                    <a:cxn ang="0">
                      <a:pos x="11" y="65"/>
                    </a:cxn>
                    <a:cxn ang="0">
                      <a:pos x="9" y="76"/>
                    </a:cxn>
                    <a:cxn ang="0">
                      <a:pos x="6" y="81"/>
                    </a:cxn>
                    <a:cxn ang="0">
                      <a:pos x="0" y="93"/>
                    </a:cxn>
                    <a:cxn ang="0">
                      <a:pos x="6" y="100"/>
                    </a:cxn>
                    <a:cxn ang="0">
                      <a:pos x="13" y="104"/>
                    </a:cxn>
                    <a:cxn ang="0">
                      <a:pos x="25" y="100"/>
                    </a:cxn>
                    <a:cxn ang="0">
                      <a:pos x="38" y="97"/>
                    </a:cxn>
                    <a:cxn ang="0">
                      <a:pos x="47" y="91"/>
                    </a:cxn>
                    <a:cxn ang="0">
                      <a:pos x="58" y="91"/>
                    </a:cxn>
                    <a:cxn ang="0">
                      <a:pos x="69" y="88"/>
                    </a:cxn>
                    <a:cxn ang="0">
                      <a:pos x="82" y="83"/>
                    </a:cxn>
                    <a:cxn ang="0">
                      <a:pos x="99" y="86"/>
                    </a:cxn>
                    <a:cxn ang="0">
                      <a:pos x="112" y="93"/>
                    </a:cxn>
                    <a:cxn ang="0">
                      <a:pos x="82" y="100"/>
                    </a:cxn>
                    <a:cxn ang="0">
                      <a:pos x="60" y="107"/>
                    </a:cxn>
                    <a:cxn ang="0">
                      <a:pos x="35" y="118"/>
                    </a:cxn>
                    <a:cxn ang="0">
                      <a:pos x="28" y="123"/>
                    </a:cxn>
                    <a:cxn ang="0">
                      <a:pos x="27" y="132"/>
                    </a:cxn>
                    <a:cxn ang="0">
                      <a:pos x="31" y="135"/>
                    </a:cxn>
                    <a:cxn ang="0">
                      <a:pos x="41" y="140"/>
                    </a:cxn>
                    <a:cxn ang="0">
                      <a:pos x="50" y="139"/>
                    </a:cxn>
                    <a:cxn ang="0">
                      <a:pos x="85" y="130"/>
                    </a:cxn>
                    <a:cxn ang="0">
                      <a:pos x="117" y="128"/>
                    </a:cxn>
                    <a:cxn ang="0">
                      <a:pos x="142" y="130"/>
                    </a:cxn>
                    <a:cxn ang="0">
                      <a:pos x="156" y="139"/>
                    </a:cxn>
                    <a:cxn ang="0">
                      <a:pos x="170" y="151"/>
                    </a:cxn>
                    <a:cxn ang="0">
                      <a:pos x="184" y="167"/>
                    </a:cxn>
                    <a:cxn ang="0">
                      <a:pos x="195" y="184"/>
                    </a:cxn>
                    <a:cxn ang="0">
                      <a:pos x="210" y="200"/>
                    </a:cxn>
                    <a:cxn ang="0">
                      <a:pos x="225" y="207"/>
                    </a:cxn>
                    <a:cxn ang="0">
                      <a:pos x="243" y="209"/>
                    </a:cxn>
                    <a:cxn ang="0">
                      <a:pos x="262" y="210"/>
                    </a:cxn>
                    <a:cxn ang="0">
                      <a:pos x="285" y="212"/>
                    </a:cxn>
                    <a:cxn ang="0">
                      <a:pos x="310" y="214"/>
                    </a:cxn>
                    <a:cxn ang="0">
                      <a:pos x="331" y="224"/>
                    </a:cxn>
                    <a:cxn ang="0">
                      <a:pos x="396" y="237"/>
                    </a:cxn>
                    <a:cxn ang="0">
                      <a:pos x="396" y="140"/>
                    </a:cxn>
                  </a:cxnLst>
                  <a:rect l="0" t="0" r="r" b="b"/>
                  <a:pathLst>
                    <a:path w="396" h="237">
                      <a:moveTo>
                        <a:pt x="396" y="140"/>
                      </a:moveTo>
                      <a:lnTo>
                        <a:pt x="347" y="130"/>
                      </a:lnTo>
                      <a:lnTo>
                        <a:pt x="328" y="126"/>
                      </a:lnTo>
                      <a:lnTo>
                        <a:pt x="318" y="118"/>
                      </a:lnTo>
                      <a:lnTo>
                        <a:pt x="306" y="100"/>
                      </a:lnTo>
                      <a:lnTo>
                        <a:pt x="282" y="79"/>
                      </a:lnTo>
                      <a:lnTo>
                        <a:pt x="240" y="44"/>
                      </a:lnTo>
                      <a:lnTo>
                        <a:pt x="232" y="32"/>
                      </a:lnTo>
                      <a:lnTo>
                        <a:pt x="221" y="21"/>
                      </a:lnTo>
                      <a:lnTo>
                        <a:pt x="197" y="18"/>
                      </a:lnTo>
                      <a:lnTo>
                        <a:pt x="129" y="5"/>
                      </a:lnTo>
                      <a:lnTo>
                        <a:pt x="109" y="0"/>
                      </a:lnTo>
                      <a:lnTo>
                        <a:pt x="93" y="7"/>
                      </a:lnTo>
                      <a:lnTo>
                        <a:pt x="83" y="14"/>
                      </a:lnTo>
                      <a:lnTo>
                        <a:pt x="60" y="25"/>
                      </a:lnTo>
                      <a:lnTo>
                        <a:pt x="47" y="32"/>
                      </a:lnTo>
                      <a:lnTo>
                        <a:pt x="35" y="35"/>
                      </a:lnTo>
                      <a:lnTo>
                        <a:pt x="27" y="42"/>
                      </a:lnTo>
                      <a:lnTo>
                        <a:pt x="19" y="56"/>
                      </a:lnTo>
                      <a:lnTo>
                        <a:pt x="11" y="65"/>
                      </a:lnTo>
                      <a:lnTo>
                        <a:pt x="9" y="76"/>
                      </a:lnTo>
                      <a:lnTo>
                        <a:pt x="6" y="81"/>
                      </a:lnTo>
                      <a:lnTo>
                        <a:pt x="0" y="93"/>
                      </a:lnTo>
                      <a:lnTo>
                        <a:pt x="6" y="100"/>
                      </a:lnTo>
                      <a:lnTo>
                        <a:pt x="13" y="104"/>
                      </a:lnTo>
                      <a:lnTo>
                        <a:pt x="25" y="100"/>
                      </a:lnTo>
                      <a:lnTo>
                        <a:pt x="38" y="97"/>
                      </a:lnTo>
                      <a:lnTo>
                        <a:pt x="47" y="91"/>
                      </a:lnTo>
                      <a:lnTo>
                        <a:pt x="58" y="91"/>
                      </a:lnTo>
                      <a:lnTo>
                        <a:pt x="69" y="88"/>
                      </a:lnTo>
                      <a:lnTo>
                        <a:pt x="82" y="83"/>
                      </a:lnTo>
                      <a:lnTo>
                        <a:pt x="99" y="86"/>
                      </a:lnTo>
                      <a:lnTo>
                        <a:pt x="112" y="93"/>
                      </a:lnTo>
                      <a:lnTo>
                        <a:pt x="82" y="100"/>
                      </a:lnTo>
                      <a:lnTo>
                        <a:pt x="60" y="107"/>
                      </a:lnTo>
                      <a:lnTo>
                        <a:pt x="35" y="118"/>
                      </a:lnTo>
                      <a:lnTo>
                        <a:pt x="28" y="123"/>
                      </a:lnTo>
                      <a:lnTo>
                        <a:pt x="27" y="132"/>
                      </a:lnTo>
                      <a:lnTo>
                        <a:pt x="31" y="135"/>
                      </a:lnTo>
                      <a:lnTo>
                        <a:pt x="41" y="140"/>
                      </a:lnTo>
                      <a:lnTo>
                        <a:pt x="50" y="139"/>
                      </a:lnTo>
                      <a:lnTo>
                        <a:pt x="85" y="130"/>
                      </a:lnTo>
                      <a:lnTo>
                        <a:pt x="117" y="128"/>
                      </a:lnTo>
                      <a:lnTo>
                        <a:pt x="142" y="130"/>
                      </a:lnTo>
                      <a:lnTo>
                        <a:pt x="156" y="139"/>
                      </a:lnTo>
                      <a:lnTo>
                        <a:pt x="170" y="151"/>
                      </a:lnTo>
                      <a:lnTo>
                        <a:pt x="184" y="167"/>
                      </a:lnTo>
                      <a:lnTo>
                        <a:pt x="195" y="184"/>
                      </a:lnTo>
                      <a:lnTo>
                        <a:pt x="210" y="200"/>
                      </a:lnTo>
                      <a:lnTo>
                        <a:pt x="225" y="207"/>
                      </a:lnTo>
                      <a:lnTo>
                        <a:pt x="243" y="209"/>
                      </a:lnTo>
                      <a:lnTo>
                        <a:pt x="262" y="210"/>
                      </a:lnTo>
                      <a:lnTo>
                        <a:pt x="285" y="212"/>
                      </a:lnTo>
                      <a:lnTo>
                        <a:pt x="310" y="214"/>
                      </a:lnTo>
                      <a:lnTo>
                        <a:pt x="331" y="224"/>
                      </a:lnTo>
                      <a:lnTo>
                        <a:pt x="396" y="237"/>
                      </a:lnTo>
                      <a:lnTo>
                        <a:pt x="396" y="140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2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56" name="Freeform 320"/>
                <p:cNvSpPr>
                  <a:spLocks/>
                </p:cNvSpPr>
                <p:nvPr/>
              </p:nvSpPr>
              <p:spPr bwMode="auto">
                <a:xfrm>
                  <a:off x="2679" y="7347"/>
                  <a:ext cx="64" cy="14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22" y="19"/>
                    </a:cxn>
                    <a:cxn ang="0">
                      <a:pos x="39" y="18"/>
                    </a:cxn>
                    <a:cxn ang="0">
                      <a:pos x="61" y="11"/>
                    </a:cxn>
                    <a:cxn ang="0">
                      <a:pos x="79" y="5"/>
                    </a:cxn>
                    <a:cxn ang="0">
                      <a:pos x="109" y="9"/>
                    </a:cxn>
                    <a:cxn ang="0">
                      <a:pos x="128" y="11"/>
                    </a:cxn>
                    <a:cxn ang="0">
                      <a:pos x="98" y="4"/>
                    </a:cxn>
                    <a:cxn ang="0">
                      <a:pos x="72" y="0"/>
                    </a:cxn>
                    <a:cxn ang="0">
                      <a:pos x="41" y="14"/>
                    </a:cxn>
                    <a:cxn ang="0">
                      <a:pos x="22" y="18"/>
                    </a:cxn>
                    <a:cxn ang="0">
                      <a:pos x="1" y="26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128" h="30">
                      <a:moveTo>
                        <a:pt x="0" y="30"/>
                      </a:moveTo>
                      <a:lnTo>
                        <a:pt x="22" y="19"/>
                      </a:lnTo>
                      <a:lnTo>
                        <a:pt x="39" y="18"/>
                      </a:lnTo>
                      <a:lnTo>
                        <a:pt x="61" y="11"/>
                      </a:lnTo>
                      <a:lnTo>
                        <a:pt x="79" y="5"/>
                      </a:lnTo>
                      <a:lnTo>
                        <a:pt x="109" y="9"/>
                      </a:lnTo>
                      <a:lnTo>
                        <a:pt x="128" y="11"/>
                      </a:lnTo>
                      <a:lnTo>
                        <a:pt x="98" y="4"/>
                      </a:lnTo>
                      <a:lnTo>
                        <a:pt x="72" y="0"/>
                      </a:lnTo>
                      <a:lnTo>
                        <a:pt x="41" y="14"/>
                      </a:lnTo>
                      <a:lnTo>
                        <a:pt x="22" y="18"/>
                      </a:lnTo>
                      <a:lnTo>
                        <a:pt x="1" y="26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57" name="Freeform 321"/>
                <p:cNvSpPr>
                  <a:spLocks/>
                </p:cNvSpPr>
                <p:nvPr/>
              </p:nvSpPr>
              <p:spPr bwMode="auto">
                <a:xfrm>
                  <a:off x="2713" y="7331"/>
                  <a:ext cx="55" cy="10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17" y="0"/>
                    </a:cxn>
                    <a:cxn ang="0">
                      <a:pos x="0" y="7"/>
                    </a:cxn>
                    <a:cxn ang="0">
                      <a:pos x="11" y="5"/>
                    </a:cxn>
                    <a:cxn ang="0">
                      <a:pos x="28" y="1"/>
                    </a:cxn>
                    <a:cxn ang="0">
                      <a:pos x="63" y="12"/>
                    </a:cxn>
                    <a:cxn ang="0">
                      <a:pos x="83" y="17"/>
                    </a:cxn>
                    <a:cxn ang="0">
                      <a:pos x="104" y="21"/>
                    </a:cxn>
                    <a:cxn ang="0">
                      <a:pos x="108" y="17"/>
                    </a:cxn>
                    <a:cxn ang="0">
                      <a:pos x="85" y="12"/>
                    </a:cxn>
                    <a:cxn ang="0">
                      <a:pos x="56" y="7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108" h="21">
                      <a:moveTo>
                        <a:pt x="30" y="0"/>
                      </a:moveTo>
                      <a:lnTo>
                        <a:pt x="17" y="0"/>
                      </a:lnTo>
                      <a:lnTo>
                        <a:pt x="0" y="7"/>
                      </a:lnTo>
                      <a:lnTo>
                        <a:pt x="11" y="5"/>
                      </a:lnTo>
                      <a:lnTo>
                        <a:pt x="28" y="1"/>
                      </a:lnTo>
                      <a:lnTo>
                        <a:pt x="63" y="12"/>
                      </a:lnTo>
                      <a:lnTo>
                        <a:pt x="83" y="17"/>
                      </a:lnTo>
                      <a:lnTo>
                        <a:pt x="104" y="21"/>
                      </a:lnTo>
                      <a:lnTo>
                        <a:pt x="108" y="17"/>
                      </a:lnTo>
                      <a:lnTo>
                        <a:pt x="85" y="12"/>
                      </a:lnTo>
                      <a:lnTo>
                        <a:pt x="56" y="7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58" name="Freeform 322"/>
                <p:cNvSpPr>
                  <a:spLocks/>
                </p:cNvSpPr>
                <p:nvPr/>
              </p:nvSpPr>
              <p:spPr bwMode="auto">
                <a:xfrm>
                  <a:off x="2724" y="7368"/>
                  <a:ext cx="22" cy="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5" y="11"/>
                    </a:cxn>
                    <a:cxn ang="0">
                      <a:pos x="21" y="9"/>
                    </a:cxn>
                    <a:cxn ang="0">
                      <a:pos x="40" y="9"/>
                    </a:cxn>
                    <a:cxn ang="0">
                      <a:pos x="44" y="0"/>
                    </a:cxn>
                    <a:cxn ang="0">
                      <a:pos x="32" y="2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44" h="11">
                      <a:moveTo>
                        <a:pt x="0" y="6"/>
                      </a:moveTo>
                      <a:lnTo>
                        <a:pt x="5" y="11"/>
                      </a:lnTo>
                      <a:lnTo>
                        <a:pt x="21" y="9"/>
                      </a:lnTo>
                      <a:lnTo>
                        <a:pt x="40" y="9"/>
                      </a:lnTo>
                      <a:lnTo>
                        <a:pt x="44" y="0"/>
                      </a:lnTo>
                      <a:lnTo>
                        <a:pt x="32" y="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59" name="Freeform 323"/>
                <p:cNvSpPr>
                  <a:spLocks/>
                </p:cNvSpPr>
                <p:nvPr/>
              </p:nvSpPr>
              <p:spPr bwMode="auto">
                <a:xfrm>
                  <a:off x="2694" y="7386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8" y="5"/>
                    </a:cxn>
                    <a:cxn ang="0">
                      <a:pos x="0" y="11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0" h="11">
                      <a:moveTo>
                        <a:pt x="10" y="0"/>
                      </a:moveTo>
                      <a:lnTo>
                        <a:pt x="8" y="5"/>
                      </a:lnTo>
                      <a:lnTo>
                        <a:pt x="0" y="1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60" name="Freeform 324"/>
                <p:cNvSpPr>
                  <a:spLocks/>
                </p:cNvSpPr>
                <p:nvPr/>
              </p:nvSpPr>
              <p:spPr bwMode="auto">
                <a:xfrm>
                  <a:off x="2765" y="7355"/>
                  <a:ext cx="10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7"/>
                    </a:cxn>
                    <a:cxn ang="0">
                      <a:pos x="3" y="14"/>
                    </a:cxn>
                    <a:cxn ang="0">
                      <a:pos x="21" y="2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1" h="23">
                      <a:moveTo>
                        <a:pt x="0" y="0"/>
                      </a:moveTo>
                      <a:lnTo>
                        <a:pt x="3" y="7"/>
                      </a:lnTo>
                      <a:lnTo>
                        <a:pt x="3" y="14"/>
                      </a:lnTo>
                      <a:lnTo>
                        <a:pt x="21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61" name="Freeform 325"/>
                <p:cNvSpPr>
                  <a:spLocks/>
                </p:cNvSpPr>
                <p:nvPr/>
              </p:nvSpPr>
              <p:spPr bwMode="auto">
                <a:xfrm>
                  <a:off x="2753" y="7376"/>
                  <a:ext cx="4" cy="9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10" y="7"/>
                    </a:cxn>
                    <a:cxn ang="0">
                      <a:pos x="0" y="19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10" h="19">
                      <a:moveTo>
                        <a:pt x="8" y="0"/>
                      </a:moveTo>
                      <a:lnTo>
                        <a:pt x="10" y="7"/>
                      </a:lnTo>
                      <a:lnTo>
                        <a:pt x="0" y="19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62" name="Freeform 326"/>
                <p:cNvSpPr>
                  <a:spLocks/>
                </p:cNvSpPr>
                <p:nvPr/>
              </p:nvSpPr>
              <p:spPr bwMode="auto">
                <a:xfrm>
                  <a:off x="2678" y="7365"/>
                  <a:ext cx="6" cy="8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8" y="14"/>
                    </a:cxn>
                    <a:cxn ang="0">
                      <a:pos x="11" y="7"/>
                    </a:cxn>
                    <a:cxn ang="0">
                      <a:pos x="11" y="0"/>
                    </a:cxn>
                    <a:cxn ang="0">
                      <a:pos x="12" y="7"/>
                    </a:cxn>
                    <a:cxn ang="0">
                      <a:pos x="9" y="14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2" h="16">
                      <a:moveTo>
                        <a:pt x="0" y="16"/>
                      </a:moveTo>
                      <a:lnTo>
                        <a:pt x="8" y="14"/>
                      </a:lnTo>
                      <a:lnTo>
                        <a:pt x="11" y="7"/>
                      </a:lnTo>
                      <a:lnTo>
                        <a:pt x="11" y="0"/>
                      </a:lnTo>
                      <a:lnTo>
                        <a:pt x="12" y="7"/>
                      </a:lnTo>
                      <a:lnTo>
                        <a:pt x="9" y="14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7063" name="Freeform 327"/>
              <p:cNvSpPr>
                <a:spLocks/>
              </p:cNvSpPr>
              <p:nvPr/>
            </p:nvSpPr>
            <p:spPr bwMode="auto">
              <a:xfrm>
                <a:off x="2674" y="6927"/>
                <a:ext cx="676" cy="1117"/>
              </a:xfrm>
              <a:custGeom>
                <a:avLst/>
                <a:gdLst/>
                <a:ahLst/>
                <a:cxnLst>
                  <a:cxn ang="0">
                    <a:pos x="1157" y="0"/>
                  </a:cxn>
                  <a:cxn ang="0">
                    <a:pos x="955" y="204"/>
                  </a:cxn>
                  <a:cxn ang="0">
                    <a:pos x="889" y="351"/>
                  </a:cxn>
                  <a:cxn ang="0">
                    <a:pos x="774" y="580"/>
                  </a:cxn>
                  <a:cxn ang="0">
                    <a:pos x="750" y="682"/>
                  </a:cxn>
                  <a:cxn ang="0">
                    <a:pos x="760" y="773"/>
                  </a:cxn>
                  <a:cxn ang="0">
                    <a:pos x="769" y="857"/>
                  </a:cxn>
                  <a:cxn ang="0">
                    <a:pos x="436" y="932"/>
                  </a:cxn>
                  <a:cxn ang="0">
                    <a:pos x="337" y="960"/>
                  </a:cxn>
                  <a:cxn ang="0">
                    <a:pos x="323" y="1042"/>
                  </a:cxn>
                  <a:cxn ang="0">
                    <a:pos x="512" y="1091"/>
                  </a:cxn>
                  <a:cxn ang="0">
                    <a:pos x="697" y="1104"/>
                  </a:cxn>
                  <a:cxn ang="0">
                    <a:pos x="761" y="1188"/>
                  </a:cxn>
                  <a:cxn ang="0">
                    <a:pos x="772" y="1295"/>
                  </a:cxn>
                  <a:cxn ang="0">
                    <a:pos x="744" y="1335"/>
                  </a:cxn>
                  <a:cxn ang="0">
                    <a:pos x="663" y="1365"/>
                  </a:cxn>
                  <a:cxn ang="0">
                    <a:pos x="578" y="1410"/>
                  </a:cxn>
                  <a:cxn ang="0">
                    <a:pos x="217" y="1557"/>
                  </a:cxn>
                  <a:cxn ang="0">
                    <a:pos x="121" y="1650"/>
                  </a:cxn>
                  <a:cxn ang="0">
                    <a:pos x="28" y="1920"/>
                  </a:cxn>
                  <a:cxn ang="0">
                    <a:pos x="132" y="2235"/>
                  </a:cxn>
                  <a:cxn ang="0">
                    <a:pos x="318" y="2207"/>
                  </a:cxn>
                  <a:cxn ang="0">
                    <a:pos x="373" y="2067"/>
                  </a:cxn>
                  <a:cxn ang="0">
                    <a:pos x="339" y="1932"/>
                  </a:cxn>
                  <a:cxn ang="0">
                    <a:pos x="689" y="1869"/>
                  </a:cxn>
                  <a:cxn ang="0">
                    <a:pos x="1065" y="1865"/>
                  </a:cxn>
                  <a:cxn ang="0">
                    <a:pos x="1239" y="1843"/>
                  </a:cxn>
                  <a:cxn ang="0">
                    <a:pos x="1318" y="1771"/>
                  </a:cxn>
                  <a:cxn ang="0">
                    <a:pos x="1343" y="1653"/>
                  </a:cxn>
                  <a:cxn ang="0">
                    <a:pos x="1302" y="1461"/>
                  </a:cxn>
                  <a:cxn ang="0">
                    <a:pos x="1255" y="1293"/>
                  </a:cxn>
                  <a:cxn ang="0">
                    <a:pos x="1264" y="1161"/>
                  </a:cxn>
                  <a:cxn ang="0">
                    <a:pos x="1258" y="1034"/>
                  </a:cxn>
                  <a:cxn ang="0">
                    <a:pos x="1333" y="743"/>
                  </a:cxn>
                  <a:cxn ang="0">
                    <a:pos x="1352" y="465"/>
                  </a:cxn>
                  <a:cxn ang="0">
                    <a:pos x="1322" y="317"/>
                  </a:cxn>
                  <a:cxn ang="0">
                    <a:pos x="1270" y="183"/>
                  </a:cxn>
                </a:cxnLst>
                <a:rect l="0" t="0" r="r" b="b"/>
                <a:pathLst>
                  <a:path w="1352" h="2235">
                    <a:moveTo>
                      <a:pt x="1185" y="100"/>
                    </a:moveTo>
                    <a:lnTo>
                      <a:pt x="1157" y="0"/>
                    </a:lnTo>
                    <a:lnTo>
                      <a:pt x="931" y="125"/>
                    </a:lnTo>
                    <a:lnTo>
                      <a:pt x="955" y="204"/>
                    </a:lnTo>
                    <a:lnTo>
                      <a:pt x="925" y="281"/>
                    </a:lnTo>
                    <a:lnTo>
                      <a:pt x="889" y="351"/>
                    </a:lnTo>
                    <a:lnTo>
                      <a:pt x="840" y="475"/>
                    </a:lnTo>
                    <a:lnTo>
                      <a:pt x="774" y="580"/>
                    </a:lnTo>
                    <a:lnTo>
                      <a:pt x="755" y="641"/>
                    </a:lnTo>
                    <a:lnTo>
                      <a:pt x="750" y="682"/>
                    </a:lnTo>
                    <a:lnTo>
                      <a:pt x="752" y="729"/>
                    </a:lnTo>
                    <a:lnTo>
                      <a:pt x="760" y="773"/>
                    </a:lnTo>
                    <a:lnTo>
                      <a:pt x="769" y="809"/>
                    </a:lnTo>
                    <a:lnTo>
                      <a:pt x="769" y="857"/>
                    </a:lnTo>
                    <a:lnTo>
                      <a:pt x="556" y="916"/>
                    </a:lnTo>
                    <a:lnTo>
                      <a:pt x="436" y="932"/>
                    </a:lnTo>
                    <a:lnTo>
                      <a:pt x="350" y="925"/>
                    </a:lnTo>
                    <a:lnTo>
                      <a:pt x="337" y="960"/>
                    </a:lnTo>
                    <a:lnTo>
                      <a:pt x="329" y="1000"/>
                    </a:lnTo>
                    <a:lnTo>
                      <a:pt x="323" y="1042"/>
                    </a:lnTo>
                    <a:lnTo>
                      <a:pt x="411" y="1077"/>
                    </a:lnTo>
                    <a:lnTo>
                      <a:pt x="512" y="1091"/>
                    </a:lnTo>
                    <a:lnTo>
                      <a:pt x="596" y="1091"/>
                    </a:lnTo>
                    <a:lnTo>
                      <a:pt x="697" y="1104"/>
                    </a:lnTo>
                    <a:lnTo>
                      <a:pt x="761" y="1091"/>
                    </a:lnTo>
                    <a:lnTo>
                      <a:pt x="761" y="1188"/>
                    </a:lnTo>
                    <a:lnTo>
                      <a:pt x="780" y="1240"/>
                    </a:lnTo>
                    <a:lnTo>
                      <a:pt x="772" y="1295"/>
                    </a:lnTo>
                    <a:lnTo>
                      <a:pt x="779" y="1331"/>
                    </a:lnTo>
                    <a:lnTo>
                      <a:pt x="744" y="1335"/>
                    </a:lnTo>
                    <a:lnTo>
                      <a:pt x="722" y="1352"/>
                    </a:lnTo>
                    <a:lnTo>
                      <a:pt x="663" y="1365"/>
                    </a:lnTo>
                    <a:lnTo>
                      <a:pt x="621" y="1396"/>
                    </a:lnTo>
                    <a:lnTo>
                      <a:pt x="578" y="1410"/>
                    </a:lnTo>
                    <a:lnTo>
                      <a:pt x="307" y="1517"/>
                    </a:lnTo>
                    <a:lnTo>
                      <a:pt x="217" y="1557"/>
                    </a:lnTo>
                    <a:lnTo>
                      <a:pt x="159" y="1583"/>
                    </a:lnTo>
                    <a:lnTo>
                      <a:pt x="121" y="1650"/>
                    </a:lnTo>
                    <a:lnTo>
                      <a:pt x="75" y="1752"/>
                    </a:lnTo>
                    <a:lnTo>
                      <a:pt x="28" y="1920"/>
                    </a:lnTo>
                    <a:lnTo>
                      <a:pt x="0" y="2191"/>
                    </a:lnTo>
                    <a:lnTo>
                      <a:pt x="132" y="2235"/>
                    </a:lnTo>
                    <a:lnTo>
                      <a:pt x="238" y="2230"/>
                    </a:lnTo>
                    <a:lnTo>
                      <a:pt x="318" y="2207"/>
                    </a:lnTo>
                    <a:lnTo>
                      <a:pt x="384" y="2179"/>
                    </a:lnTo>
                    <a:lnTo>
                      <a:pt x="373" y="2067"/>
                    </a:lnTo>
                    <a:lnTo>
                      <a:pt x="343" y="1972"/>
                    </a:lnTo>
                    <a:lnTo>
                      <a:pt x="339" y="1932"/>
                    </a:lnTo>
                    <a:lnTo>
                      <a:pt x="526" y="1921"/>
                    </a:lnTo>
                    <a:lnTo>
                      <a:pt x="689" y="1869"/>
                    </a:lnTo>
                    <a:lnTo>
                      <a:pt x="920" y="1864"/>
                    </a:lnTo>
                    <a:lnTo>
                      <a:pt x="1065" y="1865"/>
                    </a:lnTo>
                    <a:lnTo>
                      <a:pt x="1146" y="1869"/>
                    </a:lnTo>
                    <a:lnTo>
                      <a:pt x="1239" y="1843"/>
                    </a:lnTo>
                    <a:lnTo>
                      <a:pt x="1270" y="1823"/>
                    </a:lnTo>
                    <a:lnTo>
                      <a:pt x="1318" y="1771"/>
                    </a:lnTo>
                    <a:lnTo>
                      <a:pt x="1329" y="1732"/>
                    </a:lnTo>
                    <a:lnTo>
                      <a:pt x="1343" y="1653"/>
                    </a:lnTo>
                    <a:lnTo>
                      <a:pt x="1333" y="1583"/>
                    </a:lnTo>
                    <a:lnTo>
                      <a:pt x="1302" y="1461"/>
                    </a:lnTo>
                    <a:lnTo>
                      <a:pt x="1261" y="1340"/>
                    </a:lnTo>
                    <a:lnTo>
                      <a:pt x="1255" y="1293"/>
                    </a:lnTo>
                    <a:lnTo>
                      <a:pt x="1267" y="1259"/>
                    </a:lnTo>
                    <a:lnTo>
                      <a:pt x="1264" y="1161"/>
                    </a:lnTo>
                    <a:lnTo>
                      <a:pt x="1250" y="1121"/>
                    </a:lnTo>
                    <a:lnTo>
                      <a:pt x="1258" y="1034"/>
                    </a:lnTo>
                    <a:lnTo>
                      <a:pt x="1289" y="911"/>
                    </a:lnTo>
                    <a:lnTo>
                      <a:pt x="1333" y="743"/>
                    </a:lnTo>
                    <a:lnTo>
                      <a:pt x="1352" y="592"/>
                    </a:lnTo>
                    <a:lnTo>
                      <a:pt x="1352" y="465"/>
                    </a:lnTo>
                    <a:lnTo>
                      <a:pt x="1340" y="370"/>
                    </a:lnTo>
                    <a:lnTo>
                      <a:pt x="1322" y="317"/>
                    </a:lnTo>
                    <a:lnTo>
                      <a:pt x="1299" y="251"/>
                    </a:lnTo>
                    <a:lnTo>
                      <a:pt x="1270" y="183"/>
                    </a:lnTo>
                    <a:lnTo>
                      <a:pt x="1185" y="100"/>
                    </a:lnTo>
                    <a:close/>
                  </a:path>
                </a:pathLst>
              </a:custGeom>
              <a:blipFill dpi="0" rotWithShape="0">
                <a:blip r:embed="rId9"/>
                <a:srcRect/>
                <a:tile tx="0" ty="0" sx="100000" sy="100000" flip="none" algn="tl"/>
              </a:blip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64" name="Freeform 328"/>
              <p:cNvSpPr>
                <a:spLocks/>
              </p:cNvSpPr>
              <p:nvPr/>
            </p:nvSpPr>
            <p:spPr bwMode="auto">
              <a:xfrm>
                <a:off x="2843" y="7015"/>
                <a:ext cx="433" cy="458"/>
              </a:xfrm>
              <a:custGeom>
                <a:avLst/>
                <a:gdLst/>
                <a:ahLst/>
                <a:cxnLst>
                  <a:cxn ang="0">
                    <a:pos x="783" y="0"/>
                  </a:cxn>
                  <a:cxn ang="0">
                    <a:pos x="733" y="10"/>
                  </a:cxn>
                  <a:cxn ang="0">
                    <a:pos x="684" y="43"/>
                  </a:cxn>
                  <a:cxn ang="0">
                    <a:pos x="662" y="94"/>
                  </a:cxn>
                  <a:cxn ang="0">
                    <a:pos x="657" y="161"/>
                  </a:cxn>
                  <a:cxn ang="0">
                    <a:pos x="640" y="259"/>
                  </a:cxn>
                  <a:cxn ang="0">
                    <a:pos x="613" y="345"/>
                  </a:cxn>
                  <a:cxn ang="0">
                    <a:pos x="577" y="446"/>
                  </a:cxn>
                  <a:cxn ang="0">
                    <a:pos x="558" y="527"/>
                  </a:cxn>
                  <a:cxn ang="0">
                    <a:pos x="531" y="607"/>
                  </a:cxn>
                  <a:cxn ang="0">
                    <a:pos x="608" y="640"/>
                  </a:cxn>
                  <a:cxn ang="0">
                    <a:pos x="521" y="625"/>
                  </a:cxn>
                  <a:cxn ang="0">
                    <a:pos x="503" y="658"/>
                  </a:cxn>
                  <a:cxn ang="0">
                    <a:pos x="539" y="697"/>
                  </a:cxn>
                  <a:cxn ang="0">
                    <a:pos x="487" y="674"/>
                  </a:cxn>
                  <a:cxn ang="0">
                    <a:pos x="424" y="700"/>
                  </a:cxn>
                  <a:cxn ang="0">
                    <a:pos x="342" y="721"/>
                  </a:cxn>
                  <a:cxn ang="0">
                    <a:pos x="242" y="753"/>
                  </a:cxn>
                  <a:cxn ang="0">
                    <a:pos x="167" y="760"/>
                  </a:cxn>
                  <a:cxn ang="0">
                    <a:pos x="79" y="770"/>
                  </a:cxn>
                  <a:cxn ang="0">
                    <a:pos x="20" y="767"/>
                  </a:cxn>
                  <a:cxn ang="0">
                    <a:pos x="9" y="788"/>
                  </a:cxn>
                  <a:cxn ang="0">
                    <a:pos x="0" y="830"/>
                  </a:cxn>
                  <a:cxn ang="0">
                    <a:pos x="0" y="863"/>
                  </a:cxn>
                  <a:cxn ang="0">
                    <a:pos x="61" y="891"/>
                  </a:cxn>
                  <a:cxn ang="0">
                    <a:pos x="71" y="865"/>
                  </a:cxn>
                  <a:cxn ang="0">
                    <a:pos x="86" y="891"/>
                  </a:cxn>
                  <a:cxn ang="0">
                    <a:pos x="175" y="900"/>
                  </a:cxn>
                  <a:cxn ang="0">
                    <a:pos x="345" y="915"/>
                  </a:cxn>
                  <a:cxn ang="0">
                    <a:pos x="561" y="872"/>
                  </a:cxn>
                  <a:cxn ang="0">
                    <a:pos x="610" y="856"/>
                  </a:cxn>
                  <a:cxn ang="0">
                    <a:pos x="676" y="733"/>
                  </a:cxn>
                  <a:cxn ang="0">
                    <a:pos x="771" y="520"/>
                  </a:cxn>
                  <a:cxn ang="0">
                    <a:pos x="837" y="285"/>
                  </a:cxn>
                  <a:cxn ang="0">
                    <a:pos x="865" y="194"/>
                  </a:cxn>
                  <a:cxn ang="0">
                    <a:pos x="857" y="98"/>
                  </a:cxn>
                  <a:cxn ang="0">
                    <a:pos x="826" y="28"/>
                  </a:cxn>
                  <a:cxn ang="0">
                    <a:pos x="783" y="0"/>
                  </a:cxn>
                </a:cxnLst>
                <a:rect l="0" t="0" r="r" b="b"/>
                <a:pathLst>
                  <a:path w="865" h="915">
                    <a:moveTo>
                      <a:pt x="783" y="0"/>
                    </a:moveTo>
                    <a:lnTo>
                      <a:pt x="733" y="10"/>
                    </a:lnTo>
                    <a:lnTo>
                      <a:pt x="684" y="43"/>
                    </a:lnTo>
                    <a:lnTo>
                      <a:pt x="662" y="94"/>
                    </a:lnTo>
                    <a:lnTo>
                      <a:pt x="657" y="161"/>
                    </a:lnTo>
                    <a:lnTo>
                      <a:pt x="640" y="259"/>
                    </a:lnTo>
                    <a:lnTo>
                      <a:pt x="613" y="345"/>
                    </a:lnTo>
                    <a:lnTo>
                      <a:pt x="577" y="446"/>
                    </a:lnTo>
                    <a:lnTo>
                      <a:pt x="558" y="527"/>
                    </a:lnTo>
                    <a:lnTo>
                      <a:pt x="531" y="607"/>
                    </a:lnTo>
                    <a:lnTo>
                      <a:pt x="608" y="640"/>
                    </a:lnTo>
                    <a:lnTo>
                      <a:pt x="521" y="625"/>
                    </a:lnTo>
                    <a:lnTo>
                      <a:pt x="503" y="658"/>
                    </a:lnTo>
                    <a:lnTo>
                      <a:pt x="539" y="697"/>
                    </a:lnTo>
                    <a:lnTo>
                      <a:pt x="487" y="674"/>
                    </a:lnTo>
                    <a:lnTo>
                      <a:pt x="424" y="700"/>
                    </a:lnTo>
                    <a:lnTo>
                      <a:pt x="342" y="721"/>
                    </a:lnTo>
                    <a:lnTo>
                      <a:pt x="242" y="753"/>
                    </a:lnTo>
                    <a:lnTo>
                      <a:pt x="167" y="760"/>
                    </a:lnTo>
                    <a:lnTo>
                      <a:pt x="79" y="770"/>
                    </a:lnTo>
                    <a:lnTo>
                      <a:pt x="20" y="767"/>
                    </a:lnTo>
                    <a:lnTo>
                      <a:pt x="9" y="788"/>
                    </a:lnTo>
                    <a:lnTo>
                      <a:pt x="0" y="830"/>
                    </a:lnTo>
                    <a:lnTo>
                      <a:pt x="0" y="863"/>
                    </a:lnTo>
                    <a:lnTo>
                      <a:pt x="61" y="891"/>
                    </a:lnTo>
                    <a:lnTo>
                      <a:pt x="71" y="865"/>
                    </a:lnTo>
                    <a:lnTo>
                      <a:pt x="86" y="891"/>
                    </a:lnTo>
                    <a:lnTo>
                      <a:pt x="175" y="900"/>
                    </a:lnTo>
                    <a:lnTo>
                      <a:pt x="345" y="915"/>
                    </a:lnTo>
                    <a:lnTo>
                      <a:pt x="561" y="872"/>
                    </a:lnTo>
                    <a:lnTo>
                      <a:pt x="610" y="856"/>
                    </a:lnTo>
                    <a:lnTo>
                      <a:pt x="676" y="733"/>
                    </a:lnTo>
                    <a:lnTo>
                      <a:pt x="771" y="520"/>
                    </a:lnTo>
                    <a:lnTo>
                      <a:pt x="837" y="285"/>
                    </a:lnTo>
                    <a:lnTo>
                      <a:pt x="865" y="194"/>
                    </a:lnTo>
                    <a:lnTo>
                      <a:pt x="857" y="98"/>
                    </a:lnTo>
                    <a:lnTo>
                      <a:pt x="826" y="28"/>
                    </a:lnTo>
                    <a:lnTo>
                      <a:pt x="783" y="0"/>
                    </a:lnTo>
                    <a:close/>
                  </a:path>
                </a:pathLst>
              </a:custGeom>
              <a:blipFill dpi="0" rotWithShape="0">
                <a:blip r:embed="rId8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65" name="Freeform 329"/>
              <p:cNvSpPr>
                <a:spLocks/>
              </p:cNvSpPr>
              <p:nvPr/>
            </p:nvSpPr>
            <p:spPr bwMode="auto">
              <a:xfrm>
                <a:off x="3055" y="7000"/>
                <a:ext cx="166" cy="355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331" y="38"/>
                  </a:cxn>
                  <a:cxn ang="0">
                    <a:pos x="309" y="52"/>
                  </a:cxn>
                  <a:cxn ang="0">
                    <a:pos x="277" y="100"/>
                  </a:cxn>
                  <a:cxn ang="0">
                    <a:pos x="233" y="138"/>
                  </a:cxn>
                  <a:cxn ang="0">
                    <a:pos x="205" y="261"/>
                  </a:cxn>
                  <a:cxn ang="0">
                    <a:pos x="178" y="333"/>
                  </a:cxn>
                  <a:cxn ang="0">
                    <a:pos x="143" y="392"/>
                  </a:cxn>
                  <a:cxn ang="0">
                    <a:pos x="112" y="443"/>
                  </a:cxn>
                  <a:cxn ang="0">
                    <a:pos x="156" y="403"/>
                  </a:cxn>
                  <a:cxn ang="0">
                    <a:pos x="187" y="341"/>
                  </a:cxn>
                  <a:cxn ang="0">
                    <a:pos x="156" y="438"/>
                  </a:cxn>
                  <a:cxn ang="0">
                    <a:pos x="129" y="520"/>
                  </a:cxn>
                  <a:cxn ang="0">
                    <a:pos x="105" y="604"/>
                  </a:cxn>
                  <a:cxn ang="0">
                    <a:pos x="90" y="646"/>
                  </a:cxn>
                  <a:cxn ang="0">
                    <a:pos x="71" y="672"/>
                  </a:cxn>
                  <a:cxn ang="0">
                    <a:pos x="50" y="695"/>
                  </a:cxn>
                  <a:cxn ang="0">
                    <a:pos x="17" y="711"/>
                  </a:cxn>
                  <a:cxn ang="0">
                    <a:pos x="16" y="663"/>
                  </a:cxn>
                  <a:cxn ang="0">
                    <a:pos x="11" y="616"/>
                  </a:cxn>
                  <a:cxn ang="0">
                    <a:pos x="0" y="565"/>
                  </a:cxn>
                  <a:cxn ang="0">
                    <a:pos x="0" y="515"/>
                  </a:cxn>
                  <a:cxn ang="0">
                    <a:pos x="16" y="453"/>
                  </a:cxn>
                  <a:cxn ang="0">
                    <a:pos x="38" y="408"/>
                  </a:cxn>
                  <a:cxn ang="0">
                    <a:pos x="64" y="376"/>
                  </a:cxn>
                  <a:cxn ang="0">
                    <a:pos x="101" y="341"/>
                  </a:cxn>
                  <a:cxn ang="0">
                    <a:pos x="143" y="280"/>
                  </a:cxn>
                  <a:cxn ang="0">
                    <a:pos x="181" y="208"/>
                  </a:cxn>
                  <a:cxn ang="0">
                    <a:pos x="146" y="247"/>
                  </a:cxn>
                  <a:cxn ang="0">
                    <a:pos x="115" y="301"/>
                  </a:cxn>
                  <a:cxn ang="0">
                    <a:pos x="77" y="354"/>
                  </a:cxn>
                  <a:cxn ang="0">
                    <a:pos x="113" y="276"/>
                  </a:cxn>
                  <a:cxn ang="0">
                    <a:pos x="153" y="180"/>
                  </a:cxn>
                  <a:cxn ang="0">
                    <a:pos x="200" y="73"/>
                  </a:cxn>
                  <a:cxn ang="0">
                    <a:pos x="225" y="40"/>
                  </a:cxn>
                  <a:cxn ang="0">
                    <a:pos x="287" y="0"/>
                  </a:cxn>
                </a:cxnLst>
                <a:rect l="0" t="0" r="r" b="b"/>
                <a:pathLst>
                  <a:path w="331" h="711">
                    <a:moveTo>
                      <a:pt x="287" y="0"/>
                    </a:moveTo>
                    <a:lnTo>
                      <a:pt x="331" y="38"/>
                    </a:lnTo>
                    <a:lnTo>
                      <a:pt x="309" y="52"/>
                    </a:lnTo>
                    <a:lnTo>
                      <a:pt x="277" y="100"/>
                    </a:lnTo>
                    <a:lnTo>
                      <a:pt x="233" y="138"/>
                    </a:lnTo>
                    <a:lnTo>
                      <a:pt x="205" y="261"/>
                    </a:lnTo>
                    <a:lnTo>
                      <a:pt x="178" y="333"/>
                    </a:lnTo>
                    <a:lnTo>
                      <a:pt x="143" y="392"/>
                    </a:lnTo>
                    <a:lnTo>
                      <a:pt x="112" y="443"/>
                    </a:lnTo>
                    <a:lnTo>
                      <a:pt x="156" y="403"/>
                    </a:lnTo>
                    <a:lnTo>
                      <a:pt x="187" y="341"/>
                    </a:lnTo>
                    <a:lnTo>
                      <a:pt x="156" y="438"/>
                    </a:lnTo>
                    <a:lnTo>
                      <a:pt x="129" y="520"/>
                    </a:lnTo>
                    <a:lnTo>
                      <a:pt x="105" y="604"/>
                    </a:lnTo>
                    <a:lnTo>
                      <a:pt x="90" y="646"/>
                    </a:lnTo>
                    <a:lnTo>
                      <a:pt x="71" y="672"/>
                    </a:lnTo>
                    <a:lnTo>
                      <a:pt x="50" y="695"/>
                    </a:lnTo>
                    <a:lnTo>
                      <a:pt x="17" y="711"/>
                    </a:lnTo>
                    <a:lnTo>
                      <a:pt x="16" y="663"/>
                    </a:lnTo>
                    <a:lnTo>
                      <a:pt x="11" y="616"/>
                    </a:lnTo>
                    <a:lnTo>
                      <a:pt x="0" y="565"/>
                    </a:lnTo>
                    <a:lnTo>
                      <a:pt x="0" y="515"/>
                    </a:lnTo>
                    <a:lnTo>
                      <a:pt x="16" y="453"/>
                    </a:lnTo>
                    <a:lnTo>
                      <a:pt x="38" y="408"/>
                    </a:lnTo>
                    <a:lnTo>
                      <a:pt x="64" y="376"/>
                    </a:lnTo>
                    <a:lnTo>
                      <a:pt x="101" y="341"/>
                    </a:lnTo>
                    <a:lnTo>
                      <a:pt x="143" y="280"/>
                    </a:lnTo>
                    <a:lnTo>
                      <a:pt x="181" y="208"/>
                    </a:lnTo>
                    <a:lnTo>
                      <a:pt x="146" y="247"/>
                    </a:lnTo>
                    <a:lnTo>
                      <a:pt x="115" y="301"/>
                    </a:lnTo>
                    <a:lnTo>
                      <a:pt x="77" y="354"/>
                    </a:lnTo>
                    <a:lnTo>
                      <a:pt x="113" y="276"/>
                    </a:lnTo>
                    <a:lnTo>
                      <a:pt x="153" y="180"/>
                    </a:lnTo>
                    <a:lnTo>
                      <a:pt x="200" y="73"/>
                    </a:lnTo>
                    <a:lnTo>
                      <a:pt x="225" y="40"/>
                    </a:lnTo>
                    <a:lnTo>
                      <a:pt x="287" y="0"/>
                    </a:lnTo>
                    <a:close/>
                  </a:path>
                </a:pathLst>
              </a:custGeom>
              <a:blipFill dpi="0" rotWithShape="0">
                <a:blip r:embed="rId8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66" name="Freeform 330"/>
              <p:cNvSpPr>
                <a:spLocks/>
              </p:cNvSpPr>
              <p:nvPr/>
            </p:nvSpPr>
            <p:spPr bwMode="auto">
              <a:xfrm>
                <a:off x="2682" y="6979"/>
                <a:ext cx="663" cy="1055"/>
              </a:xfrm>
              <a:custGeom>
                <a:avLst/>
                <a:gdLst/>
                <a:ahLst/>
                <a:cxnLst>
                  <a:cxn ang="0">
                    <a:pos x="1127" y="94"/>
                  </a:cxn>
                  <a:cxn ang="0">
                    <a:pos x="1182" y="255"/>
                  </a:cxn>
                  <a:cxn ang="0">
                    <a:pos x="1207" y="474"/>
                  </a:cxn>
                  <a:cxn ang="0">
                    <a:pos x="1185" y="401"/>
                  </a:cxn>
                  <a:cxn ang="0">
                    <a:pos x="1133" y="518"/>
                  </a:cxn>
                  <a:cxn ang="0">
                    <a:pos x="1130" y="749"/>
                  </a:cxn>
                  <a:cxn ang="0">
                    <a:pos x="1116" y="669"/>
                  </a:cxn>
                  <a:cxn ang="0">
                    <a:pos x="1007" y="842"/>
                  </a:cxn>
                  <a:cxn ang="0">
                    <a:pos x="844" y="972"/>
                  </a:cxn>
                  <a:cxn ang="0">
                    <a:pos x="843" y="1040"/>
                  </a:cxn>
                  <a:cxn ang="0">
                    <a:pos x="805" y="1028"/>
                  </a:cxn>
                  <a:cxn ang="0">
                    <a:pos x="778" y="1127"/>
                  </a:cxn>
                  <a:cxn ang="0">
                    <a:pos x="772" y="1191"/>
                  </a:cxn>
                  <a:cxn ang="0">
                    <a:pos x="897" y="1299"/>
                  </a:cxn>
                  <a:cxn ang="0">
                    <a:pos x="722" y="1252"/>
                  </a:cxn>
                  <a:cxn ang="0">
                    <a:pos x="826" y="1348"/>
                  </a:cxn>
                  <a:cxn ang="0">
                    <a:pos x="663" y="1275"/>
                  </a:cxn>
                  <a:cxn ang="0">
                    <a:pos x="670" y="1338"/>
                  </a:cxn>
                  <a:cxn ang="0">
                    <a:pos x="606" y="1308"/>
                  </a:cxn>
                  <a:cxn ang="0">
                    <a:pos x="253" y="1448"/>
                  </a:cxn>
                  <a:cxn ang="0">
                    <a:pos x="74" y="1649"/>
                  </a:cxn>
                  <a:cxn ang="0">
                    <a:pos x="126" y="2110"/>
                  </a:cxn>
                  <a:cxn ang="0">
                    <a:pos x="343" y="1968"/>
                  </a:cxn>
                  <a:cxn ang="0">
                    <a:pos x="536" y="1800"/>
                  </a:cxn>
                  <a:cxn ang="0">
                    <a:pos x="449" y="1767"/>
                  </a:cxn>
                  <a:cxn ang="0">
                    <a:pos x="512" y="1749"/>
                  </a:cxn>
                  <a:cxn ang="0">
                    <a:pos x="643" y="1767"/>
                  </a:cxn>
                  <a:cxn ang="0">
                    <a:pos x="386" y="1623"/>
                  </a:cxn>
                  <a:cxn ang="0">
                    <a:pos x="1141" y="1746"/>
                  </a:cxn>
                  <a:cxn ang="0">
                    <a:pos x="1299" y="1655"/>
                  </a:cxn>
                  <a:cxn ang="0">
                    <a:pos x="1302" y="1458"/>
                  </a:cxn>
                  <a:cxn ang="0">
                    <a:pos x="1232" y="1198"/>
                  </a:cxn>
                  <a:cxn ang="0">
                    <a:pos x="1062" y="1324"/>
                  </a:cxn>
                  <a:cxn ang="0">
                    <a:pos x="1165" y="1127"/>
                  </a:cxn>
                  <a:cxn ang="0">
                    <a:pos x="1065" y="1084"/>
                  </a:cxn>
                  <a:cxn ang="0">
                    <a:pos x="1116" y="980"/>
                  </a:cxn>
                  <a:cxn ang="0">
                    <a:pos x="1171" y="1022"/>
                  </a:cxn>
                  <a:cxn ang="0">
                    <a:pos x="1283" y="732"/>
                  </a:cxn>
                  <a:cxn ang="0">
                    <a:pos x="1287" y="446"/>
                  </a:cxn>
                  <a:cxn ang="0">
                    <a:pos x="1311" y="618"/>
                  </a:cxn>
                  <a:cxn ang="0">
                    <a:pos x="1324" y="411"/>
                  </a:cxn>
                  <a:cxn ang="0">
                    <a:pos x="1243" y="212"/>
                  </a:cxn>
                  <a:cxn ang="0">
                    <a:pos x="1327" y="389"/>
                  </a:cxn>
                  <a:cxn ang="0">
                    <a:pos x="1276" y="171"/>
                  </a:cxn>
                  <a:cxn ang="0">
                    <a:pos x="1158" y="0"/>
                  </a:cxn>
                </a:cxnLst>
                <a:rect l="0" t="0" r="r" b="b"/>
                <a:pathLst>
                  <a:path w="1327" h="2110">
                    <a:moveTo>
                      <a:pt x="1049" y="37"/>
                    </a:moveTo>
                    <a:lnTo>
                      <a:pt x="1087" y="77"/>
                    </a:lnTo>
                    <a:lnTo>
                      <a:pt x="1127" y="94"/>
                    </a:lnTo>
                    <a:lnTo>
                      <a:pt x="1171" y="159"/>
                    </a:lnTo>
                    <a:lnTo>
                      <a:pt x="1180" y="199"/>
                    </a:lnTo>
                    <a:lnTo>
                      <a:pt x="1182" y="255"/>
                    </a:lnTo>
                    <a:lnTo>
                      <a:pt x="1182" y="308"/>
                    </a:lnTo>
                    <a:lnTo>
                      <a:pt x="1193" y="389"/>
                    </a:lnTo>
                    <a:lnTo>
                      <a:pt x="1207" y="474"/>
                    </a:lnTo>
                    <a:lnTo>
                      <a:pt x="1213" y="565"/>
                    </a:lnTo>
                    <a:lnTo>
                      <a:pt x="1193" y="471"/>
                    </a:lnTo>
                    <a:lnTo>
                      <a:pt x="1185" y="401"/>
                    </a:lnTo>
                    <a:lnTo>
                      <a:pt x="1176" y="355"/>
                    </a:lnTo>
                    <a:lnTo>
                      <a:pt x="1158" y="434"/>
                    </a:lnTo>
                    <a:lnTo>
                      <a:pt x="1133" y="518"/>
                    </a:lnTo>
                    <a:lnTo>
                      <a:pt x="1124" y="569"/>
                    </a:lnTo>
                    <a:lnTo>
                      <a:pt x="1127" y="653"/>
                    </a:lnTo>
                    <a:lnTo>
                      <a:pt x="1130" y="749"/>
                    </a:lnTo>
                    <a:lnTo>
                      <a:pt x="1125" y="842"/>
                    </a:lnTo>
                    <a:lnTo>
                      <a:pt x="1120" y="739"/>
                    </a:lnTo>
                    <a:lnTo>
                      <a:pt x="1116" y="669"/>
                    </a:lnTo>
                    <a:lnTo>
                      <a:pt x="1105" y="607"/>
                    </a:lnTo>
                    <a:lnTo>
                      <a:pt x="1051" y="754"/>
                    </a:lnTo>
                    <a:lnTo>
                      <a:pt x="1007" y="842"/>
                    </a:lnTo>
                    <a:lnTo>
                      <a:pt x="985" y="877"/>
                    </a:lnTo>
                    <a:lnTo>
                      <a:pt x="953" y="938"/>
                    </a:lnTo>
                    <a:lnTo>
                      <a:pt x="844" y="972"/>
                    </a:lnTo>
                    <a:lnTo>
                      <a:pt x="794" y="980"/>
                    </a:lnTo>
                    <a:lnTo>
                      <a:pt x="810" y="1010"/>
                    </a:lnTo>
                    <a:lnTo>
                      <a:pt x="843" y="1040"/>
                    </a:lnTo>
                    <a:lnTo>
                      <a:pt x="953" y="1112"/>
                    </a:lnTo>
                    <a:lnTo>
                      <a:pt x="860" y="1073"/>
                    </a:lnTo>
                    <a:lnTo>
                      <a:pt x="805" y="1028"/>
                    </a:lnTo>
                    <a:lnTo>
                      <a:pt x="753" y="987"/>
                    </a:lnTo>
                    <a:lnTo>
                      <a:pt x="758" y="1078"/>
                    </a:lnTo>
                    <a:lnTo>
                      <a:pt x="778" y="1127"/>
                    </a:lnTo>
                    <a:lnTo>
                      <a:pt x="837" y="1161"/>
                    </a:lnTo>
                    <a:lnTo>
                      <a:pt x="774" y="1157"/>
                    </a:lnTo>
                    <a:lnTo>
                      <a:pt x="772" y="1191"/>
                    </a:lnTo>
                    <a:lnTo>
                      <a:pt x="778" y="1220"/>
                    </a:lnTo>
                    <a:lnTo>
                      <a:pt x="805" y="1247"/>
                    </a:lnTo>
                    <a:lnTo>
                      <a:pt x="897" y="1299"/>
                    </a:lnTo>
                    <a:lnTo>
                      <a:pt x="774" y="1252"/>
                    </a:lnTo>
                    <a:lnTo>
                      <a:pt x="745" y="1243"/>
                    </a:lnTo>
                    <a:lnTo>
                      <a:pt x="722" y="1252"/>
                    </a:lnTo>
                    <a:lnTo>
                      <a:pt x="723" y="1276"/>
                    </a:lnTo>
                    <a:lnTo>
                      <a:pt x="751" y="1304"/>
                    </a:lnTo>
                    <a:lnTo>
                      <a:pt x="826" y="1348"/>
                    </a:lnTo>
                    <a:lnTo>
                      <a:pt x="722" y="1304"/>
                    </a:lnTo>
                    <a:lnTo>
                      <a:pt x="692" y="1268"/>
                    </a:lnTo>
                    <a:lnTo>
                      <a:pt x="663" y="1275"/>
                    </a:lnTo>
                    <a:lnTo>
                      <a:pt x="638" y="1289"/>
                    </a:lnTo>
                    <a:lnTo>
                      <a:pt x="647" y="1317"/>
                    </a:lnTo>
                    <a:lnTo>
                      <a:pt x="670" y="1338"/>
                    </a:lnTo>
                    <a:lnTo>
                      <a:pt x="723" y="1376"/>
                    </a:lnTo>
                    <a:lnTo>
                      <a:pt x="647" y="1346"/>
                    </a:lnTo>
                    <a:lnTo>
                      <a:pt x="606" y="1308"/>
                    </a:lnTo>
                    <a:lnTo>
                      <a:pt x="556" y="1325"/>
                    </a:lnTo>
                    <a:lnTo>
                      <a:pt x="394" y="1388"/>
                    </a:lnTo>
                    <a:lnTo>
                      <a:pt x="253" y="1448"/>
                    </a:lnTo>
                    <a:lnTo>
                      <a:pt x="152" y="1497"/>
                    </a:lnTo>
                    <a:lnTo>
                      <a:pt x="116" y="1560"/>
                    </a:lnTo>
                    <a:lnTo>
                      <a:pt x="74" y="1649"/>
                    </a:lnTo>
                    <a:lnTo>
                      <a:pt x="25" y="1809"/>
                    </a:lnTo>
                    <a:lnTo>
                      <a:pt x="0" y="2075"/>
                    </a:lnTo>
                    <a:lnTo>
                      <a:pt x="126" y="2110"/>
                    </a:lnTo>
                    <a:lnTo>
                      <a:pt x="231" y="2098"/>
                    </a:lnTo>
                    <a:lnTo>
                      <a:pt x="353" y="2064"/>
                    </a:lnTo>
                    <a:lnTo>
                      <a:pt x="343" y="1968"/>
                    </a:lnTo>
                    <a:lnTo>
                      <a:pt x="297" y="1823"/>
                    </a:lnTo>
                    <a:lnTo>
                      <a:pt x="501" y="1809"/>
                    </a:lnTo>
                    <a:lnTo>
                      <a:pt x="536" y="1800"/>
                    </a:lnTo>
                    <a:lnTo>
                      <a:pt x="417" y="1772"/>
                    </a:lnTo>
                    <a:lnTo>
                      <a:pt x="225" y="1688"/>
                    </a:lnTo>
                    <a:lnTo>
                      <a:pt x="449" y="1767"/>
                    </a:lnTo>
                    <a:lnTo>
                      <a:pt x="551" y="1789"/>
                    </a:lnTo>
                    <a:lnTo>
                      <a:pt x="625" y="1772"/>
                    </a:lnTo>
                    <a:lnTo>
                      <a:pt x="512" y="1749"/>
                    </a:lnTo>
                    <a:lnTo>
                      <a:pt x="277" y="1662"/>
                    </a:lnTo>
                    <a:lnTo>
                      <a:pt x="532" y="1740"/>
                    </a:lnTo>
                    <a:lnTo>
                      <a:pt x="643" y="1767"/>
                    </a:lnTo>
                    <a:lnTo>
                      <a:pt x="660" y="1756"/>
                    </a:lnTo>
                    <a:lnTo>
                      <a:pt x="559" y="1716"/>
                    </a:lnTo>
                    <a:lnTo>
                      <a:pt x="386" y="1623"/>
                    </a:lnTo>
                    <a:lnTo>
                      <a:pt x="588" y="1718"/>
                    </a:lnTo>
                    <a:lnTo>
                      <a:pt x="692" y="1751"/>
                    </a:lnTo>
                    <a:lnTo>
                      <a:pt x="1141" y="1746"/>
                    </a:lnTo>
                    <a:lnTo>
                      <a:pt x="1196" y="1730"/>
                    </a:lnTo>
                    <a:lnTo>
                      <a:pt x="1248" y="1711"/>
                    </a:lnTo>
                    <a:lnTo>
                      <a:pt x="1299" y="1655"/>
                    </a:lnTo>
                    <a:lnTo>
                      <a:pt x="1308" y="1593"/>
                    </a:lnTo>
                    <a:lnTo>
                      <a:pt x="1314" y="1539"/>
                    </a:lnTo>
                    <a:lnTo>
                      <a:pt x="1302" y="1458"/>
                    </a:lnTo>
                    <a:lnTo>
                      <a:pt x="1269" y="1353"/>
                    </a:lnTo>
                    <a:lnTo>
                      <a:pt x="1243" y="1271"/>
                    </a:lnTo>
                    <a:lnTo>
                      <a:pt x="1232" y="1198"/>
                    </a:lnTo>
                    <a:lnTo>
                      <a:pt x="1193" y="1189"/>
                    </a:lnTo>
                    <a:lnTo>
                      <a:pt x="1160" y="1241"/>
                    </a:lnTo>
                    <a:lnTo>
                      <a:pt x="1062" y="1324"/>
                    </a:lnTo>
                    <a:lnTo>
                      <a:pt x="1149" y="1234"/>
                    </a:lnTo>
                    <a:lnTo>
                      <a:pt x="1176" y="1184"/>
                    </a:lnTo>
                    <a:lnTo>
                      <a:pt x="1165" y="1127"/>
                    </a:lnTo>
                    <a:lnTo>
                      <a:pt x="1049" y="1091"/>
                    </a:lnTo>
                    <a:lnTo>
                      <a:pt x="967" y="1038"/>
                    </a:lnTo>
                    <a:lnTo>
                      <a:pt x="1065" y="1084"/>
                    </a:lnTo>
                    <a:lnTo>
                      <a:pt x="1163" y="1108"/>
                    </a:lnTo>
                    <a:lnTo>
                      <a:pt x="1158" y="1033"/>
                    </a:lnTo>
                    <a:lnTo>
                      <a:pt x="1116" y="980"/>
                    </a:lnTo>
                    <a:lnTo>
                      <a:pt x="1086" y="895"/>
                    </a:lnTo>
                    <a:lnTo>
                      <a:pt x="1125" y="972"/>
                    </a:lnTo>
                    <a:lnTo>
                      <a:pt x="1171" y="1022"/>
                    </a:lnTo>
                    <a:lnTo>
                      <a:pt x="1218" y="1015"/>
                    </a:lnTo>
                    <a:lnTo>
                      <a:pt x="1245" y="875"/>
                    </a:lnTo>
                    <a:lnTo>
                      <a:pt x="1283" y="732"/>
                    </a:lnTo>
                    <a:lnTo>
                      <a:pt x="1300" y="639"/>
                    </a:lnTo>
                    <a:lnTo>
                      <a:pt x="1299" y="551"/>
                    </a:lnTo>
                    <a:lnTo>
                      <a:pt x="1287" y="446"/>
                    </a:lnTo>
                    <a:lnTo>
                      <a:pt x="1300" y="502"/>
                    </a:lnTo>
                    <a:lnTo>
                      <a:pt x="1308" y="565"/>
                    </a:lnTo>
                    <a:lnTo>
                      <a:pt x="1311" y="618"/>
                    </a:lnTo>
                    <a:lnTo>
                      <a:pt x="1322" y="529"/>
                    </a:lnTo>
                    <a:lnTo>
                      <a:pt x="1324" y="460"/>
                    </a:lnTo>
                    <a:lnTo>
                      <a:pt x="1324" y="411"/>
                    </a:lnTo>
                    <a:lnTo>
                      <a:pt x="1308" y="339"/>
                    </a:lnTo>
                    <a:lnTo>
                      <a:pt x="1283" y="275"/>
                    </a:lnTo>
                    <a:lnTo>
                      <a:pt x="1243" y="212"/>
                    </a:lnTo>
                    <a:lnTo>
                      <a:pt x="1284" y="262"/>
                    </a:lnTo>
                    <a:lnTo>
                      <a:pt x="1305" y="308"/>
                    </a:lnTo>
                    <a:lnTo>
                      <a:pt x="1327" y="389"/>
                    </a:lnTo>
                    <a:lnTo>
                      <a:pt x="1322" y="329"/>
                    </a:lnTo>
                    <a:lnTo>
                      <a:pt x="1308" y="255"/>
                    </a:lnTo>
                    <a:lnTo>
                      <a:pt x="1276" y="171"/>
                    </a:lnTo>
                    <a:lnTo>
                      <a:pt x="1248" y="87"/>
                    </a:lnTo>
                    <a:lnTo>
                      <a:pt x="1209" y="47"/>
                    </a:lnTo>
                    <a:lnTo>
                      <a:pt x="1158" y="0"/>
                    </a:lnTo>
                    <a:lnTo>
                      <a:pt x="1103" y="7"/>
                    </a:lnTo>
                    <a:lnTo>
                      <a:pt x="1049" y="37"/>
                    </a:lnTo>
                    <a:close/>
                  </a:path>
                </a:pathLst>
              </a:custGeom>
              <a:blipFill dpi="0" rotWithShape="0">
                <a:blip r:embed="rId8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67" name="Freeform 331"/>
              <p:cNvSpPr>
                <a:spLocks/>
              </p:cNvSpPr>
              <p:nvPr/>
            </p:nvSpPr>
            <p:spPr bwMode="auto">
              <a:xfrm>
                <a:off x="3270" y="7491"/>
                <a:ext cx="32" cy="80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3" y="9"/>
                  </a:cxn>
                  <a:cxn ang="0">
                    <a:pos x="0" y="72"/>
                  </a:cxn>
                  <a:cxn ang="0">
                    <a:pos x="6" y="138"/>
                  </a:cxn>
                  <a:cxn ang="0">
                    <a:pos x="53" y="160"/>
                  </a:cxn>
                  <a:cxn ang="0">
                    <a:pos x="64" y="133"/>
                  </a:cxn>
                  <a:cxn ang="0">
                    <a:pos x="64" y="39"/>
                  </a:cxn>
                  <a:cxn ang="0">
                    <a:pos x="52" y="0"/>
                  </a:cxn>
                </a:cxnLst>
                <a:rect l="0" t="0" r="r" b="b"/>
                <a:pathLst>
                  <a:path w="64" h="160">
                    <a:moveTo>
                      <a:pt x="52" y="0"/>
                    </a:moveTo>
                    <a:lnTo>
                      <a:pt x="3" y="9"/>
                    </a:lnTo>
                    <a:lnTo>
                      <a:pt x="0" y="72"/>
                    </a:lnTo>
                    <a:lnTo>
                      <a:pt x="6" y="138"/>
                    </a:lnTo>
                    <a:lnTo>
                      <a:pt x="53" y="160"/>
                    </a:lnTo>
                    <a:lnTo>
                      <a:pt x="64" y="133"/>
                    </a:lnTo>
                    <a:lnTo>
                      <a:pt x="64" y="39"/>
                    </a:lnTo>
                    <a:lnTo>
                      <a:pt x="52" y="0"/>
                    </a:lnTo>
                    <a:close/>
                  </a:path>
                </a:pathLst>
              </a:custGeom>
              <a:blipFill dpi="0" rotWithShape="0">
                <a:blip r:embed="rId8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68" name="Freeform 332"/>
              <p:cNvSpPr>
                <a:spLocks/>
              </p:cNvSpPr>
              <p:nvPr/>
            </p:nvSpPr>
            <p:spPr bwMode="auto">
              <a:xfrm>
                <a:off x="2950" y="7743"/>
                <a:ext cx="306" cy="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7" y="44"/>
                  </a:cxn>
                  <a:cxn ang="0">
                    <a:pos x="294" y="65"/>
                  </a:cxn>
                  <a:cxn ang="0">
                    <a:pos x="422" y="78"/>
                  </a:cxn>
                  <a:cxn ang="0">
                    <a:pos x="520" y="83"/>
                  </a:cxn>
                  <a:cxn ang="0">
                    <a:pos x="613" y="78"/>
                  </a:cxn>
                  <a:cxn ang="0">
                    <a:pos x="524" y="93"/>
                  </a:cxn>
                  <a:cxn ang="0">
                    <a:pos x="376" y="93"/>
                  </a:cxn>
                  <a:cxn ang="0">
                    <a:pos x="215" y="67"/>
                  </a:cxn>
                  <a:cxn ang="0">
                    <a:pos x="134" y="49"/>
                  </a:cxn>
                  <a:cxn ang="0">
                    <a:pos x="0" y="0"/>
                  </a:cxn>
                </a:cxnLst>
                <a:rect l="0" t="0" r="r" b="b"/>
                <a:pathLst>
                  <a:path w="613" h="93">
                    <a:moveTo>
                      <a:pt x="0" y="0"/>
                    </a:moveTo>
                    <a:lnTo>
                      <a:pt x="167" y="44"/>
                    </a:lnTo>
                    <a:lnTo>
                      <a:pt x="294" y="65"/>
                    </a:lnTo>
                    <a:lnTo>
                      <a:pt x="422" y="78"/>
                    </a:lnTo>
                    <a:lnTo>
                      <a:pt x="520" y="83"/>
                    </a:lnTo>
                    <a:lnTo>
                      <a:pt x="613" y="78"/>
                    </a:lnTo>
                    <a:lnTo>
                      <a:pt x="524" y="93"/>
                    </a:lnTo>
                    <a:lnTo>
                      <a:pt x="376" y="93"/>
                    </a:lnTo>
                    <a:lnTo>
                      <a:pt x="215" y="67"/>
                    </a:lnTo>
                    <a:lnTo>
                      <a:pt x="134" y="49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9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7112" name="Group 333"/>
              <p:cNvGrpSpPr>
                <a:grpSpLocks/>
              </p:cNvGrpSpPr>
              <p:nvPr/>
            </p:nvGrpSpPr>
            <p:grpSpPr bwMode="auto">
              <a:xfrm>
                <a:off x="3138" y="7271"/>
                <a:ext cx="374" cy="616"/>
                <a:chOff x="3138" y="7271"/>
                <a:chExt cx="374" cy="616"/>
              </a:xfrm>
            </p:grpSpPr>
            <p:sp>
              <p:nvSpPr>
                <p:cNvPr id="117070" name="Freeform 334"/>
                <p:cNvSpPr>
                  <a:spLocks/>
                </p:cNvSpPr>
                <p:nvPr/>
              </p:nvSpPr>
              <p:spPr bwMode="auto">
                <a:xfrm>
                  <a:off x="3138" y="7271"/>
                  <a:ext cx="374" cy="616"/>
                </a:xfrm>
                <a:custGeom>
                  <a:avLst/>
                  <a:gdLst/>
                  <a:ahLst/>
                  <a:cxnLst>
                    <a:cxn ang="0">
                      <a:pos x="333" y="178"/>
                    </a:cxn>
                    <a:cxn ang="0">
                      <a:pos x="470" y="164"/>
                    </a:cxn>
                    <a:cxn ang="0">
                      <a:pos x="552" y="138"/>
                    </a:cxn>
                    <a:cxn ang="0">
                      <a:pos x="580" y="92"/>
                    </a:cxn>
                    <a:cxn ang="0">
                      <a:pos x="580" y="52"/>
                    </a:cxn>
                    <a:cxn ang="0">
                      <a:pos x="601" y="17"/>
                    </a:cxn>
                    <a:cxn ang="0">
                      <a:pos x="680" y="0"/>
                    </a:cxn>
                    <a:cxn ang="0">
                      <a:pos x="748" y="5"/>
                    </a:cxn>
                    <a:cxn ang="0">
                      <a:pos x="662" y="959"/>
                    </a:cxn>
                    <a:cxn ang="0">
                      <a:pos x="601" y="1045"/>
                    </a:cxn>
                    <a:cxn ang="0">
                      <a:pos x="527" y="1131"/>
                    </a:cxn>
                    <a:cxn ang="0">
                      <a:pos x="416" y="1199"/>
                    </a:cxn>
                    <a:cxn ang="0">
                      <a:pos x="289" y="1218"/>
                    </a:cxn>
                    <a:cxn ang="0">
                      <a:pos x="120" y="1231"/>
                    </a:cxn>
                    <a:cxn ang="0">
                      <a:pos x="21" y="1213"/>
                    </a:cxn>
                    <a:cxn ang="0">
                      <a:pos x="0" y="1145"/>
                    </a:cxn>
                    <a:cxn ang="0">
                      <a:pos x="10" y="1059"/>
                    </a:cxn>
                    <a:cxn ang="0">
                      <a:pos x="81" y="791"/>
                    </a:cxn>
                    <a:cxn ang="0">
                      <a:pos x="142" y="525"/>
                    </a:cxn>
                    <a:cxn ang="0">
                      <a:pos x="167" y="325"/>
                    </a:cxn>
                    <a:cxn ang="0">
                      <a:pos x="167" y="271"/>
                    </a:cxn>
                    <a:cxn ang="0">
                      <a:pos x="208" y="199"/>
                    </a:cxn>
                    <a:cxn ang="0">
                      <a:pos x="253" y="178"/>
                    </a:cxn>
                    <a:cxn ang="0">
                      <a:pos x="333" y="178"/>
                    </a:cxn>
                  </a:cxnLst>
                  <a:rect l="0" t="0" r="r" b="b"/>
                  <a:pathLst>
                    <a:path w="748" h="1231">
                      <a:moveTo>
                        <a:pt x="333" y="178"/>
                      </a:moveTo>
                      <a:lnTo>
                        <a:pt x="470" y="164"/>
                      </a:lnTo>
                      <a:lnTo>
                        <a:pt x="552" y="138"/>
                      </a:lnTo>
                      <a:lnTo>
                        <a:pt x="580" y="92"/>
                      </a:lnTo>
                      <a:lnTo>
                        <a:pt x="580" y="52"/>
                      </a:lnTo>
                      <a:lnTo>
                        <a:pt x="601" y="17"/>
                      </a:lnTo>
                      <a:lnTo>
                        <a:pt x="680" y="0"/>
                      </a:lnTo>
                      <a:lnTo>
                        <a:pt x="748" y="5"/>
                      </a:lnTo>
                      <a:lnTo>
                        <a:pt x="662" y="959"/>
                      </a:lnTo>
                      <a:lnTo>
                        <a:pt x="601" y="1045"/>
                      </a:lnTo>
                      <a:lnTo>
                        <a:pt x="527" y="1131"/>
                      </a:lnTo>
                      <a:lnTo>
                        <a:pt x="416" y="1199"/>
                      </a:lnTo>
                      <a:lnTo>
                        <a:pt x="289" y="1218"/>
                      </a:lnTo>
                      <a:lnTo>
                        <a:pt x="120" y="1231"/>
                      </a:lnTo>
                      <a:lnTo>
                        <a:pt x="21" y="1213"/>
                      </a:lnTo>
                      <a:lnTo>
                        <a:pt x="0" y="1145"/>
                      </a:lnTo>
                      <a:lnTo>
                        <a:pt x="10" y="1059"/>
                      </a:lnTo>
                      <a:lnTo>
                        <a:pt x="81" y="791"/>
                      </a:lnTo>
                      <a:lnTo>
                        <a:pt x="142" y="525"/>
                      </a:lnTo>
                      <a:lnTo>
                        <a:pt x="167" y="325"/>
                      </a:lnTo>
                      <a:lnTo>
                        <a:pt x="167" y="271"/>
                      </a:lnTo>
                      <a:lnTo>
                        <a:pt x="208" y="199"/>
                      </a:lnTo>
                      <a:lnTo>
                        <a:pt x="253" y="178"/>
                      </a:lnTo>
                      <a:lnTo>
                        <a:pt x="333" y="178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2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71" name="Freeform 335"/>
                <p:cNvSpPr>
                  <a:spLocks/>
                </p:cNvSpPr>
                <p:nvPr/>
              </p:nvSpPr>
              <p:spPr bwMode="auto">
                <a:xfrm>
                  <a:off x="3181" y="7301"/>
                  <a:ext cx="324" cy="567"/>
                </a:xfrm>
                <a:custGeom>
                  <a:avLst/>
                  <a:gdLst/>
                  <a:ahLst/>
                  <a:cxnLst>
                    <a:cxn ang="0">
                      <a:pos x="225" y="226"/>
                    </a:cxn>
                    <a:cxn ang="0">
                      <a:pos x="344" y="219"/>
                    </a:cxn>
                    <a:cxn ang="0">
                      <a:pos x="471" y="195"/>
                    </a:cxn>
                    <a:cxn ang="0">
                      <a:pos x="547" y="147"/>
                    </a:cxn>
                    <a:cxn ang="0">
                      <a:pos x="593" y="105"/>
                    </a:cxn>
                    <a:cxn ang="0">
                      <a:pos x="646" y="0"/>
                    </a:cxn>
                    <a:cxn ang="0">
                      <a:pos x="564" y="874"/>
                    </a:cxn>
                    <a:cxn ang="0">
                      <a:pos x="511" y="953"/>
                    </a:cxn>
                    <a:cxn ang="0">
                      <a:pos x="449" y="1026"/>
                    </a:cxn>
                    <a:cxn ang="0">
                      <a:pos x="372" y="1079"/>
                    </a:cxn>
                    <a:cxn ang="0">
                      <a:pos x="307" y="1105"/>
                    </a:cxn>
                    <a:cxn ang="0">
                      <a:pos x="225" y="1119"/>
                    </a:cxn>
                    <a:cxn ang="0">
                      <a:pos x="147" y="1133"/>
                    </a:cxn>
                    <a:cxn ang="0">
                      <a:pos x="60" y="1133"/>
                    </a:cxn>
                    <a:cxn ang="0">
                      <a:pos x="22" y="1119"/>
                    </a:cxn>
                    <a:cxn ang="0">
                      <a:pos x="0" y="1079"/>
                    </a:cxn>
                    <a:cxn ang="0">
                      <a:pos x="9" y="1012"/>
                    </a:cxn>
                    <a:cxn ang="0">
                      <a:pos x="66" y="860"/>
                    </a:cxn>
                    <a:cxn ang="0">
                      <a:pos x="159" y="340"/>
                    </a:cxn>
                    <a:cxn ang="0">
                      <a:pos x="175" y="266"/>
                    </a:cxn>
                    <a:cxn ang="0">
                      <a:pos x="225" y="226"/>
                    </a:cxn>
                  </a:cxnLst>
                  <a:rect l="0" t="0" r="r" b="b"/>
                  <a:pathLst>
                    <a:path w="646" h="1133">
                      <a:moveTo>
                        <a:pt x="225" y="226"/>
                      </a:moveTo>
                      <a:lnTo>
                        <a:pt x="344" y="219"/>
                      </a:lnTo>
                      <a:lnTo>
                        <a:pt x="471" y="195"/>
                      </a:lnTo>
                      <a:lnTo>
                        <a:pt x="547" y="147"/>
                      </a:lnTo>
                      <a:lnTo>
                        <a:pt x="593" y="105"/>
                      </a:lnTo>
                      <a:lnTo>
                        <a:pt x="646" y="0"/>
                      </a:lnTo>
                      <a:lnTo>
                        <a:pt x="564" y="874"/>
                      </a:lnTo>
                      <a:lnTo>
                        <a:pt x="511" y="953"/>
                      </a:lnTo>
                      <a:lnTo>
                        <a:pt x="449" y="1026"/>
                      </a:lnTo>
                      <a:lnTo>
                        <a:pt x="372" y="1079"/>
                      </a:lnTo>
                      <a:lnTo>
                        <a:pt x="307" y="1105"/>
                      </a:lnTo>
                      <a:lnTo>
                        <a:pt x="225" y="1119"/>
                      </a:lnTo>
                      <a:lnTo>
                        <a:pt x="147" y="1133"/>
                      </a:lnTo>
                      <a:lnTo>
                        <a:pt x="60" y="1133"/>
                      </a:lnTo>
                      <a:lnTo>
                        <a:pt x="22" y="1119"/>
                      </a:lnTo>
                      <a:lnTo>
                        <a:pt x="0" y="1079"/>
                      </a:lnTo>
                      <a:lnTo>
                        <a:pt x="9" y="1012"/>
                      </a:lnTo>
                      <a:lnTo>
                        <a:pt x="66" y="860"/>
                      </a:lnTo>
                      <a:lnTo>
                        <a:pt x="159" y="340"/>
                      </a:lnTo>
                      <a:lnTo>
                        <a:pt x="175" y="266"/>
                      </a:lnTo>
                      <a:lnTo>
                        <a:pt x="225" y="226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17113" name="Group 336"/>
            <p:cNvGrpSpPr>
              <a:grpSpLocks/>
            </p:cNvGrpSpPr>
            <p:nvPr/>
          </p:nvGrpSpPr>
          <p:grpSpPr bwMode="auto">
            <a:xfrm>
              <a:off x="5696" y="10502"/>
              <a:ext cx="778" cy="377"/>
              <a:chOff x="929" y="6890"/>
              <a:chExt cx="778" cy="377"/>
            </a:xfrm>
          </p:grpSpPr>
          <p:grpSp>
            <p:nvGrpSpPr>
              <p:cNvPr id="117114" name="Group 337"/>
              <p:cNvGrpSpPr>
                <a:grpSpLocks/>
              </p:cNvGrpSpPr>
              <p:nvPr/>
            </p:nvGrpSpPr>
            <p:grpSpPr bwMode="auto">
              <a:xfrm>
                <a:off x="1412" y="7104"/>
                <a:ext cx="295" cy="144"/>
                <a:chOff x="1412" y="7104"/>
                <a:chExt cx="295" cy="144"/>
              </a:xfrm>
            </p:grpSpPr>
            <p:grpSp>
              <p:nvGrpSpPr>
                <p:cNvPr id="117115" name="Group 338"/>
                <p:cNvGrpSpPr>
                  <a:grpSpLocks/>
                </p:cNvGrpSpPr>
                <p:nvPr/>
              </p:nvGrpSpPr>
              <p:grpSpPr bwMode="auto">
                <a:xfrm>
                  <a:off x="1470" y="7104"/>
                  <a:ext cx="237" cy="109"/>
                  <a:chOff x="1470" y="7104"/>
                  <a:chExt cx="237" cy="109"/>
                </a:xfrm>
              </p:grpSpPr>
              <p:sp>
                <p:nvSpPr>
                  <p:cNvPr id="117075" name="Freeform 339"/>
                  <p:cNvSpPr>
                    <a:spLocks/>
                  </p:cNvSpPr>
                  <p:nvPr/>
                </p:nvSpPr>
                <p:spPr bwMode="auto">
                  <a:xfrm>
                    <a:off x="1470" y="7104"/>
                    <a:ext cx="237" cy="109"/>
                  </a:xfrm>
                  <a:custGeom>
                    <a:avLst/>
                    <a:gdLst/>
                    <a:ahLst/>
                    <a:cxnLst>
                      <a:cxn ang="0">
                        <a:pos x="0" y="84"/>
                      </a:cxn>
                      <a:cxn ang="0">
                        <a:pos x="44" y="79"/>
                      </a:cxn>
                      <a:cxn ang="0">
                        <a:pos x="76" y="58"/>
                      </a:cxn>
                      <a:cxn ang="0">
                        <a:pos x="148" y="26"/>
                      </a:cxn>
                      <a:cxn ang="0">
                        <a:pos x="180" y="5"/>
                      </a:cxn>
                      <a:cxn ang="0">
                        <a:pos x="200" y="0"/>
                      </a:cxn>
                      <a:cxn ang="0">
                        <a:pos x="219" y="7"/>
                      </a:cxn>
                      <a:cxn ang="0">
                        <a:pos x="279" y="12"/>
                      </a:cxn>
                      <a:cxn ang="0">
                        <a:pos x="311" y="11"/>
                      </a:cxn>
                      <a:cxn ang="0">
                        <a:pos x="337" y="19"/>
                      </a:cxn>
                      <a:cxn ang="0">
                        <a:pos x="355" y="32"/>
                      </a:cxn>
                      <a:cxn ang="0">
                        <a:pos x="385" y="44"/>
                      </a:cxn>
                      <a:cxn ang="0">
                        <a:pos x="422" y="53"/>
                      </a:cxn>
                      <a:cxn ang="0">
                        <a:pos x="435" y="60"/>
                      </a:cxn>
                      <a:cxn ang="0">
                        <a:pos x="445" y="72"/>
                      </a:cxn>
                      <a:cxn ang="0">
                        <a:pos x="468" y="82"/>
                      </a:cxn>
                      <a:cxn ang="0">
                        <a:pos x="475" y="93"/>
                      </a:cxn>
                      <a:cxn ang="0">
                        <a:pos x="473" y="107"/>
                      </a:cxn>
                      <a:cxn ang="0">
                        <a:pos x="462" y="116"/>
                      </a:cxn>
                      <a:cxn ang="0">
                        <a:pos x="462" y="132"/>
                      </a:cxn>
                      <a:cxn ang="0">
                        <a:pos x="448" y="142"/>
                      </a:cxn>
                      <a:cxn ang="0">
                        <a:pos x="421" y="142"/>
                      </a:cxn>
                      <a:cxn ang="0">
                        <a:pos x="410" y="153"/>
                      </a:cxn>
                      <a:cxn ang="0">
                        <a:pos x="388" y="156"/>
                      </a:cxn>
                      <a:cxn ang="0">
                        <a:pos x="322" y="147"/>
                      </a:cxn>
                      <a:cxn ang="0">
                        <a:pos x="271" y="151"/>
                      </a:cxn>
                      <a:cxn ang="0">
                        <a:pos x="238" y="172"/>
                      </a:cxn>
                      <a:cxn ang="0">
                        <a:pos x="208" y="182"/>
                      </a:cxn>
                      <a:cxn ang="0">
                        <a:pos x="177" y="200"/>
                      </a:cxn>
                      <a:cxn ang="0">
                        <a:pos x="147" y="210"/>
                      </a:cxn>
                      <a:cxn ang="0">
                        <a:pos x="118" y="214"/>
                      </a:cxn>
                      <a:cxn ang="0">
                        <a:pos x="66" y="207"/>
                      </a:cxn>
                      <a:cxn ang="0">
                        <a:pos x="32" y="217"/>
                      </a:cxn>
                      <a:cxn ang="0">
                        <a:pos x="0" y="84"/>
                      </a:cxn>
                    </a:cxnLst>
                    <a:rect l="0" t="0" r="r" b="b"/>
                    <a:pathLst>
                      <a:path w="475" h="217">
                        <a:moveTo>
                          <a:pt x="0" y="84"/>
                        </a:moveTo>
                        <a:lnTo>
                          <a:pt x="44" y="79"/>
                        </a:lnTo>
                        <a:lnTo>
                          <a:pt x="76" y="58"/>
                        </a:lnTo>
                        <a:lnTo>
                          <a:pt x="148" y="26"/>
                        </a:lnTo>
                        <a:lnTo>
                          <a:pt x="180" y="5"/>
                        </a:lnTo>
                        <a:lnTo>
                          <a:pt x="200" y="0"/>
                        </a:lnTo>
                        <a:lnTo>
                          <a:pt x="219" y="7"/>
                        </a:lnTo>
                        <a:lnTo>
                          <a:pt x="279" y="12"/>
                        </a:lnTo>
                        <a:lnTo>
                          <a:pt x="311" y="11"/>
                        </a:lnTo>
                        <a:lnTo>
                          <a:pt x="337" y="19"/>
                        </a:lnTo>
                        <a:lnTo>
                          <a:pt x="355" y="32"/>
                        </a:lnTo>
                        <a:lnTo>
                          <a:pt x="385" y="44"/>
                        </a:lnTo>
                        <a:lnTo>
                          <a:pt x="422" y="53"/>
                        </a:lnTo>
                        <a:lnTo>
                          <a:pt x="435" y="60"/>
                        </a:lnTo>
                        <a:lnTo>
                          <a:pt x="445" y="72"/>
                        </a:lnTo>
                        <a:lnTo>
                          <a:pt x="468" y="82"/>
                        </a:lnTo>
                        <a:lnTo>
                          <a:pt x="475" y="93"/>
                        </a:lnTo>
                        <a:lnTo>
                          <a:pt x="473" y="107"/>
                        </a:lnTo>
                        <a:lnTo>
                          <a:pt x="462" y="116"/>
                        </a:lnTo>
                        <a:lnTo>
                          <a:pt x="462" y="132"/>
                        </a:lnTo>
                        <a:lnTo>
                          <a:pt x="448" y="142"/>
                        </a:lnTo>
                        <a:lnTo>
                          <a:pt x="421" y="142"/>
                        </a:lnTo>
                        <a:lnTo>
                          <a:pt x="410" y="153"/>
                        </a:lnTo>
                        <a:lnTo>
                          <a:pt x="388" y="156"/>
                        </a:lnTo>
                        <a:lnTo>
                          <a:pt x="322" y="147"/>
                        </a:lnTo>
                        <a:lnTo>
                          <a:pt x="271" y="151"/>
                        </a:lnTo>
                        <a:lnTo>
                          <a:pt x="238" y="172"/>
                        </a:lnTo>
                        <a:lnTo>
                          <a:pt x="208" y="182"/>
                        </a:lnTo>
                        <a:lnTo>
                          <a:pt x="177" y="200"/>
                        </a:lnTo>
                        <a:lnTo>
                          <a:pt x="147" y="210"/>
                        </a:lnTo>
                        <a:lnTo>
                          <a:pt x="118" y="214"/>
                        </a:lnTo>
                        <a:lnTo>
                          <a:pt x="66" y="207"/>
                        </a:lnTo>
                        <a:lnTo>
                          <a:pt x="32" y="217"/>
                        </a:lnTo>
                        <a:lnTo>
                          <a:pt x="0" y="84"/>
                        </a:lnTo>
                        <a:close/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 w="2">
                    <a:solidFill>
                      <a:srgbClr val="402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76" name="Freeform 340"/>
                  <p:cNvSpPr>
                    <a:spLocks/>
                  </p:cNvSpPr>
                  <p:nvPr/>
                </p:nvSpPr>
                <p:spPr bwMode="auto">
                  <a:xfrm>
                    <a:off x="1627" y="7152"/>
                    <a:ext cx="48" cy="16"/>
                  </a:xfrm>
                  <a:custGeom>
                    <a:avLst/>
                    <a:gdLst/>
                    <a:ahLst/>
                    <a:cxnLst>
                      <a:cxn ang="0">
                        <a:pos x="96" y="32"/>
                      </a:cxn>
                      <a:cxn ang="0">
                        <a:pos x="71" y="22"/>
                      </a:cxn>
                      <a:cxn ang="0">
                        <a:pos x="41" y="18"/>
                      </a:cxn>
                      <a:cxn ang="0">
                        <a:pos x="0" y="0"/>
                      </a:cxn>
                      <a:cxn ang="0">
                        <a:pos x="11" y="0"/>
                      </a:cxn>
                      <a:cxn ang="0">
                        <a:pos x="48" y="15"/>
                      </a:cxn>
                      <a:cxn ang="0">
                        <a:pos x="70" y="15"/>
                      </a:cxn>
                      <a:cxn ang="0">
                        <a:pos x="84" y="25"/>
                      </a:cxn>
                      <a:cxn ang="0">
                        <a:pos x="96" y="32"/>
                      </a:cxn>
                    </a:cxnLst>
                    <a:rect l="0" t="0" r="r" b="b"/>
                    <a:pathLst>
                      <a:path w="96" h="32">
                        <a:moveTo>
                          <a:pt x="96" y="32"/>
                        </a:moveTo>
                        <a:lnTo>
                          <a:pt x="71" y="22"/>
                        </a:lnTo>
                        <a:lnTo>
                          <a:pt x="41" y="18"/>
                        </a:lnTo>
                        <a:lnTo>
                          <a:pt x="0" y="0"/>
                        </a:lnTo>
                        <a:lnTo>
                          <a:pt x="11" y="0"/>
                        </a:lnTo>
                        <a:lnTo>
                          <a:pt x="48" y="15"/>
                        </a:lnTo>
                        <a:lnTo>
                          <a:pt x="70" y="15"/>
                        </a:lnTo>
                        <a:lnTo>
                          <a:pt x="84" y="25"/>
                        </a:lnTo>
                        <a:lnTo>
                          <a:pt x="96" y="32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77" name="Freeform 341"/>
                  <p:cNvSpPr>
                    <a:spLocks/>
                  </p:cNvSpPr>
                  <p:nvPr/>
                </p:nvSpPr>
                <p:spPr bwMode="auto">
                  <a:xfrm>
                    <a:off x="1587" y="7151"/>
                    <a:ext cx="23" cy="5"/>
                  </a:xfrm>
                  <a:custGeom>
                    <a:avLst/>
                    <a:gdLst/>
                    <a:ahLst/>
                    <a:cxnLst>
                      <a:cxn ang="0">
                        <a:pos x="46" y="1"/>
                      </a:cxn>
                      <a:cxn ang="0">
                        <a:pos x="17" y="8"/>
                      </a:cxn>
                      <a:cxn ang="0">
                        <a:pos x="0" y="3"/>
                      </a:cxn>
                      <a:cxn ang="0">
                        <a:pos x="16" y="0"/>
                      </a:cxn>
                      <a:cxn ang="0">
                        <a:pos x="46" y="1"/>
                      </a:cxn>
                    </a:cxnLst>
                    <a:rect l="0" t="0" r="r" b="b"/>
                    <a:pathLst>
                      <a:path w="46" h="8">
                        <a:moveTo>
                          <a:pt x="46" y="1"/>
                        </a:moveTo>
                        <a:lnTo>
                          <a:pt x="17" y="8"/>
                        </a:lnTo>
                        <a:lnTo>
                          <a:pt x="0" y="3"/>
                        </a:lnTo>
                        <a:lnTo>
                          <a:pt x="16" y="0"/>
                        </a:lnTo>
                        <a:lnTo>
                          <a:pt x="46" y="1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78" name="Freeform 342"/>
                  <p:cNvSpPr>
                    <a:spLocks/>
                  </p:cNvSpPr>
                  <p:nvPr/>
                </p:nvSpPr>
                <p:spPr bwMode="auto">
                  <a:xfrm>
                    <a:off x="1611" y="7129"/>
                    <a:ext cx="84" cy="29"/>
                  </a:xfrm>
                  <a:custGeom>
                    <a:avLst/>
                    <a:gdLst/>
                    <a:ahLst/>
                    <a:cxnLst>
                      <a:cxn ang="0">
                        <a:pos x="169" y="58"/>
                      </a:cxn>
                      <a:cxn ang="0">
                        <a:pos x="147" y="45"/>
                      </a:cxn>
                      <a:cxn ang="0">
                        <a:pos x="128" y="33"/>
                      </a:cxn>
                      <a:cxn ang="0">
                        <a:pos x="100" y="26"/>
                      </a:cxn>
                      <a:cxn ang="0">
                        <a:pos x="63" y="16"/>
                      </a:cxn>
                      <a:cxn ang="0">
                        <a:pos x="29" y="5"/>
                      </a:cxn>
                      <a:cxn ang="0">
                        <a:pos x="0" y="5"/>
                      </a:cxn>
                      <a:cxn ang="0">
                        <a:pos x="30" y="0"/>
                      </a:cxn>
                      <a:cxn ang="0">
                        <a:pos x="49" y="5"/>
                      </a:cxn>
                      <a:cxn ang="0">
                        <a:pos x="71" y="12"/>
                      </a:cxn>
                      <a:cxn ang="0">
                        <a:pos x="103" y="23"/>
                      </a:cxn>
                      <a:cxn ang="0">
                        <a:pos x="129" y="26"/>
                      </a:cxn>
                      <a:cxn ang="0">
                        <a:pos x="144" y="38"/>
                      </a:cxn>
                      <a:cxn ang="0">
                        <a:pos x="169" y="58"/>
                      </a:cxn>
                    </a:cxnLst>
                    <a:rect l="0" t="0" r="r" b="b"/>
                    <a:pathLst>
                      <a:path w="169" h="58">
                        <a:moveTo>
                          <a:pt x="169" y="58"/>
                        </a:moveTo>
                        <a:lnTo>
                          <a:pt x="147" y="45"/>
                        </a:lnTo>
                        <a:lnTo>
                          <a:pt x="128" y="33"/>
                        </a:lnTo>
                        <a:lnTo>
                          <a:pt x="100" y="26"/>
                        </a:lnTo>
                        <a:lnTo>
                          <a:pt x="63" y="16"/>
                        </a:lnTo>
                        <a:lnTo>
                          <a:pt x="29" y="5"/>
                        </a:lnTo>
                        <a:lnTo>
                          <a:pt x="0" y="5"/>
                        </a:lnTo>
                        <a:lnTo>
                          <a:pt x="30" y="0"/>
                        </a:lnTo>
                        <a:lnTo>
                          <a:pt x="49" y="5"/>
                        </a:lnTo>
                        <a:lnTo>
                          <a:pt x="71" y="12"/>
                        </a:lnTo>
                        <a:lnTo>
                          <a:pt x="103" y="23"/>
                        </a:lnTo>
                        <a:lnTo>
                          <a:pt x="129" y="26"/>
                        </a:lnTo>
                        <a:lnTo>
                          <a:pt x="144" y="38"/>
                        </a:lnTo>
                        <a:lnTo>
                          <a:pt x="169" y="58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79" name="Freeform 343"/>
                  <p:cNvSpPr>
                    <a:spLocks/>
                  </p:cNvSpPr>
                  <p:nvPr/>
                </p:nvSpPr>
                <p:spPr bwMode="auto">
                  <a:xfrm>
                    <a:off x="1583" y="7123"/>
                    <a:ext cx="22" cy="1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12"/>
                      </a:cxn>
                      <a:cxn ang="0">
                        <a:pos x="44" y="19"/>
                      </a:cxn>
                      <a:cxn ang="0">
                        <a:pos x="24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4" h="19">
                        <a:moveTo>
                          <a:pt x="0" y="0"/>
                        </a:moveTo>
                        <a:lnTo>
                          <a:pt x="16" y="12"/>
                        </a:lnTo>
                        <a:lnTo>
                          <a:pt x="44" y="19"/>
                        </a:lnTo>
                        <a:lnTo>
                          <a:pt x="24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80" name="Freeform 344"/>
                  <p:cNvSpPr>
                    <a:spLocks/>
                  </p:cNvSpPr>
                  <p:nvPr/>
                </p:nvSpPr>
                <p:spPr bwMode="auto">
                  <a:xfrm>
                    <a:off x="1646" y="7124"/>
                    <a:ext cx="46" cy="18"/>
                  </a:xfrm>
                  <a:custGeom>
                    <a:avLst/>
                    <a:gdLst/>
                    <a:ahLst/>
                    <a:cxnLst>
                      <a:cxn ang="0">
                        <a:pos x="84" y="25"/>
                      </a:cxn>
                      <a:cxn ang="0">
                        <a:pos x="92" y="35"/>
                      </a:cxn>
                      <a:cxn ang="0">
                        <a:pos x="60" y="20"/>
                      </a:cxn>
                      <a:cxn ang="0">
                        <a:pos x="35" y="14"/>
                      </a:cxn>
                      <a:cxn ang="0">
                        <a:pos x="14" y="7"/>
                      </a:cxn>
                      <a:cxn ang="0">
                        <a:pos x="0" y="0"/>
                      </a:cxn>
                      <a:cxn ang="0">
                        <a:pos x="32" y="9"/>
                      </a:cxn>
                      <a:cxn ang="0">
                        <a:pos x="58" y="18"/>
                      </a:cxn>
                      <a:cxn ang="0">
                        <a:pos x="84" y="25"/>
                      </a:cxn>
                    </a:cxnLst>
                    <a:rect l="0" t="0" r="r" b="b"/>
                    <a:pathLst>
                      <a:path w="92" h="35">
                        <a:moveTo>
                          <a:pt x="84" y="25"/>
                        </a:moveTo>
                        <a:lnTo>
                          <a:pt x="92" y="35"/>
                        </a:lnTo>
                        <a:lnTo>
                          <a:pt x="60" y="20"/>
                        </a:lnTo>
                        <a:lnTo>
                          <a:pt x="35" y="14"/>
                        </a:lnTo>
                        <a:lnTo>
                          <a:pt x="14" y="7"/>
                        </a:lnTo>
                        <a:lnTo>
                          <a:pt x="0" y="0"/>
                        </a:lnTo>
                        <a:lnTo>
                          <a:pt x="32" y="9"/>
                        </a:lnTo>
                        <a:lnTo>
                          <a:pt x="58" y="18"/>
                        </a:lnTo>
                        <a:lnTo>
                          <a:pt x="84" y="25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81" name="Freeform 345"/>
                  <p:cNvSpPr>
                    <a:spLocks/>
                  </p:cNvSpPr>
                  <p:nvPr/>
                </p:nvSpPr>
                <p:spPr bwMode="auto">
                  <a:xfrm>
                    <a:off x="1587" y="7114"/>
                    <a:ext cx="42" cy="3"/>
                  </a:xfrm>
                  <a:custGeom>
                    <a:avLst/>
                    <a:gdLst/>
                    <a:ahLst/>
                    <a:cxnLst>
                      <a:cxn ang="0">
                        <a:pos x="83" y="7"/>
                      </a:cxn>
                      <a:cxn ang="0">
                        <a:pos x="63" y="7"/>
                      </a:cxn>
                      <a:cxn ang="0">
                        <a:pos x="31" y="7"/>
                      </a:cxn>
                      <a:cxn ang="0">
                        <a:pos x="0" y="0"/>
                      </a:cxn>
                      <a:cxn ang="0">
                        <a:pos x="36" y="0"/>
                      </a:cxn>
                      <a:cxn ang="0">
                        <a:pos x="83" y="7"/>
                      </a:cxn>
                    </a:cxnLst>
                    <a:rect l="0" t="0" r="r" b="b"/>
                    <a:pathLst>
                      <a:path w="83" h="7">
                        <a:moveTo>
                          <a:pt x="83" y="7"/>
                        </a:moveTo>
                        <a:lnTo>
                          <a:pt x="63" y="7"/>
                        </a:lnTo>
                        <a:lnTo>
                          <a:pt x="31" y="7"/>
                        </a:lnTo>
                        <a:lnTo>
                          <a:pt x="0" y="0"/>
                        </a:lnTo>
                        <a:lnTo>
                          <a:pt x="36" y="0"/>
                        </a:lnTo>
                        <a:lnTo>
                          <a:pt x="83" y="7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82" name="Freeform 346"/>
                  <p:cNvSpPr>
                    <a:spLocks/>
                  </p:cNvSpPr>
                  <p:nvPr/>
                </p:nvSpPr>
                <p:spPr bwMode="auto">
                  <a:xfrm>
                    <a:off x="1655" y="7165"/>
                    <a:ext cx="5" cy="11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7"/>
                      </a:cxn>
                      <a:cxn ang="0">
                        <a:pos x="12" y="23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2" h="23">
                        <a:moveTo>
                          <a:pt x="7" y="0"/>
                        </a:moveTo>
                        <a:lnTo>
                          <a:pt x="0" y="7"/>
                        </a:lnTo>
                        <a:lnTo>
                          <a:pt x="12" y="23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83" name="Freeform 347"/>
                  <p:cNvSpPr>
                    <a:spLocks/>
                  </p:cNvSpPr>
                  <p:nvPr/>
                </p:nvSpPr>
                <p:spPr bwMode="auto">
                  <a:xfrm>
                    <a:off x="1678" y="7155"/>
                    <a:ext cx="10" cy="15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0" y="9"/>
                      </a:cxn>
                      <a:cxn ang="0">
                        <a:pos x="12" y="26"/>
                      </a:cxn>
                      <a:cxn ang="0">
                        <a:pos x="19" y="30"/>
                      </a:cxn>
                      <a:cxn ang="0">
                        <a:pos x="11" y="19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19" h="30">
                        <a:moveTo>
                          <a:pt x="6" y="0"/>
                        </a:moveTo>
                        <a:lnTo>
                          <a:pt x="0" y="9"/>
                        </a:lnTo>
                        <a:lnTo>
                          <a:pt x="12" y="26"/>
                        </a:lnTo>
                        <a:lnTo>
                          <a:pt x="19" y="30"/>
                        </a:lnTo>
                        <a:lnTo>
                          <a:pt x="11" y="19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84" name="Freeform 348"/>
                  <p:cNvSpPr>
                    <a:spLocks/>
                  </p:cNvSpPr>
                  <p:nvPr/>
                </p:nvSpPr>
                <p:spPr bwMode="auto">
                  <a:xfrm>
                    <a:off x="1689" y="7143"/>
                    <a:ext cx="8" cy="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2"/>
                      </a:cxn>
                      <a:cxn ang="0">
                        <a:pos x="6" y="21"/>
                      </a:cxn>
                      <a:cxn ang="0">
                        <a:pos x="16" y="24"/>
                      </a:cxn>
                      <a:cxn ang="0">
                        <a:pos x="8" y="1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6" h="24">
                        <a:moveTo>
                          <a:pt x="0" y="0"/>
                        </a:moveTo>
                        <a:lnTo>
                          <a:pt x="0" y="12"/>
                        </a:lnTo>
                        <a:lnTo>
                          <a:pt x="6" y="21"/>
                        </a:lnTo>
                        <a:lnTo>
                          <a:pt x="16" y="24"/>
                        </a:lnTo>
                        <a:lnTo>
                          <a:pt x="8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85" name="Freeform 349"/>
                  <p:cNvSpPr>
                    <a:spLocks/>
                  </p:cNvSpPr>
                  <p:nvPr/>
                </p:nvSpPr>
                <p:spPr bwMode="auto">
                  <a:xfrm>
                    <a:off x="1554" y="7122"/>
                    <a:ext cx="6" cy="16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0" y="16"/>
                      </a:cxn>
                      <a:cxn ang="0">
                        <a:pos x="1" y="31"/>
                      </a:cxn>
                      <a:cxn ang="0">
                        <a:pos x="12" y="0"/>
                      </a:cxn>
                    </a:cxnLst>
                    <a:rect l="0" t="0" r="r" b="b"/>
                    <a:pathLst>
                      <a:path w="12" h="31">
                        <a:moveTo>
                          <a:pt x="12" y="0"/>
                        </a:moveTo>
                        <a:lnTo>
                          <a:pt x="0" y="16"/>
                        </a:lnTo>
                        <a:lnTo>
                          <a:pt x="1" y="31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86" name="Freeform 350"/>
                  <p:cNvSpPr>
                    <a:spLocks/>
                  </p:cNvSpPr>
                  <p:nvPr/>
                </p:nvSpPr>
                <p:spPr bwMode="auto">
                  <a:xfrm>
                    <a:off x="1502" y="7165"/>
                    <a:ext cx="58" cy="11"/>
                  </a:xfrm>
                  <a:custGeom>
                    <a:avLst/>
                    <a:gdLst/>
                    <a:ahLst/>
                    <a:cxnLst>
                      <a:cxn ang="0">
                        <a:pos x="116" y="0"/>
                      </a:cxn>
                      <a:cxn ang="0">
                        <a:pos x="64" y="12"/>
                      </a:cxn>
                      <a:cxn ang="0">
                        <a:pos x="0" y="23"/>
                      </a:cxn>
                      <a:cxn ang="0">
                        <a:pos x="49" y="21"/>
                      </a:cxn>
                      <a:cxn ang="0">
                        <a:pos x="116" y="0"/>
                      </a:cxn>
                    </a:cxnLst>
                    <a:rect l="0" t="0" r="r" b="b"/>
                    <a:pathLst>
                      <a:path w="116" h="23">
                        <a:moveTo>
                          <a:pt x="116" y="0"/>
                        </a:moveTo>
                        <a:lnTo>
                          <a:pt x="64" y="12"/>
                        </a:lnTo>
                        <a:lnTo>
                          <a:pt x="0" y="23"/>
                        </a:lnTo>
                        <a:lnTo>
                          <a:pt x="49" y="21"/>
                        </a:lnTo>
                        <a:lnTo>
                          <a:pt x="116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87" name="Freeform 351"/>
                  <p:cNvSpPr>
                    <a:spLocks/>
                  </p:cNvSpPr>
                  <p:nvPr/>
                </p:nvSpPr>
                <p:spPr bwMode="auto">
                  <a:xfrm>
                    <a:off x="1502" y="7134"/>
                    <a:ext cx="44" cy="23"/>
                  </a:xfrm>
                  <a:custGeom>
                    <a:avLst/>
                    <a:gdLst/>
                    <a:ahLst/>
                    <a:cxnLst>
                      <a:cxn ang="0">
                        <a:pos x="88" y="0"/>
                      </a:cxn>
                      <a:cxn ang="0">
                        <a:pos x="39" y="33"/>
                      </a:cxn>
                      <a:cxn ang="0">
                        <a:pos x="0" y="45"/>
                      </a:cxn>
                      <a:cxn ang="0">
                        <a:pos x="36" y="28"/>
                      </a:cxn>
                      <a:cxn ang="0">
                        <a:pos x="88" y="0"/>
                      </a:cxn>
                    </a:cxnLst>
                    <a:rect l="0" t="0" r="r" b="b"/>
                    <a:pathLst>
                      <a:path w="88" h="45">
                        <a:moveTo>
                          <a:pt x="88" y="0"/>
                        </a:moveTo>
                        <a:lnTo>
                          <a:pt x="39" y="33"/>
                        </a:lnTo>
                        <a:lnTo>
                          <a:pt x="0" y="45"/>
                        </a:lnTo>
                        <a:lnTo>
                          <a:pt x="36" y="28"/>
                        </a:lnTo>
                        <a:lnTo>
                          <a:pt x="88" y="0"/>
                        </a:lnTo>
                        <a:close/>
                      </a:path>
                    </a:pathLst>
                  </a:custGeom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7116" name="Group 352"/>
                <p:cNvGrpSpPr>
                  <a:grpSpLocks/>
                </p:cNvGrpSpPr>
                <p:nvPr/>
              </p:nvGrpSpPr>
              <p:grpSpPr bwMode="auto">
                <a:xfrm>
                  <a:off x="1412" y="7139"/>
                  <a:ext cx="76" cy="109"/>
                  <a:chOff x="1412" y="7139"/>
                  <a:chExt cx="76" cy="109"/>
                </a:xfrm>
              </p:grpSpPr>
              <p:sp>
                <p:nvSpPr>
                  <p:cNvPr id="117089" name="Freeform 353"/>
                  <p:cNvSpPr>
                    <a:spLocks/>
                  </p:cNvSpPr>
                  <p:nvPr/>
                </p:nvSpPr>
                <p:spPr bwMode="auto">
                  <a:xfrm>
                    <a:off x="1412" y="7139"/>
                    <a:ext cx="76" cy="109"/>
                  </a:xfrm>
                  <a:custGeom>
                    <a:avLst/>
                    <a:gdLst/>
                    <a:ahLst/>
                    <a:cxnLst>
                      <a:cxn ang="0">
                        <a:pos x="8" y="12"/>
                      </a:cxn>
                      <a:cxn ang="0">
                        <a:pos x="72" y="9"/>
                      </a:cxn>
                      <a:cxn ang="0">
                        <a:pos x="123" y="0"/>
                      </a:cxn>
                      <a:cxn ang="0">
                        <a:pos x="147" y="39"/>
                      </a:cxn>
                      <a:cxn ang="0">
                        <a:pos x="153" y="93"/>
                      </a:cxn>
                      <a:cxn ang="0">
                        <a:pos x="153" y="135"/>
                      </a:cxn>
                      <a:cxn ang="0">
                        <a:pos x="142" y="181"/>
                      </a:cxn>
                      <a:cxn ang="0">
                        <a:pos x="0" y="217"/>
                      </a:cxn>
                      <a:cxn ang="0">
                        <a:pos x="8" y="12"/>
                      </a:cxn>
                    </a:cxnLst>
                    <a:rect l="0" t="0" r="r" b="b"/>
                    <a:pathLst>
                      <a:path w="153" h="217">
                        <a:moveTo>
                          <a:pt x="8" y="12"/>
                        </a:moveTo>
                        <a:lnTo>
                          <a:pt x="72" y="9"/>
                        </a:lnTo>
                        <a:lnTo>
                          <a:pt x="123" y="0"/>
                        </a:lnTo>
                        <a:lnTo>
                          <a:pt x="147" y="39"/>
                        </a:lnTo>
                        <a:lnTo>
                          <a:pt x="153" y="93"/>
                        </a:lnTo>
                        <a:lnTo>
                          <a:pt x="153" y="135"/>
                        </a:lnTo>
                        <a:lnTo>
                          <a:pt x="142" y="181"/>
                        </a:lnTo>
                        <a:lnTo>
                          <a:pt x="0" y="217"/>
                        </a:lnTo>
                        <a:lnTo>
                          <a:pt x="8" y="12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2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090" name="Freeform 354"/>
                  <p:cNvSpPr>
                    <a:spLocks/>
                  </p:cNvSpPr>
                  <p:nvPr/>
                </p:nvSpPr>
                <p:spPr bwMode="auto">
                  <a:xfrm>
                    <a:off x="1415" y="7145"/>
                    <a:ext cx="68" cy="97"/>
                  </a:xfrm>
                  <a:custGeom>
                    <a:avLst/>
                    <a:gdLst/>
                    <a:ahLst/>
                    <a:cxnLst>
                      <a:cxn ang="0">
                        <a:pos x="5" y="6"/>
                      </a:cxn>
                      <a:cxn ang="0">
                        <a:pos x="57" y="11"/>
                      </a:cxn>
                      <a:cxn ang="0">
                        <a:pos x="112" y="0"/>
                      </a:cxn>
                      <a:cxn ang="0">
                        <a:pos x="128" y="29"/>
                      </a:cxn>
                      <a:cxn ang="0">
                        <a:pos x="136" y="85"/>
                      </a:cxn>
                      <a:cxn ang="0">
                        <a:pos x="130" y="146"/>
                      </a:cxn>
                      <a:cxn ang="0">
                        <a:pos x="130" y="156"/>
                      </a:cxn>
                      <a:cxn ang="0">
                        <a:pos x="0" y="193"/>
                      </a:cxn>
                      <a:cxn ang="0">
                        <a:pos x="5" y="6"/>
                      </a:cxn>
                    </a:cxnLst>
                    <a:rect l="0" t="0" r="r" b="b"/>
                    <a:pathLst>
                      <a:path w="136" h="193">
                        <a:moveTo>
                          <a:pt x="5" y="6"/>
                        </a:moveTo>
                        <a:lnTo>
                          <a:pt x="57" y="11"/>
                        </a:lnTo>
                        <a:lnTo>
                          <a:pt x="112" y="0"/>
                        </a:lnTo>
                        <a:lnTo>
                          <a:pt x="128" y="29"/>
                        </a:lnTo>
                        <a:lnTo>
                          <a:pt x="136" y="85"/>
                        </a:lnTo>
                        <a:lnTo>
                          <a:pt x="130" y="146"/>
                        </a:lnTo>
                        <a:lnTo>
                          <a:pt x="130" y="156"/>
                        </a:lnTo>
                        <a:lnTo>
                          <a:pt x="0" y="193"/>
                        </a:lnTo>
                        <a:lnTo>
                          <a:pt x="5" y="6"/>
                        </a:lnTo>
                        <a:close/>
                      </a:path>
                    </a:pathLst>
                  </a:custGeom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7091" name="Freeform 355"/>
              <p:cNvSpPr>
                <a:spLocks/>
              </p:cNvSpPr>
              <p:nvPr/>
            </p:nvSpPr>
            <p:spPr bwMode="auto">
              <a:xfrm>
                <a:off x="1110" y="7011"/>
                <a:ext cx="321" cy="256"/>
              </a:xfrm>
              <a:custGeom>
                <a:avLst/>
                <a:gdLst/>
                <a:ahLst/>
                <a:cxnLst>
                  <a:cxn ang="0">
                    <a:pos x="621" y="253"/>
                  </a:cxn>
                  <a:cxn ang="0">
                    <a:pos x="642" y="313"/>
                  </a:cxn>
                  <a:cxn ang="0">
                    <a:pos x="642" y="378"/>
                  </a:cxn>
                  <a:cxn ang="0">
                    <a:pos x="632" y="430"/>
                  </a:cxn>
                  <a:cxn ang="0">
                    <a:pos x="610" y="493"/>
                  </a:cxn>
                  <a:cxn ang="0">
                    <a:pos x="399" y="511"/>
                  </a:cxn>
                  <a:cxn ang="0">
                    <a:pos x="213" y="493"/>
                  </a:cxn>
                  <a:cxn ang="0">
                    <a:pos x="51" y="457"/>
                  </a:cxn>
                  <a:cxn ang="0">
                    <a:pos x="47" y="280"/>
                  </a:cxn>
                  <a:cxn ang="0">
                    <a:pos x="27" y="164"/>
                  </a:cxn>
                  <a:cxn ang="0">
                    <a:pos x="0" y="0"/>
                  </a:cxn>
                  <a:cxn ang="0">
                    <a:pos x="79" y="94"/>
                  </a:cxn>
                  <a:cxn ang="0">
                    <a:pos x="114" y="126"/>
                  </a:cxn>
                  <a:cxn ang="0">
                    <a:pos x="142" y="143"/>
                  </a:cxn>
                  <a:cxn ang="0">
                    <a:pos x="159" y="154"/>
                  </a:cxn>
                  <a:cxn ang="0">
                    <a:pos x="175" y="173"/>
                  </a:cxn>
                  <a:cxn ang="0">
                    <a:pos x="188" y="178"/>
                  </a:cxn>
                  <a:cxn ang="0">
                    <a:pos x="224" y="178"/>
                  </a:cxn>
                  <a:cxn ang="0">
                    <a:pos x="249" y="187"/>
                  </a:cxn>
                  <a:cxn ang="0">
                    <a:pos x="374" y="213"/>
                  </a:cxn>
                  <a:cxn ang="0">
                    <a:pos x="621" y="253"/>
                  </a:cxn>
                </a:cxnLst>
                <a:rect l="0" t="0" r="r" b="b"/>
                <a:pathLst>
                  <a:path w="642" h="511">
                    <a:moveTo>
                      <a:pt x="621" y="253"/>
                    </a:moveTo>
                    <a:lnTo>
                      <a:pt x="642" y="313"/>
                    </a:lnTo>
                    <a:lnTo>
                      <a:pt x="642" y="378"/>
                    </a:lnTo>
                    <a:lnTo>
                      <a:pt x="632" y="430"/>
                    </a:lnTo>
                    <a:lnTo>
                      <a:pt x="610" y="493"/>
                    </a:lnTo>
                    <a:lnTo>
                      <a:pt x="399" y="511"/>
                    </a:lnTo>
                    <a:lnTo>
                      <a:pt x="213" y="493"/>
                    </a:lnTo>
                    <a:lnTo>
                      <a:pt x="51" y="457"/>
                    </a:lnTo>
                    <a:lnTo>
                      <a:pt x="47" y="280"/>
                    </a:lnTo>
                    <a:lnTo>
                      <a:pt x="27" y="164"/>
                    </a:lnTo>
                    <a:lnTo>
                      <a:pt x="0" y="0"/>
                    </a:lnTo>
                    <a:lnTo>
                      <a:pt x="79" y="94"/>
                    </a:lnTo>
                    <a:lnTo>
                      <a:pt x="114" y="126"/>
                    </a:lnTo>
                    <a:lnTo>
                      <a:pt x="142" y="143"/>
                    </a:lnTo>
                    <a:lnTo>
                      <a:pt x="159" y="154"/>
                    </a:lnTo>
                    <a:lnTo>
                      <a:pt x="175" y="173"/>
                    </a:lnTo>
                    <a:lnTo>
                      <a:pt x="188" y="178"/>
                    </a:lnTo>
                    <a:lnTo>
                      <a:pt x="224" y="178"/>
                    </a:lnTo>
                    <a:lnTo>
                      <a:pt x="249" y="187"/>
                    </a:lnTo>
                    <a:lnTo>
                      <a:pt x="374" y="213"/>
                    </a:lnTo>
                    <a:lnTo>
                      <a:pt x="621" y="253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92" name="Freeform 356"/>
              <p:cNvSpPr>
                <a:spLocks/>
              </p:cNvSpPr>
              <p:nvPr/>
            </p:nvSpPr>
            <p:spPr bwMode="auto">
              <a:xfrm>
                <a:off x="929" y="6890"/>
                <a:ext cx="496" cy="371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264" y="26"/>
                  </a:cxn>
                  <a:cxn ang="0">
                    <a:pos x="287" y="80"/>
                  </a:cxn>
                  <a:cxn ang="0">
                    <a:pos x="294" y="110"/>
                  </a:cxn>
                  <a:cxn ang="0">
                    <a:pos x="280" y="159"/>
                  </a:cxn>
                  <a:cxn ang="0">
                    <a:pos x="228" y="226"/>
                  </a:cxn>
                  <a:cxn ang="0">
                    <a:pos x="275" y="194"/>
                  </a:cxn>
                  <a:cxn ang="0">
                    <a:pos x="310" y="145"/>
                  </a:cxn>
                  <a:cxn ang="0">
                    <a:pos x="353" y="231"/>
                  </a:cxn>
                  <a:cxn ang="0">
                    <a:pos x="368" y="259"/>
                  </a:cxn>
                  <a:cxn ang="0">
                    <a:pos x="417" y="322"/>
                  </a:cxn>
                  <a:cxn ang="0">
                    <a:pos x="493" y="397"/>
                  </a:cxn>
                  <a:cxn ang="0">
                    <a:pos x="504" y="418"/>
                  </a:cxn>
                  <a:cxn ang="0">
                    <a:pos x="484" y="455"/>
                  </a:cxn>
                  <a:cxn ang="0">
                    <a:pos x="414" y="530"/>
                  </a:cxn>
                  <a:cxn ang="0">
                    <a:pos x="469" y="494"/>
                  </a:cxn>
                  <a:cxn ang="0">
                    <a:pos x="512" y="467"/>
                  </a:cxn>
                  <a:cxn ang="0">
                    <a:pos x="523" y="432"/>
                  </a:cxn>
                  <a:cxn ang="0">
                    <a:pos x="706" y="464"/>
                  </a:cxn>
                  <a:cxn ang="0">
                    <a:pos x="841" y="485"/>
                  </a:cxn>
                  <a:cxn ang="0">
                    <a:pos x="780" y="534"/>
                  </a:cxn>
                  <a:cxn ang="0">
                    <a:pos x="736" y="573"/>
                  </a:cxn>
                  <a:cxn ang="0">
                    <a:pos x="671" y="618"/>
                  </a:cxn>
                  <a:cxn ang="0">
                    <a:pos x="759" y="578"/>
                  </a:cxn>
                  <a:cxn ang="0">
                    <a:pos x="857" y="490"/>
                  </a:cxn>
                  <a:cxn ang="0">
                    <a:pos x="977" y="502"/>
                  </a:cxn>
                  <a:cxn ang="0">
                    <a:pos x="993" y="560"/>
                  </a:cxn>
                  <a:cxn ang="0">
                    <a:pos x="985" y="662"/>
                  </a:cxn>
                  <a:cxn ang="0">
                    <a:pos x="958" y="723"/>
                  </a:cxn>
                  <a:cxn ang="0">
                    <a:pos x="849" y="741"/>
                  </a:cxn>
                  <a:cxn ang="0">
                    <a:pos x="709" y="732"/>
                  </a:cxn>
                  <a:cxn ang="0">
                    <a:pos x="573" y="725"/>
                  </a:cxn>
                  <a:cxn ang="0">
                    <a:pos x="417" y="695"/>
                  </a:cxn>
                  <a:cxn ang="0">
                    <a:pos x="397" y="686"/>
                  </a:cxn>
                  <a:cxn ang="0">
                    <a:pos x="339" y="644"/>
                  </a:cxn>
                  <a:cxn ang="0">
                    <a:pos x="247" y="573"/>
                  </a:cxn>
                  <a:cxn ang="0">
                    <a:pos x="132" y="424"/>
                  </a:cxn>
                  <a:cxn ang="0">
                    <a:pos x="23" y="273"/>
                  </a:cxn>
                  <a:cxn ang="0">
                    <a:pos x="0" y="208"/>
                  </a:cxn>
                  <a:cxn ang="0">
                    <a:pos x="23" y="93"/>
                  </a:cxn>
                  <a:cxn ang="0">
                    <a:pos x="82" y="14"/>
                  </a:cxn>
                  <a:cxn ang="0">
                    <a:pos x="178" y="0"/>
                  </a:cxn>
                </a:cxnLst>
                <a:rect l="0" t="0" r="r" b="b"/>
                <a:pathLst>
                  <a:path w="993" h="741">
                    <a:moveTo>
                      <a:pt x="178" y="0"/>
                    </a:moveTo>
                    <a:lnTo>
                      <a:pt x="264" y="26"/>
                    </a:lnTo>
                    <a:lnTo>
                      <a:pt x="287" y="80"/>
                    </a:lnTo>
                    <a:lnTo>
                      <a:pt x="294" y="110"/>
                    </a:lnTo>
                    <a:lnTo>
                      <a:pt x="280" y="159"/>
                    </a:lnTo>
                    <a:lnTo>
                      <a:pt x="228" y="226"/>
                    </a:lnTo>
                    <a:lnTo>
                      <a:pt x="275" y="194"/>
                    </a:lnTo>
                    <a:lnTo>
                      <a:pt x="310" y="145"/>
                    </a:lnTo>
                    <a:lnTo>
                      <a:pt x="353" y="231"/>
                    </a:lnTo>
                    <a:lnTo>
                      <a:pt x="368" y="259"/>
                    </a:lnTo>
                    <a:lnTo>
                      <a:pt x="417" y="322"/>
                    </a:lnTo>
                    <a:lnTo>
                      <a:pt x="493" y="397"/>
                    </a:lnTo>
                    <a:lnTo>
                      <a:pt x="504" y="418"/>
                    </a:lnTo>
                    <a:lnTo>
                      <a:pt x="484" y="455"/>
                    </a:lnTo>
                    <a:lnTo>
                      <a:pt x="414" y="530"/>
                    </a:lnTo>
                    <a:lnTo>
                      <a:pt x="469" y="494"/>
                    </a:lnTo>
                    <a:lnTo>
                      <a:pt x="512" y="467"/>
                    </a:lnTo>
                    <a:lnTo>
                      <a:pt x="523" y="432"/>
                    </a:lnTo>
                    <a:lnTo>
                      <a:pt x="706" y="464"/>
                    </a:lnTo>
                    <a:lnTo>
                      <a:pt x="841" y="485"/>
                    </a:lnTo>
                    <a:lnTo>
                      <a:pt x="780" y="534"/>
                    </a:lnTo>
                    <a:lnTo>
                      <a:pt x="736" y="573"/>
                    </a:lnTo>
                    <a:lnTo>
                      <a:pt x="671" y="618"/>
                    </a:lnTo>
                    <a:lnTo>
                      <a:pt x="759" y="578"/>
                    </a:lnTo>
                    <a:lnTo>
                      <a:pt x="857" y="490"/>
                    </a:lnTo>
                    <a:lnTo>
                      <a:pt x="977" y="502"/>
                    </a:lnTo>
                    <a:lnTo>
                      <a:pt x="993" y="560"/>
                    </a:lnTo>
                    <a:lnTo>
                      <a:pt x="985" y="662"/>
                    </a:lnTo>
                    <a:lnTo>
                      <a:pt x="958" y="723"/>
                    </a:lnTo>
                    <a:lnTo>
                      <a:pt x="849" y="741"/>
                    </a:lnTo>
                    <a:lnTo>
                      <a:pt x="709" y="732"/>
                    </a:lnTo>
                    <a:lnTo>
                      <a:pt x="573" y="725"/>
                    </a:lnTo>
                    <a:lnTo>
                      <a:pt x="417" y="695"/>
                    </a:lnTo>
                    <a:lnTo>
                      <a:pt x="397" y="686"/>
                    </a:lnTo>
                    <a:lnTo>
                      <a:pt x="339" y="644"/>
                    </a:lnTo>
                    <a:lnTo>
                      <a:pt x="247" y="573"/>
                    </a:lnTo>
                    <a:lnTo>
                      <a:pt x="132" y="424"/>
                    </a:lnTo>
                    <a:lnTo>
                      <a:pt x="23" y="273"/>
                    </a:lnTo>
                    <a:lnTo>
                      <a:pt x="0" y="208"/>
                    </a:lnTo>
                    <a:lnTo>
                      <a:pt x="23" y="93"/>
                    </a:lnTo>
                    <a:lnTo>
                      <a:pt x="82" y="14"/>
                    </a:lnTo>
                    <a:lnTo>
                      <a:pt x="178" y="0"/>
                    </a:lnTo>
                    <a:close/>
                  </a:path>
                </a:pathLst>
              </a:custGeom>
              <a:blipFill dpi="0" rotWithShape="0">
                <a:blip r:embed="rId10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noProof="1" smtClean="0">
                <a:latin typeface="Bradley Hand ITC" pitchFamily="66" charset="0"/>
              </a:rPr>
              <a:t>Azas dalam Pengorganisasian</a:t>
            </a:r>
            <a:endParaRPr lang="en-US" b="1" noProof="1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678" y="1785926"/>
            <a:ext cx="5686436" cy="4273561"/>
          </a:xfrm>
        </p:spPr>
        <p:txBody>
          <a:bodyPr/>
          <a:lstStyle/>
          <a:p>
            <a:pPr>
              <a:buNone/>
            </a:pPr>
            <a:r>
              <a:rPr lang="en-US" sz="2400" noProof="1" smtClean="0">
                <a:latin typeface="Comic Sans MS" pitchFamily="66" charset="0"/>
              </a:rPr>
              <a:t>1. Organisasi hrs fungsional,</a:t>
            </a:r>
          </a:p>
          <a:p>
            <a:pPr>
              <a:buNone/>
            </a:pPr>
            <a:r>
              <a:rPr lang="en-US" sz="2400" noProof="1" smtClean="0">
                <a:latin typeface="Comic Sans MS" pitchFamily="66" charset="0"/>
              </a:rPr>
              <a:t>2. Pengelompokan satuan kerja menggambarkan pembagian kerja,</a:t>
            </a:r>
          </a:p>
          <a:p>
            <a:pPr>
              <a:buNone/>
            </a:pPr>
            <a:r>
              <a:rPr lang="en-US" sz="2400" noProof="1" smtClean="0">
                <a:latin typeface="Comic Sans MS" pitchFamily="66" charset="0"/>
              </a:rPr>
              <a:t>3. Organisasi mengatur pelimpahan wewenang dan tanggung jawab,</a:t>
            </a:r>
          </a:p>
          <a:p>
            <a:pPr>
              <a:buNone/>
            </a:pPr>
            <a:r>
              <a:rPr lang="en-US" sz="2400" noProof="1" smtClean="0">
                <a:latin typeface="Comic Sans MS" pitchFamily="66" charset="0"/>
              </a:rPr>
              <a:t>4. Organisasi mencerminkan rentangan kontrol,</a:t>
            </a:r>
          </a:p>
          <a:p>
            <a:pPr>
              <a:buNone/>
            </a:pPr>
            <a:r>
              <a:rPr lang="en-US" sz="2400" noProof="1" smtClean="0">
                <a:latin typeface="Comic Sans MS" pitchFamily="66" charset="0"/>
              </a:rPr>
              <a:t>5. Organisasi mengandung kesatuan perintah,</a:t>
            </a:r>
          </a:p>
          <a:p>
            <a:pPr>
              <a:buNone/>
            </a:pPr>
            <a:r>
              <a:rPr lang="en-US" sz="2400" noProof="1" smtClean="0">
                <a:latin typeface="Comic Sans MS" pitchFamily="66" charset="0"/>
              </a:rPr>
              <a:t>6. Organisasi fleksibel dan seimbang.</a:t>
            </a:r>
            <a:endParaRPr lang="en-US" sz="2400" noProof="1">
              <a:latin typeface="Comic Sans MS" pitchFamily="66" charset="0"/>
            </a:endParaRPr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428596" y="1857364"/>
            <a:ext cx="2654941" cy="4071966"/>
            <a:chOff x="7687" y="10932"/>
            <a:chExt cx="2263" cy="2252"/>
          </a:xfrm>
        </p:grpSpPr>
        <p:sp>
          <p:nvSpPr>
            <p:cNvPr id="118787" name="AutoShape 3"/>
            <p:cNvSpPr>
              <a:spLocks noChangeAspect="1" noChangeArrowheads="1"/>
            </p:cNvSpPr>
            <p:nvPr/>
          </p:nvSpPr>
          <p:spPr bwMode="auto">
            <a:xfrm>
              <a:off x="7687" y="10932"/>
              <a:ext cx="2263" cy="2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88" name="Freeform 4"/>
            <p:cNvSpPr>
              <a:spLocks/>
            </p:cNvSpPr>
            <p:nvPr/>
          </p:nvSpPr>
          <p:spPr bwMode="auto">
            <a:xfrm>
              <a:off x="7891" y="12376"/>
              <a:ext cx="89" cy="142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9" y="45"/>
                </a:cxn>
                <a:cxn ang="0">
                  <a:pos x="67" y="142"/>
                </a:cxn>
                <a:cxn ang="0">
                  <a:pos x="0" y="119"/>
                </a:cxn>
                <a:cxn ang="0">
                  <a:pos x="45" y="0"/>
                </a:cxn>
              </a:cxnLst>
              <a:rect l="0" t="0" r="r" b="b"/>
              <a:pathLst>
                <a:path w="89" h="142">
                  <a:moveTo>
                    <a:pt x="45" y="0"/>
                  </a:moveTo>
                  <a:lnTo>
                    <a:pt x="89" y="45"/>
                  </a:lnTo>
                  <a:lnTo>
                    <a:pt x="67" y="142"/>
                  </a:lnTo>
                  <a:lnTo>
                    <a:pt x="0" y="11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89" name="Freeform 5"/>
            <p:cNvSpPr>
              <a:spLocks/>
            </p:cNvSpPr>
            <p:nvPr/>
          </p:nvSpPr>
          <p:spPr bwMode="auto">
            <a:xfrm>
              <a:off x="7687" y="10932"/>
              <a:ext cx="2259" cy="2245"/>
            </a:xfrm>
            <a:custGeom>
              <a:avLst/>
              <a:gdLst/>
              <a:ahLst/>
              <a:cxnLst>
                <a:cxn ang="0">
                  <a:pos x="2256" y="408"/>
                </a:cxn>
                <a:cxn ang="0">
                  <a:pos x="2256" y="1308"/>
                </a:cxn>
                <a:cxn ang="0">
                  <a:pos x="2071" y="1519"/>
                </a:cxn>
                <a:cxn ang="0">
                  <a:pos x="1788" y="1520"/>
                </a:cxn>
                <a:cxn ang="0">
                  <a:pos x="1513" y="1521"/>
                </a:cxn>
                <a:cxn ang="0">
                  <a:pos x="1242" y="1522"/>
                </a:cxn>
                <a:cxn ang="0">
                  <a:pos x="970" y="1525"/>
                </a:cxn>
                <a:cxn ang="0">
                  <a:pos x="733" y="1546"/>
                </a:cxn>
                <a:cxn ang="0">
                  <a:pos x="738" y="1695"/>
                </a:cxn>
                <a:cxn ang="0">
                  <a:pos x="807" y="1936"/>
                </a:cxn>
                <a:cxn ang="0">
                  <a:pos x="919" y="2133"/>
                </a:cxn>
                <a:cxn ang="0">
                  <a:pos x="934" y="2173"/>
                </a:cxn>
                <a:cxn ang="0">
                  <a:pos x="818" y="2169"/>
                </a:cxn>
                <a:cxn ang="0">
                  <a:pos x="761" y="2186"/>
                </a:cxn>
                <a:cxn ang="0">
                  <a:pos x="708" y="2164"/>
                </a:cxn>
                <a:cxn ang="0">
                  <a:pos x="640" y="2061"/>
                </a:cxn>
                <a:cxn ang="0">
                  <a:pos x="565" y="1939"/>
                </a:cxn>
                <a:cxn ang="0">
                  <a:pos x="450" y="2019"/>
                </a:cxn>
                <a:cxn ang="0">
                  <a:pos x="323" y="2209"/>
                </a:cxn>
                <a:cxn ang="0">
                  <a:pos x="284" y="2198"/>
                </a:cxn>
                <a:cxn ang="0">
                  <a:pos x="222" y="2216"/>
                </a:cxn>
                <a:cxn ang="0">
                  <a:pos x="159" y="2245"/>
                </a:cxn>
                <a:cxn ang="0">
                  <a:pos x="183" y="2141"/>
                </a:cxn>
                <a:cxn ang="0">
                  <a:pos x="265" y="1831"/>
                </a:cxn>
                <a:cxn ang="0">
                  <a:pos x="304" y="1697"/>
                </a:cxn>
                <a:cxn ang="0">
                  <a:pos x="272" y="1663"/>
                </a:cxn>
                <a:cxn ang="0">
                  <a:pos x="271" y="1596"/>
                </a:cxn>
                <a:cxn ang="0">
                  <a:pos x="254" y="1539"/>
                </a:cxn>
                <a:cxn ang="0">
                  <a:pos x="290" y="1464"/>
                </a:cxn>
                <a:cxn ang="0">
                  <a:pos x="358" y="1489"/>
                </a:cxn>
                <a:cxn ang="0">
                  <a:pos x="344" y="1377"/>
                </a:cxn>
                <a:cxn ang="0">
                  <a:pos x="251" y="1305"/>
                </a:cxn>
                <a:cxn ang="0">
                  <a:pos x="202" y="1357"/>
                </a:cxn>
                <a:cxn ang="0">
                  <a:pos x="267" y="1450"/>
                </a:cxn>
                <a:cxn ang="0">
                  <a:pos x="234" y="1533"/>
                </a:cxn>
                <a:cxn ang="0">
                  <a:pos x="125" y="1558"/>
                </a:cxn>
                <a:cxn ang="0">
                  <a:pos x="47" y="1508"/>
                </a:cxn>
                <a:cxn ang="0">
                  <a:pos x="0" y="1384"/>
                </a:cxn>
                <a:cxn ang="0">
                  <a:pos x="41" y="1271"/>
                </a:cxn>
                <a:cxn ang="0">
                  <a:pos x="200" y="1133"/>
                </a:cxn>
                <a:cxn ang="0">
                  <a:pos x="314" y="1094"/>
                </a:cxn>
                <a:cxn ang="0">
                  <a:pos x="297" y="1058"/>
                </a:cxn>
                <a:cxn ang="0">
                  <a:pos x="210" y="1011"/>
                </a:cxn>
                <a:cxn ang="0">
                  <a:pos x="127" y="959"/>
                </a:cxn>
                <a:cxn ang="0">
                  <a:pos x="65" y="910"/>
                </a:cxn>
                <a:cxn ang="0">
                  <a:pos x="37" y="743"/>
                </a:cxn>
                <a:cxn ang="0">
                  <a:pos x="47" y="583"/>
                </a:cxn>
                <a:cxn ang="0">
                  <a:pos x="96" y="488"/>
                </a:cxn>
                <a:cxn ang="0">
                  <a:pos x="197" y="387"/>
                </a:cxn>
                <a:cxn ang="0">
                  <a:pos x="304" y="323"/>
                </a:cxn>
                <a:cxn ang="0">
                  <a:pos x="408" y="307"/>
                </a:cxn>
                <a:cxn ang="0">
                  <a:pos x="485" y="349"/>
                </a:cxn>
                <a:cxn ang="0">
                  <a:pos x="476" y="31"/>
                </a:cxn>
                <a:cxn ang="0">
                  <a:pos x="552" y="6"/>
                </a:cxn>
              </a:cxnLst>
              <a:rect l="0" t="0" r="r" b="b"/>
              <a:pathLst>
                <a:path w="2259" h="2245">
                  <a:moveTo>
                    <a:pt x="2247" y="2"/>
                  </a:moveTo>
                  <a:lnTo>
                    <a:pt x="2251" y="95"/>
                  </a:lnTo>
                  <a:lnTo>
                    <a:pt x="2251" y="180"/>
                  </a:lnTo>
                  <a:lnTo>
                    <a:pt x="2251" y="265"/>
                  </a:lnTo>
                  <a:lnTo>
                    <a:pt x="2255" y="349"/>
                  </a:lnTo>
                  <a:lnTo>
                    <a:pt x="2256" y="408"/>
                  </a:lnTo>
                  <a:lnTo>
                    <a:pt x="2258" y="543"/>
                  </a:lnTo>
                  <a:lnTo>
                    <a:pt x="2259" y="700"/>
                  </a:lnTo>
                  <a:lnTo>
                    <a:pt x="2257" y="818"/>
                  </a:lnTo>
                  <a:lnTo>
                    <a:pt x="2257" y="1175"/>
                  </a:lnTo>
                  <a:lnTo>
                    <a:pt x="2257" y="1213"/>
                  </a:lnTo>
                  <a:lnTo>
                    <a:pt x="2256" y="1308"/>
                  </a:lnTo>
                  <a:lnTo>
                    <a:pt x="2253" y="1422"/>
                  </a:lnTo>
                  <a:lnTo>
                    <a:pt x="2247" y="1520"/>
                  </a:lnTo>
                  <a:lnTo>
                    <a:pt x="2217" y="1517"/>
                  </a:lnTo>
                  <a:lnTo>
                    <a:pt x="2168" y="1517"/>
                  </a:lnTo>
                  <a:lnTo>
                    <a:pt x="2120" y="1517"/>
                  </a:lnTo>
                  <a:lnTo>
                    <a:pt x="2071" y="1519"/>
                  </a:lnTo>
                  <a:lnTo>
                    <a:pt x="2023" y="1519"/>
                  </a:lnTo>
                  <a:lnTo>
                    <a:pt x="1976" y="1519"/>
                  </a:lnTo>
                  <a:lnTo>
                    <a:pt x="1928" y="1519"/>
                  </a:lnTo>
                  <a:lnTo>
                    <a:pt x="1881" y="1519"/>
                  </a:lnTo>
                  <a:lnTo>
                    <a:pt x="1834" y="1520"/>
                  </a:lnTo>
                  <a:lnTo>
                    <a:pt x="1788" y="1520"/>
                  </a:lnTo>
                  <a:lnTo>
                    <a:pt x="1741" y="1520"/>
                  </a:lnTo>
                  <a:lnTo>
                    <a:pt x="1695" y="1520"/>
                  </a:lnTo>
                  <a:lnTo>
                    <a:pt x="1650" y="1520"/>
                  </a:lnTo>
                  <a:lnTo>
                    <a:pt x="1604" y="1521"/>
                  </a:lnTo>
                  <a:lnTo>
                    <a:pt x="1558" y="1521"/>
                  </a:lnTo>
                  <a:lnTo>
                    <a:pt x="1513" y="1521"/>
                  </a:lnTo>
                  <a:lnTo>
                    <a:pt x="1468" y="1521"/>
                  </a:lnTo>
                  <a:lnTo>
                    <a:pt x="1422" y="1521"/>
                  </a:lnTo>
                  <a:lnTo>
                    <a:pt x="1378" y="1522"/>
                  </a:lnTo>
                  <a:lnTo>
                    <a:pt x="1332" y="1522"/>
                  </a:lnTo>
                  <a:lnTo>
                    <a:pt x="1288" y="1522"/>
                  </a:lnTo>
                  <a:lnTo>
                    <a:pt x="1242" y="1522"/>
                  </a:lnTo>
                  <a:lnTo>
                    <a:pt x="1198" y="1522"/>
                  </a:lnTo>
                  <a:lnTo>
                    <a:pt x="1152" y="1523"/>
                  </a:lnTo>
                  <a:lnTo>
                    <a:pt x="1107" y="1523"/>
                  </a:lnTo>
                  <a:lnTo>
                    <a:pt x="1062" y="1523"/>
                  </a:lnTo>
                  <a:lnTo>
                    <a:pt x="1016" y="1523"/>
                  </a:lnTo>
                  <a:lnTo>
                    <a:pt x="970" y="1525"/>
                  </a:lnTo>
                  <a:lnTo>
                    <a:pt x="925" y="1525"/>
                  </a:lnTo>
                  <a:lnTo>
                    <a:pt x="879" y="1525"/>
                  </a:lnTo>
                  <a:lnTo>
                    <a:pt x="833" y="1525"/>
                  </a:lnTo>
                  <a:lnTo>
                    <a:pt x="788" y="1526"/>
                  </a:lnTo>
                  <a:lnTo>
                    <a:pt x="741" y="1526"/>
                  </a:lnTo>
                  <a:lnTo>
                    <a:pt x="733" y="1546"/>
                  </a:lnTo>
                  <a:lnTo>
                    <a:pt x="727" y="1569"/>
                  </a:lnTo>
                  <a:lnTo>
                    <a:pt x="724" y="1593"/>
                  </a:lnTo>
                  <a:lnTo>
                    <a:pt x="724" y="1618"/>
                  </a:lnTo>
                  <a:lnTo>
                    <a:pt x="725" y="1644"/>
                  </a:lnTo>
                  <a:lnTo>
                    <a:pt x="730" y="1670"/>
                  </a:lnTo>
                  <a:lnTo>
                    <a:pt x="738" y="1695"/>
                  </a:lnTo>
                  <a:lnTo>
                    <a:pt x="750" y="1721"/>
                  </a:lnTo>
                  <a:lnTo>
                    <a:pt x="730" y="1728"/>
                  </a:lnTo>
                  <a:lnTo>
                    <a:pt x="748" y="1778"/>
                  </a:lnTo>
                  <a:lnTo>
                    <a:pt x="767" y="1830"/>
                  </a:lnTo>
                  <a:lnTo>
                    <a:pt x="786" y="1883"/>
                  </a:lnTo>
                  <a:lnTo>
                    <a:pt x="807" y="1936"/>
                  </a:lnTo>
                  <a:lnTo>
                    <a:pt x="828" y="1987"/>
                  </a:lnTo>
                  <a:lnTo>
                    <a:pt x="851" y="2038"/>
                  </a:lnTo>
                  <a:lnTo>
                    <a:pt x="877" y="2085"/>
                  </a:lnTo>
                  <a:lnTo>
                    <a:pt x="903" y="2129"/>
                  </a:lnTo>
                  <a:lnTo>
                    <a:pt x="911" y="2131"/>
                  </a:lnTo>
                  <a:lnTo>
                    <a:pt x="919" y="2133"/>
                  </a:lnTo>
                  <a:lnTo>
                    <a:pt x="926" y="2137"/>
                  </a:lnTo>
                  <a:lnTo>
                    <a:pt x="931" y="2141"/>
                  </a:lnTo>
                  <a:lnTo>
                    <a:pt x="934" y="2149"/>
                  </a:lnTo>
                  <a:lnTo>
                    <a:pt x="937" y="2156"/>
                  </a:lnTo>
                  <a:lnTo>
                    <a:pt x="937" y="2164"/>
                  </a:lnTo>
                  <a:lnTo>
                    <a:pt x="934" y="2173"/>
                  </a:lnTo>
                  <a:lnTo>
                    <a:pt x="915" y="2180"/>
                  </a:lnTo>
                  <a:lnTo>
                    <a:pt x="896" y="2182"/>
                  </a:lnTo>
                  <a:lnTo>
                    <a:pt x="877" y="2181"/>
                  </a:lnTo>
                  <a:lnTo>
                    <a:pt x="857" y="2177"/>
                  </a:lnTo>
                  <a:lnTo>
                    <a:pt x="837" y="2173"/>
                  </a:lnTo>
                  <a:lnTo>
                    <a:pt x="818" y="2169"/>
                  </a:lnTo>
                  <a:lnTo>
                    <a:pt x="797" y="2167"/>
                  </a:lnTo>
                  <a:lnTo>
                    <a:pt x="778" y="2168"/>
                  </a:lnTo>
                  <a:lnTo>
                    <a:pt x="777" y="2176"/>
                  </a:lnTo>
                  <a:lnTo>
                    <a:pt x="773" y="2181"/>
                  </a:lnTo>
                  <a:lnTo>
                    <a:pt x="768" y="2185"/>
                  </a:lnTo>
                  <a:lnTo>
                    <a:pt x="761" y="2186"/>
                  </a:lnTo>
                  <a:lnTo>
                    <a:pt x="754" y="2187"/>
                  </a:lnTo>
                  <a:lnTo>
                    <a:pt x="747" y="2188"/>
                  </a:lnTo>
                  <a:lnTo>
                    <a:pt x="740" y="2188"/>
                  </a:lnTo>
                  <a:lnTo>
                    <a:pt x="735" y="2191"/>
                  </a:lnTo>
                  <a:lnTo>
                    <a:pt x="721" y="2179"/>
                  </a:lnTo>
                  <a:lnTo>
                    <a:pt x="708" y="2164"/>
                  </a:lnTo>
                  <a:lnTo>
                    <a:pt x="695" y="2149"/>
                  </a:lnTo>
                  <a:lnTo>
                    <a:pt x="683" y="2132"/>
                  </a:lnTo>
                  <a:lnTo>
                    <a:pt x="671" y="2115"/>
                  </a:lnTo>
                  <a:lnTo>
                    <a:pt x="660" y="2097"/>
                  </a:lnTo>
                  <a:lnTo>
                    <a:pt x="649" y="2079"/>
                  </a:lnTo>
                  <a:lnTo>
                    <a:pt x="640" y="2061"/>
                  </a:lnTo>
                  <a:lnTo>
                    <a:pt x="624" y="2042"/>
                  </a:lnTo>
                  <a:lnTo>
                    <a:pt x="612" y="2022"/>
                  </a:lnTo>
                  <a:lnTo>
                    <a:pt x="600" y="2002"/>
                  </a:lnTo>
                  <a:lnTo>
                    <a:pt x="588" y="1980"/>
                  </a:lnTo>
                  <a:lnTo>
                    <a:pt x="577" y="1960"/>
                  </a:lnTo>
                  <a:lnTo>
                    <a:pt x="565" y="1939"/>
                  </a:lnTo>
                  <a:lnTo>
                    <a:pt x="551" y="1920"/>
                  </a:lnTo>
                  <a:lnTo>
                    <a:pt x="535" y="1901"/>
                  </a:lnTo>
                  <a:lnTo>
                    <a:pt x="519" y="1903"/>
                  </a:lnTo>
                  <a:lnTo>
                    <a:pt x="494" y="1939"/>
                  </a:lnTo>
                  <a:lnTo>
                    <a:pt x="471" y="1978"/>
                  </a:lnTo>
                  <a:lnTo>
                    <a:pt x="450" y="2019"/>
                  </a:lnTo>
                  <a:lnTo>
                    <a:pt x="428" y="2058"/>
                  </a:lnTo>
                  <a:lnTo>
                    <a:pt x="406" y="2098"/>
                  </a:lnTo>
                  <a:lnTo>
                    <a:pt x="382" y="2137"/>
                  </a:lnTo>
                  <a:lnTo>
                    <a:pt x="358" y="2174"/>
                  </a:lnTo>
                  <a:lnTo>
                    <a:pt x="331" y="2208"/>
                  </a:lnTo>
                  <a:lnTo>
                    <a:pt x="323" y="2209"/>
                  </a:lnTo>
                  <a:lnTo>
                    <a:pt x="316" y="2211"/>
                  </a:lnTo>
                  <a:lnTo>
                    <a:pt x="309" y="2215"/>
                  </a:lnTo>
                  <a:lnTo>
                    <a:pt x="303" y="2221"/>
                  </a:lnTo>
                  <a:lnTo>
                    <a:pt x="298" y="2210"/>
                  </a:lnTo>
                  <a:lnTo>
                    <a:pt x="292" y="2203"/>
                  </a:lnTo>
                  <a:lnTo>
                    <a:pt x="284" y="2198"/>
                  </a:lnTo>
                  <a:lnTo>
                    <a:pt x="275" y="2197"/>
                  </a:lnTo>
                  <a:lnTo>
                    <a:pt x="266" y="2197"/>
                  </a:lnTo>
                  <a:lnTo>
                    <a:pt x="255" y="2200"/>
                  </a:lnTo>
                  <a:lnTo>
                    <a:pt x="244" y="2204"/>
                  </a:lnTo>
                  <a:lnTo>
                    <a:pt x="234" y="2210"/>
                  </a:lnTo>
                  <a:lnTo>
                    <a:pt x="222" y="2216"/>
                  </a:lnTo>
                  <a:lnTo>
                    <a:pt x="212" y="2222"/>
                  </a:lnTo>
                  <a:lnTo>
                    <a:pt x="202" y="2228"/>
                  </a:lnTo>
                  <a:lnTo>
                    <a:pt x="192" y="2235"/>
                  </a:lnTo>
                  <a:lnTo>
                    <a:pt x="182" y="2240"/>
                  </a:lnTo>
                  <a:lnTo>
                    <a:pt x="171" y="2244"/>
                  </a:lnTo>
                  <a:lnTo>
                    <a:pt x="159" y="2245"/>
                  </a:lnTo>
                  <a:lnTo>
                    <a:pt x="144" y="2242"/>
                  </a:lnTo>
                  <a:lnTo>
                    <a:pt x="143" y="2227"/>
                  </a:lnTo>
                  <a:lnTo>
                    <a:pt x="147" y="2212"/>
                  </a:lnTo>
                  <a:lnTo>
                    <a:pt x="154" y="2202"/>
                  </a:lnTo>
                  <a:lnTo>
                    <a:pt x="165" y="2191"/>
                  </a:lnTo>
                  <a:lnTo>
                    <a:pt x="183" y="2141"/>
                  </a:lnTo>
                  <a:lnTo>
                    <a:pt x="200" y="2090"/>
                  </a:lnTo>
                  <a:lnTo>
                    <a:pt x="214" y="2038"/>
                  </a:lnTo>
                  <a:lnTo>
                    <a:pt x="228" y="1986"/>
                  </a:lnTo>
                  <a:lnTo>
                    <a:pt x="240" y="1933"/>
                  </a:lnTo>
                  <a:lnTo>
                    <a:pt x="253" y="1882"/>
                  </a:lnTo>
                  <a:lnTo>
                    <a:pt x="265" y="1831"/>
                  </a:lnTo>
                  <a:lnTo>
                    <a:pt x="277" y="1781"/>
                  </a:lnTo>
                  <a:lnTo>
                    <a:pt x="289" y="1766"/>
                  </a:lnTo>
                  <a:lnTo>
                    <a:pt x="297" y="1746"/>
                  </a:lnTo>
                  <a:lnTo>
                    <a:pt x="304" y="1723"/>
                  </a:lnTo>
                  <a:lnTo>
                    <a:pt x="311" y="1701"/>
                  </a:lnTo>
                  <a:lnTo>
                    <a:pt x="304" y="1697"/>
                  </a:lnTo>
                  <a:lnTo>
                    <a:pt x="296" y="1692"/>
                  </a:lnTo>
                  <a:lnTo>
                    <a:pt x="287" y="1688"/>
                  </a:lnTo>
                  <a:lnTo>
                    <a:pt x="280" y="1683"/>
                  </a:lnTo>
                  <a:lnTo>
                    <a:pt x="275" y="1678"/>
                  </a:lnTo>
                  <a:lnTo>
                    <a:pt x="272" y="1671"/>
                  </a:lnTo>
                  <a:lnTo>
                    <a:pt x="272" y="1663"/>
                  </a:lnTo>
                  <a:lnTo>
                    <a:pt x="277" y="1651"/>
                  </a:lnTo>
                  <a:lnTo>
                    <a:pt x="307" y="1618"/>
                  </a:lnTo>
                  <a:lnTo>
                    <a:pt x="301" y="1610"/>
                  </a:lnTo>
                  <a:lnTo>
                    <a:pt x="291" y="1604"/>
                  </a:lnTo>
                  <a:lnTo>
                    <a:pt x="281" y="1600"/>
                  </a:lnTo>
                  <a:lnTo>
                    <a:pt x="271" y="1596"/>
                  </a:lnTo>
                  <a:lnTo>
                    <a:pt x="261" y="1592"/>
                  </a:lnTo>
                  <a:lnTo>
                    <a:pt x="253" y="1586"/>
                  </a:lnTo>
                  <a:lnTo>
                    <a:pt x="245" y="1577"/>
                  </a:lnTo>
                  <a:lnTo>
                    <a:pt x="243" y="1565"/>
                  </a:lnTo>
                  <a:lnTo>
                    <a:pt x="249" y="1553"/>
                  </a:lnTo>
                  <a:lnTo>
                    <a:pt x="254" y="1539"/>
                  </a:lnTo>
                  <a:lnTo>
                    <a:pt x="257" y="1523"/>
                  </a:lnTo>
                  <a:lnTo>
                    <a:pt x="261" y="1509"/>
                  </a:lnTo>
                  <a:lnTo>
                    <a:pt x="266" y="1495"/>
                  </a:lnTo>
                  <a:lnTo>
                    <a:pt x="272" y="1481"/>
                  </a:lnTo>
                  <a:lnTo>
                    <a:pt x="279" y="1472"/>
                  </a:lnTo>
                  <a:lnTo>
                    <a:pt x="290" y="1464"/>
                  </a:lnTo>
                  <a:lnTo>
                    <a:pt x="302" y="1466"/>
                  </a:lnTo>
                  <a:lnTo>
                    <a:pt x="314" y="1470"/>
                  </a:lnTo>
                  <a:lnTo>
                    <a:pt x="326" y="1476"/>
                  </a:lnTo>
                  <a:lnTo>
                    <a:pt x="337" y="1482"/>
                  </a:lnTo>
                  <a:lnTo>
                    <a:pt x="348" y="1487"/>
                  </a:lnTo>
                  <a:lnTo>
                    <a:pt x="358" y="1489"/>
                  </a:lnTo>
                  <a:lnTo>
                    <a:pt x="367" y="1487"/>
                  </a:lnTo>
                  <a:lnTo>
                    <a:pt x="375" y="1480"/>
                  </a:lnTo>
                  <a:lnTo>
                    <a:pt x="372" y="1452"/>
                  </a:lnTo>
                  <a:lnTo>
                    <a:pt x="364" y="1426"/>
                  </a:lnTo>
                  <a:lnTo>
                    <a:pt x="355" y="1401"/>
                  </a:lnTo>
                  <a:lnTo>
                    <a:pt x="344" y="1377"/>
                  </a:lnTo>
                  <a:lnTo>
                    <a:pt x="329" y="1355"/>
                  </a:lnTo>
                  <a:lnTo>
                    <a:pt x="314" y="1335"/>
                  </a:lnTo>
                  <a:lnTo>
                    <a:pt x="296" y="1318"/>
                  </a:lnTo>
                  <a:lnTo>
                    <a:pt x="277" y="1302"/>
                  </a:lnTo>
                  <a:lnTo>
                    <a:pt x="262" y="1301"/>
                  </a:lnTo>
                  <a:lnTo>
                    <a:pt x="251" y="1305"/>
                  </a:lnTo>
                  <a:lnTo>
                    <a:pt x="242" y="1312"/>
                  </a:lnTo>
                  <a:lnTo>
                    <a:pt x="234" y="1320"/>
                  </a:lnTo>
                  <a:lnTo>
                    <a:pt x="228" y="1331"/>
                  </a:lnTo>
                  <a:lnTo>
                    <a:pt x="221" y="1341"/>
                  </a:lnTo>
                  <a:lnTo>
                    <a:pt x="213" y="1350"/>
                  </a:lnTo>
                  <a:lnTo>
                    <a:pt x="202" y="1357"/>
                  </a:lnTo>
                  <a:lnTo>
                    <a:pt x="203" y="1375"/>
                  </a:lnTo>
                  <a:lnTo>
                    <a:pt x="213" y="1391"/>
                  </a:lnTo>
                  <a:lnTo>
                    <a:pt x="228" y="1406"/>
                  </a:lnTo>
                  <a:lnTo>
                    <a:pt x="245" y="1420"/>
                  </a:lnTo>
                  <a:lnTo>
                    <a:pt x="260" y="1434"/>
                  </a:lnTo>
                  <a:lnTo>
                    <a:pt x="267" y="1450"/>
                  </a:lnTo>
                  <a:lnTo>
                    <a:pt x="263" y="1469"/>
                  </a:lnTo>
                  <a:lnTo>
                    <a:pt x="245" y="1491"/>
                  </a:lnTo>
                  <a:lnTo>
                    <a:pt x="240" y="1501"/>
                  </a:lnTo>
                  <a:lnTo>
                    <a:pt x="236" y="1511"/>
                  </a:lnTo>
                  <a:lnTo>
                    <a:pt x="233" y="1523"/>
                  </a:lnTo>
                  <a:lnTo>
                    <a:pt x="234" y="1533"/>
                  </a:lnTo>
                  <a:lnTo>
                    <a:pt x="202" y="1587"/>
                  </a:lnTo>
                  <a:lnTo>
                    <a:pt x="186" y="1582"/>
                  </a:lnTo>
                  <a:lnTo>
                    <a:pt x="171" y="1576"/>
                  </a:lnTo>
                  <a:lnTo>
                    <a:pt x="155" y="1570"/>
                  </a:lnTo>
                  <a:lnTo>
                    <a:pt x="139" y="1564"/>
                  </a:lnTo>
                  <a:lnTo>
                    <a:pt x="125" y="1558"/>
                  </a:lnTo>
                  <a:lnTo>
                    <a:pt x="111" y="1551"/>
                  </a:lnTo>
                  <a:lnTo>
                    <a:pt x="96" y="1544"/>
                  </a:lnTo>
                  <a:lnTo>
                    <a:pt x="83" y="1535"/>
                  </a:lnTo>
                  <a:lnTo>
                    <a:pt x="70" y="1527"/>
                  </a:lnTo>
                  <a:lnTo>
                    <a:pt x="58" y="1519"/>
                  </a:lnTo>
                  <a:lnTo>
                    <a:pt x="47" y="1508"/>
                  </a:lnTo>
                  <a:lnTo>
                    <a:pt x="36" y="1497"/>
                  </a:lnTo>
                  <a:lnTo>
                    <a:pt x="26" y="1486"/>
                  </a:lnTo>
                  <a:lnTo>
                    <a:pt x="18" y="1473"/>
                  </a:lnTo>
                  <a:lnTo>
                    <a:pt x="11" y="1460"/>
                  </a:lnTo>
                  <a:lnTo>
                    <a:pt x="5" y="1445"/>
                  </a:lnTo>
                  <a:lnTo>
                    <a:pt x="0" y="1384"/>
                  </a:lnTo>
                  <a:lnTo>
                    <a:pt x="5" y="1374"/>
                  </a:lnTo>
                  <a:lnTo>
                    <a:pt x="7" y="1359"/>
                  </a:lnTo>
                  <a:lnTo>
                    <a:pt x="10" y="1343"/>
                  </a:lnTo>
                  <a:lnTo>
                    <a:pt x="11" y="1331"/>
                  </a:lnTo>
                  <a:lnTo>
                    <a:pt x="23" y="1300"/>
                  </a:lnTo>
                  <a:lnTo>
                    <a:pt x="41" y="1271"/>
                  </a:lnTo>
                  <a:lnTo>
                    <a:pt x="61" y="1244"/>
                  </a:lnTo>
                  <a:lnTo>
                    <a:pt x="87" y="1220"/>
                  </a:lnTo>
                  <a:lnTo>
                    <a:pt x="113" y="1196"/>
                  </a:lnTo>
                  <a:lnTo>
                    <a:pt x="142" y="1175"/>
                  </a:lnTo>
                  <a:lnTo>
                    <a:pt x="171" y="1153"/>
                  </a:lnTo>
                  <a:lnTo>
                    <a:pt x="200" y="1133"/>
                  </a:lnTo>
                  <a:lnTo>
                    <a:pt x="221" y="1124"/>
                  </a:lnTo>
                  <a:lnTo>
                    <a:pt x="240" y="1117"/>
                  </a:lnTo>
                  <a:lnTo>
                    <a:pt x="259" y="1110"/>
                  </a:lnTo>
                  <a:lnTo>
                    <a:pt x="278" y="1104"/>
                  </a:lnTo>
                  <a:lnTo>
                    <a:pt x="296" y="1099"/>
                  </a:lnTo>
                  <a:lnTo>
                    <a:pt x="314" y="1094"/>
                  </a:lnTo>
                  <a:lnTo>
                    <a:pt x="333" y="1092"/>
                  </a:lnTo>
                  <a:lnTo>
                    <a:pt x="355" y="1089"/>
                  </a:lnTo>
                  <a:lnTo>
                    <a:pt x="340" y="1081"/>
                  </a:lnTo>
                  <a:lnTo>
                    <a:pt x="326" y="1074"/>
                  </a:lnTo>
                  <a:lnTo>
                    <a:pt x="313" y="1066"/>
                  </a:lnTo>
                  <a:lnTo>
                    <a:pt x="297" y="1058"/>
                  </a:lnTo>
                  <a:lnTo>
                    <a:pt x="283" y="1051"/>
                  </a:lnTo>
                  <a:lnTo>
                    <a:pt x="268" y="1044"/>
                  </a:lnTo>
                  <a:lnTo>
                    <a:pt x="254" y="1035"/>
                  </a:lnTo>
                  <a:lnTo>
                    <a:pt x="239" y="1028"/>
                  </a:lnTo>
                  <a:lnTo>
                    <a:pt x="225" y="1020"/>
                  </a:lnTo>
                  <a:lnTo>
                    <a:pt x="210" y="1011"/>
                  </a:lnTo>
                  <a:lnTo>
                    <a:pt x="196" y="1004"/>
                  </a:lnTo>
                  <a:lnTo>
                    <a:pt x="182" y="996"/>
                  </a:lnTo>
                  <a:lnTo>
                    <a:pt x="168" y="987"/>
                  </a:lnTo>
                  <a:lnTo>
                    <a:pt x="154" y="978"/>
                  </a:lnTo>
                  <a:lnTo>
                    <a:pt x="141" y="969"/>
                  </a:lnTo>
                  <a:lnTo>
                    <a:pt x="127" y="959"/>
                  </a:lnTo>
                  <a:lnTo>
                    <a:pt x="117" y="953"/>
                  </a:lnTo>
                  <a:lnTo>
                    <a:pt x="106" y="946"/>
                  </a:lnTo>
                  <a:lnTo>
                    <a:pt x="95" y="938"/>
                  </a:lnTo>
                  <a:lnTo>
                    <a:pt x="84" y="929"/>
                  </a:lnTo>
                  <a:lnTo>
                    <a:pt x="75" y="920"/>
                  </a:lnTo>
                  <a:lnTo>
                    <a:pt x="65" y="910"/>
                  </a:lnTo>
                  <a:lnTo>
                    <a:pt x="58" y="901"/>
                  </a:lnTo>
                  <a:lnTo>
                    <a:pt x="53" y="892"/>
                  </a:lnTo>
                  <a:lnTo>
                    <a:pt x="38" y="855"/>
                  </a:lnTo>
                  <a:lnTo>
                    <a:pt x="35" y="826"/>
                  </a:lnTo>
                  <a:lnTo>
                    <a:pt x="36" y="792"/>
                  </a:lnTo>
                  <a:lnTo>
                    <a:pt x="37" y="743"/>
                  </a:lnTo>
                  <a:lnTo>
                    <a:pt x="20" y="715"/>
                  </a:lnTo>
                  <a:lnTo>
                    <a:pt x="16" y="684"/>
                  </a:lnTo>
                  <a:lnTo>
                    <a:pt x="19" y="650"/>
                  </a:lnTo>
                  <a:lnTo>
                    <a:pt x="26" y="616"/>
                  </a:lnTo>
                  <a:lnTo>
                    <a:pt x="34" y="599"/>
                  </a:lnTo>
                  <a:lnTo>
                    <a:pt x="47" y="583"/>
                  </a:lnTo>
                  <a:lnTo>
                    <a:pt x="60" y="568"/>
                  </a:lnTo>
                  <a:lnTo>
                    <a:pt x="76" y="553"/>
                  </a:lnTo>
                  <a:lnTo>
                    <a:pt x="88" y="539"/>
                  </a:lnTo>
                  <a:lnTo>
                    <a:pt x="97" y="523"/>
                  </a:lnTo>
                  <a:lnTo>
                    <a:pt x="101" y="507"/>
                  </a:lnTo>
                  <a:lnTo>
                    <a:pt x="96" y="488"/>
                  </a:lnTo>
                  <a:lnTo>
                    <a:pt x="102" y="463"/>
                  </a:lnTo>
                  <a:lnTo>
                    <a:pt x="114" y="442"/>
                  </a:lnTo>
                  <a:lnTo>
                    <a:pt x="130" y="424"/>
                  </a:lnTo>
                  <a:lnTo>
                    <a:pt x="150" y="410"/>
                  </a:lnTo>
                  <a:lnTo>
                    <a:pt x="173" y="398"/>
                  </a:lnTo>
                  <a:lnTo>
                    <a:pt x="197" y="387"/>
                  </a:lnTo>
                  <a:lnTo>
                    <a:pt x="221" y="379"/>
                  </a:lnTo>
                  <a:lnTo>
                    <a:pt x="245" y="370"/>
                  </a:lnTo>
                  <a:lnTo>
                    <a:pt x="260" y="360"/>
                  </a:lnTo>
                  <a:lnTo>
                    <a:pt x="274" y="347"/>
                  </a:lnTo>
                  <a:lnTo>
                    <a:pt x="289" y="335"/>
                  </a:lnTo>
                  <a:lnTo>
                    <a:pt x="304" y="323"/>
                  </a:lnTo>
                  <a:lnTo>
                    <a:pt x="321" y="314"/>
                  </a:lnTo>
                  <a:lnTo>
                    <a:pt x="338" y="307"/>
                  </a:lnTo>
                  <a:lnTo>
                    <a:pt x="356" y="303"/>
                  </a:lnTo>
                  <a:lnTo>
                    <a:pt x="375" y="304"/>
                  </a:lnTo>
                  <a:lnTo>
                    <a:pt x="392" y="304"/>
                  </a:lnTo>
                  <a:lnTo>
                    <a:pt x="408" y="307"/>
                  </a:lnTo>
                  <a:lnTo>
                    <a:pt x="422" y="311"/>
                  </a:lnTo>
                  <a:lnTo>
                    <a:pt x="435" y="319"/>
                  </a:lnTo>
                  <a:lnTo>
                    <a:pt x="449" y="326"/>
                  </a:lnTo>
                  <a:lnTo>
                    <a:pt x="461" y="334"/>
                  </a:lnTo>
                  <a:lnTo>
                    <a:pt x="473" y="341"/>
                  </a:lnTo>
                  <a:lnTo>
                    <a:pt x="485" y="349"/>
                  </a:lnTo>
                  <a:lnTo>
                    <a:pt x="485" y="283"/>
                  </a:lnTo>
                  <a:lnTo>
                    <a:pt x="483" y="180"/>
                  </a:lnTo>
                  <a:lnTo>
                    <a:pt x="481" y="87"/>
                  </a:lnTo>
                  <a:lnTo>
                    <a:pt x="480" y="46"/>
                  </a:lnTo>
                  <a:lnTo>
                    <a:pt x="482" y="46"/>
                  </a:lnTo>
                  <a:lnTo>
                    <a:pt x="476" y="31"/>
                  </a:lnTo>
                  <a:lnTo>
                    <a:pt x="479" y="20"/>
                  </a:lnTo>
                  <a:lnTo>
                    <a:pt x="488" y="13"/>
                  </a:lnTo>
                  <a:lnTo>
                    <a:pt x="501" y="8"/>
                  </a:lnTo>
                  <a:lnTo>
                    <a:pt x="517" y="6"/>
                  </a:lnTo>
                  <a:lnTo>
                    <a:pt x="535" y="6"/>
                  </a:lnTo>
                  <a:lnTo>
                    <a:pt x="552" y="6"/>
                  </a:lnTo>
                  <a:lnTo>
                    <a:pt x="568" y="6"/>
                  </a:lnTo>
                  <a:lnTo>
                    <a:pt x="679" y="8"/>
                  </a:lnTo>
                  <a:lnTo>
                    <a:pt x="2007" y="2"/>
                  </a:lnTo>
                  <a:lnTo>
                    <a:pt x="2009" y="0"/>
                  </a:lnTo>
                  <a:lnTo>
                    <a:pt x="2247" y="2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90" name="Freeform 6"/>
            <p:cNvSpPr>
              <a:spLocks/>
            </p:cNvSpPr>
            <p:nvPr/>
          </p:nvSpPr>
          <p:spPr bwMode="auto">
            <a:xfrm>
              <a:off x="9654" y="10960"/>
              <a:ext cx="261" cy="276"/>
            </a:xfrm>
            <a:custGeom>
              <a:avLst/>
              <a:gdLst/>
              <a:ahLst/>
              <a:cxnLst>
                <a:cxn ang="0">
                  <a:pos x="261" y="12"/>
                </a:cxn>
                <a:cxn ang="0">
                  <a:pos x="259" y="268"/>
                </a:cxn>
                <a:cxn ang="0">
                  <a:pos x="3" y="276"/>
                </a:cxn>
                <a:cxn ang="0">
                  <a:pos x="3" y="251"/>
                </a:cxn>
                <a:cxn ang="0">
                  <a:pos x="3" y="228"/>
                </a:cxn>
                <a:cxn ang="0">
                  <a:pos x="1" y="205"/>
                </a:cxn>
                <a:cxn ang="0">
                  <a:pos x="0" y="185"/>
                </a:cxn>
                <a:cxn ang="0">
                  <a:pos x="18" y="166"/>
                </a:cxn>
                <a:cxn ang="0">
                  <a:pos x="31" y="145"/>
                </a:cxn>
                <a:cxn ang="0">
                  <a:pos x="41" y="123"/>
                </a:cxn>
                <a:cxn ang="0">
                  <a:pos x="48" y="99"/>
                </a:cxn>
                <a:cxn ang="0">
                  <a:pos x="53" y="77"/>
                </a:cxn>
                <a:cxn ang="0">
                  <a:pos x="59" y="53"/>
                </a:cxn>
                <a:cxn ang="0">
                  <a:pos x="65" y="30"/>
                </a:cxn>
                <a:cxn ang="0">
                  <a:pos x="75" y="7"/>
                </a:cxn>
                <a:cxn ang="0">
                  <a:pos x="95" y="4"/>
                </a:cxn>
                <a:cxn ang="0">
                  <a:pos x="120" y="2"/>
                </a:cxn>
                <a:cxn ang="0">
                  <a:pos x="148" y="1"/>
                </a:cxn>
                <a:cxn ang="0">
                  <a:pos x="177" y="0"/>
                </a:cxn>
                <a:cxn ang="0">
                  <a:pos x="205" y="1"/>
                </a:cxn>
                <a:cxn ang="0">
                  <a:pos x="230" y="2"/>
                </a:cxn>
                <a:cxn ang="0">
                  <a:pos x="249" y="6"/>
                </a:cxn>
                <a:cxn ang="0">
                  <a:pos x="261" y="12"/>
                </a:cxn>
              </a:cxnLst>
              <a:rect l="0" t="0" r="r" b="b"/>
              <a:pathLst>
                <a:path w="261" h="276">
                  <a:moveTo>
                    <a:pt x="261" y="12"/>
                  </a:moveTo>
                  <a:lnTo>
                    <a:pt x="259" y="268"/>
                  </a:lnTo>
                  <a:lnTo>
                    <a:pt x="3" y="276"/>
                  </a:lnTo>
                  <a:lnTo>
                    <a:pt x="3" y="251"/>
                  </a:lnTo>
                  <a:lnTo>
                    <a:pt x="3" y="228"/>
                  </a:lnTo>
                  <a:lnTo>
                    <a:pt x="1" y="205"/>
                  </a:lnTo>
                  <a:lnTo>
                    <a:pt x="0" y="185"/>
                  </a:lnTo>
                  <a:lnTo>
                    <a:pt x="18" y="166"/>
                  </a:lnTo>
                  <a:lnTo>
                    <a:pt x="31" y="145"/>
                  </a:lnTo>
                  <a:lnTo>
                    <a:pt x="41" y="123"/>
                  </a:lnTo>
                  <a:lnTo>
                    <a:pt x="48" y="99"/>
                  </a:lnTo>
                  <a:lnTo>
                    <a:pt x="53" y="77"/>
                  </a:lnTo>
                  <a:lnTo>
                    <a:pt x="59" y="53"/>
                  </a:lnTo>
                  <a:lnTo>
                    <a:pt x="65" y="30"/>
                  </a:lnTo>
                  <a:lnTo>
                    <a:pt x="75" y="7"/>
                  </a:lnTo>
                  <a:lnTo>
                    <a:pt x="95" y="4"/>
                  </a:lnTo>
                  <a:lnTo>
                    <a:pt x="120" y="2"/>
                  </a:lnTo>
                  <a:lnTo>
                    <a:pt x="148" y="1"/>
                  </a:lnTo>
                  <a:lnTo>
                    <a:pt x="177" y="0"/>
                  </a:lnTo>
                  <a:lnTo>
                    <a:pt x="205" y="1"/>
                  </a:lnTo>
                  <a:lnTo>
                    <a:pt x="230" y="2"/>
                  </a:lnTo>
                  <a:lnTo>
                    <a:pt x="249" y="6"/>
                  </a:lnTo>
                  <a:lnTo>
                    <a:pt x="261" y="12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91" name="Freeform 7"/>
            <p:cNvSpPr>
              <a:spLocks/>
            </p:cNvSpPr>
            <p:nvPr/>
          </p:nvSpPr>
          <p:spPr bwMode="auto">
            <a:xfrm>
              <a:off x="9354" y="10962"/>
              <a:ext cx="274" cy="274"/>
            </a:xfrm>
            <a:custGeom>
              <a:avLst/>
              <a:gdLst/>
              <a:ahLst/>
              <a:cxnLst>
                <a:cxn ang="0">
                  <a:pos x="274" y="138"/>
                </a:cxn>
                <a:cxn ang="0">
                  <a:pos x="248" y="173"/>
                </a:cxn>
                <a:cxn ang="0">
                  <a:pos x="222" y="206"/>
                </a:cxn>
                <a:cxn ang="0">
                  <a:pos x="198" y="238"/>
                </a:cxn>
                <a:cxn ang="0">
                  <a:pos x="178" y="274"/>
                </a:cxn>
                <a:cxn ang="0">
                  <a:pos x="150" y="274"/>
                </a:cxn>
                <a:cxn ang="0">
                  <a:pos x="126" y="273"/>
                </a:cxn>
                <a:cxn ang="0">
                  <a:pos x="98" y="271"/>
                </a:cxn>
                <a:cxn ang="0">
                  <a:pos x="66" y="272"/>
                </a:cxn>
                <a:cxn ang="0">
                  <a:pos x="92" y="245"/>
                </a:cxn>
                <a:cxn ang="0">
                  <a:pos x="117" y="220"/>
                </a:cxn>
                <a:cxn ang="0">
                  <a:pos x="144" y="196"/>
                </a:cxn>
                <a:cxn ang="0">
                  <a:pos x="169" y="173"/>
                </a:cxn>
                <a:cxn ang="0">
                  <a:pos x="194" y="149"/>
                </a:cxn>
                <a:cxn ang="0">
                  <a:pos x="220" y="125"/>
                </a:cxn>
                <a:cxn ang="0">
                  <a:pos x="244" y="99"/>
                </a:cxn>
                <a:cxn ang="0">
                  <a:pos x="268" y="71"/>
                </a:cxn>
                <a:cxn ang="0">
                  <a:pos x="258" y="59"/>
                </a:cxn>
                <a:cxn ang="0">
                  <a:pos x="245" y="63"/>
                </a:cxn>
                <a:cxn ang="0">
                  <a:pos x="230" y="72"/>
                </a:cxn>
                <a:cxn ang="0">
                  <a:pos x="221" y="79"/>
                </a:cxn>
                <a:cxn ang="0">
                  <a:pos x="194" y="103"/>
                </a:cxn>
                <a:cxn ang="0">
                  <a:pos x="168" y="128"/>
                </a:cxn>
                <a:cxn ang="0">
                  <a:pos x="141" y="152"/>
                </a:cxn>
                <a:cxn ang="0">
                  <a:pos x="114" y="177"/>
                </a:cxn>
                <a:cxn ang="0">
                  <a:pos x="87" y="202"/>
                </a:cxn>
                <a:cxn ang="0">
                  <a:pos x="61" y="226"/>
                </a:cxn>
                <a:cxn ang="0">
                  <a:pos x="36" y="250"/>
                </a:cxn>
                <a:cxn ang="0">
                  <a:pos x="13" y="274"/>
                </a:cxn>
                <a:cxn ang="0">
                  <a:pos x="0" y="7"/>
                </a:cxn>
                <a:cxn ang="0">
                  <a:pos x="40" y="7"/>
                </a:cxn>
                <a:cxn ang="0">
                  <a:pos x="84" y="5"/>
                </a:cxn>
                <a:cxn ang="0">
                  <a:pos x="127" y="4"/>
                </a:cxn>
                <a:cxn ang="0">
                  <a:pos x="168" y="2"/>
                </a:cxn>
                <a:cxn ang="0">
                  <a:pos x="205" y="1"/>
                </a:cxn>
                <a:cxn ang="0">
                  <a:pos x="236" y="1"/>
                </a:cxn>
                <a:cxn ang="0">
                  <a:pos x="261" y="2"/>
                </a:cxn>
                <a:cxn ang="0">
                  <a:pos x="274" y="5"/>
                </a:cxn>
              </a:cxnLst>
              <a:rect l="0" t="0" r="r" b="b"/>
              <a:pathLst>
                <a:path w="274" h="274">
                  <a:moveTo>
                    <a:pt x="274" y="5"/>
                  </a:moveTo>
                  <a:lnTo>
                    <a:pt x="274" y="138"/>
                  </a:lnTo>
                  <a:lnTo>
                    <a:pt x="262" y="156"/>
                  </a:lnTo>
                  <a:lnTo>
                    <a:pt x="248" y="173"/>
                  </a:lnTo>
                  <a:lnTo>
                    <a:pt x="235" y="189"/>
                  </a:lnTo>
                  <a:lnTo>
                    <a:pt x="222" y="206"/>
                  </a:lnTo>
                  <a:lnTo>
                    <a:pt x="210" y="221"/>
                  </a:lnTo>
                  <a:lnTo>
                    <a:pt x="198" y="238"/>
                  </a:lnTo>
                  <a:lnTo>
                    <a:pt x="187" y="256"/>
                  </a:lnTo>
                  <a:lnTo>
                    <a:pt x="178" y="274"/>
                  </a:lnTo>
                  <a:lnTo>
                    <a:pt x="163" y="274"/>
                  </a:lnTo>
                  <a:lnTo>
                    <a:pt x="150" y="274"/>
                  </a:lnTo>
                  <a:lnTo>
                    <a:pt x="138" y="273"/>
                  </a:lnTo>
                  <a:lnTo>
                    <a:pt x="126" y="273"/>
                  </a:lnTo>
                  <a:lnTo>
                    <a:pt x="113" y="272"/>
                  </a:lnTo>
                  <a:lnTo>
                    <a:pt x="98" y="271"/>
                  </a:lnTo>
                  <a:lnTo>
                    <a:pt x="83" y="271"/>
                  </a:lnTo>
                  <a:lnTo>
                    <a:pt x="66" y="272"/>
                  </a:lnTo>
                  <a:lnTo>
                    <a:pt x="79" y="259"/>
                  </a:lnTo>
                  <a:lnTo>
                    <a:pt x="92" y="245"/>
                  </a:lnTo>
                  <a:lnTo>
                    <a:pt x="104" y="232"/>
                  </a:lnTo>
                  <a:lnTo>
                    <a:pt x="117" y="220"/>
                  </a:lnTo>
                  <a:lnTo>
                    <a:pt x="131" y="208"/>
                  </a:lnTo>
                  <a:lnTo>
                    <a:pt x="144" y="196"/>
                  </a:lnTo>
                  <a:lnTo>
                    <a:pt x="156" y="184"/>
                  </a:lnTo>
                  <a:lnTo>
                    <a:pt x="169" y="173"/>
                  </a:lnTo>
                  <a:lnTo>
                    <a:pt x="181" y="161"/>
                  </a:lnTo>
                  <a:lnTo>
                    <a:pt x="194" y="149"/>
                  </a:lnTo>
                  <a:lnTo>
                    <a:pt x="206" y="137"/>
                  </a:lnTo>
                  <a:lnTo>
                    <a:pt x="220" y="125"/>
                  </a:lnTo>
                  <a:lnTo>
                    <a:pt x="232" y="112"/>
                  </a:lnTo>
                  <a:lnTo>
                    <a:pt x="244" y="99"/>
                  </a:lnTo>
                  <a:lnTo>
                    <a:pt x="256" y="85"/>
                  </a:lnTo>
                  <a:lnTo>
                    <a:pt x="268" y="71"/>
                  </a:lnTo>
                  <a:lnTo>
                    <a:pt x="263" y="63"/>
                  </a:lnTo>
                  <a:lnTo>
                    <a:pt x="258" y="59"/>
                  </a:lnTo>
                  <a:lnTo>
                    <a:pt x="251" y="60"/>
                  </a:lnTo>
                  <a:lnTo>
                    <a:pt x="245" y="63"/>
                  </a:lnTo>
                  <a:lnTo>
                    <a:pt x="238" y="67"/>
                  </a:lnTo>
                  <a:lnTo>
                    <a:pt x="230" y="72"/>
                  </a:lnTo>
                  <a:lnTo>
                    <a:pt x="226" y="77"/>
                  </a:lnTo>
                  <a:lnTo>
                    <a:pt x="221" y="79"/>
                  </a:lnTo>
                  <a:lnTo>
                    <a:pt x="208" y="91"/>
                  </a:lnTo>
                  <a:lnTo>
                    <a:pt x="194" y="103"/>
                  </a:lnTo>
                  <a:lnTo>
                    <a:pt x="181" y="115"/>
                  </a:lnTo>
                  <a:lnTo>
                    <a:pt x="168" y="128"/>
                  </a:lnTo>
                  <a:lnTo>
                    <a:pt x="155" y="140"/>
                  </a:lnTo>
                  <a:lnTo>
                    <a:pt x="141" y="152"/>
                  </a:lnTo>
                  <a:lnTo>
                    <a:pt x="127" y="165"/>
                  </a:lnTo>
                  <a:lnTo>
                    <a:pt x="114" y="177"/>
                  </a:lnTo>
                  <a:lnTo>
                    <a:pt x="101" y="189"/>
                  </a:lnTo>
                  <a:lnTo>
                    <a:pt x="87" y="202"/>
                  </a:lnTo>
                  <a:lnTo>
                    <a:pt x="74" y="214"/>
                  </a:lnTo>
                  <a:lnTo>
                    <a:pt x="61" y="226"/>
                  </a:lnTo>
                  <a:lnTo>
                    <a:pt x="48" y="238"/>
                  </a:lnTo>
                  <a:lnTo>
                    <a:pt x="36" y="250"/>
                  </a:lnTo>
                  <a:lnTo>
                    <a:pt x="24" y="262"/>
                  </a:lnTo>
                  <a:lnTo>
                    <a:pt x="13" y="274"/>
                  </a:lnTo>
                  <a:lnTo>
                    <a:pt x="0" y="274"/>
                  </a:lnTo>
                  <a:lnTo>
                    <a:pt x="0" y="7"/>
                  </a:lnTo>
                  <a:lnTo>
                    <a:pt x="20" y="7"/>
                  </a:lnTo>
                  <a:lnTo>
                    <a:pt x="40" y="7"/>
                  </a:lnTo>
                  <a:lnTo>
                    <a:pt x="62" y="6"/>
                  </a:lnTo>
                  <a:lnTo>
                    <a:pt x="84" y="5"/>
                  </a:lnTo>
                  <a:lnTo>
                    <a:pt x="105" y="5"/>
                  </a:lnTo>
                  <a:lnTo>
                    <a:pt x="127" y="4"/>
                  </a:lnTo>
                  <a:lnTo>
                    <a:pt x="147" y="2"/>
                  </a:lnTo>
                  <a:lnTo>
                    <a:pt x="168" y="2"/>
                  </a:lnTo>
                  <a:lnTo>
                    <a:pt x="187" y="1"/>
                  </a:lnTo>
                  <a:lnTo>
                    <a:pt x="205" y="1"/>
                  </a:lnTo>
                  <a:lnTo>
                    <a:pt x="222" y="0"/>
                  </a:lnTo>
                  <a:lnTo>
                    <a:pt x="236" y="1"/>
                  </a:lnTo>
                  <a:lnTo>
                    <a:pt x="250" y="1"/>
                  </a:lnTo>
                  <a:lnTo>
                    <a:pt x="261" y="2"/>
                  </a:lnTo>
                  <a:lnTo>
                    <a:pt x="268" y="4"/>
                  </a:lnTo>
                  <a:lnTo>
                    <a:pt x="274" y="5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92" name="Freeform 8"/>
            <p:cNvSpPr>
              <a:spLocks/>
            </p:cNvSpPr>
            <p:nvPr/>
          </p:nvSpPr>
          <p:spPr bwMode="auto">
            <a:xfrm>
              <a:off x="8481" y="10963"/>
              <a:ext cx="267" cy="276"/>
            </a:xfrm>
            <a:custGeom>
              <a:avLst/>
              <a:gdLst/>
              <a:ahLst/>
              <a:cxnLst>
                <a:cxn ang="0">
                  <a:pos x="267" y="276"/>
                </a:cxn>
                <a:cxn ang="0">
                  <a:pos x="6" y="276"/>
                </a:cxn>
                <a:cxn ang="0">
                  <a:pos x="0" y="17"/>
                </a:cxn>
                <a:cxn ang="0">
                  <a:pos x="10" y="1"/>
                </a:cxn>
                <a:cxn ang="0">
                  <a:pos x="27" y="1"/>
                </a:cxn>
                <a:cxn ang="0">
                  <a:pos x="44" y="1"/>
                </a:cxn>
                <a:cxn ang="0">
                  <a:pos x="60" y="3"/>
                </a:cxn>
                <a:cxn ang="0">
                  <a:pos x="75" y="3"/>
                </a:cxn>
                <a:cxn ang="0">
                  <a:pos x="91" y="1"/>
                </a:cxn>
                <a:cxn ang="0">
                  <a:pos x="105" y="1"/>
                </a:cxn>
                <a:cxn ang="0">
                  <a:pos x="121" y="1"/>
                </a:cxn>
                <a:cxn ang="0">
                  <a:pos x="135" y="1"/>
                </a:cxn>
                <a:cxn ang="0">
                  <a:pos x="150" y="1"/>
                </a:cxn>
                <a:cxn ang="0">
                  <a:pos x="166" y="1"/>
                </a:cxn>
                <a:cxn ang="0">
                  <a:pos x="180" y="1"/>
                </a:cxn>
                <a:cxn ang="0">
                  <a:pos x="196" y="0"/>
                </a:cxn>
                <a:cxn ang="0">
                  <a:pos x="211" y="0"/>
                </a:cxn>
                <a:cxn ang="0">
                  <a:pos x="227" y="1"/>
                </a:cxn>
                <a:cxn ang="0">
                  <a:pos x="244" y="1"/>
                </a:cxn>
                <a:cxn ang="0">
                  <a:pos x="261" y="1"/>
                </a:cxn>
                <a:cxn ang="0">
                  <a:pos x="262" y="39"/>
                </a:cxn>
                <a:cxn ang="0">
                  <a:pos x="264" y="124"/>
                </a:cxn>
                <a:cxn ang="0">
                  <a:pos x="267" y="217"/>
                </a:cxn>
                <a:cxn ang="0">
                  <a:pos x="267" y="276"/>
                </a:cxn>
              </a:cxnLst>
              <a:rect l="0" t="0" r="r" b="b"/>
              <a:pathLst>
                <a:path w="267" h="276">
                  <a:moveTo>
                    <a:pt x="267" y="276"/>
                  </a:moveTo>
                  <a:lnTo>
                    <a:pt x="6" y="276"/>
                  </a:lnTo>
                  <a:lnTo>
                    <a:pt x="0" y="17"/>
                  </a:lnTo>
                  <a:lnTo>
                    <a:pt x="10" y="1"/>
                  </a:lnTo>
                  <a:lnTo>
                    <a:pt x="27" y="1"/>
                  </a:lnTo>
                  <a:lnTo>
                    <a:pt x="44" y="1"/>
                  </a:lnTo>
                  <a:lnTo>
                    <a:pt x="60" y="3"/>
                  </a:lnTo>
                  <a:lnTo>
                    <a:pt x="75" y="3"/>
                  </a:lnTo>
                  <a:lnTo>
                    <a:pt x="91" y="1"/>
                  </a:lnTo>
                  <a:lnTo>
                    <a:pt x="105" y="1"/>
                  </a:lnTo>
                  <a:lnTo>
                    <a:pt x="121" y="1"/>
                  </a:lnTo>
                  <a:lnTo>
                    <a:pt x="135" y="1"/>
                  </a:lnTo>
                  <a:lnTo>
                    <a:pt x="150" y="1"/>
                  </a:lnTo>
                  <a:lnTo>
                    <a:pt x="166" y="1"/>
                  </a:lnTo>
                  <a:lnTo>
                    <a:pt x="180" y="1"/>
                  </a:lnTo>
                  <a:lnTo>
                    <a:pt x="196" y="0"/>
                  </a:lnTo>
                  <a:lnTo>
                    <a:pt x="211" y="0"/>
                  </a:lnTo>
                  <a:lnTo>
                    <a:pt x="227" y="1"/>
                  </a:lnTo>
                  <a:lnTo>
                    <a:pt x="244" y="1"/>
                  </a:lnTo>
                  <a:lnTo>
                    <a:pt x="261" y="1"/>
                  </a:lnTo>
                  <a:lnTo>
                    <a:pt x="262" y="39"/>
                  </a:lnTo>
                  <a:lnTo>
                    <a:pt x="264" y="124"/>
                  </a:lnTo>
                  <a:lnTo>
                    <a:pt x="267" y="217"/>
                  </a:lnTo>
                  <a:lnTo>
                    <a:pt x="267" y="276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93" name="Freeform 9"/>
            <p:cNvSpPr>
              <a:spLocks/>
            </p:cNvSpPr>
            <p:nvPr/>
          </p:nvSpPr>
          <p:spPr bwMode="auto">
            <a:xfrm>
              <a:off x="8779" y="10961"/>
              <a:ext cx="263" cy="275"/>
            </a:xfrm>
            <a:custGeom>
              <a:avLst/>
              <a:gdLst/>
              <a:ahLst/>
              <a:cxnLst>
                <a:cxn ang="0">
                  <a:pos x="260" y="6"/>
                </a:cxn>
                <a:cxn ang="0">
                  <a:pos x="263" y="275"/>
                </a:cxn>
                <a:cxn ang="0">
                  <a:pos x="0" y="275"/>
                </a:cxn>
                <a:cxn ang="0">
                  <a:pos x="2" y="204"/>
                </a:cxn>
                <a:cxn ang="0">
                  <a:pos x="3" y="139"/>
                </a:cxn>
                <a:cxn ang="0">
                  <a:pos x="2" y="76"/>
                </a:cxn>
                <a:cxn ang="0">
                  <a:pos x="0" y="6"/>
                </a:cxn>
                <a:cxn ang="0">
                  <a:pos x="17" y="6"/>
                </a:cxn>
                <a:cxn ang="0">
                  <a:pos x="33" y="6"/>
                </a:cxn>
                <a:cxn ang="0">
                  <a:pos x="50" y="5"/>
                </a:cxn>
                <a:cxn ang="0">
                  <a:pos x="67" y="3"/>
                </a:cxn>
                <a:cxn ang="0">
                  <a:pos x="84" y="3"/>
                </a:cxn>
                <a:cxn ang="0">
                  <a:pos x="101" y="2"/>
                </a:cxn>
                <a:cxn ang="0">
                  <a:pos x="116" y="1"/>
                </a:cxn>
                <a:cxn ang="0">
                  <a:pos x="133" y="1"/>
                </a:cxn>
                <a:cxn ang="0">
                  <a:pos x="150" y="0"/>
                </a:cxn>
                <a:cxn ang="0">
                  <a:pos x="167" y="0"/>
                </a:cxn>
                <a:cxn ang="0">
                  <a:pos x="183" y="0"/>
                </a:cxn>
                <a:cxn ang="0">
                  <a:pos x="199" y="0"/>
                </a:cxn>
                <a:cxn ang="0">
                  <a:pos x="215" y="1"/>
                </a:cxn>
                <a:cxn ang="0">
                  <a:pos x="229" y="2"/>
                </a:cxn>
                <a:cxn ang="0">
                  <a:pos x="245" y="3"/>
                </a:cxn>
                <a:cxn ang="0">
                  <a:pos x="260" y="6"/>
                </a:cxn>
              </a:cxnLst>
              <a:rect l="0" t="0" r="r" b="b"/>
              <a:pathLst>
                <a:path w="263" h="275">
                  <a:moveTo>
                    <a:pt x="260" y="6"/>
                  </a:moveTo>
                  <a:lnTo>
                    <a:pt x="263" y="275"/>
                  </a:lnTo>
                  <a:lnTo>
                    <a:pt x="0" y="275"/>
                  </a:lnTo>
                  <a:lnTo>
                    <a:pt x="2" y="204"/>
                  </a:lnTo>
                  <a:lnTo>
                    <a:pt x="3" y="139"/>
                  </a:lnTo>
                  <a:lnTo>
                    <a:pt x="2" y="76"/>
                  </a:lnTo>
                  <a:lnTo>
                    <a:pt x="0" y="6"/>
                  </a:lnTo>
                  <a:lnTo>
                    <a:pt x="17" y="6"/>
                  </a:lnTo>
                  <a:lnTo>
                    <a:pt x="33" y="6"/>
                  </a:lnTo>
                  <a:lnTo>
                    <a:pt x="50" y="5"/>
                  </a:lnTo>
                  <a:lnTo>
                    <a:pt x="67" y="3"/>
                  </a:lnTo>
                  <a:lnTo>
                    <a:pt x="84" y="3"/>
                  </a:lnTo>
                  <a:lnTo>
                    <a:pt x="101" y="2"/>
                  </a:lnTo>
                  <a:lnTo>
                    <a:pt x="116" y="1"/>
                  </a:lnTo>
                  <a:lnTo>
                    <a:pt x="133" y="1"/>
                  </a:lnTo>
                  <a:lnTo>
                    <a:pt x="150" y="0"/>
                  </a:lnTo>
                  <a:lnTo>
                    <a:pt x="167" y="0"/>
                  </a:lnTo>
                  <a:lnTo>
                    <a:pt x="183" y="0"/>
                  </a:lnTo>
                  <a:lnTo>
                    <a:pt x="199" y="0"/>
                  </a:lnTo>
                  <a:lnTo>
                    <a:pt x="215" y="1"/>
                  </a:lnTo>
                  <a:lnTo>
                    <a:pt x="229" y="2"/>
                  </a:lnTo>
                  <a:lnTo>
                    <a:pt x="245" y="3"/>
                  </a:lnTo>
                  <a:lnTo>
                    <a:pt x="260" y="6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94" name="Freeform 10"/>
            <p:cNvSpPr>
              <a:spLocks/>
            </p:cNvSpPr>
            <p:nvPr/>
          </p:nvSpPr>
          <p:spPr bwMode="auto">
            <a:xfrm>
              <a:off x="9067" y="10961"/>
              <a:ext cx="259" cy="275"/>
            </a:xfrm>
            <a:custGeom>
              <a:avLst/>
              <a:gdLst/>
              <a:ahLst/>
              <a:cxnLst>
                <a:cxn ang="0">
                  <a:pos x="254" y="275"/>
                </a:cxn>
                <a:cxn ang="0">
                  <a:pos x="4" y="275"/>
                </a:cxn>
                <a:cxn ang="0">
                  <a:pos x="3" y="209"/>
                </a:cxn>
                <a:cxn ang="0">
                  <a:pos x="3" y="141"/>
                </a:cxn>
                <a:cxn ang="0">
                  <a:pos x="3" y="71"/>
                </a:cxn>
                <a:cxn ang="0">
                  <a:pos x="0" y="0"/>
                </a:cxn>
                <a:cxn ang="0">
                  <a:pos x="254" y="3"/>
                </a:cxn>
                <a:cxn ang="0">
                  <a:pos x="255" y="40"/>
                </a:cxn>
                <a:cxn ang="0">
                  <a:pos x="258" y="121"/>
                </a:cxn>
                <a:cxn ang="0">
                  <a:pos x="259" y="213"/>
                </a:cxn>
                <a:cxn ang="0">
                  <a:pos x="254" y="275"/>
                </a:cxn>
              </a:cxnLst>
              <a:rect l="0" t="0" r="r" b="b"/>
              <a:pathLst>
                <a:path w="259" h="275">
                  <a:moveTo>
                    <a:pt x="254" y="275"/>
                  </a:moveTo>
                  <a:lnTo>
                    <a:pt x="4" y="275"/>
                  </a:lnTo>
                  <a:lnTo>
                    <a:pt x="3" y="209"/>
                  </a:lnTo>
                  <a:lnTo>
                    <a:pt x="3" y="141"/>
                  </a:lnTo>
                  <a:lnTo>
                    <a:pt x="3" y="71"/>
                  </a:lnTo>
                  <a:lnTo>
                    <a:pt x="0" y="0"/>
                  </a:lnTo>
                  <a:lnTo>
                    <a:pt x="254" y="3"/>
                  </a:lnTo>
                  <a:lnTo>
                    <a:pt x="255" y="40"/>
                  </a:lnTo>
                  <a:lnTo>
                    <a:pt x="258" y="121"/>
                  </a:lnTo>
                  <a:lnTo>
                    <a:pt x="259" y="213"/>
                  </a:lnTo>
                  <a:lnTo>
                    <a:pt x="254" y="275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95" name="Freeform 11"/>
            <p:cNvSpPr>
              <a:spLocks/>
            </p:cNvSpPr>
            <p:nvPr/>
          </p:nvSpPr>
          <p:spPr bwMode="auto">
            <a:xfrm>
              <a:off x="8193" y="10967"/>
              <a:ext cx="265" cy="274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261" y="48"/>
                </a:cxn>
                <a:cxn ang="0">
                  <a:pos x="265" y="110"/>
                </a:cxn>
                <a:cxn ang="0">
                  <a:pos x="265" y="166"/>
                </a:cxn>
                <a:cxn ang="0">
                  <a:pos x="264" y="189"/>
                </a:cxn>
                <a:cxn ang="0">
                  <a:pos x="264" y="272"/>
                </a:cxn>
                <a:cxn ang="0">
                  <a:pos x="1" y="274"/>
                </a:cxn>
                <a:cxn ang="0">
                  <a:pos x="0" y="5"/>
                </a:cxn>
                <a:cxn ang="0">
                  <a:pos x="17" y="3"/>
                </a:cxn>
                <a:cxn ang="0">
                  <a:pos x="34" y="2"/>
                </a:cxn>
                <a:cxn ang="0">
                  <a:pos x="50" y="1"/>
                </a:cxn>
                <a:cxn ang="0">
                  <a:pos x="65" y="0"/>
                </a:cxn>
                <a:cxn ang="0">
                  <a:pos x="82" y="0"/>
                </a:cxn>
                <a:cxn ang="0">
                  <a:pos x="98" y="0"/>
                </a:cxn>
                <a:cxn ang="0">
                  <a:pos x="113" y="0"/>
                </a:cxn>
                <a:cxn ang="0">
                  <a:pos x="129" y="0"/>
                </a:cxn>
                <a:cxn ang="0">
                  <a:pos x="143" y="0"/>
                </a:cxn>
                <a:cxn ang="0">
                  <a:pos x="159" y="0"/>
                </a:cxn>
                <a:cxn ang="0">
                  <a:pos x="175" y="0"/>
                </a:cxn>
                <a:cxn ang="0">
                  <a:pos x="190" y="0"/>
                </a:cxn>
                <a:cxn ang="0">
                  <a:pos x="206" y="0"/>
                </a:cxn>
                <a:cxn ang="0">
                  <a:pos x="221" y="0"/>
                </a:cxn>
                <a:cxn ang="0">
                  <a:pos x="237" y="0"/>
                </a:cxn>
                <a:cxn ang="0">
                  <a:pos x="253" y="0"/>
                </a:cxn>
              </a:cxnLst>
              <a:rect l="0" t="0" r="r" b="b"/>
              <a:pathLst>
                <a:path w="265" h="274">
                  <a:moveTo>
                    <a:pt x="253" y="0"/>
                  </a:moveTo>
                  <a:lnTo>
                    <a:pt x="261" y="48"/>
                  </a:lnTo>
                  <a:lnTo>
                    <a:pt x="265" y="110"/>
                  </a:lnTo>
                  <a:lnTo>
                    <a:pt x="265" y="166"/>
                  </a:lnTo>
                  <a:lnTo>
                    <a:pt x="264" y="189"/>
                  </a:lnTo>
                  <a:lnTo>
                    <a:pt x="264" y="272"/>
                  </a:lnTo>
                  <a:lnTo>
                    <a:pt x="1" y="274"/>
                  </a:lnTo>
                  <a:lnTo>
                    <a:pt x="0" y="5"/>
                  </a:lnTo>
                  <a:lnTo>
                    <a:pt x="17" y="3"/>
                  </a:lnTo>
                  <a:lnTo>
                    <a:pt x="34" y="2"/>
                  </a:lnTo>
                  <a:lnTo>
                    <a:pt x="50" y="1"/>
                  </a:lnTo>
                  <a:lnTo>
                    <a:pt x="65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3" y="0"/>
                  </a:lnTo>
                  <a:lnTo>
                    <a:pt x="159" y="0"/>
                  </a:lnTo>
                  <a:lnTo>
                    <a:pt x="175" y="0"/>
                  </a:lnTo>
                  <a:lnTo>
                    <a:pt x="190" y="0"/>
                  </a:lnTo>
                  <a:lnTo>
                    <a:pt x="206" y="0"/>
                  </a:lnTo>
                  <a:lnTo>
                    <a:pt x="221" y="0"/>
                  </a:lnTo>
                  <a:lnTo>
                    <a:pt x="237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96" name="Freeform 12"/>
            <p:cNvSpPr>
              <a:spLocks/>
            </p:cNvSpPr>
            <p:nvPr/>
          </p:nvSpPr>
          <p:spPr bwMode="auto">
            <a:xfrm>
              <a:off x="9653" y="10963"/>
              <a:ext cx="24" cy="68"/>
            </a:xfrm>
            <a:custGeom>
              <a:avLst/>
              <a:gdLst/>
              <a:ahLst/>
              <a:cxnLst>
                <a:cxn ang="0">
                  <a:pos x="20" y="17"/>
                </a:cxn>
                <a:cxn ang="0">
                  <a:pos x="4" y="68"/>
                </a:cxn>
                <a:cxn ang="0">
                  <a:pos x="1" y="51"/>
                </a:cxn>
                <a:cxn ang="0">
                  <a:pos x="0" y="34"/>
                </a:cxn>
                <a:cxn ang="0">
                  <a:pos x="1" y="17"/>
                </a:cxn>
                <a:cxn ang="0">
                  <a:pos x="6" y="1"/>
                </a:cxn>
                <a:cxn ang="0">
                  <a:pos x="14" y="0"/>
                </a:cxn>
                <a:cxn ang="0">
                  <a:pos x="20" y="4"/>
                </a:cxn>
                <a:cxn ang="0">
                  <a:pos x="24" y="10"/>
                </a:cxn>
                <a:cxn ang="0">
                  <a:pos x="20" y="17"/>
                </a:cxn>
              </a:cxnLst>
              <a:rect l="0" t="0" r="r" b="b"/>
              <a:pathLst>
                <a:path w="24" h="68">
                  <a:moveTo>
                    <a:pt x="20" y="17"/>
                  </a:moveTo>
                  <a:lnTo>
                    <a:pt x="4" y="68"/>
                  </a:lnTo>
                  <a:lnTo>
                    <a:pt x="1" y="51"/>
                  </a:lnTo>
                  <a:lnTo>
                    <a:pt x="0" y="34"/>
                  </a:lnTo>
                  <a:lnTo>
                    <a:pt x="1" y="17"/>
                  </a:lnTo>
                  <a:lnTo>
                    <a:pt x="6" y="1"/>
                  </a:lnTo>
                  <a:lnTo>
                    <a:pt x="14" y="0"/>
                  </a:lnTo>
                  <a:lnTo>
                    <a:pt x="20" y="4"/>
                  </a:lnTo>
                  <a:lnTo>
                    <a:pt x="24" y="10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97" name="Freeform 13"/>
            <p:cNvSpPr>
              <a:spLocks/>
            </p:cNvSpPr>
            <p:nvPr/>
          </p:nvSpPr>
          <p:spPr bwMode="auto">
            <a:xfrm>
              <a:off x="9602" y="11191"/>
              <a:ext cx="27" cy="37"/>
            </a:xfrm>
            <a:custGeom>
              <a:avLst/>
              <a:gdLst/>
              <a:ahLst/>
              <a:cxnLst>
                <a:cxn ang="0">
                  <a:pos x="27" y="37"/>
                </a:cxn>
                <a:cxn ang="0">
                  <a:pos x="19" y="37"/>
                </a:cxn>
                <a:cxn ang="0">
                  <a:pos x="10" y="37"/>
                </a:cxn>
                <a:cxn ang="0">
                  <a:pos x="3" y="37"/>
                </a:cxn>
                <a:cxn ang="0">
                  <a:pos x="0" y="37"/>
                </a:cxn>
                <a:cxn ang="0">
                  <a:pos x="0" y="24"/>
                </a:cxn>
                <a:cxn ang="0">
                  <a:pos x="4" y="15"/>
                </a:cxn>
                <a:cxn ang="0">
                  <a:pos x="11" y="9"/>
                </a:cxn>
                <a:cxn ang="0">
                  <a:pos x="20" y="0"/>
                </a:cxn>
                <a:cxn ang="0">
                  <a:pos x="25" y="7"/>
                </a:cxn>
                <a:cxn ang="0">
                  <a:pos x="27" y="15"/>
                </a:cxn>
                <a:cxn ang="0">
                  <a:pos x="26" y="26"/>
                </a:cxn>
                <a:cxn ang="0">
                  <a:pos x="27" y="37"/>
                </a:cxn>
              </a:cxnLst>
              <a:rect l="0" t="0" r="r" b="b"/>
              <a:pathLst>
                <a:path w="27" h="37">
                  <a:moveTo>
                    <a:pt x="27" y="37"/>
                  </a:moveTo>
                  <a:lnTo>
                    <a:pt x="19" y="37"/>
                  </a:lnTo>
                  <a:lnTo>
                    <a:pt x="10" y="37"/>
                  </a:lnTo>
                  <a:lnTo>
                    <a:pt x="3" y="37"/>
                  </a:lnTo>
                  <a:lnTo>
                    <a:pt x="0" y="37"/>
                  </a:lnTo>
                  <a:lnTo>
                    <a:pt x="0" y="24"/>
                  </a:lnTo>
                  <a:lnTo>
                    <a:pt x="4" y="15"/>
                  </a:lnTo>
                  <a:lnTo>
                    <a:pt x="11" y="9"/>
                  </a:lnTo>
                  <a:lnTo>
                    <a:pt x="20" y="0"/>
                  </a:lnTo>
                  <a:lnTo>
                    <a:pt x="25" y="7"/>
                  </a:lnTo>
                  <a:lnTo>
                    <a:pt x="27" y="15"/>
                  </a:lnTo>
                  <a:lnTo>
                    <a:pt x="26" y="26"/>
                  </a:lnTo>
                  <a:lnTo>
                    <a:pt x="27" y="37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98" name="Freeform 14"/>
            <p:cNvSpPr>
              <a:spLocks/>
            </p:cNvSpPr>
            <p:nvPr/>
          </p:nvSpPr>
          <p:spPr bwMode="auto">
            <a:xfrm>
              <a:off x="9356" y="11259"/>
              <a:ext cx="162" cy="275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40" y="0"/>
                </a:cxn>
                <a:cxn ang="0">
                  <a:pos x="50" y="1"/>
                </a:cxn>
                <a:cxn ang="0">
                  <a:pos x="66" y="1"/>
                </a:cxn>
                <a:cxn ang="0">
                  <a:pos x="84" y="2"/>
                </a:cxn>
                <a:cxn ang="0">
                  <a:pos x="105" y="2"/>
                </a:cxn>
                <a:cxn ang="0">
                  <a:pos x="126" y="2"/>
                </a:cxn>
                <a:cxn ang="0">
                  <a:pos x="145" y="2"/>
                </a:cxn>
                <a:cxn ang="0">
                  <a:pos x="162" y="1"/>
                </a:cxn>
                <a:cxn ang="0">
                  <a:pos x="154" y="26"/>
                </a:cxn>
                <a:cxn ang="0">
                  <a:pos x="143" y="53"/>
                </a:cxn>
                <a:cxn ang="0">
                  <a:pos x="132" y="78"/>
                </a:cxn>
                <a:cxn ang="0">
                  <a:pos x="121" y="105"/>
                </a:cxn>
                <a:cxn ang="0">
                  <a:pos x="111" y="131"/>
                </a:cxn>
                <a:cxn ang="0">
                  <a:pos x="101" y="159"/>
                </a:cxn>
                <a:cxn ang="0">
                  <a:pos x="93" y="188"/>
                </a:cxn>
                <a:cxn ang="0">
                  <a:pos x="85" y="216"/>
                </a:cxn>
                <a:cxn ang="0">
                  <a:pos x="81" y="230"/>
                </a:cxn>
                <a:cxn ang="0">
                  <a:pos x="76" y="242"/>
                </a:cxn>
                <a:cxn ang="0">
                  <a:pos x="70" y="253"/>
                </a:cxn>
                <a:cxn ang="0">
                  <a:pos x="64" y="261"/>
                </a:cxn>
                <a:cxn ang="0">
                  <a:pos x="54" y="269"/>
                </a:cxn>
                <a:cxn ang="0">
                  <a:pos x="42" y="274"/>
                </a:cxn>
                <a:cxn ang="0">
                  <a:pos x="26" y="275"/>
                </a:cxn>
                <a:cxn ang="0">
                  <a:pos x="6" y="274"/>
                </a:cxn>
                <a:cxn ang="0">
                  <a:pos x="4" y="225"/>
                </a:cxn>
                <a:cxn ang="0">
                  <a:pos x="2" y="146"/>
                </a:cxn>
                <a:cxn ang="0">
                  <a:pos x="1" y="72"/>
                </a:cxn>
                <a:cxn ang="0">
                  <a:pos x="0" y="40"/>
                </a:cxn>
                <a:cxn ang="0">
                  <a:pos x="1" y="35"/>
                </a:cxn>
                <a:cxn ang="0">
                  <a:pos x="4" y="30"/>
                </a:cxn>
                <a:cxn ang="0">
                  <a:pos x="7" y="24"/>
                </a:cxn>
                <a:cxn ang="0">
                  <a:pos x="11" y="18"/>
                </a:cxn>
                <a:cxn ang="0">
                  <a:pos x="17" y="12"/>
                </a:cxn>
                <a:cxn ang="0">
                  <a:pos x="22" y="7"/>
                </a:cxn>
                <a:cxn ang="0">
                  <a:pos x="29" y="2"/>
                </a:cxn>
                <a:cxn ang="0">
                  <a:pos x="36" y="0"/>
                </a:cxn>
              </a:cxnLst>
              <a:rect l="0" t="0" r="r" b="b"/>
              <a:pathLst>
                <a:path w="162" h="275">
                  <a:moveTo>
                    <a:pt x="36" y="0"/>
                  </a:moveTo>
                  <a:lnTo>
                    <a:pt x="40" y="0"/>
                  </a:lnTo>
                  <a:lnTo>
                    <a:pt x="50" y="1"/>
                  </a:lnTo>
                  <a:lnTo>
                    <a:pt x="66" y="1"/>
                  </a:lnTo>
                  <a:lnTo>
                    <a:pt x="84" y="2"/>
                  </a:lnTo>
                  <a:lnTo>
                    <a:pt x="105" y="2"/>
                  </a:lnTo>
                  <a:lnTo>
                    <a:pt x="126" y="2"/>
                  </a:lnTo>
                  <a:lnTo>
                    <a:pt x="145" y="2"/>
                  </a:lnTo>
                  <a:lnTo>
                    <a:pt x="162" y="1"/>
                  </a:lnTo>
                  <a:lnTo>
                    <a:pt x="154" y="26"/>
                  </a:lnTo>
                  <a:lnTo>
                    <a:pt x="143" y="53"/>
                  </a:lnTo>
                  <a:lnTo>
                    <a:pt x="132" y="78"/>
                  </a:lnTo>
                  <a:lnTo>
                    <a:pt x="121" y="105"/>
                  </a:lnTo>
                  <a:lnTo>
                    <a:pt x="111" y="131"/>
                  </a:lnTo>
                  <a:lnTo>
                    <a:pt x="101" y="159"/>
                  </a:lnTo>
                  <a:lnTo>
                    <a:pt x="93" y="188"/>
                  </a:lnTo>
                  <a:lnTo>
                    <a:pt x="85" y="216"/>
                  </a:lnTo>
                  <a:lnTo>
                    <a:pt x="81" y="230"/>
                  </a:lnTo>
                  <a:lnTo>
                    <a:pt x="76" y="242"/>
                  </a:lnTo>
                  <a:lnTo>
                    <a:pt x="70" y="253"/>
                  </a:lnTo>
                  <a:lnTo>
                    <a:pt x="64" y="261"/>
                  </a:lnTo>
                  <a:lnTo>
                    <a:pt x="54" y="269"/>
                  </a:lnTo>
                  <a:lnTo>
                    <a:pt x="42" y="274"/>
                  </a:lnTo>
                  <a:lnTo>
                    <a:pt x="26" y="275"/>
                  </a:lnTo>
                  <a:lnTo>
                    <a:pt x="6" y="274"/>
                  </a:lnTo>
                  <a:lnTo>
                    <a:pt x="4" y="225"/>
                  </a:lnTo>
                  <a:lnTo>
                    <a:pt x="2" y="146"/>
                  </a:lnTo>
                  <a:lnTo>
                    <a:pt x="1" y="72"/>
                  </a:lnTo>
                  <a:lnTo>
                    <a:pt x="0" y="40"/>
                  </a:lnTo>
                  <a:lnTo>
                    <a:pt x="1" y="35"/>
                  </a:lnTo>
                  <a:lnTo>
                    <a:pt x="4" y="30"/>
                  </a:lnTo>
                  <a:lnTo>
                    <a:pt x="7" y="24"/>
                  </a:lnTo>
                  <a:lnTo>
                    <a:pt x="11" y="18"/>
                  </a:lnTo>
                  <a:lnTo>
                    <a:pt x="17" y="12"/>
                  </a:lnTo>
                  <a:lnTo>
                    <a:pt x="22" y="7"/>
                  </a:lnTo>
                  <a:lnTo>
                    <a:pt x="29" y="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99" name="Freeform 15"/>
            <p:cNvSpPr>
              <a:spLocks/>
            </p:cNvSpPr>
            <p:nvPr/>
          </p:nvSpPr>
          <p:spPr bwMode="auto">
            <a:xfrm>
              <a:off x="9483" y="11254"/>
              <a:ext cx="145" cy="277"/>
            </a:xfrm>
            <a:custGeom>
              <a:avLst/>
              <a:gdLst/>
              <a:ahLst/>
              <a:cxnLst>
                <a:cxn ang="0">
                  <a:pos x="145" y="274"/>
                </a:cxn>
                <a:cxn ang="0">
                  <a:pos x="126" y="274"/>
                </a:cxn>
                <a:cxn ang="0">
                  <a:pos x="106" y="274"/>
                </a:cxn>
                <a:cxn ang="0">
                  <a:pos x="87" y="274"/>
                </a:cxn>
                <a:cxn ang="0">
                  <a:pos x="69" y="274"/>
                </a:cxn>
                <a:cxn ang="0">
                  <a:pos x="52" y="274"/>
                </a:cxn>
                <a:cxn ang="0">
                  <a:pos x="34" y="276"/>
                </a:cxn>
                <a:cxn ang="0">
                  <a:pos x="17" y="276"/>
                </a:cxn>
                <a:cxn ang="0">
                  <a:pos x="0" y="277"/>
                </a:cxn>
                <a:cxn ang="0">
                  <a:pos x="11" y="238"/>
                </a:cxn>
                <a:cxn ang="0">
                  <a:pos x="22" y="202"/>
                </a:cxn>
                <a:cxn ang="0">
                  <a:pos x="33" y="169"/>
                </a:cxn>
                <a:cxn ang="0">
                  <a:pos x="46" y="135"/>
                </a:cxn>
                <a:cxn ang="0">
                  <a:pos x="58" y="101"/>
                </a:cxn>
                <a:cxn ang="0">
                  <a:pos x="71" y="69"/>
                </a:cxn>
                <a:cxn ang="0">
                  <a:pos x="85" y="35"/>
                </a:cxn>
                <a:cxn ang="0">
                  <a:pos x="99" y="0"/>
                </a:cxn>
                <a:cxn ang="0">
                  <a:pos x="145" y="4"/>
                </a:cxn>
                <a:cxn ang="0">
                  <a:pos x="145" y="274"/>
                </a:cxn>
              </a:cxnLst>
              <a:rect l="0" t="0" r="r" b="b"/>
              <a:pathLst>
                <a:path w="145" h="277">
                  <a:moveTo>
                    <a:pt x="145" y="274"/>
                  </a:moveTo>
                  <a:lnTo>
                    <a:pt x="126" y="274"/>
                  </a:lnTo>
                  <a:lnTo>
                    <a:pt x="106" y="274"/>
                  </a:lnTo>
                  <a:lnTo>
                    <a:pt x="87" y="274"/>
                  </a:lnTo>
                  <a:lnTo>
                    <a:pt x="69" y="274"/>
                  </a:lnTo>
                  <a:lnTo>
                    <a:pt x="52" y="274"/>
                  </a:lnTo>
                  <a:lnTo>
                    <a:pt x="34" y="276"/>
                  </a:lnTo>
                  <a:lnTo>
                    <a:pt x="17" y="276"/>
                  </a:lnTo>
                  <a:lnTo>
                    <a:pt x="0" y="277"/>
                  </a:lnTo>
                  <a:lnTo>
                    <a:pt x="11" y="238"/>
                  </a:lnTo>
                  <a:lnTo>
                    <a:pt x="22" y="202"/>
                  </a:lnTo>
                  <a:lnTo>
                    <a:pt x="33" y="169"/>
                  </a:lnTo>
                  <a:lnTo>
                    <a:pt x="46" y="135"/>
                  </a:lnTo>
                  <a:lnTo>
                    <a:pt x="58" y="101"/>
                  </a:lnTo>
                  <a:lnTo>
                    <a:pt x="71" y="69"/>
                  </a:lnTo>
                  <a:lnTo>
                    <a:pt x="85" y="35"/>
                  </a:lnTo>
                  <a:lnTo>
                    <a:pt x="99" y="0"/>
                  </a:lnTo>
                  <a:lnTo>
                    <a:pt x="145" y="4"/>
                  </a:lnTo>
                  <a:lnTo>
                    <a:pt x="145" y="274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00" name="Freeform 16"/>
            <p:cNvSpPr>
              <a:spLocks/>
            </p:cNvSpPr>
            <p:nvPr/>
          </p:nvSpPr>
          <p:spPr bwMode="auto">
            <a:xfrm>
              <a:off x="8779" y="11260"/>
              <a:ext cx="542" cy="283"/>
            </a:xfrm>
            <a:custGeom>
              <a:avLst/>
              <a:gdLst/>
              <a:ahLst/>
              <a:cxnLst>
                <a:cxn ang="0">
                  <a:pos x="263" y="38"/>
                </a:cxn>
                <a:cxn ang="0">
                  <a:pos x="263" y="62"/>
                </a:cxn>
                <a:cxn ang="0">
                  <a:pos x="263" y="116"/>
                </a:cxn>
                <a:cxn ang="0">
                  <a:pos x="263" y="172"/>
                </a:cxn>
                <a:cxn ang="0">
                  <a:pos x="263" y="205"/>
                </a:cxn>
                <a:cxn ang="0">
                  <a:pos x="267" y="214"/>
                </a:cxn>
                <a:cxn ang="0">
                  <a:pos x="276" y="218"/>
                </a:cxn>
                <a:cxn ang="0">
                  <a:pos x="286" y="215"/>
                </a:cxn>
                <a:cxn ang="0">
                  <a:pos x="291" y="203"/>
                </a:cxn>
                <a:cxn ang="0">
                  <a:pos x="291" y="169"/>
                </a:cxn>
                <a:cxn ang="0">
                  <a:pos x="291" y="107"/>
                </a:cxn>
                <a:cxn ang="0">
                  <a:pos x="291" y="46"/>
                </a:cxn>
                <a:cxn ang="0">
                  <a:pos x="292" y="5"/>
                </a:cxn>
                <a:cxn ang="0">
                  <a:pos x="308" y="4"/>
                </a:cxn>
                <a:cxn ang="0">
                  <a:pos x="323" y="4"/>
                </a:cxn>
                <a:cxn ang="0">
                  <a:pos x="340" y="3"/>
                </a:cxn>
                <a:cxn ang="0">
                  <a:pos x="357" y="1"/>
                </a:cxn>
                <a:cxn ang="0">
                  <a:pos x="373" y="1"/>
                </a:cxn>
                <a:cxn ang="0">
                  <a:pos x="389" y="1"/>
                </a:cxn>
                <a:cxn ang="0">
                  <a:pos x="406" y="1"/>
                </a:cxn>
                <a:cxn ang="0">
                  <a:pos x="423" y="0"/>
                </a:cxn>
                <a:cxn ang="0">
                  <a:pos x="439" y="1"/>
                </a:cxn>
                <a:cxn ang="0">
                  <a:pos x="454" y="1"/>
                </a:cxn>
                <a:cxn ang="0">
                  <a:pos x="470" y="1"/>
                </a:cxn>
                <a:cxn ang="0">
                  <a:pos x="486" y="3"/>
                </a:cxn>
                <a:cxn ang="0">
                  <a:pos x="501" y="4"/>
                </a:cxn>
                <a:cxn ang="0">
                  <a:pos x="516" y="4"/>
                </a:cxn>
                <a:cxn ang="0">
                  <a:pos x="529" y="6"/>
                </a:cxn>
                <a:cxn ang="0">
                  <a:pos x="542" y="7"/>
                </a:cxn>
                <a:cxn ang="0">
                  <a:pos x="255" y="279"/>
                </a:cxn>
                <a:cxn ang="0">
                  <a:pos x="2" y="283"/>
                </a:cxn>
                <a:cxn ang="0">
                  <a:pos x="0" y="213"/>
                </a:cxn>
                <a:cxn ang="0">
                  <a:pos x="0" y="131"/>
                </a:cxn>
                <a:cxn ang="0">
                  <a:pos x="0" y="54"/>
                </a:cxn>
                <a:cxn ang="0">
                  <a:pos x="0" y="5"/>
                </a:cxn>
                <a:cxn ang="0">
                  <a:pos x="18" y="5"/>
                </a:cxn>
                <a:cxn ang="0">
                  <a:pos x="36" y="5"/>
                </a:cxn>
                <a:cxn ang="0">
                  <a:pos x="54" y="5"/>
                </a:cxn>
                <a:cxn ang="0">
                  <a:pos x="71" y="4"/>
                </a:cxn>
                <a:cxn ang="0">
                  <a:pos x="86" y="4"/>
                </a:cxn>
                <a:cxn ang="0">
                  <a:pos x="102" y="4"/>
                </a:cxn>
                <a:cxn ang="0">
                  <a:pos x="118" y="4"/>
                </a:cxn>
                <a:cxn ang="0">
                  <a:pos x="133" y="3"/>
                </a:cxn>
                <a:cxn ang="0">
                  <a:pos x="149" y="3"/>
                </a:cxn>
                <a:cxn ang="0">
                  <a:pos x="163" y="3"/>
                </a:cxn>
                <a:cxn ang="0">
                  <a:pos x="179" y="3"/>
                </a:cxn>
                <a:cxn ang="0">
                  <a:pos x="195" y="3"/>
                </a:cxn>
                <a:cxn ang="0">
                  <a:pos x="209" y="4"/>
                </a:cxn>
                <a:cxn ang="0">
                  <a:pos x="225" y="4"/>
                </a:cxn>
                <a:cxn ang="0">
                  <a:pos x="240" y="4"/>
                </a:cxn>
                <a:cxn ang="0">
                  <a:pos x="257" y="5"/>
                </a:cxn>
                <a:cxn ang="0">
                  <a:pos x="263" y="38"/>
                </a:cxn>
              </a:cxnLst>
              <a:rect l="0" t="0" r="r" b="b"/>
              <a:pathLst>
                <a:path w="542" h="283">
                  <a:moveTo>
                    <a:pt x="263" y="38"/>
                  </a:moveTo>
                  <a:lnTo>
                    <a:pt x="263" y="62"/>
                  </a:lnTo>
                  <a:lnTo>
                    <a:pt x="263" y="116"/>
                  </a:lnTo>
                  <a:lnTo>
                    <a:pt x="263" y="172"/>
                  </a:lnTo>
                  <a:lnTo>
                    <a:pt x="263" y="205"/>
                  </a:lnTo>
                  <a:lnTo>
                    <a:pt x="267" y="214"/>
                  </a:lnTo>
                  <a:lnTo>
                    <a:pt x="276" y="218"/>
                  </a:lnTo>
                  <a:lnTo>
                    <a:pt x="286" y="215"/>
                  </a:lnTo>
                  <a:lnTo>
                    <a:pt x="291" y="203"/>
                  </a:lnTo>
                  <a:lnTo>
                    <a:pt x="291" y="169"/>
                  </a:lnTo>
                  <a:lnTo>
                    <a:pt x="291" y="107"/>
                  </a:lnTo>
                  <a:lnTo>
                    <a:pt x="291" y="46"/>
                  </a:lnTo>
                  <a:lnTo>
                    <a:pt x="292" y="5"/>
                  </a:lnTo>
                  <a:lnTo>
                    <a:pt x="308" y="4"/>
                  </a:lnTo>
                  <a:lnTo>
                    <a:pt x="323" y="4"/>
                  </a:lnTo>
                  <a:lnTo>
                    <a:pt x="340" y="3"/>
                  </a:lnTo>
                  <a:lnTo>
                    <a:pt x="357" y="1"/>
                  </a:lnTo>
                  <a:lnTo>
                    <a:pt x="373" y="1"/>
                  </a:lnTo>
                  <a:lnTo>
                    <a:pt x="389" y="1"/>
                  </a:lnTo>
                  <a:lnTo>
                    <a:pt x="406" y="1"/>
                  </a:lnTo>
                  <a:lnTo>
                    <a:pt x="423" y="0"/>
                  </a:lnTo>
                  <a:lnTo>
                    <a:pt x="439" y="1"/>
                  </a:lnTo>
                  <a:lnTo>
                    <a:pt x="454" y="1"/>
                  </a:lnTo>
                  <a:lnTo>
                    <a:pt x="470" y="1"/>
                  </a:lnTo>
                  <a:lnTo>
                    <a:pt x="486" y="3"/>
                  </a:lnTo>
                  <a:lnTo>
                    <a:pt x="501" y="4"/>
                  </a:lnTo>
                  <a:lnTo>
                    <a:pt x="516" y="4"/>
                  </a:lnTo>
                  <a:lnTo>
                    <a:pt x="529" y="6"/>
                  </a:lnTo>
                  <a:lnTo>
                    <a:pt x="542" y="7"/>
                  </a:lnTo>
                  <a:lnTo>
                    <a:pt x="255" y="279"/>
                  </a:lnTo>
                  <a:lnTo>
                    <a:pt x="2" y="283"/>
                  </a:lnTo>
                  <a:lnTo>
                    <a:pt x="0" y="213"/>
                  </a:lnTo>
                  <a:lnTo>
                    <a:pt x="0" y="131"/>
                  </a:lnTo>
                  <a:lnTo>
                    <a:pt x="0" y="54"/>
                  </a:lnTo>
                  <a:lnTo>
                    <a:pt x="0" y="5"/>
                  </a:lnTo>
                  <a:lnTo>
                    <a:pt x="18" y="5"/>
                  </a:lnTo>
                  <a:lnTo>
                    <a:pt x="36" y="5"/>
                  </a:lnTo>
                  <a:lnTo>
                    <a:pt x="54" y="5"/>
                  </a:lnTo>
                  <a:lnTo>
                    <a:pt x="71" y="4"/>
                  </a:lnTo>
                  <a:lnTo>
                    <a:pt x="86" y="4"/>
                  </a:lnTo>
                  <a:lnTo>
                    <a:pt x="102" y="4"/>
                  </a:lnTo>
                  <a:lnTo>
                    <a:pt x="118" y="4"/>
                  </a:lnTo>
                  <a:lnTo>
                    <a:pt x="133" y="3"/>
                  </a:lnTo>
                  <a:lnTo>
                    <a:pt x="149" y="3"/>
                  </a:lnTo>
                  <a:lnTo>
                    <a:pt x="163" y="3"/>
                  </a:lnTo>
                  <a:lnTo>
                    <a:pt x="179" y="3"/>
                  </a:lnTo>
                  <a:lnTo>
                    <a:pt x="195" y="3"/>
                  </a:lnTo>
                  <a:lnTo>
                    <a:pt x="209" y="4"/>
                  </a:lnTo>
                  <a:lnTo>
                    <a:pt x="225" y="4"/>
                  </a:lnTo>
                  <a:lnTo>
                    <a:pt x="240" y="4"/>
                  </a:lnTo>
                  <a:lnTo>
                    <a:pt x="257" y="5"/>
                  </a:lnTo>
                  <a:lnTo>
                    <a:pt x="263" y="38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01" name="Freeform 17"/>
            <p:cNvSpPr>
              <a:spLocks/>
            </p:cNvSpPr>
            <p:nvPr/>
          </p:nvSpPr>
          <p:spPr bwMode="auto">
            <a:xfrm>
              <a:off x="9663" y="11259"/>
              <a:ext cx="252" cy="272"/>
            </a:xfrm>
            <a:custGeom>
              <a:avLst/>
              <a:gdLst/>
              <a:ahLst/>
              <a:cxnLst>
                <a:cxn ang="0">
                  <a:pos x="250" y="1"/>
                </a:cxn>
                <a:cxn ang="0">
                  <a:pos x="251" y="46"/>
                </a:cxn>
                <a:cxn ang="0">
                  <a:pos x="251" y="123"/>
                </a:cxn>
                <a:cxn ang="0">
                  <a:pos x="251" y="204"/>
                </a:cxn>
                <a:cxn ang="0">
                  <a:pos x="252" y="267"/>
                </a:cxn>
                <a:cxn ang="0">
                  <a:pos x="235" y="268"/>
                </a:cxn>
                <a:cxn ang="0">
                  <a:pos x="217" y="269"/>
                </a:cxn>
                <a:cxn ang="0">
                  <a:pos x="198" y="271"/>
                </a:cxn>
                <a:cxn ang="0">
                  <a:pos x="178" y="271"/>
                </a:cxn>
                <a:cxn ang="0">
                  <a:pos x="157" y="272"/>
                </a:cxn>
                <a:cxn ang="0">
                  <a:pos x="135" y="272"/>
                </a:cxn>
                <a:cxn ang="0">
                  <a:pos x="115" y="272"/>
                </a:cxn>
                <a:cxn ang="0">
                  <a:pos x="95" y="272"/>
                </a:cxn>
                <a:cxn ang="0">
                  <a:pos x="75" y="271"/>
                </a:cxn>
                <a:cxn ang="0">
                  <a:pos x="57" y="271"/>
                </a:cxn>
                <a:cxn ang="0">
                  <a:pos x="42" y="271"/>
                </a:cxn>
                <a:cxn ang="0">
                  <a:pos x="27" y="271"/>
                </a:cxn>
                <a:cxn ang="0">
                  <a:pos x="15" y="269"/>
                </a:cxn>
                <a:cxn ang="0">
                  <a:pos x="7" y="269"/>
                </a:cxn>
                <a:cxn ang="0">
                  <a:pos x="2" y="269"/>
                </a:cxn>
                <a:cxn ang="0">
                  <a:pos x="0" y="269"/>
                </a:cxn>
                <a:cxn ang="0">
                  <a:pos x="3" y="203"/>
                </a:cxn>
                <a:cxn ang="0">
                  <a:pos x="4" y="135"/>
                </a:cxn>
                <a:cxn ang="0">
                  <a:pos x="4" y="66"/>
                </a:cxn>
                <a:cxn ang="0">
                  <a:pos x="4" y="0"/>
                </a:cxn>
                <a:cxn ang="0">
                  <a:pos x="250" y="1"/>
                </a:cxn>
              </a:cxnLst>
              <a:rect l="0" t="0" r="r" b="b"/>
              <a:pathLst>
                <a:path w="252" h="272">
                  <a:moveTo>
                    <a:pt x="250" y="1"/>
                  </a:moveTo>
                  <a:lnTo>
                    <a:pt x="251" y="46"/>
                  </a:lnTo>
                  <a:lnTo>
                    <a:pt x="251" y="123"/>
                  </a:lnTo>
                  <a:lnTo>
                    <a:pt x="251" y="204"/>
                  </a:lnTo>
                  <a:lnTo>
                    <a:pt x="252" y="267"/>
                  </a:lnTo>
                  <a:lnTo>
                    <a:pt x="235" y="268"/>
                  </a:lnTo>
                  <a:lnTo>
                    <a:pt x="217" y="269"/>
                  </a:lnTo>
                  <a:lnTo>
                    <a:pt x="198" y="271"/>
                  </a:lnTo>
                  <a:lnTo>
                    <a:pt x="178" y="271"/>
                  </a:lnTo>
                  <a:lnTo>
                    <a:pt x="157" y="272"/>
                  </a:lnTo>
                  <a:lnTo>
                    <a:pt x="135" y="272"/>
                  </a:lnTo>
                  <a:lnTo>
                    <a:pt x="115" y="272"/>
                  </a:lnTo>
                  <a:lnTo>
                    <a:pt x="95" y="272"/>
                  </a:lnTo>
                  <a:lnTo>
                    <a:pt x="75" y="271"/>
                  </a:lnTo>
                  <a:lnTo>
                    <a:pt x="57" y="271"/>
                  </a:lnTo>
                  <a:lnTo>
                    <a:pt x="42" y="271"/>
                  </a:lnTo>
                  <a:lnTo>
                    <a:pt x="27" y="271"/>
                  </a:lnTo>
                  <a:lnTo>
                    <a:pt x="15" y="269"/>
                  </a:lnTo>
                  <a:lnTo>
                    <a:pt x="7" y="269"/>
                  </a:lnTo>
                  <a:lnTo>
                    <a:pt x="2" y="269"/>
                  </a:lnTo>
                  <a:lnTo>
                    <a:pt x="0" y="269"/>
                  </a:lnTo>
                  <a:lnTo>
                    <a:pt x="3" y="203"/>
                  </a:lnTo>
                  <a:lnTo>
                    <a:pt x="4" y="135"/>
                  </a:lnTo>
                  <a:lnTo>
                    <a:pt x="4" y="66"/>
                  </a:lnTo>
                  <a:lnTo>
                    <a:pt x="4" y="0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02" name="Freeform 18"/>
            <p:cNvSpPr>
              <a:spLocks/>
            </p:cNvSpPr>
            <p:nvPr/>
          </p:nvSpPr>
          <p:spPr bwMode="auto">
            <a:xfrm>
              <a:off x="8193" y="11272"/>
              <a:ext cx="262" cy="280"/>
            </a:xfrm>
            <a:custGeom>
              <a:avLst/>
              <a:gdLst/>
              <a:ahLst/>
              <a:cxnLst>
                <a:cxn ang="0">
                  <a:pos x="261" y="280"/>
                </a:cxn>
                <a:cxn ang="0">
                  <a:pos x="231" y="264"/>
                </a:cxn>
                <a:cxn ang="0">
                  <a:pos x="208" y="242"/>
                </a:cxn>
                <a:cxn ang="0">
                  <a:pos x="191" y="217"/>
                </a:cxn>
                <a:cxn ang="0">
                  <a:pos x="178" y="190"/>
                </a:cxn>
                <a:cxn ang="0">
                  <a:pos x="166" y="161"/>
                </a:cxn>
                <a:cxn ang="0">
                  <a:pos x="153" y="134"/>
                </a:cxn>
                <a:cxn ang="0">
                  <a:pos x="135" y="107"/>
                </a:cxn>
                <a:cxn ang="0">
                  <a:pos x="112" y="83"/>
                </a:cxn>
                <a:cxn ang="0">
                  <a:pos x="101" y="75"/>
                </a:cxn>
                <a:cxn ang="0">
                  <a:pos x="90" y="65"/>
                </a:cxn>
                <a:cxn ang="0">
                  <a:pos x="78" y="57"/>
                </a:cxn>
                <a:cxn ang="0">
                  <a:pos x="65" y="47"/>
                </a:cxn>
                <a:cxn ang="0">
                  <a:pos x="51" y="40"/>
                </a:cxn>
                <a:cxn ang="0">
                  <a:pos x="36" y="34"/>
                </a:cxn>
                <a:cxn ang="0">
                  <a:pos x="21" y="28"/>
                </a:cxn>
                <a:cxn ang="0">
                  <a:pos x="5" y="26"/>
                </a:cxn>
                <a:cxn ang="0">
                  <a:pos x="1" y="21"/>
                </a:cxn>
                <a:cxn ang="0">
                  <a:pos x="1" y="13"/>
                </a:cxn>
                <a:cxn ang="0">
                  <a:pos x="1" y="7"/>
                </a:cxn>
                <a:cxn ang="0">
                  <a:pos x="0" y="1"/>
                </a:cxn>
                <a:cxn ang="0">
                  <a:pos x="10" y="1"/>
                </a:cxn>
                <a:cxn ang="0">
                  <a:pos x="22" y="1"/>
                </a:cxn>
                <a:cxn ang="0">
                  <a:pos x="35" y="1"/>
                </a:cxn>
                <a:cxn ang="0">
                  <a:pos x="50" y="0"/>
                </a:cxn>
                <a:cxn ang="0">
                  <a:pos x="65" y="0"/>
                </a:cxn>
                <a:cxn ang="0">
                  <a:pos x="83" y="0"/>
                </a:cxn>
                <a:cxn ang="0">
                  <a:pos x="100" y="0"/>
                </a:cxn>
                <a:cxn ang="0">
                  <a:pos x="118" y="0"/>
                </a:cxn>
                <a:cxn ang="0">
                  <a:pos x="137" y="0"/>
                </a:cxn>
                <a:cxn ang="0">
                  <a:pos x="155" y="0"/>
                </a:cxn>
                <a:cxn ang="0">
                  <a:pos x="175" y="0"/>
                </a:cxn>
                <a:cxn ang="0">
                  <a:pos x="193" y="0"/>
                </a:cxn>
                <a:cxn ang="0">
                  <a:pos x="211" y="0"/>
                </a:cxn>
                <a:cxn ang="0">
                  <a:pos x="227" y="0"/>
                </a:cxn>
                <a:cxn ang="0">
                  <a:pos x="243" y="0"/>
                </a:cxn>
                <a:cxn ang="0">
                  <a:pos x="258" y="0"/>
                </a:cxn>
                <a:cxn ang="0">
                  <a:pos x="259" y="30"/>
                </a:cxn>
                <a:cxn ang="0">
                  <a:pos x="261" y="102"/>
                </a:cxn>
                <a:cxn ang="0">
                  <a:pos x="262" y="194"/>
                </a:cxn>
                <a:cxn ang="0">
                  <a:pos x="261" y="280"/>
                </a:cxn>
              </a:cxnLst>
              <a:rect l="0" t="0" r="r" b="b"/>
              <a:pathLst>
                <a:path w="262" h="280">
                  <a:moveTo>
                    <a:pt x="261" y="280"/>
                  </a:moveTo>
                  <a:lnTo>
                    <a:pt x="231" y="264"/>
                  </a:lnTo>
                  <a:lnTo>
                    <a:pt x="208" y="242"/>
                  </a:lnTo>
                  <a:lnTo>
                    <a:pt x="191" y="217"/>
                  </a:lnTo>
                  <a:lnTo>
                    <a:pt x="178" y="190"/>
                  </a:lnTo>
                  <a:lnTo>
                    <a:pt x="166" y="161"/>
                  </a:lnTo>
                  <a:lnTo>
                    <a:pt x="153" y="134"/>
                  </a:lnTo>
                  <a:lnTo>
                    <a:pt x="135" y="107"/>
                  </a:lnTo>
                  <a:lnTo>
                    <a:pt x="112" y="83"/>
                  </a:lnTo>
                  <a:lnTo>
                    <a:pt x="101" y="75"/>
                  </a:lnTo>
                  <a:lnTo>
                    <a:pt x="90" y="65"/>
                  </a:lnTo>
                  <a:lnTo>
                    <a:pt x="78" y="57"/>
                  </a:lnTo>
                  <a:lnTo>
                    <a:pt x="65" y="47"/>
                  </a:lnTo>
                  <a:lnTo>
                    <a:pt x="51" y="40"/>
                  </a:lnTo>
                  <a:lnTo>
                    <a:pt x="36" y="34"/>
                  </a:lnTo>
                  <a:lnTo>
                    <a:pt x="21" y="28"/>
                  </a:lnTo>
                  <a:lnTo>
                    <a:pt x="5" y="26"/>
                  </a:lnTo>
                  <a:lnTo>
                    <a:pt x="1" y="21"/>
                  </a:lnTo>
                  <a:lnTo>
                    <a:pt x="1" y="13"/>
                  </a:lnTo>
                  <a:lnTo>
                    <a:pt x="1" y="7"/>
                  </a:lnTo>
                  <a:lnTo>
                    <a:pt x="0" y="1"/>
                  </a:lnTo>
                  <a:lnTo>
                    <a:pt x="10" y="1"/>
                  </a:lnTo>
                  <a:lnTo>
                    <a:pt x="22" y="1"/>
                  </a:lnTo>
                  <a:lnTo>
                    <a:pt x="35" y="1"/>
                  </a:lnTo>
                  <a:lnTo>
                    <a:pt x="50" y="0"/>
                  </a:lnTo>
                  <a:lnTo>
                    <a:pt x="65" y="0"/>
                  </a:lnTo>
                  <a:lnTo>
                    <a:pt x="83" y="0"/>
                  </a:lnTo>
                  <a:lnTo>
                    <a:pt x="100" y="0"/>
                  </a:lnTo>
                  <a:lnTo>
                    <a:pt x="118" y="0"/>
                  </a:lnTo>
                  <a:lnTo>
                    <a:pt x="137" y="0"/>
                  </a:lnTo>
                  <a:lnTo>
                    <a:pt x="155" y="0"/>
                  </a:lnTo>
                  <a:lnTo>
                    <a:pt x="175" y="0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58" y="0"/>
                  </a:lnTo>
                  <a:lnTo>
                    <a:pt x="259" y="30"/>
                  </a:lnTo>
                  <a:lnTo>
                    <a:pt x="261" y="102"/>
                  </a:lnTo>
                  <a:lnTo>
                    <a:pt x="262" y="194"/>
                  </a:lnTo>
                  <a:lnTo>
                    <a:pt x="261" y="280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03" name="Freeform 19"/>
            <p:cNvSpPr>
              <a:spLocks/>
            </p:cNvSpPr>
            <p:nvPr/>
          </p:nvSpPr>
          <p:spPr bwMode="auto">
            <a:xfrm>
              <a:off x="8481" y="11267"/>
              <a:ext cx="270" cy="276"/>
            </a:xfrm>
            <a:custGeom>
              <a:avLst/>
              <a:gdLst/>
              <a:ahLst/>
              <a:cxnLst>
                <a:cxn ang="0">
                  <a:pos x="267" y="276"/>
                </a:cxn>
                <a:cxn ang="0">
                  <a:pos x="252" y="276"/>
                </a:cxn>
                <a:cxn ang="0">
                  <a:pos x="236" y="276"/>
                </a:cxn>
                <a:cxn ang="0">
                  <a:pos x="220" y="276"/>
                </a:cxn>
                <a:cxn ang="0">
                  <a:pos x="203" y="276"/>
                </a:cxn>
                <a:cxn ang="0">
                  <a:pos x="185" y="276"/>
                </a:cxn>
                <a:cxn ang="0">
                  <a:pos x="167" y="276"/>
                </a:cxn>
                <a:cxn ang="0">
                  <a:pos x="149" y="276"/>
                </a:cxn>
                <a:cxn ang="0">
                  <a:pos x="131" y="276"/>
                </a:cxn>
                <a:cxn ang="0">
                  <a:pos x="113" y="276"/>
                </a:cxn>
                <a:cxn ang="0">
                  <a:pos x="95" y="276"/>
                </a:cxn>
                <a:cxn ang="0">
                  <a:pos x="78" y="276"/>
                </a:cxn>
                <a:cxn ang="0">
                  <a:pos x="61" y="276"/>
                </a:cxn>
                <a:cxn ang="0">
                  <a:pos x="45" y="275"/>
                </a:cxn>
                <a:cxn ang="0">
                  <a:pos x="31" y="275"/>
                </a:cxn>
                <a:cxn ang="0">
                  <a:pos x="18" y="273"/>
                </a:cxn>
                <a:cxn ang="0">
                  <a:pos x="6" y="272"/>
                </a:cxn>
                <a:cxn ang="0">
                  <a:pos x="0" y="6"/>
                </a:cxn>
                <a:cxn ang="0">
                  <a:pos x="15" y="4"/>
                </a:cxn>
                <a:cxn ang="0">
                  <a:pos x="32" y="3"/>
                </a:cxn>
                <a:cxn ang="0">
                  <a:pos x="48" y="2"/>
                </a:cxn>
                <a:cxn ang="0">
                  <a:pos x="65" y="2"/>
                </a:cxn>
                <a:cxn ang="0">
                  <a:pos x="83" y="0"/>
                </a:cxn>
                <a:cxn ang="0">
                  <a:pos x="99" y="0"/>
                </a:cxn>
                <a:cxn ang="0">
                  <a:pos x="116" y="0"/>
                </a:cxn>
                <a:cxn ang="0">
                  <a:pos x="134" y="0"/>
                </a:cxn>
                <a:cxn ang="0">
                  <a:pos x="151" y="0"/>
                </a:cxn>
                <a:cxn ang="0">
                  <a:pos x="169" y="2"/>
                </a:cxn>
                <a:cxn ang="0">
                  <a:pos x="186" y="2"/>
                </a:cxn>
                <a:cxn ang="0">
                  <a:pos x="203" y="2"/>
                </a:cxn>
                <a:cxn ang="0">
                  <a:pos x="220" y="2"/>
                </a:cxn>
                <a:cxn ang="0">
                  <a:pos x="235" y="2"/>
                </a:cxn>
                <a:cxn ang="0">
                  <a:pos x="251" y="0"/>
                </a:cxn>
                <a:cxn ang="0">
                  <a:pos x="267" y="0"/>
                </a:cxn>
                <a:cxn ang="0">
                  <a:pos x="268" y="43"/>
                </a:cxn>
                <a:cxn ang="0">
                  <a:pos x="269" y="135"/>
                </a:cxn>
                <a:cxn ang="0">
                  <a:pos x="270" y="229"/>
                </a:cxn>
                <a:cxn ang="0">
                  <a:pos x="267" y="276"/>
                </a:cxn>
              </a:cxnLst>
              <a:rect l="0" t="0" r="r" b="b"/>
              <a:pathLst>
                <a:path w="270" h="276">
                  <a:moveTo>
                    <a:pt x="267" y="276"/>
                  </a:moveTo>
                  <a:lnTo>
                    <a:pt x="252" y="276"/>
                  </a:lnTo>
                  <a:lnTo>
                    <a:pt x="236" y="276"/>
                  </a:lnTo>
                  <a:lnTo>
                    <a:pt x="220" y="276"/>
                  </a:lnTo>
                  <a:lnTo>
                    <a:pt x="203" y="276"/>
                  </a:lnTo>
                  <a:lnTo>
                    <a:pt x="185" y="276"/>
                  </a:lnTo>
                  <a:lnTo>
                    <a:pt x="167" y="276"/>
                  </a:lnTo>
                  <a:lnTo>
                    <a:pt x="149" y="276"/>
                  </a:lnTo>
                  <a:lnTo>
                    <a:pt x="131" y="276"/>
                  </a:lnTo>
                  <a:lnTo>
                    <a:pt x="113" y="276"/>
                  </a:lnTo>
                  <a:lnTo>
                    <a:pt x="95" y="276"/>
                  </a:lnTo>
                  <a:lnTo>
                    <a:pt x="78" y="276"/>
                  </a:lnTo>
                  <a:lnTo>
                    <a:pt x="61" y="276"/>
                  </a:lnTo>
                  <a:lnTo>
                    <a:pt x="45" y="275"/>
                  </a:lnTo>
                  <a:lnTo>
                    <a:pt x="31" y="275"/>
                  </a:lnTo>
                  <a:lnTo>
                    <a:pt x="18" y="273"/>
                  </a:lnTo>
                  <a:lnTo>
                    <a:pt x="6" y="272"/>
                  </a:lnTo>
                  <a:lnTo>
                    <a:pt x="0" y="6"/>
                  </a:lnTo>
                  <a:lnTo>
                    <a:pt x="15" y="4"/>
                  </a:lnTo>
                  <a:lnTo>
                    <a:pt x="32" y="3"/>
                  </a:lnTo>
                  <a:lnTo>
                    <a:pt x="48" y="2"/>
                  </a:lnTo>
                  <a:lnTo>
                    <a:pt x="65" y="2"/>
                  </a:lnTo>
                  <a:lnTo>
                    <a:pt x="83" y="0"/>
                  </a:lnTo>
                  <a:lnTo>
                    <a:pt x="99" y="0"/>
                  </a:lnTo>
                  <a:lnTo>
                    <a:pt x="116" y="0"/>
                  </a:lnTo>
                  <a:lnTo>
                    <a:pt x="134" y="0"/>
                  </a:lnTo>
                  <a:lnTo>
                    <a:pt x="151" y="0"/>
                  </a:lnTo>
                  <a:lnTo>
                    <a:pt x="169" y="2"/>
                  </a:lnTo>
                  <a:lnTo>
                    <a:pt x="186" y="2"/>
                  </a:lnTo>
                  <a:lnTo>
                    <a:pt x="203" y="2"/>
                  </a:lnTo>
                  <a:lnTo>
                    <a:pt x="220" y="2"/>
                  </a:lnTo>
                  <a:lnTo>
                    <a:pt x="235" y="2"/>
                  </a:lnTo>
                  <a:lnTo>
                    <a:pt x="251" y="0"/>
                  </a:lnTo>
                  <a:lnTo>
                    <a:pt x="267" y="0"/>
                  </a:lnTo>
                  <a:lnTo>
                    <a:pt x="268" y="43"/>
                  </a:lnTo>
                  <a:lnTo>
                    <a:pt x="269" y="135"/>
                  </a:lnTo>
                  <a:lnTo>
                    <a:pt x="270" y="229"/>
                  </a:lnTo>
                  <a:lnTo>
                    <a:pt x="267" y="276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04" name="Freeform 20"/>
            <p:cNvSpPr>
              <a:spLocks/>
            </p:cNvSpPr>
            <p:nvPr/>
          </p:nvSpPr>
          <p:spPr bwMode="auto">
            <a:xfrm>
              <a:off x="7752" y="11267"/>
              <a:ext cx="705" cy="744"/>
            </a:xfrm>
            <a:custGeom>
              <a:avLst/>
              <a:gdLst/>
              <a:ahLst/>
              <a:cxnLst>
                <a:cxn ang="0">
                  <a:pos x="515" y="92"/>
                </a:cxn>
                <a:cxn ang="0">
                  <a:pos x="558" y="140"/>
                </a:cxn>
                <a:cxn ang="0">
                  <a:pos x="588" y="196"/>
                </a:cxn>
                <a:cxn ang="0">
                  <a:pos x="618" y="252"/>
                </a:cxn>
                <a:cxn ang="0">
                  <a:pos x="661" y="299"/>
                </a:cxn>
                <a:cxn ang="0">
                  <a:pos x="699" y="327"/>
                </a:cxn>
                <a:cxn ang="0">
                  <a:pos x="671" y="349"/>
                </a:cxn>
                <a:cxn ang="0">
                  <a:pos x="653" y="378"/>
                </a:cxn>
                <a:cxn ang="0">
                  <a:pos x="652" y="437"/>
                </a:cxn>
                <a:cxn ang="0">
                  <a:pos x="629" y="474"/>
                </a:cxn>
                <a:cxn ang="0">
                  <a:pos x="565" y="460"/>
                </a:cxn>
                <a:cxn ang="0">
                  <a:pos x="504" y="442"/>
                </a:cxn>
                <a:cxn ang="0">
                  <a:pos x="492" y="413"/>
                </a:cxn>
                <a:cxn ang="0">
                  <a:pos x="524" y="392"/>
                </a:cxn>
                <a:cxn ang="0">
                  <a:pos x="505" y="374"/>
                </a:cxn>
                <a:cxn ang="0">
                  <a:pos x="471" y="391"/>
                </a:cxn>
                <a:cxn ang="0">
                  <a:pos x="446" y="416"/>
                </a:cxn>
                <a:cxn ang="0">
                  <a:pos x="430" y="457"/>
                </a:cxn>
                <a:cxn ang="0">
                  <a:pos x="439" y="515"/>
                </a:cxn>
                <a:cxn ang="0">
                  <a:pos x="456" y="485"/>
                </a:cxn>
                <a:cxn ang="0">
                  <a:pos x="466" y="459"/>
                </a:cxn>
                <a:cxn ang="0">
                  <a:pos x="515" y="473"/>
                </a:cxn>
                <a:cxn ang="0">
                  <a:pos x="578" y="493"/>
                </a:cxn>
                <a:cxn ang="0">
                  <a:pos x="647" y="507"/>
                </a:cxn>
                <a:cxn ang="0">
                  <a:pos x="693" y="578"/>
                </a:cxn>
                <a:cxn ang="0">
                  <a:pos x="688" y="669"/>
                </a:cxn>
                <a:cxn ang="0">
                  <a:pos x="637" y="687"/>
                </a:cxn>
                <a:cxn ang="0">
                  <a:pos x="587" y="694"/>
                </a:cxn>
                <a:cxn ang="0">
                  <a:pos x="536" y="700"/>
                </a:cxn>
                <a:cxn ang="0">
                  <a:pos x="486" y="713"/>
                </a:cxn>
                <a:cxn ang="0">
                  <a:pos x="439" y="744"/>
                </a:cxn>
                <a:cxn ang="0">
                  <a:pos x="353" y="734"/>
                </a:cxn>
                <a:cxn ang="0">
                  <a:pos x="276" y="704"/>
                </a:cxn>
                <a:cxn ang="0">
                  <a:pos x="206" y="659"/>
                </a:cxn>
                <a:cxn ang="0">
                  <a:pos x="138" y="610"/>
                </a:cxn>
                <a:cxn ang="0">
                  <a:pos x="72" y="566"/>
                </a:cxn>
                <a:cxn ang="0">
                  <a:pos x="26" y="521"/>
                </a:cxn>
                <a:cxn ang="0">
                  <a:pos x="2" y="468"/>
                </a:cxn>
                <a:cxn ang="0">
                  <a:pos x="10" y="408"/>
                </a:cxn>
                <a:cxn ang="0">
                  <a:pos x="23" y="367"/>
                </a:cxn>
                <a:cxn ang="0">
                  <a:pos x="1" y="312"/>
                </a:cxn>
                <a:cxn ang="0">
                  <a:pos x="12" y="245"/>
                </a:cxn>
                <a:cxn ang="0">
                  <a:pos x="60" y="194"/>
                </a:cxn>
                <a:cxn ang="0">
                  <a:pos x="93" y="141"/>
                </a:cxn>
                <a:cxn ang="0">
                  <a:pos x="125" y="79"/>
                </a:cxn>
                <a:cxn ang="0">
                  <a:pos x="210" y="71"/>
                </a:cxn>
                <a:cxn ang="0">
                  <a:pos x="262" y="17"/>
                </a:cxn>
                <a:cxn ang="0">
                  <a:pos x="295" y="3"/>
                </a:cxn>
                <a:cxn ang="0">
                  <a:pos x="331" y="0"/>
                </a:cxn>
                <a:cxn ang="0">
                  <a:pos x="365" y="12"/>
                </a:cxn>
                <a:cxn ang="0">
                  <a:pos x="409" y="38"/>
                </a:cxn>
                <a:cxn ang="0">
                  <a:pos x="456" y="61"/>
                </a:cxn>
              </a:cxnLst>
              <a:rect l="0" t="0" r="r" b="b"/>
              <a:pathLst>
                <a:path w="705" h="744">
                  <a:moveTo>
                    <a:pt x="472" y="68"/>
                  </a:moveTo>
                  <a:lnTo>
                    <a:pt x="495" y="79"/>
                  </a:lnTo>
                  <a:lnTo>
                    <a:pt x="515" y="92"/>
                  </a:lnTo>
                  <a:lnTo>
                    <a:pt x="531" y="106"/>
                  </a:lnTo>
                  <a:lnTo>
                    <a:pt x="546" y="122"/>
                  </a:lnTo>
                  <a:lnTo>
                    <a:pt x="558" y="140"/>
                  </a:lnTo>
                  <a:lnTo>
                    <a:pt x="569" y="158"/>
                  </a:lnTo>
                  <a:lnTo>
                    <a:pt x="578" y="177"/>
                  </a:lnTo>
                  <a:lnTo>
                    <a:pt x="588" y="196"/>
                  </a:lnTo>
                  <a:lnTo>
                    <a:pt x="598" y="216"/>
                  </a:lnTo>
                  <a:lnTo>
                    <a:pt x="607" y="234"/>
                  </a:lnTo>
                  <a:lnTo>
                    <a:pt x="618" y="252"/>
                  </a:lnTo>
                  <a:lnTo>
                    <a:pt x="630" y="269"/>
                  </a:lnTo>
                  <a:lnTo>
                    <a:pt x="644" y="284"/>
                  </a:lnTo>
                  <a:lnTo>
                    <a:pt x="661" y="299"/>
                  </a:lnTo>
                  <a:lnTo>
                    <a:pt x="682" y="311"/>
                  </a:lnTo>
                  <a:lnTo>
                    <a:pt x="705" y="320"/>
                  </a:lnTo>
                  <a:lnTo>
                    <a:pt x="699" y="327"/>
                  </a:lnTo>
                  <a:lnTo>
                    <a:pt x="690" y="335"/>
                  </a:lnTo>
                  <a:lnTo>
                    <a:pt x="681" y="342"/>
                  </a:lnTo>
                  <a:lnTo>
                    <a:pt x="671" y="349"/>
                  </a:lnTo>
                  <a:lnTo>
                    <a:pt x="661" y="358"/>
                  </a:lnTo>
                  <a:lnTo>
                    <a:pt x="655" y="367"/>
                  </a:lnTo>
                  <a:lnTo>
                    <a:pt x="653" y="378"/>
                  </a:lnTo>
                  <a:lnTo>
                    <a:pt x="654" y="390"/>
                  </a:lnTo>
                  <a:lnTo>
                    <a:pt x="648" y="418"/>
                  </a:lnTo>
                  <a:lnTo>
                    <a:pt x="652" y="437"/>
                  </a:lnTo>
                  <a:lnTo>
                    <a:pt x="655" y="456"/>
                  </a:lnTo>
                  <a:lnTo>
                    <a:pt x="652" y="480"/>
                  </a:lnTo>
                  <a:lnTo>
                    <a:pt x="629" y="474"/>
                  </a:lnTo>
                  <a:lnTo>
                    <a:pt x="607" y="469"/>
                  </a:lnTo>
                  <a:lnTo>
                    <a:pt x="586" y="465"/>
                  </a:lnTo>
                  <a:lnTo>
                    <a:pt x="565" y="460"/>
                  </a:lnTo>
                  <a:lnTo>
                    <a:pt x="545" y="455"/>
                  </a:lnTo>
                  <a:lnTo>
                    <a:pt x="524" y="449"/>
                  </a:lnTo>
                  <a:lnTo>
                    <a:pt x="504" y="442"/>
                  </a:lnTo>
                  <a:lnTo>
                    <a:pt x="483" y="432"/>
                  </a:lnTo>
                  <a:lnTo>
                    <a:pt x="483" y="422"/>
                  </a:lnTo>
                  <a:lnTo>
                    <a:pt x="492" y="413"/>
                  </a:lnTo>
                  <a:lnTo>
                    <a:pt x="503" y="406"/>
                  </a:lnTo>
                  <a:lnTo>
                    <a:pt x="515" y="400"/>
                  </a:lnTo>
                  <a:lnTo>
                    <a:pt x="524" y="392"/>
                  </a:lnTo>
                  <a:lnTo>
                    <a:pt x="528" y="386"/>
                  </a:lnTo>
                  <a:lnTo>
                    <a:pt x="523" y="380"/>
                  </a:lnTo>
                  <a:lnTo>
                    <a:pt x="505" y="374"/>
                  </a:lnTo>
                  <a:lnTo>
                    <a:pt x="493" y="379"/>
                  </a:lnTo>
                  <a:lnTo>
                    <a:pt x="482" y="385"/>
                  </a:lnTo>
                  <a:lnTo>
                    <a:pt x="471" y="391"/>
                  </a:lnTo>
                  <a:lnTo>
                    <a:pt x="462" y="398"/>
                  </a:lnTo>
                  <a:lnTo>
                    <a:pt x="453" y="407"/>
                  </a:lnTo>
                  <a:lnTo>
                    <a:pt x="446" y="416"/>
                  </a:lnTo>
                  <a:lnTo>
                    <a:pt x="440" y="426"/>
                  </a:lnTo>
                  <a:lnTo>
                    <a:pt x="435" y="438"/>
                  </a:lnTo>
                  <a:lnTo>
                    <a:pt x="430" y="457"/>
                  </a:lnTo>
                  <a:lnTo>
                    <a:pt x="428" y="478"/>
                  </a:lnTo>
                  <a:lnTo>
                    <a:pt x="430" y="497"/>
                  </a:lnTo>
                  <a:lnTo>
                    <a:pt x="439" y="515"/>
                  </a:lnTo>
                  <a:lnTo>
                    <a:pt x="448" y="508"/>
                  </a:lnTo>
                  <a:lnTo>
                    <a:pt x="453" y="497"/>
                  </a:lnTo>
                  <a:lnTo>
                    <a:pt x="456" y="485"/>
                  </a:lnTo>
                  <a:lnTo>
                    <a:pt x="458" y="474"/>
                  </a:lnTo>
                  <a:lnTo>
                    <a:pt x="460" y="465"/>
                  </a:lnTo>
                  <a:lnTo>
                    <a:pt x="466" y="459"/>
                  </a:lnTo>
                  <a:lnTo>
                    <a:pt x="477" y="457"/>
                  </a:lnTo>
                  <a:lnTo>
                    <a:pt x="494" y="462"/>
                  </a:lnTo>
                  <a:lnTo>
                    <a:pt x="515" y="473"/>
                  </a:lnTo>
                  <a:lnTo>
                    <a:pt x="535" y="481"/>
                  </a:lnTo>
                  <a:lnTo>
                    <a:pt x="557" y="489"/>
                  </a:lnTo>
                  <a:lnTo>
                    <a:pt x="578" y="493"/>
                  </a:lnTo>
                  <a:lnTo>
                    <a:pt x="601" y="498"/>
                  </a:lnTo>
                  <a:lnTo>
                    <a:pt x="624" y="503"/>
                  </a:lnTo>
                  <a:lnTo>
                    <a:pt x="647" y="507"/>
                  </a:lnTo>
                  <a:lnTo>
                    <a:pt x="670" y="510"/>
                  </a:lnTo>
                  <a:lnTo>
                    <a:pt x="682" y="543"/>
                  </a:lnTo>
                  <a:lnTo>
                    <a:pt x="693" y="578"/>
                  </a:lnTo>
                  <a:lnTo>
                    <a:pt x="701" y="616"/>
                  </a:lnTo>
                  <a:lnTo>
                    <a:pt x="705" y="658"/>
                  </a:lnTo>
                  <a:lnTo>
                    <a:pt x="688" y="669"/>
                  </a:lnTo>
                  <a:lnTo>
                    <a:pt x="671" y="676"/>
                  </a:lnTo>
                  <a:lnTo>
                    <a:pt x="654" y="682"/>
                  </a:lnTo>
                  <a:lnTo>
                    <a:pt x="637" y="687"/>
                  </a:lnTo>
                  <a:lnTo>
                    <a:pt x="620" y="691"/>
                  </a:lnTo>
                  <a:lnTo>
                    <a:pt x="604" y="693"/>
                  </a:lnTo>
                  <a:lnTo>
                    <a:pt x="587" y="694"/>
                  </a:lnTo>
                  <a:lnTo>
                    <a:pt x="570" y="695"/>
                  </a:lnTo>
                  <a:lnTo>
                    <a:pt x="553" y="698"/>
                  </a:lnTo>
                  <a:lnTo>
                    <a:pt x="536" y="700"/>
                  </a:lnTo>
                  <a:lnTo>
                    <a:pt x="519" y="703"/>
                  </a:lnTo>
                  <a:lnTo>
                    <a:pt x="503" y="707"/>
                  </a:lnTo>
                  <a:lnTo>
                    <a:pt x="486" y="713"/>
                  </a:lnTo>
                  <a:lnTo>
                    <a:pt x="470" y="721"/>
                  </a:lnTo>
                  <a:lnTo>
                    <a:pt x="454" y="731"/>
                  </a:lnTo>
                  <a:lnTo>
                    <a:pt x="439" y="744"/>
                  </a:lnTo>
                  <a:lnTo>
                    <a:pt x="410" y="744"/>
                  </a:lnTo>
                  <a:lnTo>
                    <a:pt x="381" y="740"/>
                  </a:lnTo>
                  <a:lnTo>
                    <a:pt x="353" y="734"/>
                  </a:lnTo>
                  <a:lnTo>
                    <a:pt x="327" y="727"/>
                  </a:lnTo>
                  <a:lnTo>
                    <a:pt x="302" y="716"/>
                  </a:lnTo>
                  <a:lnTo>
                    <a:pt x="276" y="704"/>
                  </a:lnTo>
                  <a:lnTo>
                    <a:pt x="252" y="689"/>
                  </a:lnTo>
                  <a:lnTo>
                    <a:pt x="230" y="675"/>
                  </a:lnTo>
                  <a:lnTo>
                    <a:pt x="206" y="659"/>
                  </a:lnTo>
                  <a:lnTo>
                    <a:pt x="183" y="643"/>
                  </a:lnTo>
                  <a:lnTo>
                    <a:pt x="161" y="627"/>
                  </a:lnTo>
                  <a:lnTo>
                    <a:pt x="138" y="610"/>
                  </a:lnTo>
                  <a:lnTo>
                    <a:pt x="117" y="594"/>
                  </a:lnTo>
                  <a:lnTo>
                    <a:pt x="94" y="579"/>
                  </a:lnTo>
                  <a:lnTo>
                    <a:pt x="72" y="566"/>
                  </a:lnTo>
                  <a:lnTo>
                    <a:pt x="49" y="552"/>
                  </a:lnTo>
                  <a:lnTo>
                    <a:pt x="37" y="537"/>
                  </a:lnTo>
                  <a:lnTo>
                    <a:pt x="26" y="521"/>
                  </a:lnTo>
                  <a:lnTo>
                    <a:pt x="16" y="504"/>
                  </a:lnTo>
                  <a:lnTo>
                    <a:pt x="8" y="486"/>
                  </a:lnTo>
                  <a:lnTo>
                    <a:pt x="2" y="468"/>
                  </a:lnTo>
                  <a:lnTo>
                    <a:pt x="0" y="449"/>
                  </a:lnTo>
                  <a:lnTo>
                    <a:pt x="2" y="428"/>
                  </a:lnTo>
                  <a:lnTo>
                    <a:pt x="10" y="408"/>
                  </a:lnTo>
                  <a:lnTo>
                    <a:pt x="18" y="397"/>
                  </a:lnTo>
                  <a:lnTo>
                    <a:pt x="22" y="383"/>
                  </a:lnTo>
                  <a:lnTo>
                    <a:pt x="23" y="367"/>
                  </a:lnTo>
                  <a:lnTo>
                    <a:pt x="20" y="353"/>
                  </a:lnTo>
                  <a:lnTo>
                    <a:pt x="7" y="335"/>
                  </a:lnTo>
                  <a:lnTo>
                    <a:pt x="1" y="312"/>
                  </a:lnTo>
                  <a:lnTo>
                    <a:pt x="1" y="288"/>
                  </a:lnTo>
                  <a:lnTo>
                    <a:pt x="5" y="265"/>
                  </a:lnTo>
                  <a:lnTo>
                    <a:pt x="12" y="245"/>
                  </a:lnTo>
                  <a:lnTo>
                    <a:pt x="26" y="228"/>
                  </a:lnTo>
                  <a:lnTo>
                    <a:pt x="43" y="211"/>
                  </a:lnTo>
                  <a:lnTo>
                    <a:pt x="60" y="194"/>
                  </a:lnTo>
                  <a:lnTo>
                    <a:pt x="77" y="177"/>
                  </a:lnTo>
                  <a:lnTo>
                    <a:pt x="88" y="160"/>
                  </a:lnTo>
                  <a:lnTo>
                    <a:pt x="93" y="141"/>
                  </a:lnTo>
                  <a:lnTo>
                    <a:pt x="87" y="118"/>
                  </a:lnTo>
                  <a:lnTo>
                    <a:pt x="102" y="92"/>
                  </a:lnTo>
                  <a:lnTo>
                    <a:pt x="125" y="79"/>
                  </a:lnTo>
                  <a:lnTo>
                    <a:pt x="153" y="74"/>
                  </a:lnTo>
                  <a:lnTo>
                    <a:pt x="182" y="73"/>
                  </a:lnTo>
                  <a:lnTo>
                    <a:pt x="210" y="71"/>
                  </a:lnTo>
                  <a:lnTo>
                    <a:pt x="234" y="64"/>
                  </a:lnTo>
                  <a:lnTo>
                    <a:pt x="252" y="47"/>
                  </a:lnTo>
                  <a:lnTo>
                    <a:pt x="262" y="17"/>
                  </a:lnTo>
                  <a:lnTo>
                    <a:pt x="272" y="11"/>
                  </a:lnTo>
                  <a:lnTo>
                    <a:pt x="283" y="6"/>
                  </a:lnTo>
                  <a:lnTo>
                    <a:pt x="295" y="3"/>
                  </a:lnTo>
                  <a:lnTo>
                    <a:pt x="307" y="2"/>
                  </a:lnTo>
                  <a:lnTo>
                    <a:pt x="319" y="0"/>
                  </a:lnTo>
                  <a:lnTo>
                    <a:pt x="331" y="0"/>
                  </a:lnTo>
                  <a:lnTo>
                    <a:pt x="341" y="2"/>
                  </a:lnTo>
                  <a:lnTo>
                    <a:pt x="351" y="4"/>
                  </a:lnTo>
                  <a:lnTo>
                    <a:pt x="365" y="12"/>
                  </a:lnTo>
                  <a:lnTo>
                    <a:pt x="380" y="20"/>
                  </a:lnTo>
                  <a:lnTo>
                    <a:pt x="394" y="29"/>
                  </a:lnTo>
                  <a:lnTo>
                    <a:pt x="409" y="38"/>
                  </a:lnTo>
                  <a:lnTo>
                    <a:pt x="424" y="46"/>
                  </a:lnTo>
                  <a:lnTo>
                    <a:pt x="439" y="53"/>
                  </a:lnTo>
                  <a:lnTo>
                    <a:pt x="456" y="61"/>
                  </a:lnTo>
                  <a:lnTo>
                    <a:pt x="472" y="68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05" name="Freeform 21"/>
            <p:cNvSpPr>
              <a:spLocks/>
            </p:cNvSpPr>
            <p:nvPr/>
          </p:nvSpPr>
          <p:spPr bwMode="auto">
            <a:xfrm>
              <a:off x="9097" y="11324"/>
              <a:ext cx="229" cy="218"/>
            </a:xfrm>
            <a:custGeom>
              <a:avLst/>
              <a:gdLst/>
              <a:ahLst/>
              <a:cxnLst>
                <a:cxn ang="0">
                  <a:pos x="224" y="215"/>
                </a:cxn>
                <a:cxn ang="0">
                  <a:pos x="0" y="218"/>
                </a:cxn>
                <a:cxn ang="0">
                  <a:pos x="9" y="209"/>
                </a:cxn>
                <a:cxn ang="0">
                  <a:pos x="19" y="198"/>
                </a:cxn>
                <a:cxn ang="0">
                  <a:pos x="29" y="186"/>
                </a:cxn>
                <a:cxn ang="0">
                  <a:pos x="43" y="173"/>
                </a:cxn>
                <a:cxn ang="0">
                  <a:pos x="57" y="159"/>
                </a:cxn>
                <a:cxn ang="0">
                  <a:pos x="73" y="144"/>
                </a:cxn>
                <a:cxn ang="0">
                  <a:pos x="88" y="129"/>
                </a:cxn>
                <a:cxn ang="0">
                  <a:pos x="104" y="113"/>
                </a:cxn>
                <a:cxn ang="0">
                  <a:pos x="121" y="97"/>
                </a:cxn>
                <a:cxn ang="0">
                  <a:pos x="138" y="82"/>
                </a:cxn>
                <a:cxn ang="0">
                  <a:pos x="153" y="66"/>
                </a:cxn>
                <a:cxn ang="0">
                  <a:pos x="170" y="52"/>
                </a:cxn>
                <a:cxn ang="0">
                  <a:pos x="184" y="37"/>
                </a:cxn>
                <a:cxn ang="0">
                  <a:pos x="199" y="24"/>
                </a:cxn>
                <a:cxn ang="0">
                  <a:pos x="212" y="11"/>
                </a:cxn>
                <a:cxn ang="0">
                  <a:pos x="224" y="0"/>
                </a:cxn>
                <a:cxn ang="0">
                  <a:pos x="225" y="55"/>
                </a:cxn>
                <a:cxn ang="0">
                  <a:pos x="228" y="118"/>
                </a:cxn>
                <a:cxn ang="0">
                  <a:pos x="229" y="176"/>
                </a:cxn>
                <a:cxn ang="0">
                  <a:pos x="224" y="215"/>
                </a:cxn>
              </a:cxnLst>
              <a:rect l="0" t="0" r="r" b="b"/>
              <a:pathLst>
                <a:path w="229" h="218">
                  <a:moveTo>
                    <a:pt x="224" y="215"/>
                  </a:moveTo>
                  <a:lnTo>
                    <a:pt x="0" y="218"/>
                  </a:lnTo>
                  <a:lnTo>
                    <a:pt x="9" y="209"/>
                  </a:lnTo>
                  <a:lnTo>
                    <a:pt x="19" y="198"/>
                  </a:lnTo>
                  <a:lnTo>
                    <a:pt x="29" y="186"/>
                  </a:lnTo>
                  <a:lnTo>
                    <a:pt x="43" y="173"/>
                  </a:lnTo>
                  <a:lnTo>
                    <a:pt x="57" y="159"/>
                  </a:lnTo>
                  <a:lnTo>
                    <a:pt x="73" y="144"/>
                  </a:lnTo>
                  <a:lnTo>
                    <a:pt x="88" y="129"/>
                  </a:lnTo>
                  <a:lnTo>
                    <a:pt x="104" y="113"/>
                  </a:lnTo>
                  <a:lnTo>
                    <a:pt x="121" y="97"/>
                  </a:lnTo>
                  <a:lnTo>
                    <a:pt x="138" y="82"/>
                  </a:lnTo>
                  <a:lnTo>
                    <a:pt x="153" y="66"/>
                  </a:lnTo>
                  <a:lnTo>
                    <a:pt x="170" y="52"/>
                  </a:lnTo>
                  <a:lnTo>
                    <a:pt x="184" y="37"/>
                  </a:lnTo>
                  <a:lnTo>
                    <a:pt x="199" y="24"/>
                  </a:lnTo>
                  <a:lnTo>
                    <a:pt x="212" y="11"/>
                  </a:lnTo>
                  <a:lnTo>
                    <a:pt x="224" y="0"/>
                  </a:lnTo>
                  <a:lnTo>
                    <a:pt x="225" y="55"/>
                  </a:lnTo>
                  <a:lnTo>
                    <a:pt x="228" y="118"/>
                  </a:lnTo>
                  <a:lnTo>
                    <a:pt x="229" y="176"/>
                  </a:lnTo>
                  <a:lnTo>
                    <a:pt x="224" y="215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06" name="Freeform 22"/>
            <p:cNvSpPr>
              <a:spLocks/>
            </p:cNvSpPr>
            <p:nvPr/>
          </p:nvSpPr>
          <p:spPr bwMode="auto">
            <a:xfrm>
              <a:off x="7781" y="11361"/>
              <a:ext cx="266" cy="208"/>
            </a:xfrm>
            <a:custGeom>
              <a:avLst/>
              <a:gdLst/>
              <a:ahLst/>
              <a:cxnLst>
                <a:cxn ang="0">
                  <a:pos x="266" y="27"/>
                </a:cxn>
                <a:cxn ang="0">
                  <a:pos x="258" y="33"/>
                </a:cxn>
                <a:cxn ang="0">
                  <a:pos x="250" y="35"/>
                </a:cxn>
                <a:cxn ang="0">
                  <a:pos x="240" y="35"/>
                </a:cxn>
                <a:cxn ang="0">
                  <a:pos x="231" y="34"/>
                </a:cxn>
                <a:cxn ang="0">
                  <a:pos x="220" y="33"/>
                </a:cxn>
                <a:cxn ang="0">
                  <a:pos x="209" y="31"/>
                </a:cxn>
                <a:cxn ang="0">
                  <a:pos x="198" y="30"/>
                </a:cxn>
                <a:cxn ang="0">
                  <a:pos x="189" y="33"/>
                </a:cxn>
                <a:cxn ang="0">
                  <a:pos x="174" y="38"/>
                </a:cxn>
                <a:cxn ang="0">
                  <a:pos x="161" y="45"/>
                </a:cxn>
                <a:cxn ang="0">
                  <a:pos x="151" y="53"/>
                </a:cxn>
                <a:cxn ang="0">
                  <a:pos x="143" y="63"/>
                </a:cxn>
                <a:cxn ang="0">
                  <a:pos x="136" y="75"/>
                </a:cxn>
                <a:cxn ang="0">
                  <a:pos x="130" y="87"/>
                </a:cxn>
                <a:cxn ang="0">
                  <a:pos x="126" y="101"/>
                </a:cxn>
                <a:cxn ang="0">
                  <a:pos x="121" y="114"/>
                </a:cxn>
                <a:cxn ang="0">
                  <a:pos x="106" y="123"/>
                </a:cxn>
                <a:cxn ang="0">
                  <a:pos x="89" y="131"/>
                </a:cxn>
                <a:cxn ang="0">
                  <a:pos x="72" y="141"/>
                </a:cxn>
                <a:cxn ang="0">
                  <a:pos x="55" y="151"/>
                </a:cxn>
                <a:cxn ang="0">
                  <a:pos x="39" y="163"/>
                </a:cxn>
                <a:cxn ang="0">
                  <a:pos x="25" y="176"/>
                </a:cxn>
                <a:cxn ang="0">
                  <a:pos x="13" y="190"/>
                </a:cxn>
                <a:cxn ang="0">
                  <a:pos x="2" y="208"/>
                </a:cxn>
                <a:cxn ang="0">
                  <a:pos x="0" y="185"/>
                </a:cxn>
                <a:cxn ang="0">
                  <a:pos x="5" y="165"/>
                </a:cxn>
                <a:cxn ang="0">
                  <a:pos x="14" y="147"/>
                </a:cxn>
                <a:cxn ang="0">
                  <a:pos x="29" y="130"/>
                </a:cxn>
                <a:cxn ang="0">
                  <a:pos x="38" y="126"/>
                </a:cxn>
                <a:cxn ang="0">
                  <a:pos x="47" y="123"/>
                </a:cxn>
                <a:cxn ang="0">
                  <a:pos x="56" y="120"/>
                </a:cxn>
                <a:cxn ang="0">
                  <a:pos x="65" y="117"/>
                </a:cxn>
                <a:cxn ang="0">
                  <a:pos x="73" y="116"/>
                </a:cxn>
                <a:cxn ang="0">
                  <a:pos x="83" y="113"/>
                </a:cxn>
                <a:cxn ang="0">
                  <a:pos x="92" y="112"/>
                </a:cxn>
                <a:cxn ang="0">
                  <a:pos x="103" y="112"/>
                </a:cxn>
                <a:cxn ang="0">
                  <a:pos x="113" y="96"/>
                </a:cxn>
                <a:cxn ang="0">
                  <a:pos x="121" y="78"/>
                </a:cxn>
                <a:cxn ang="0">
                  <a:pos x="127" y="60"/>
                </a:cxn>
                <a:cxn ang="0">
                  <a:pos x="134" y="44"/>
                </a:cxn>
                <a:cxn ang="0">
                  <a:pos x="143" y="27"/>
                </a:cxn>
                <a:cxn ang="0">
                  <a:pos x="155" y="15"/>
                </a:cxn>
                <a:cxn ang="0">
                  <a:pos x="171" y="5"/>
                </a:cxn>
                <a:cxn ang="0">
                  <a:pos x="193" y="0"/>
                </a:cxn>
                <a:cxn ang="0">
                  <a:pos x="203" y="0"/>
                </a:cxn>
                <a:cxn ang="0">
                  <a:pos x="213" y="1"/>
                </a:cxn>
                <a:cxn ang="0">
                  <a:pos x="221" y="5"/>
                </a:cxn>
                <a:cxn ang="0">
                  <a:pos x="231" y="9"/>
                </a:cxn>
                <a:cxn ang="0">
                  <a:pos x="239" y="13"/>
                </a:cxn>
                <a:cxn ang="0">
                  <a:pos x="247" y="17"/>
                </a:cxn>
                <a:cxn ang="0">
                  <a:pos x="257" y="22"/>
                </a:cxn>
                <a:cxn ang="0">
                  <a:pos x="266" y="27"/>
                </a:cxn>
              </a:cxnLst>
              <a:rect l="0" t="0" r="r" b="b"/>
              <a:pathLst>
                <a:path w="266" h="208">
                  <a:moveTo>
                    <a:pt x="266" y="27"/>
                  </a:moveTo>
                  <a:lnTo>
                    <a:pt x="258" y="33"/>
                  </a:lnTo>
                  <a:lnTo>
                    <a:pt x="250" y="35"/>
                  </a:lnTo>
                  <a:lnTo>
                    <a:pt x="240" y="35"/>
                  </a:lnTo>
                  <a:lnTo>
                    <a:pt x="231" y="34"/>
                  </a:lnTo>
                  <a:lnTo>
                    <a:pt x="220" y="33"/>
                  </a:lnTo>
                  <a:lnTo>
                    <a:pt x="209" y="31"/>
                  </a:lnTo>
                  <a:lnTo>
                    <a:pt x="198" y="30"/>
                  </a:lnTo>
                  <a:lnTo>
                    <a:pt x="189" y="33"/>
                  </a:lnTo>
                  <a:lnTo>
                    <a:pt x="174" y="38"/>
                  </a:lnTo>
                  <a:lnTo>
                    <a:pt x="161" y="45"/>
                  </a:lnTo>
                  <a:lnTo>
                    <a:pt x="151" y="53"/>
                  </a:lnTo>
                  <a:lnTo>
                    <a:pt x="143" y="63"/>
                  </a:lnTo>
                  <a:lnTo>
                    <a:pt x="136" y="75"/>
                  </a:lnTo>
                  <a:lnTo>
                    <a:pt x="130" y="87"/>
                  </a:lnTo>
                  <a:lnTo>
                    <a:pt x="126" y="101"/>
                  </a:lnTo>
                  <a:lnTo>
                    <a:pt x="121" y="114"/>
                  </a:lnTo>
                  <a:lnTo>
                    <a:pt x="106" y="123"/>
                  </a:lnTo>
                  <a:lnTo>
                    <a:pt x="89" y="131"/>
                  </a:lnTo>
                  <a:lnTo>
                    <a:pt x="72" y="141"/>
                  </a:lnTo>
                  <a:lnTo>
                    <a:pt x="55" y="151"/>
                  </a:lnTo>
                  <a:lnTo>
                    <a:pt x="39" y="163"/>
                  </a:lnTo>
                  <a:lnTo>
                    <a:pt x="25" y="176"/>
                  </a:lnTo>
                  <a:lnTo>
                    <a:pt x="13" y="190"/>
                  </a:lnTo>
                  <a:lnTo>
                    <a:pt x="2" y="208"/>
                  </a:lnTo>
                  <a:lnTo>
                    <a:pt x="0" y="185"/>
                  </a:lnTo>
                  <a:lnTo>
                    <a:pt x="5" y="165"/>
                  </a:lnTo>
                  <a:lnTo>
                    <a:pt x="14" y="147"/>
                  </a:lnTo>
                  <a:lnTo>
                    <a:pt x="29" y="130"/>
                  </a:lnTo>
                  <a:lnTo>
                    <a:pt x="38" y="126"/>
                  </a:lnTo>
                  <a:lnTo>
                    <a:pt x="47" y="123"/>
                  </a:lnTo>
                  <a:lnTo>
                    <a:pt x="56" y="120"/>
                  </a:lnTo>
                  <a:lnTo>
                    <a:pt x="65" y="117"/>
                  </a:lnTo>
                  <a:lnTo>
                    <a:pt x="73" y="116"/>
                  </a:lnTo>
                  <a:lnTo>
                    <a:pt x="83" y="113"/>
                  </a:lnTo>
                  <a:lnTo>
                    <a:pt x="92" y="112"/>
                  </a:lnTo>
                  <a:lnTo>
                    <a:pt x="103" y="112"/>
                  </a:lnTo>
                  <a:lnTo>
                    <a:pt x="113" y="96"/>
                  </a:lnTo>
                  <a:lnTo>
                    <a:pt x="121" y="78"/>
                  </a:lnTo>
                  <a:lnTo>
                    <a:pt x="127" y="60"/>
                  </a:lnTo>
                  <a:lnTo>
                    <a:pt x="134" y="44"/>
                  </a:lnTo>
                  <a:lnTo>
                    <a:pt x="143" y="27"/>
                  </a:lnTo>
                  <a:lnTo>
                    <a:pt x="155" y="15"/>
                  </a:lnTo>
                  <a:lnTo>
                    <a:pt x="171" y="5"/>
                  </a:lnTo>
                  <a:lnTo>
                    <a:pt x="193" y="0"/>
                  </a:lnTo>
                  <a:lnTo>
                    <a:pt x="203" y="0"/>
                  </a:lnTo>
                  <a:lnTo>
                    <a:pt x="213" y="1"/>
                  </a:lnTo>
                  <a:lnTo>
                    <a:pt x="221" y="5"/>
                  </a:lnTo>
                  <a:lnTo>
                    <a:pt x="231" y="9"/>
                  </a:lnTo>
                  <a:lnTo>
                    <a:pt x="239" y="13"/>
                  </a:lnTo>
                  <a:lnTo>
                    <a:pt x="247" y="17"/>
                  </a:lnTo>
                  <a:lnTo>
                    <a:pt x="257" y="22"/>
                  </a:lnTo>
                  <a:lnTo>
                    <a:pt x="266" y="27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07" name="Freeform 23"/>
            <p:cNvSpPr>
              <a:spLocks/>
            </p:cNvSpPr>
            <p:nvPr/>
          </p:nvSpPr>
          <p:spPr bwMode="auto">
            <a:xfrm>
              <a:off x="8192" y="11385"/>
              <a:ext cx="78" cy="83"/>
            </a:xfrm>
            <a:custGeom>
              <a:avLst/>
              <a:gdLst/>
              <a:ahLst/>
              <a:cxnLst>
                <a:cxn ang="0">
                  <a:pos x="78" y="27"/>
                </a:cxn>
                <a:cxn ang="0">
                  <a:pos x="78" y="35"/>
                </a:cxn>
                <a:cxn ang="0">
                  <a:pos x="76" y="40"/>
                </a:cxn>
                <a:cxn ang="0">
                  <a:pos x="71" y="42"/>
                </a:cxn>
                <a:cxn ang="0">
                  <a:pos x="65" y="42"/>
                </a:cxn>
                <a:cxn ang="0">
                  <a:pos x="59" y="41"/>
                </a:cxn>
                <a:cxn ang="0">
                  <a:pos x="52" y="42"/>
                </a:cxn>
                <a:cxn ang="0">
                  <a:pos x="46" y="44"/>
                </a:cxn>
                <a:cxn ang="0">
                  <a:pos x="41" y="48"/>
                </a:cxn>
                <a:cxn ang="0">
                  <a:pos x="36" y="59"/>
                </a:cxn>
                <a:cxn ang="0">
                  <a:pos x="30" y="68"/>
                </a:cxn>
                <a:cxn ang="0">
                  <a:pos x="24" y="75"/>
                </a:cxn>
                <a:cxn ang="0">
                  <a:pos x="17" y="83"/>
                </a:cxn>
                <a:cxn ang="0">
                  <a:pos x="4" y="76"/>
                </a:cxn>
                <a:cxn ang="0">
                  <a:pos x="0" y="58"/>
                </a:cxn>
                <a:cxn ang="0">
                  <a:pos x="2" y="35"/>
                </a:cxn>
                <a:cxn ang="0">
                  <a:pos x="8" y="16"/>
                </a:cxn>
                <a:cxn ang="0">
                  <a:pos x="14" y="7"/>
                </a:cxn>
                <a:cxn ang="0">
                  <a:pos x="23" y="1"/>
                </a:cxn>
                <a:cxn ang="0">
                  <a:pos x="32" y="0"/>
                </a:cxn>
                <a:cxn ang="0">
                  <a:pos x="45" y="1"/>
                </a:cxn>
                <a:cxn ang="0">
                  <a:pos x="55" y="5"/>
                </a:cxn>
                <a:cxn ang="0">
                  <a:pos x="65" y="11"/>
                </a:cxn>
                <a:cxn ang="0">
                  <a:pos x="73" y="18"/>
                </a:cxn>
                <a:cxn ang="0">
                  <a:pos x="78" y="27"/>
                </a:cxn>
              </a:cxnLst>
              <a:rect l="0" t="0" r="r" b="b"/>
              <a:pathLst>
                <a:path w="78" h="83">
                  <a:moveTo>
                    <a:pt x="78" y="27"/>
                  </a:moveTo>
                  <a:lnTo>
                    <a:pt x="78" y="35"/>
                  </a:lnTo>
                  <a:lnTo>
                    <a:pt x="76" y="40"/>
                  </a:lnTo>
                  <a:lnTo>
                    <a:pt x="71" y="42"/>
                  </a:lnTo>
                  <a:lnTo>
                    <a:pt x="65" y="42"/>
                  </a:lnTo>
                  <a:lnTo>
                    <a:pt x="59" y="41"/>
                  </a:lnTo>
                  <a:lnTo>
                    <a:pt x="52" y="42"/>
                  </a:lnTo>
                  <a:lnTo>
                    <a:pt x="46" y="44"/>
                  </a:lnTo>
                  <a:lnTo>
                    <a:pt x="41" y="48"/>
                  </a:lnTo>
                  <a:lnTo>
                    <a:pt x="36" y="59"/>
                  </a:lnTo>
                  <a:lnTo>
                    <a:pt x="30" y="68"/>
                  </a:lnTo>
                  <a:lnTo>
                    <a:pt x="24" y="75"/>
                  </a:lnTo>
                  <a:lnTo>
                    <a:pt x="17" y="83"/>
                  </a:lnTo>
                  <a:lnTo>
                    <a:pt x="4" y="76"/>
                  </a:lnTo>
                  <a:lnTo>
                    <a:pt x="0" y="58"/>
                  </a:lnTo>
                  <a:lnTo>
                    <a:pt x="2" y="35"/>
                  </a:lnTo>
                  <a:lnTo>
                    <a:pt x="8" y="16"/>
                  </a:lnTo>
                  <a:lnTo>
                    <a:pt x="14" y="7"/>
                  </a:lnTo>
                  <a:lnTo>
                    <a:pt x="23" y="1"/>
                  </a:lnTo>
                  <a:lnTo>
                    <a:pt x="32" y="0"/>
                  </a:lnTo>
                  <a:lnTo>
                    <a:pt x="45" y="1"/>
                  </a:lnTo>
                  <a:lnTo>
                    <a:pt x="55" y="5"/>
                  </a:lnTo>
                  <a:lnTo>
                    <a:pt x="65" y="11"/>
                  </a:lnTo>
                  <a:lnTo>
                    <a:pt x="73" y="18"/>
                  </a:lnTo>
                  <a:lnTo>
                    <a:pt x="78" y="27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08" name="Freeform 24"/>
            <p:cNvSpPr>
              <a:spLocks/>
            </p:cNvSpPr>
            <p:nvPr/>
          </p:nvSpPr>
          <p:spPr bwMode="auto">
            <a:xfrm>
              <a:off x="7820" y="11431"/>
              <a:ext cx="255" cy="186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248" y="13"/>
                </a:cxn>
                <a:cxn ang="0">
                  <a:pos x="239" y="23"/>
                </a:cxn>
                <a:cxn ang="0">
                  <a:pos x="227" y="29"/>
                </a:cxn>
                <a:cxn ang="0">
                  <a:pos x="213" y="35"/>
                </a:cxn>
                <a:cxn ang="0">
                  <a:pos x="199" y="40"/>
                </a:cxn>
                <a:cxn ang="0">
                  <a:pos x="184" y="44"/>
                </a:cxn>
                <a:cxn ang="0">
                  <a:pos x="170" y="50"/>
                </a:cxn>
                <a:cxn ang="0">
                  <a:pos x="157" y="58"/>
                </a:cxn>
                <a:cxn ang="0">
                  <a:pos x="147" y="83"/>
                </a:cxn>
                <a:cxn ang="0">
                  <a:pos x="133" y="105"/>
                </a:cxn>
                <a:cxn ang="0">
                  <a:pos x="115" y="124"/>
                </a:cxn>
                <a:cxn ang="0">
                  <a:pos x="93" y="138"/>
                </a:cxn>
                <a:cxn ang="0">
                  <a:pos x="70" y="153"/>
                </a:cxn>
                <a:cxn ang="0">
                  <a:pos x="46" y="163"/>
                </a:cxn>
                <a:cxn ang="0">
                  <a:pos x="23" y="176"/>
                </a:cxn>
                <a:cxn ang="0">
                  <a:pos x="0" y="186"/>
                </a:cxn>
                <a:cxn ang="0">
                  <a:pos x="0" y="163"/>
                </a:cxn>
                <a:cxn ang="0">
                  <a:pos x="10" y="148"/>
                </a:cxn>
                <a:cxn ang="0">
                  <a:pos x="27" y="137"/>
                </a:cxn>
                <a:cxn ang="0">
                  <a:pos x="47" y="129"/>
                </a:cxn>
                <a:cxn ang="0">
                  <a:pos x="68" y="121"/>
                </a:cxn>
                <a:cxn ang="0">
                  <a:pos x="88" y="112"/>
                </a:cxn>
                <a:cxn ang="0">
                  <a:pos x="105" y="99"/>
                </a:cxn>
                <a:cxn ang="0">
                  <a:pos x="115" y="79"/>
                </a:cxn>
                <a:cxn ang="0">
                  <a:pos x="121" y="70"/>
                </a:cxn>
                <a:cxn ang="0">
                  <a:pos x="128" y="59"/>
                </a:cxn>
                <a:cxn ang="0">
                  <a:pos x="134" y="49"/>
                </a:cxn>
                <a:cxn ang="0">
                  <a:pos x="140" y="38"/>
                </a:cxn>
                <a:cxn ang="0">
                  <a:pos x="147" y="29"/>
                </a:cxn>
                <a:cxn ang="0">
                  <a:pos x="156" y="20"/>
                </a:cxn>
                <a:cxn ang="0">
                  <a:pos x="165" y="14"/>
                </a:cxn>
                <a:cxn ang="0">
                  <a:pos x="176" y="10"/>
                </a:cxn>
                <a:cxn ang="0">
                  <a:pos x="187" y="8"/>
                </a:cxn>
                <a:cxn ang="0">
                  <a:pos x="198" y="6"/>
                </a:cxn>
                <a:cxn ang="0">
                  <a:pos x="207" y="5"/>
                </a:cxn>
                <a:cxn ang="0">
                  <a:pos x="218" y="4"/>
                </a:cxn>
                <a:cxn ang="0">
                  <a:pos x="228" y="2"/>
                </a:cxn>
                <a:cxn ang="0">
                  <a:pos x="237" y="2"/>
                </a:cxn>
                <a:cxn ang="0">
                  <a:pos x="246" y="1"/>
                </a:cxn>
                <a:cxn ang="0">
                  <a:pos x="255" y="0"/>
                </a:cxn>
              </a:cxnLst>
              <a:rect l="0" t="0" r="r" b="b"/>
              <a:pathLst>
                <a:path w="255" h="186">
                  <a:moveTo>
                    <a:pt x="255" y="0"/>
                  </a:moveTo>
                  <a:lnTo>
                    <a:pt x="248" y="13"/>
                  </a:lnTo>
                  <a:lnTo>
                    <a:pt x="239" y="23"/>
                  </a:lnTo>
                  <a:lnTo>
                    <a:pt x="227" y="29"/>
                  </a:lnTo>
                  <a:lnTo>
                    <a:pt x="213" y="35"/>
                  </a:lnTo>
                  <a:lnTo>
                    <a:pt x="199" y="40"/>
                  </a:lnTo>
                  <a:lnTo>
                    <a:pt x="184" y="44"/>
                  </a:lnTo>
                  <a:lnTo>
                    <a:pt x="170" y="50"/>
                  </a:lnTo>
                  <a:lnTo>
                    <a:pt x="157" y="58"/>
                  </a:lnTo>
                  <a:lnTo>
                    <a:pt x="147" y="83"/>
                  </a:lnTo>
                  <a:lnTo>
                    <a:pt x="133" y="105"/>
                  </a:lnTo>
                  <a:lnTo>
                    <a:pt x="115" y="124"/>
                  </a:lnTo>
                  <a:lnTo>
                    <a:pt x="93" y="138"/>
                  </a:lnTo>
                  <a:lnTo>
                    <a:pt x="70" y="153"/>
                  </a:lnTo>
                  <a:lnTo>
                    <a:pt x="46" y="163"/>
                  </a:lnTo>
                  <a:lnTo>
                    <a:pt x="23" y="176"/>
                  </a:lnTo>
                  <a:lnTo>
                    <a:pt x="0" y="186"/>
                  </a:lnTo>
                  <a:lnTo>
                    <a:pt x="0" y="163"/>
                  </a:lnTo>
                  <a:lnTo>
                    <a:pt x="10" y="148"/>
                  </a:lnTo>
                  <a:lnTo>
                    <a:pt x="27" y="137"/>
                  </a:lnTo>
                  <a:lnTo>
                    <a:pt x="47" y="129"/>
                  </a:lnTo>
                  <a:lnTo>
                    <a:pt x="68" y="121"/>
                  </a:lnTo>
                  <a:lnTo>
                    <a:pt x="88" y="112"/>
                  </a:lnTo>
                  <a:lnTo>
                    <a:pt x="105" y="99"/>
                  </a:lnTo>
                  <a:lnTo>
                    <a:pt x="115" y="79"/>
                  </a:lnTo>
                  <a:lnTo>
                    <a:pt x="121" y="70"/>
                  </a:lnTo>
                  <a:lnTo>
                    <a:pt x="128" y="59"/>
                  </a:lnTo>
                  <a:lnTo>
                    <a:pt x="134" y="49"/>
                  </a:lnTo>
                  <a:lnTo>
                    <a:pt x="140" y="38"/>
                  </a:lnTo>
                  <a:lnTo>
                    <a:pt x="147" y="29"/>
                  </a:lnTo>
                  <a:lnTo>
                    <a:pt x="156" y="20"/>
                  </a:lnTo>
                  <a:lnTo>
                    <a:pt x="165" y="14"/>
                  </a:lnTo>
                  <a:lnTo>
                    <a:pt x="176" y="10"/>
                  </a:lnTo>
                  <a:lnTo>
                    <a:pt x="187" y="8"/>
                  </a:lnTo>
                  <a:lnTo>
                    <a:pt x="198" y="6"/>
                  </a:lnTo>
                  <a:lnTo>
                    <a:pt x="207" y="5"/>
                  </a:lnTo>
                  <a:lnTo>
                    <a:pt x="218" y="4"/>
                  </a:lnTo>
                  <a:lnTo>
                    <a:pt x="228" y="2"/>
                  </a:lnTo>
                  <a:lnTo>
                    <a:pt x="237" y="2"/>
                  </a:lnTo>
                  <a:lnTo>
                    <a:pt x="246" y="1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09" name="Freeform 25"/>
            <p:cNvSpPr>
              <a:spLocks/>
            </p:cNvSpPr>
            <p:nvPr/>
          </p:nvSpPr>
          <p:spPr bwMode="auto">
            <a:xfrm>
              <a:off x="9065" y="11451"/>
              <a:ext cx="94" cy="88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85" y="0"/>
                </a:cxn>
                <a:cxn ang="0">
                  <a:pos x="94" y="0"/>
                </a:cxn>
                <a:cxn ang="0">
                  <a:pos x="0" y="88"/>
                </a:cxn>
              </a:cxnLst>
              <a:rect l="0" t="0" r="r" b="b"/>
              <a:pathLst>
                <a:path w="94" h="88">
                  <a:moveTo>
                    <a:pt x="0" y="88"/>
                  </a:moveTo>
                  <a:lnTo>
                    <a:pt x="85" y="0"/>
                  </a:lnTo>
                  <a:lnTo>
                    <a:pt x="94" y="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10" name="Freeform 26"/>
            <p:cNvSpPr>
              <a:spLocks/>
            </p:cNvSpPr>
            <p:nvPr/>
          </p:nvSpPr>
          <p:spPr bwMode="auto">
            <a:xfrm>
              <a:off x="8251" y="11484"/>
              <a:ext cx="46" cy="64"/>
            </a:xfrm>
            <a:custGeom>
              <a:avLst/>
              <a:gdLst/>
              <a:ahLst/>
              <a:cxnLst>
                <a:cxn ang="0">
                  <a:pos x="46" y="29"/>
                </a:cxn>
                <a:cxn ang="0">
                  <a:pos x="46" y="42"/>
                </a:cxn>
                <a:cxn ang="0">
                  <a:pos x="43" y="53"/>
                </a:cxn>
                <a:cxn ang="0">
                  <a:pos x="35" y="61"/>
                </a:cxn>
                <a:cxn ang="0">
                  <a:pos x="22" y="64"/>
                </a:cxn>
                <a:cxn ang="0">
                  <a:pos x="12" y="61"/>
                </a:cxn>
                <a:cxn ang="0">
                  <a:pos x="8" y="53"/>
                </a:cxn>
                <a:cxn ang="0">
                  <a:pos x="7" y="41"/>
                </a:cxn>
                <a:cxn ang="0">
                  <a:pos x="1" y="31"/>
                </a:cxn>
                <a:cxn ang="0">
                  <a:pos x="1" y="23"/>
                </a:cxn>
                <a:cxn ang="0">
                  <a:pos x="0" y="13"/>
                </a:cxn>
                <a:cxn ang="0">
                  <a:pos x="2" y="5"/>
                </a:cxn>
                <a:cxn ang="0">
                  <a:pos x="11" y="0"/>
                </a:cxn>
                <a:cxn ang="0">
                  <a:pos x="24" y="2"/>
                </a:cxn>
                <a:cxn ang="0">
                  <a:pos x="34" y="11"/>
                </a:cxn>
                <a:cxn ang="0">
                  <a:pos x="41" y="19"/>
                </a:cxn>
                <a:cxn ang="0">
                  <a:pos x="46" y="29"/>
                </a:cxn>
              </a:cxnLst>
              <a:rect l="0" t="0" r="r" b="b"/>
              <a:pathLst>
                <a:path w="46" h="64">
                  <a:moveTo>
                    <a:pt x="46" y="29"/>
                  </a:moveTo>
                  <a:lnTo>
                    <a:pt x="46" y="42"/>
                  </a:lnTo>
                  <a:lnTo>
                    <a:pt x="43" y="53"/>
                  </a:lnTo>
                  <a:lnTo>
                    <a:pt x="35" y="61"/>
                  </a:lnTo>
                  <a:lnTo>
                    <a:pt x="22" y="64"/>
                  </a:lnTo>
                  <a:lnTo>
                    <a:pt x="12" y="61"/>
                  </a:lnTo>
                  <a:lnTo>
                    <a:pt x="8" y="53"/>
                  </a:lnTo>
                  <a:lnTo>
                    <a:pt x="7" y="41"/>
                  </a:lnTo>
                  <a:lnTo>
                    <a:pt x="1" y="31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2" y="5"/>
                  </a:lnTo>
                  <a:lnTo>
                    <a:pt x="11" y="0"/>
                  </a:lnTo>
                  <a:lnTo>
                    <a:pt x="24" y="2"/>
                  </a:lnTo>
                  <a:lnTo>
                    <a:pt x="34" y="11"/>
                  </a:lnTo>
                  <a:lnTo>
                    <a:pt x="41" y="19"/>
                  </a:lnTo>
                  <a:lnTo>
                    <a:pt x="46" y="29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11" name="Freeform 27"/>
            <p:cNvSpPr>
              <a:spLocks/>
            </p:cNvSpPr>
            <p:nvPr/>
          </p:nvSpPr>
          <p:spPr bwMode="auto">
            <a:xfrm>
              <a:off x="7915" y="11490"/>
              <a:ext cx="171" cy="161"/>
            </a:xfrm>
            <a:custGeom>
              <a:avLst/>
              <a:gdLst/>
              <a:ahLst/>
              <a:cxnLst>
                <a:cxn ang="0">
                  <a:pos x="171" y="20"/>
                </a:cxn>
                <a:cxn ang="0">
                  <a:pos x="153" y="29"/>
                </a:cxn>
                <a:cxn ang="0">
                  <a:pos x="138" y="38"/>
                </a:cxn>
                <a:cxn ang="0">
                  <a:pos x="123" y="49"/>
                </a:cxn>
                <a:cxn ang="0">
                  <a:pos x="110" y="61"/>
                </a:cxn>
                <a:cxn ang="0">
                  <a:pos x="98" y="73"/>
                </a:cxn>
                <a:cxn ang="0">
                  <a:pos x="87" y="86"/>
                </a:cxn>
                <a:cxn ang="0">
                  <a:pos x="77" y="100"/>
                </a:cxn>
                <a:cxn ang="0">
                  <a:pos x="68" y="114"/>
                </a:cxn>
                <a:cxn ang="0">
                  <a:pos x="61" y="123"/>
                </a:cxn>
                <a:cxn ang="0">
                  <a:pos x="52" y="129"/>
                </a:cxn>
                <a:cxn ang="0">
                  <a:pos x="44" y="133"/>
                </a:cxn>
                <a:cxn ang="0">
                  <a:pos x="34" y="137"/>
                </a:cxn>
                <a:cxn ang="0">
                  <a:pos x="25" y="141"/>
                </a:cxn>
                <a:cxn ang="0">
                  <a:pos x="15" y="145"/>
                </a:cxn>
                <a:cxn ang="0">
                  <a:pos x="6" y="151"/>
                </a:cxn>
                <a:cxn ang="0">
                  <a:pos x="0" y="161"/>
                </a:cxn>
                <a:cxn ang="0">
                  <a:pos x="2" y="144"/>
                </a:cxn>
                <a:cxn ang="0">
                  <a:pos x="10" y="131"/>
                </a:cxn>
                <a:cxn ang="0">
                  <a:pos x="23" y="118"/>
                </a:cxn>
                <a:cxn ang="0">
                  <a:pos x="38" y="104"/>
                </a:cxn>
                <a:cxn ang="0">
                  <a:pos x="53" y="91"/>
                </a:cxn>
                <a:cxn ang="0">
                  <a:pos x="68" y="77"/>
                </a:cxn>
                <a:cxn ang="0">
                  <a:pos x="77" y="61"/>
                </a:cxn>
                <a:cxn ang="0">
                  <a:pos x="81" y="42"/>
                </a:cxn>
                <a:cxn ang="0">
                  <a:pos x="89" y="35"/>
                </a:cxn>
                <a:cxn ang="0">
                  <a:pos x="99" y="31"/>
                </a:cxn>
                <a:cxn ang="0">
                  <a:pos x="107" y="28"/>
                </a:cxn>
                <a:cxn ang="0">
                  <a:pos x="118" y="25"/>
                </a:cxn>
                <a:cxn ang="0">
                  <a:pos x="128" y="22"/>
                </a:cxn>
                <a:cxn ang="0">
                  <a:pos x="136" y="17"/>
                </a:cxn>
                <a:cxn ang="0">
                  <a:pos x="146" y="11"/>
                </a:cxn>
                <a:cxn ang="0">
                  <a:pos x="154" y="0"/>
                </a:cxn>
                <a:cxn ang="0">
                  <a:pos x="171" y="20"/>
                </a:cxn>
              </a:cxnLst>
              <a:rect l="0" t="0" r="r" b="b"/>
              <a:pathLst>
                <a:path w="171" h="161">
                  <a:moveTo>
                    <a:pt x="171" y="20"/>
                  </a:moveTo>
                  <a:lnTo>
                    <a:pt x="153" y="29"/>
                  </a:lnTo>
                  <a:lnTo>
                    <a:pt x="138" y="38"/>
                  </a:lnTo>
                  <a:lnTo>
                    <a:pt x="123" y="49"/>
                  </a:lnTo>
                  <a:lnTo>
                    <a:pt x="110" y="61"/>
                  </a:lnTo>
                  <a:lnTo>
                    <a:pt x="98" y="73"/>
                  </a:lnTo>
                  <a:lnTo>
                    <a:pt x="87" y="86"/>
                  </a:lnTo>
                  <a:lnTo>
                    <a:pt x="77" y="100"/>
                  </a:lnTo>
                  <a:lnTo>
                    <a:pt x="68" y="114"/>
                  </a:lnTo>
                  <a:lnTo>
                    <a:pt x="61" y="123"/>
                  </a:lnTo>
                  <a:lnTo>
                    <a:pt x="52" y="129"/>
                  </a:lnTo>
                  <a:lnTo>
                    <a:pt x="44" y="133"/>
                  </a:lnTo>
                  <a:lnTo>
                    <a:pt x="34" y="137"/>
                  </a:lnTo>
                  <a:lnTo>
                    <a:pt x="25" y="141"/>
                  </a:lnTo>
                  <a:lnTo>
                    <a:pt x="15" y="145"/>
                  </a:lnTo>
                  <a:lnTo>
                    <a:pt x="6" y="151"/>
                  </a:lnTo>
                  <a:lnTo>
                    <a:pt x="0" y="161"/>
                  </a:lnTo>
                  <a:lnTo>
                    <a:pt x="2" y="144"/>
                  </a:lnTo>
                  <a:lnTo>
                    <a:pt x="10" y="131"/>
                  </a:lnTo>
                  <a:lnTo>
                    <a:pt x="23" y="118"/>
                  </a:lnTo>
                  <a:lnTo>
                    <a:pt x="38" y="104"/>
                  </a:lnTo>
                  <a:lnTo>
                    <a:pt x="53" y="91"/>
                  </a:lnTo>
                  <a:lnTo>
                    <a:pt x="68" y="77"/>
                  </a:lnTo>
                  <a:lnTo>
                    <a:pt x="77" y="61"/>
                  </a:lnTo>
                  <a:lnTo>
                    <a:pt x="81" y="42"/>
                  </a:lnTo>
                  <a:lnTo>
                    <a:pt x="89" y="35"/>
                  </a:lnTo>
                  <a:lnTo>
                    <a:pt x="99" y="31"/>
                  </a:lnTo>
                  <a:lnTo>
                    <a:pt x="107" y="28"/>
                  </a:lnTo>
                  <a:lnTo>
                    <a:pt x="118" y="25"/>
                  </a:lnTo>
                  <a:lnTo>
                    <a:pt x="128" y="22"/>
                  </a:lnTo>
                  <a:lnTo>
                    <a:pt x="136" y="17"/>
                  </a:lnTo>
                  <a:lnTo>
                    <a:pt x="146" y="11"/>
                  </a:lnTo>
                  <a:lnTo>
                    <a:pt x="154" y="0"/>
                  </a:lnTo>
                  <a:lnTo>
                    <a:pt x="171" y="20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12" name="Freeform 28"/>
            <p:cNvSpPr>
              <a:spLocks/>
            </p:cNvSpPr>
            <p:nvPr/>
          </p:nvSpPr>
          <p:spPr bwMode="auto">
            <a:xfrm>
              <a:off x="9356" y="11561"/>
              <a:ext cx="273" cy="2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72" y="67"/>
                </a:cxn>
                <a:cxn ang="0">
                  <a:pos x="273" y="134"/>
                </a:cxn>
                <a:cxn ang="0">
                  <a:pos x="272" y="203"/>
                </a:cxn>
                <a:cxn ang="0">
                  <a:pos x="272" y="272"/>
                </a:cxn>
                <a:cxn ang="0">
                  <a:pos x="5" y="280"/>
                </a:cxn>
                <a:cxn ang="0">
                  <a:pos x="0" y="263"/>
                </a:cxn>
                <a:cxn ang="0">
                  <a:pos x="14" y="229"/>
                </a:cxn>
                <a:cxn ang="0">
                  <a:pos x="29" y="198"/>
                </a:cxn>
                <a:cxn ang="0">
                  <a:pos x="42" y="167"/>
                </a:cxn>
                <a:cxn ang="0">
                  <a:pos x="57" y="136"/>
                </a:cxn>
                <a:cxn ang="0">
                  <a:pos x="70" y="104"/>
                </a:cxn>
                <a:cxn ang="0">
                  <a:pos x="84" y="73"/>
                </a:cxn>
                <a:cxn ang="0">
                  <a:pos x="99" y="42"/>
                </a:cxn>
                <a:cxn ang="0">
                  <a:pos x="113" y="9"/>
                </a:cxn>
                <a:cxn ang="0">
                  <a:pos x="269" y="0"/>
                </a:cxn>
              </a:cxnLst>
              <a:rect l="0" t="0" r="r" b="b"/>
              <a:pathLst>
                <a:path w="273" h="280">
                  <a:moveTo>
                    <a:pt x="269" y="0"/>
                  </a:moveTo>
                  <a:lnTo>
                    <a:pt x="272" y="67"/>
                  </a:lnTo>
                  <a:lnTo>
                    <a:pt x="273" y="134"/>
                  </a:lnTo>
                  <a:lnTo>
                    <a:pt x="272" y="203"/>
                  </a:lnTo>
                  <a:lnTo>
                    <a:pt x="272" y="272"/>
                  </a:lnTo>
                  <a:lnTo>
                    <a:pt x="5" y="280"/>
                  </a:lnTo>
                  <a:lnTo>
                    <a:pt x="0" y="263"/>
                  </a:lnTo>
                  <a:lnTo>
                    <a:pt x="14" y="229"/>
                  </a:lnTo>
                  <a:lnTo>
                    <a:pt x="29" y="198"/>
                  </a:lnTo>
                  <a:lnTo>
                    <a:pt x="42" y="167"/>
                  </a:lnTo>
                  <a:lnTo>
                    <a:pt x="57" y="136"/>
                  </a:lnTo>
                  <a:lnTo>
                    <a:pt x="70" y="104"/>
                  </a:lnTo>
                  <a:lnTo>
                    <a:pt x="84" y="73"/>
                  </a:lnTo>
                  <a:lnTo>
                    <a:pt x="99" y="42"/>
                  </a:lnTo>
                  <a:lnTo>
                    <a:pt x="113" y="9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13" name="Freeform 29"/>
            <p:cNvSpPr>
              <a:spLocks/>
            </p:cNvSpPr>
            <p:nvPr/>
          </p:nvSpPr>
          <p:spPr bwMode="auto">
            <a:xfrm>
              <a:off x="9665" y="11561"/>
              <a:ext cx="253" cy="274"/>
            </a:xfrm>
            <a:custGeom>
              <a:avLst/>
              <a:gdLst/>
              <a:ahLst/>
              <a:cxnLst>
                <a:cxn ang="0">
                  <a:pos x="250" y="267"/>
                </a:cxn>
                <a:cxn ang="0">
                  <a:pos x="236" y="267"/>
                </a:cxn>
                <a:cxn ang="0">
                  <a:pos x="221" y="267"/>
                </a:cxn>
                <a:cxn ang="0">
                  <a:pos x="206" y="267"/>
                </a:cxn>
                <a:cxn ang="0">
                  <a:pos x="190" y="267"/>
                </a:cxn>
                <a:cxn ang="0">
                  <a:pos x="174" y="267"/>
                </a:cxn>
                <a:cxn ang="0">
                  <a:pos x="159" y="267"/>
                </a:cxn>
                <a:cxn ang="0">
                  <a:pos x="142" y="268"/>
                </a:cxn>
                <a:cxn ang="0">
                  <a:pos x="126" y="268"/>
                </a:cxn>
                <a:cxn ang="0">
                  <a:pos x="109" y="268"/>
                </a:cxn>
                <a:cxn ang="0">
                  <a:pos x="94" y="268"/>
                </a:cxn>
                <a:cxn ang="0">
                  <a:pos x="77" y="269"/>
                </a:cxn>
                <a:cxn ang="0">
                  <a:pos x="61" y="269"/>
                </a:cxn>
                <a:cxn ang="0">
                  <a:pos x="46" y="270"/>
                </a:cxn>
                <a:cxn ang="0">
                  <a:pos x="30" y="272"/>
                </a:cxn>
                <a:cxn ang="0">
                  <a:pos x="14" y="273"/>
                </a:cxn>
                <a:cxn ang="0">
                  <a:pos x="0" y="274"/>
                </a:cxn>
                <a:cxn ang="0">
                  <a:pos x="1" y="221"/>
                </a:cxn>
                <a:cxn ang="0">
                  <a:pos x="1" y="130"/>
                </a:cxn>
                <a:cxn ang="0">
                  <a:pos x="0" y="43"/>
                </a:cxn>
                <a:cxn ang="0">
                  <a:pos x="0" y="5"/>
                </a:cxn>
                <a:cxn ang="0">
                  <a:pos x="10" y="5"/>
                </a:cxn>
                <a:cxn ang="0">
                  <a:pos x="22" y="5"/>
                </a:cxn>
                <a:cxn ang="0">
                  <a:pos x="35" y="5"/>
                </a:cxn>
                <a:cxn ang="0">
                  <a:pos x="51" y="5"/>
                </a:cxn>
                <a:cxn ang="0">
                  <a:pos x="67" y="5"/>
                </a:cxn>
                <a:cxn ang="0">
                  <a:pos x="85" y="5"/>
                </a:cxn>
                <a:cxn ang="0">
                  <a:pos x="103" y="5"/>
                </a:cxn>
                <a:cxn ang="0">
                  <a:pos x="123" y="5"/>
                </a:cxn>
                <a:cxn ang="0">
                  <a:pos x="142" y="5"/>
                </a:cxn>
                <a:cxn ang="0">
                  <a:pos x="160" y="5"/>
                </a:cxn>
                <a:cxn ang="0">
                  <a:pos x="178" y="5"/>
                </a:cxn>
                <a:cxn ang="0">
                  <a:pos x="195" y="5"/>
                </a:cxn>
                <a:cxn ang="0">
                  <a:pos x="212" y="3"/>
                </a:cxn>
                <a:cxn ang="0">
                  <a:pos x="225" y="2"/>
                </a:cxn>
                <a:cxn ang="0">
                  <a:pos x="238" y="1"/>
                </a:cxn>
                <a:cxn ang="0">
                  <a:pos x="248" y="0"/>
                </a:cxn>
                <a:cxn ang="0">
                  <a:pos x="251" y="58"/>
                </a:cxn>
                <a:cxn ang="0">
                  <a:pos x="253" y="148"/>
                </a:cxn>
                <a:cxn ang="0">
                  <a:pos x="251" y="231"/>
                </a:cxn>
                <a:cxn ang="0">
                  <a:pos x="250" y="267"/>
                </a:cxn>
              </a:cxnLst>
              <a:rect l="0" t="0" r="r" b="b"/>
              <a:pathLst>
                <a:path w="253" h="274">
                  <a:moveTo>
                    <a:pt x="250" y="267"/>
                  </a:moveTo>
                  <a:lnTo>
                    <a:pt x="236" y="267"/>
                  </a:lnTo>
                  <a:lnTo>
                    <a:pt x="221" y="267"/>
                  </a:lnTo>
                  <a:lnTo>
                    <a:pt x="206" y="267"/>
                  </a:lnTo>
                  <a:lnTo>
                    <a:pt x="190" y="267"/>
                  </a:lnTo>
                  <a:lnTo>
                    <a:pt x="174" y="267"/>
                  </a:lnTo>
                  <a:lnTo>
                    <a:pt x="159" y="267"/>
                  </a:lnTo>
                  <a:lnTo>
                    <a:pt x="142" y="268"/>
                  </a:lnTo>
                  <a:lnTo>
                    <a:pt x="126" y="268"/>
                  </a:lnTo>
                  <a:lnTo>
                    <a:pt x="109" y="268"/>
                  </a:lnTo>
                  <a:lnTo>
                    <a:pt x="94" y="268"/>
                  </a:lnTo>
                  <a:lnTo>
                    <a:pt x="77" y="269"/>
                  </a:lnTo>
                  <a:lnTo>
                    <a:pt x="61" y="269"/>
                  </a:lnTo>
                  <a:lnTo>
                    <a:pt x="46" y="270"/>
                  </a:lnTo>
                  <a:lnTo>
                    <a:pt x="30" y="272"/>
                  </a:lnTo>
                  <a:lnTo>
                    <a:pt x="14" y="273"/>
                  </a:lnTo>
                  <a:lnTo>
                    <a:pt x="0" y="274"/>
                  </a:lnTo>
                  <a:lnTo>
                    <a:pt x="1" y="221"/>
                  </a:lnTo>
                  <a:lnTo>
                    <a:pt x="1" y="130"/>
                  </a:lnTo>
                  <a:lnTo>
                    <a:pt x="0" y="43"/>
                  </a:lnTo>
                  <a:lnTo>
                    <a:pt x="0" y="5"/>
                  </a:lnTo>
                  <a:lnTo>
                    <a:pt x="10" y="5"/>
                  </a:lnTo>
                  <a:lnTo>
                    <a:pt x="22" y="5"/>
                  </a:lnTo>
                  <a:lnTo>
                    <a:pt x="35" y="5"/>
                  </a:lnTo>
                  <a:lnTo>
                    <a:pt x="51" y="5"/>
                  </a:lnTo>
                  <a:lnTo>
                    <a:pt x="67" y="5"/>
                  </a:lnTo>
                  <a:lnTo>
                    <a:pt x="85" y="5"/>
                  </a:lnTo>
                  <a:lnTo>
                    <a:pt x="103" y="5"/>
                  </a:lnTo>
                  <a:lnTo>
                    <a:pt x="123" y="5"/>
                  </a:lnTo>
                  <a:lnTo>
                    <a:pt x="142" y="5"/>
                  </a:lnTo>
                  <a:lnTo>
                    <a:pt x="160" y="5"/>
                  </a:lnTo>
                  <a:lnTo>
                    <a:pt x="178" y="5"/>
                  </a:lnTo>
                  <a:lnTo>
                    <a:pt x="195" y="5"/>
                  </a:lnTo>
                  <a:lnTo>
                    <a:pt x="212" y="3"/>
                  </a:lnTo>
                  <a:lnTo>
                    <a:pt x="225" y="2"/>
                  </a:lnTo>
                  <a:lnTo>
                    <a:pt x="238" y="1"/>
                  </a:lnTo>
                  <a:lnTo>
                    <a:pt x="248" y="0"/>
                  </a:lnTo>
                  <a:lnTo>
                    <a:pt x="251" y="58"/>
                  </a:lnTo>
                  <a:lnTo>
                    <a:pt x="253" y="148"/>
                  </a:lnTo>
                  <a:lnTo>
                    <a:pt x="251" y="231"/>
                  </a:lnTo>
                  <a:lnTo>
                    <a:pt x="250" y="267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14" name="Freeform 30"/>
            <p:cNvSpPr>
              <a:spLocks/>
            </p:cNvSpPr>
            <p:nvPr/>
          </p:nvSpPr>
          <p:spPr bwMode="auto">
            <a:xfrm>
              <a:off x="9065" y="11563"/>
              <a:ext cx="265" cy="279"/>
            </a:xfrm>
            <a:custGeom>
              <a:avLst/>
              <a:gdLst/>
              <a:ahLst/>
              <a:cxnLst>
                <a:cxn ang="0">
                  <a:pos x="262" y="0"/>
                </a:cxn>
                <a:cxn ang="0">
                  <a:pos x="261" y="50"/>
                </a:cxn>
                <a:cxn ang="0">
                  <a:pos x="261" y="98"/>
                </a:cxn>
                <a:cxn ang="0">
                  <a:pos x="262" y="139"/>
                </a:cxn>
                <a:cxn ang="0">
                  <a:pos x="265" y="173"/>
                </a:cxn>
                <a:cxn ang="0">
                  <a:pos x="251" y="161"/>
                </a:cxn>
                <a:cxn ang="0">
                  <a:pos x="240" y="148"/>
                </a:cxn>
                <a:cxn ang="0">
                  <a:pos x="232" y="135"/>
                </a:cxn>
                <a:cxn ang="0">
                  <a:pos x="224" y="119"/>
                </a:cxn>
                <a:cxn ang="0">
                  <a:pos x="215" y="104"/>
                </a:cxn>
                <a:cxn ang="0">
                  <a:pos x="208" y="89"/>
                </a:cxn>
                <a:cxn ang="0">
                  <a:pos x="200" y="74"/>
                </a:cxn>
                <a:cxn ang="0">
                  <a:pos x="190" y="59"/>
                </a:cxn>
                <a:cxn ang="0">
                  <a:pos x="178" y="70"/>
                </a:cxn>
                <a:cxn ang="0">
                  <a:pos x="168" y="82"/>
                </a:cxn>
                <a:cxn ang="0">
                  <a:pos x="161" y="96"/>
                </a:cxn>
                <a:cxn ang="0">
                  <a:pos x="155" y="112"/>
                </a:cxn>
                <a:cxn ang="0">
                  <a:pos x="152" y="129"/>
                </a:cxn>
                <a:cxn ang="0">
                  <a:pos x="149" y="147"/>
                </a:cxn>
                <a:cxn ang="0">
                  <a:pos x="147" y="165"/>
                </a:cxn>
                <a:cxn ang="0">
                  <a:pos x="147" y="182"/>
                </a:cxn>
                <a:cxn ang="0">
                  <a:pos x="131" y="217"/>
                </a:cxn>
                <a:cxn ang="0">
                  <a:pos x="124" y="208"/>
                </a:cxn>
                <a:cxn ang="0">
                  <a:pos x="118" y="196"/>
                </a:cxn>
                <a:cxn ang="0">
                  <a:pos x="113" y="183"/>
                </a:cxn>
                <a:cxn ang="0">
                  <a:pos x="109" y="170"/>
                </a:cxn>
                <a:cxn ang="0">
                  <a:pos x="105" y="159"/>
                </a:cxn>
                <a:cxn ang="0">
                  <a:pos x="99" y="149"/>
                </a:cxn>
                <a:cxn ang="0">
                  <a:pos x="90" y="145"/>
                </a:cxn>
                <a:cxn ang="0">
                  <a:pos x="78" y="145"/>
                </a:cxn>
                <a:cxn ang="0">
                  <a:pos x="71" y="159"/>
                </a:cxn>
                <a:cxn ang="0">
                  <a:pos x="63" y="173"/>
                </a:cxn>
                <a:cxn ang="0">
                  <a:pos x="54" y="189"/>
                </a:cxn>
                <a:cxn ang="0">
                  <a:pos x="46" y="205"/>
                </a:cxn>
                <a:cxn ang="0">
                  <a:pos x="38" y="221"/>
                </a:cxn>
                <a:cxn ang="0">
                  <a:pos x="32" y="237"/>
                </a:cxn>
                <a:cxn ang="0">
                  <a:pos x="28" y="254"/>
                </a:cxn>
                <a:cxn ang="0">
                  <a:pos x="24" y="270"/>
                </a:cxn>
                <a:cxn ang="0">
                  <a:pos x="2" y="279"/>
                </a:cxn>
                <a:cxn ang="0">
                  <a:pos x="4" y="221"/>
                </a:cxn>
                <a:cxn ang="0">
                  <a:pos x="4" y="145"/>
                </a:cxn>
                <a:cxn ang="0">
                  <a:pos x="4" y="66"/>
                </a:cxn>
                <a:cxn ang="0">
                  <a:pos x="0" y="9"/>
                </a:cxn>
                <a:cxn ang="0">
                  <a:pos x="16" y="7"/>
                </a:cxn>
                <a:cxn ang="0">
                  <a:pos x="34" y="6"/>
                </a:cxn>
                <a:cxn ang="0">
                  <a:pos x="53" y="5"/>
                </a:cxn>
                <a:cxn ang="0">
                  <a:pos x="73" y="4"/>
                </a:cxn>
                <a:cxn ang="0">
                  <a:pos x="95" y="3"/>
                </a:cxn>
                <a:cxn ang="0">
                  <a:pos x="118" y="3"/>
                </a:cxn>
                <a:cxn ang="0">
                  <a:pos x="139" y="1"/>
                </a:cxn>
                <a:cxn ang="0">
                  <a:pos x="160" y="1"/>
                </a:cxn>
                <a:cxn ang="0">
                  <a:pos x="180" y="1"/>
                </a:cxn>
                <a:cxn ang="0">
                  <a:pos x="200" y="0"/>
                </a:cxn>
                <a:cxn ang="0">
                  <a:pos x="218" y="0"/>
                </a:cxn>
                <a:cxn ang="0">
                  <a:pos x="232" y="0"/>
                </a:cxn>
                <a:cxn ang="0">
                  <a:pos x="244" y="0"/>
                </a:cxn>
                <a:cxn ang="0">
                  <a:pos x="254" y="0"/>
                </a:cxn>
                <a:cxn ang="0">
                  <a:pos x="260" y="0"/>
                </a:cxn>
                <a:cxn ang="0">
                  <a:pos x="262" y="0"/>
                </a:cxn>
              </a:cxnLst>
              <a:rect l="0" t="0" r="r" b="b"/>
              <a:pathLst>
                <a:path w="265" h="279">
                  <a:moveTo>
                    <a:pt x="262" y="0"/>
                  </a:moveTo>
                  <a:lnTo>
                    <a:pt x="261" y="50"/>
                  </a:lnTo>
                  <a:lnTo>
                    <a:pt x="261" y="98"/>
                  </a:lnTo>
                  <a:lnTo>
                    <a:pt x="262" y="139"/>
                  </a:lnTo>
                  <a:lnTo>
                    <a:pt x="265" y="173"/>
                  </a:lnTo>
                  <a:lnTo>
                    <a:pt x="251" y="161"/>
                  </a:lnTo>
                  <a:lnTo>
                    <a:pt x="240" y="148"/>
                  </a:lnTo>
                  <a:lnTo>
                    <a:pt x="232" y="135"/>
                  </a:lnTo>
                  <a:lnTo>
                    <a:pt x="224" y="119"/>
                  </a:lnTo>
                  <a:lnTo>
                    <a:pt x="215" y="104"/>
                  </a:lnTo>
                  <a:lnTo>
                    <a:pt x="208" y="89"/>
                  </a:lnTo>
                  <a:lnTo>
                    <a:pt x="200" y="74"/>
                  </a:lnTo>
                  <a:lnTo>
                    <a:pt x="190" y="59"/>
                  </a:lnTo>
                  <a:lnTo>
                    <a:pt x="178" y="70"/>
                  </a:lnTo>
                  <a:lnTo>
                    <a:pt x="168" y="82"/>
                  </a:lnTo>
                  <a:lnTo>
                    <a:pt x="161" y="96"/>
                  </a:lnTo>
                  <a:lnTo>
                    <a:pt x="155" y="112"/>
                  </a:lnTo>
                  <a:lnTo>
                    <a:pt x="152" y="129"/>
                  </a:lnTo>
                  <a:lnTo>
                    <a:pt x="149" y="147"/>
                  </a:lnTo>
                  <a:lnTo>
                    <a:pt x="147" y="165"/>
                  </a:lnTo>
                  <a:lnTo>
                    <a:pt x="147" y="182"/>
                  </a:lnTo>
                  <a:lnTo>
                    <a:pt x="131" y="217"/>
                  </a:lnTo>
                  <a:lnTo>
                    <a:pt x="124" y="208"/>
                  </a:lnTo>
                  <a:lnTo>
                    <a:pt x="118" y="196"/>
                  </a:lnTo>
                  <a:lnTo>
                    <a:pt x="113" y="183"/>
                  </a:lnTo>
                  <a:lnTo>
                    <a:pt x="109" y="170"/>
                  </a:lnTo>
                  <a:lnTo>
                    <a:pt x="105" y="159"/>
                  </a:lnTo>
                  <a:lnTo>
                    <a:pt x="99" y="149"/>
                  </a:lnTo>
                  <a:lnTo>
                    <a:pt x="90" y="145"/>
                  </a:lnTo>
                  <a:lnTo>
                    <a:pt x="78" y="145"/>
                  </a:lnTo>
                  <a:lnTo>
                    <a:pt x="71" y="159"/>
                  </a:lnTo>
                  <a:lnTo>
                    <a:pt x="63" y="173"/>
                  </a:lnTo>
                  <a:lnTo>
                    <a:pt x="54" y="189"/>
                  </a:lnTo>
                  <a:lnTo>
                    <a:pt x="46" y="205"/>
                  </a:lnTo>
                  <a:lnTo>
                    <a:pt x="38" y="221"/>
                  </a:lnTo>
                  <a:lnTo>
                    <a:pt x="32" y="237"/>
                  </a:lnTo>
                  <a:lnTo>
                    <a:pt x="28" y="254"/>
                  </a:lnTo>
                  <a:lnTo>
                    <a:pt x="24" y="270"/>
                  </a:lnTo>
                  <a:lnTo>
                    <a:pt x="2" y="279"/>
                  </a:lnTo>
                  <a:lnTo>
                    <a:pt x="4" y="221"/>
                  </a:lnTo>
                  <a:lnTo>
                    <a:pt x="4" y="145"/>
                  </a:lnTo>
                  <a:lnTo>
                    <a:pt x="4" y="66"/>
                  </a:lnTo>
                  <a:lnTo>
                    <a:pt x="0" y="9"/>
                  </a:lnTo>
                  <a:lnTo>
                    <a:pt x="16" y="7"/>
                  </a:lnTo>
                  <a:lnTo>
                    <a:pt x="34" y="6"/>
                  </a:lnTo>
                  <a:lnTo>
                    <a:pt x="53" y="5"/>
                  </a:lnTo>
                  <a:lnTo>
                    <a:pt x="73" y="4"/>
                  </a:lnTo>
                  <a:lnTo>
                    <a:pt x="95" y="3"/>
                  </a:lnTo>
                  <a:lnTo>
                    <a:pt x="118" y="3"/>
                  </a:lnTo>
                  <a:lnTo>
                    <a:pt x="139" y="1"/>
                  </a:lnTo>
                  <a:lnTo>
                    <a:pt x="160" y="1"/>
                  </a:lnTo>
                  <a:lnTo>
                    <a:pt x="180" y="1"/>
                  </a:lnTo>
                  <a:lnTo>
                    <a:pt x="200" y="0"/>
                  </a:lnTo>
                  <a:lnTo>
                    <a:pt x="218" y="0"/>
                  </a:lnTo>
                  <a:lnTo>
                    <a:pt x="232" y="0"/>
                  </a:lnTo>
                  <a:lnTo>
                    <a:pt x="244" y="0"/>
                  </a:lnTo>
                  <a:lnTo>
                    <a:pt x="254" y="0"/>
                  </a:lnTo>
                  <a:lnTo>
                    <a:pt x="260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15" name="Freeform 31"/>
            <p:cNvSpPr>
              <a:spLocks/>
            </p:cNvSpPr>
            <p:nvPr/>
          </p:nvSpPr>
          <p:spPr bwMode="auto">
            <a:xfrm>
              <a:off x="9354" y="11561"/>
              <a:ext cx="52" cy="136"/>
            </a:xfrm>
            <a:custGeom>
              <a:avLst/>
              <a:gdLst/>
              <a:ahLst/>
              <a:cxnLst>
                <a:cxn ang="0">
                  <a:pos x="52" y="2"/>
                </a:cxn>
                <a:cxn ang="0">
                  <a:pos x="48" y="19"/>
                </a:cxn>
                <a:cxn ang="0">
                  <a:pos x="42" y="37"/>
                </a:cxn>
                <a:cxn ang="0">
                  <a:pos x="37" y="56"/>
                </a:cxn>
                <a:cxn ang="0">
                  <a:pos x="30" y="74"/>
                </a:cxn>
                <a:cxn ang="0">
                  <a:pos x="24" y="92"/>
                </a:cxn>
                <a:cxn ang="0">
                  <a:pos x="16" y="109"/>
                </a:cxn>
                <a:cxn ang="0">
                  <a:pos x="8" y="124"/>
                </a:cxn>
                <a:cxn ang="0">
                  <a:pos x="0" y="136"/>
                </a:cxn>
                <a:cxn ang="0">
                  <a:pos x="0" y="2"/>
                </a:cxn>
                <a:cxn ang="0">
                  <a:pos x="7" y="1"/>
                </a:cxn>
                <a:cxn ang="0">
                  <a:pos x="13" y="1"/>
                </a:cxn>
                <a:cxn ang="0">
                  <a:pos x="19" y="1"/>
                </a:cxn>
                <a:cxn ang="0">
                  <a:pos x="26" y="0"/>
                </a:cxn>
                <a:cxn ang="0">
                  <a:pos x="32" y="1"/>
                </a:cxn>
                <a:cxn ang="0">
                  <a:pos x="38" y="1"/>
                </a:cxn>
                <a:cxn ang="0">
                  <a:pos x="45" y="1"/>
                </a:cxn>
                <a:cxn ang="0">
                  <a:pos x="52" y="2"/>
                </a:cxn>
              </a:cxnLst>
              <a:rect l="0" t="0" r="r" b="b"/>
              <a:pathLst>
                <a:path w="52" h="136">
                  <a:moveTo>
                    <a:pt x="52" y="2"/>
                  </a:moveTo>
                  <a:lnTo>
                    <a:pt x="48" y="19"/>
                  </a:lnTo>
                  <a:lnTo>
                    <a:pt x="42" y="37"/>
                  </a:lnTo>
                  <a:lnTo>
                    <a:pt x="37" y="56"/>
                  </a:lnTo>
                  <a:lnTo>
                    <a:pt x="30" y="74"/>
                  </a:lnTo>
                  <a:lnTo>
                    <a:pt x="24" y="92"/>
                  </a:lnTo>
                  <a:lnTo>
                    <a:pt x="16" y="109"/>
                  </a:lnTo>
                  <a:lnTo>
                    <a:pt x="8" y="124"/>
                  </a:lnTo>
                  <a:lnTo>
                    <a:pt x="0" y="136"/>
                  </a:lnTo>
                  <a:lnTo>
                    <a:pt x="0" y="2"/>
                  </a:lnTo>
                  <a:lnTo>
                    <a:pt x="7" y="1"/>
                  </a:lnTo>
                  <a:lnTo>
                    <a:pt x="13" y="1"/>
                  </a:lnTo>
                  <a:lnTo>
                    <a:pt x="19" y="1"/>
                  </a:lnTo>
                  <a:lnTo>
                    <a:pt x="26" y="0"/>
                  </a:lnTo>
                  <a:lnTo>
                    <a:pt x="32" y="1"/>
                  </a:lnTo>
                  <a:lnTo>
                    <a:pt x="38" y="1"/>
                  </a:lnTo>
                  <a:lnTo>
                    <a:pt x="45" y="1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16" name="Freeform 32"/>
            <p:cNvSpPr>
              <a:spLocks/>
            </p:cNvSpPr>
            <p:nvPr/>
          </p:nvSpPr>
          <p:spPr bwMode="auto">
            <a:xfrm>
              <a:off x="8262" y="11561"/>
              <a:ext cx="777" cy="867"/>
            </a:xfrm>
            <a:custGeom>
              <a:avLst/>
              <a:gdLst/>
              <a:ahLst/>
              <a:cxnLst>
                <a:cxn ang="0">
                  <a:pos x="736" y="8"/>
                </a:cxn>
                <a:cxn ang="0">
                  <a:pos x="774" y="0"/>
                </a:cxn>
                <a:cxn ang="0">
                  <a:pos x="696" y="77"/>
                </a:cxn>
                <a:cxn ang="0">
                  <a:pos x="584" y="187"/>
                </a:cxn>
                <a:cxn ang="0">
                  <a:pos x="470" y="300"/>
                </a:cxn>
                <a:cxn ang="0">
                  <a:pos x="354" y="405"/>
                </a:cxn>
                <a:cxn ang="0">
                  <a:pos x="361" y="376"/>
                </a:cxn>
                <a:cxn ang="0">
                  <a:pos x="434" y="310"/>
                </a:cxn>
                <a:cxn ang="0">
                  <a:pos x="507" y="245"/>
                </a:cxn>
                <a:cxn ang="0">
                  <a:pos x="581" y="178"/>
                </a:cxn>
                <a:cxn ang="0">
                  <a:pos x="437" y="287"/>
                </a:cxn>
                <a:cxn ang="0">
                  <a:pos x="412" y="258"/>
                </a:cxn>
                <a:cxn ang="0">
                  <a:pos x="374" y="243"/>
                </a:cxn>
                <a:cxn ang="0">
                  <a:pos x="352" y="285"/>
                </a:cxn>
                <a:cxn ang="0">
                  <a:pos x="348" y="364"/>
                </a:cxn>
                <a:cxn ang="0">
                  <a:pos x="293" y="427"/>
                </a:cxn>
                <a:cxn ang="0">
                  <a:pos x="304" y="460"/>
                </a:cxn>
                <a:cxn ang="0">
                  <a:pos x="385" y="526"/>
                </a:cxn>
                <a:cxn ang="0">
                  <a:pos x="486" y="524"/>
                </a:cxn>
                <a:cxn ang="0">
                  <a:pos x="493" y="689"/>
                </a:cxn>
                <a:cxn ang="0">
                  <a:pos x="440" y="679"/>
                </a:cxn>
                <a:cxn ang="0">
                  <a:pos x="400" y="702"/>
                </a:cxn>
                <a:cxn ang="0">
                  <a:pos x="442" y="726"/>
                </a:cxn>
                <a:cxn ang="0">
                  <a:pos x="490" y="748"/>
                </a:cxn>
                <a:cxn ang="0">
                  <a:pos x="476" y="864"/>
                </a:cxn>
                <a:cxn ang="0">
                  <a:pos x="411" y="866"/>
                </a:cxn>
                <a:cxn ang="0">
                  <a:pos x="321" y="867"/>
                </a:cxn>
                <a:cxn ang="0">
                  <a:pos x="231" y="867"/>
                </a:cxn>
                <a:cxn ang="0">
                  <a:pos x="227" y="821"/>
                </a:cxn>
                <a:cxn ang="0">
                  <a:pos x="290" y="785"/>
                </a:cxn>
                <a:cxn ang="0">
                  <a:pos x="341" y="739"/>
                </a:cxn>
                <a:cxn ang="0">
                  <a:pos x="386" y="684"/>
                </a:cxn>
                <a:cxn ang="0">
                  <a:pos x="429" y="630"/>
                </a:cxn>
                <a:cxn ang="0">
                  <a:pos x="422" y="576"/>
                </a:cxn>
                <a:cxn ang="0">
                  <a:pos x="368" y="540"/>
                </a:cxn>
                <a:cxn ang="0">
                  <a:pos x="335" y="510"/>
                </a:cxn>
                <a:cxn ang="0">
                  <a:pos x="285" y="552"/>
                </a:cxn>
                <a:cxn ang="0">
                  <a:pos x="223" y="601"/>
                </a:cxn>
                <a:cxn ang="0">
                  <a:pos x="150" y="554"/>
                </a:cxn>
                <a:cxn ang="0">
                  <a:pos x="50" y="500"/>
                </a:cxn>
                <a:cxn ang="0">
                  <a:pos x="32" y="450"/>
                </a:cxn>
                <a:cxn ang="0">
                  <a:pos x="125" y="437"/>
                </a:cxn>
                <a:cxn ang="0">
                  <a:pos x="191" y="418"/>
                </a:cxn>
                <a:cxn ang="0">
                  <a:pos x="223" y="387"/>
                </a:cxn>
                <a:cxn ang="0">
                  <a:pos x="217" y="299"/>
                </a:cxn>
                <a:cxn ang="0">
                  <a:pos x="168" y="156"/>
                </a:cxn>
                <a:cxn ang="0">
                  <a:pos x="185" y="73"/>
                </a:cxn>
                <a:cxn ang="0">
                  <a:pos x="214" y="47"/>
                </a:cxn>
                <a:cxn ang="0">
                  <a:pos x="211" y="18"/>
                </a:cxn>
                <a:cxn ang="0">
                  <a:pos x="249" y="8"/>
                </a:cxn>
                <a:cxn ang="0">
                  <a:pos x="318" y="9"/>
                </a:cxn>
                <a:cxn ang="0">
                  <a:pos x="389" y="11"/>
                </a:cxn>
                <a:cxn ang="0">
                  <a:pos x="457" y="9"/>
                </a:cxn>
                <a:cxn ang="0">
                  <a:pos x="489" y="108"/>
                </a:cxn>
                <a:cxn ang="0">
                  <a:pos x="511" y="178"/>
                </a:cxn>
                <a:cxn ang="0">
                  <a:pos x="517" y="79"/>
                </a:cxn>
                <a:cxn ang="0">
                  <a:pos x="542" y="6"/>
                </a:cxn>
                <a:cxn ang="0">
                  <a:pos x="596" y="3"/>
                </a:cxn>
                <a:cxn ang="0">
                  <a:pos x="653" y="3"/>
                </a:cxn>
                <a:cxn ang="0">
                  <a:pos x="707" y="3"/>
                </a:cxn>
              </a:cxnLst>
              <a:rect l="0" t="0" r="r" b="b"/>
              <a:pathLst>
                <a:path w="777" h="867">
                  <a:moveTo>
                    <a:pt x="732" y="2"/>
                  </a:moveTo>
                  <a:lnTo>
                    <a:pt x="732" y="5"/>
                  </a:lnTo>
                  <a:lnTo>
                    <a:pt x="733" y="7"/>
                  </a:lnTo>
                  <a:lnTo>
                    <a:pt x="736" y="8"/>
                  </a:lnTo>
                  <a:lnTo>
                    <a:pt x="737" y="11"/>
                  </a:lnTo>
                  <a:lnTo>
                    <a:pt x="618" y="122"/>
                  </a:lnTo>
                  <a:lnTo>
                    <a:pt x="627" y="131"/>
                  </a:lnTo>
                  <a:lnTo>
                    <a:pt x="774" y="0"/>
                  </a:lnTo>
                  <a:lnTo>
                    <a:pt x="777" y="2"/>
                  </a:lnTo>
                  <a:lnTo>
                    <a:pt x="750" y="26"/>
                  </a:lnTo>
                  <a:lnTo>
                    <a:pt x="724" y="50"/>
                  </a:lnTo>
                  <a:lnTo>
                    <a:pt x="696" y="77"/>
                  </a:lnTo>
                  <a:lnTo>
                    <a:pt x="668" y="103"/>
                  </a:lnTo>
                  <a:lnTo>
                    <a:pt x="641" y="131"/>
                  </a:lnTo>
                  <a:lnTo>
                    <a:pt x="613" y="159"/>
                  </a:lnTo>
                  <a:lnTo>
                    <a:pt x="584" y="187"/>
                  </a:lnTo>
                  <a:lnTo>
                    <a:pt x="557" y="215"/>
                  </a:lnTo>
                  <a:lnTo>
                    <a:pt x="528" y="244"/>
                  </a:lnTo>
                  <a:lnTo>
                    <a:pt x="499" y="273"/>
                  </a:lnTo>
                  <a:lnTo>
                    <a:pt x="470" y="300"/>
                  </a:lnTo>
                  <a:lnTo>
                    <a:pt x="441" y="328"/>
                  </a:lnTo>
                  <a:lnTo>
                    <a:pt x="412" y="355"/>
                  </a:lnTo>
                  <a:lnTo>
                    <a:pt x="383" y="381"/>
                  </a:lnTo>
                  <a:lnTo>
                    <a:pt x="354" y="405"/>
                  </a:lnTo>
                  <a:lnTo>
                    <a:pt x="326" y="429"/>
                  </a:lnTo>
                  <a:lnTo>
                    <a:pt x="326" y="412"/>
                  </a:lnTo>
                  <a:lnTo>
                    <a:pt x="344" y="394"/>
                  </a:lnTo>
                  <a:lnTo>
                    <a:pt x="361" y="376"/>
                  </a:lnTo>
                  <a:lnTo>
                    <a:pt x="379" y="359"/>
                  </a:lnTo>
                  <a:lnTo>
                    <a:pt x="397" y="342"/>
                  </a:lnTo>
                  <a:lnTo>
                    <a:pt x="416" y="326"/>
                  </a:lnTo>
                  <a:lnTo>
                    <a:pt x="434" y="310"/>
                  </a:lnTo>
                  <a:lnTo>
                    <a:pt x="452" y="293"/>
                  </a:lnTo>
                  <a:lnTo>
                    <a:pt x="471" y="278"/>
                  </a:lnTo>
                  <a:lnTo>
                    <a:pt x="489" y="262"/>
                  </a:lnTo>
                  <a:lnTo>
                    <a:pt x="507" y="245"/>
                  </a:lnTo>
                  <a:lnTo>
                    <a:pt x="525" y="229"/>
                  </a:lnTo>
                  <a:lnTo>
                    <a:pt x="544" y="213"/>
                  </a:lnTo>
                  <a:lnTo>
                    <a:pt x="563" y="195"/>
                  </a:lnTo>
                  <a:lnTo>
                    <a:pt x="581" y="178"/>
                  </a:lnTo>
                  <a:lnTo>
                    <a:pt x="597" y="160"/>
                  </a:lnTo>
                  <a:lnTo>
                    <a:pt x="615" y="141"/>
                  </a:lnTo>
                  <a:lnTo>
                    <a:pt x="602" y="131"/>
                  </a:lnTo>
                  <a:lnTo>
                    <a:pt x="437" y="287"/>
                  </a:lnTo>
                  <a:lnTo>
                    <a:pt x="431" y="279"/>
                  </a:lnTo>
                  <a:lnTo>
                    <a:pt x="425" y="272"/>
                  </a:lnTo>
                  <a:lnTo>
                    <a:pt x="418" y="264"/>
                  </a:lnTo>
                  <a:lnTo>
                    <a:pt x="412" y="258"/>
                  </a:lnTo>
                  <a:lnTo>
                    <a:pt x="404" y="254"/>
                  </a:lnTo>
                  <a:lnTo>
                    <a:pt x="395" y="249"/>
                  </a:lnTo>
                  <a:lnTo>
                    <a:pt x="386" y="245"/>
                  </a:lnTo>
                  <a:lnTo>
                    <a:pt x="374" y="243"/>
                  </a:lnTo>
                  <a:lnTo>
                    <a:pt x="361" y="249"/>
                  </a:lnTo>
                  <a:lnTo>
                    <a:pt x="354" y="260"/>
                  </a:lnTo>
                  <a:lnTo>
                    <a:pt x="351" y="273"/>
                  </a:lnTo>
                  <a:lnTo>
                    <a:pt x="352" y="285"/>
                  </a:lnTo>
                  <a:lnTo>
                    <a:pt x="361" y="308"/>
                  </a:lnTo>
                  <a:lnTo>
                    <a:pt x="362" y="328"/>
                  </a:lnTo>
                  <a:lnTo>
                    <a:pt x="357" y="347"/>
                  </a:lnTo>
                  <a:lnTo>
                    <a:pt x="348" y="364"/>
                  </a:lnTo>
                  <a:lnTo>
                    <a:pt x="336" y="381"/>
                  </a:lnTo>
                  <a:lnTo>
                    <a:pt x="322" y="397"/>
                  </a:lnTo>
                  <a:lnTo>
                    <a:pt x="308" y="411"/>
                  </a:lnTo>
                  <a:lnTo>
                    <a:pt x="293" y="427"/>
                  </a:lnTo>
                  <a:lnTo>
                    <a:pt x="290" y="435"/>
                  </a:lnTo>
                  <a:lnTo>
                    <a:pt x="291" y="445"/>
                  </a:lnTo>
                  <a:lnTo>
                    <a:pt x="296" y="454"/>
                  </a:lnTo>
                  <a:lnTo>
                    <a:pt x="304" y="460"/>
                  </a:lnTo>
                  <a:lnTo>
                    <a:pt x="323" y="472"/>
                  </a:lnTo>
                  <a:lnTo>
                    <a:pt x="344" y="489"/>
                  </a:lnTo>
                  <a:lnTo>
                    <a:pt x="363" y="508"/>
                  </a:lnTo>
                  <a:lnTo>
                    <a:pt x="385" y="526"/>
                  </a:lnTo>
                  <a:lnTo>
                    <a:pt x="406" y="540"/>
                  </a:lnTo>
                  <a:lnTo>
                    <a:pt x="430" y="547"/>
                  </a:lnTo>
                  <a:lnTo>
                    <a:pt x="457" y="542"/>
                  </a:lnTo>
                  <a:lnTo>
                    <a:pt x="486" y="524"/>
                  </a:lnTo>
                  <a:lnTo>
                    <a:pt x="487" y="559"/>
                  </a:lnTo>
                  <a:lnTo>
                    <a:pt x="488" y="606"/>
                  </a:lnTo>
                  <a:lnTo>
                    <a:pt x="490" y="653"/>
                  </a:lnTo>
                  <a:lnTo>
                    <a:pt x="493" y="689"/>
                  </a:lnTo>
                  <a:lnTo>
                    <a:pt x="478" y="691"/>
                  </a:lnTo>
                  <a:lnTo>
                    <a:pt x="465" y="689"/>
                  </a:lnTo>
                  <a:lnTo>
                    <a:pt x="452" y="684"/>
                  </a:lnTo>
                  <a:lnTo>
                    <a:pt x="440" y="679"/>
                  </a:lnTo>
                  <a:lnTo>
                    <a:pt x="428" y="676"/>
                  </a:lnTo>
                  <a:lnTo>
                    <a:pt x="417" y="677"/>
                  </a:lnTo>
                  <a:lnTo>
                    <a:pt x="407" y="685"/>
                  </a:lnTo>
                  <a:lnTo>
                    <a:pt x="400" y="702"/>
                  </a:lnTo>
                  <a:lnTo>
                    <a:pt x="409" y="712"/>
                  </a:lnTo>
                  <a:lnTo>
                    <a:pt x="418" y="718"/>
                  </a:lnTo>
                  <a:lnTo>
                    <a:pt x="430" y="722"/>
                  </a:lnTo>
                  <a:lnTo>
                    <a:pt x="442" y="726"/>
                  </a:lnTo>
                  <a:lnTo>
                    <a:pt x="455" y="731"/>
                  </a:lnTo>
                  <a:lnTo>
                    <a:pt x="468" y="734"/>
                  </a:lnTo>
                  <a:lnTo>
                    <a:pt x="480" y="740"/>
                  </a:lnTo>
                  <a:lnTo>
                    <a:pt x="490" y="748"/>
                  </a:lnTo>
                  <a:lnTo>
                    <a:pt x="493" y="864"/>
                  </a:lnTo>
                  <a:lnTo>
                    <a:pt x="490" y="864"/>
                  </a:lnTo>
                  <a:lnTo>
                    <a:pt x="484" y="864"/>
                  </a:lnTo>
                  <a:lnTo>
                    <a:pt x="476" y="864"/>
                  </a:lnTo>
                  <a:lnTo>
                    <a:pt x="463" y="864"/>
                  </a:lnTo>
                  <a:lnTo>
                    <a:pt x="447" y="864"/>
                  </a:lnTo>
                  <a:lnTo>
                    <a:pt x="430" y="866"/>
                  </a:lnTo>
                  <a:lnTo>
                    <a:pt x="411" y="866"/>
                  </a:lnTo>
                  <a:lnTo>
                    <a:pt x="389" y="866"/>
                  </a:lnTo>
                  <a:lnTo>
                    <a:pt x="368" y="866"/>
                  </a:lnTo>
                  <a:lnTo>
                    <a:pt x="345" y="866"/>
                  </a:lnTo>
                  <a:lnTo>
                    <a:pt x="321" y="867"/>
                  </a:lnTo>
                  <a:lnTo>
                    <a:pt x="298" y="867"/>
                  </a:lnTo>
                  <a:lnTo>
                    <a:pt x="274" y="867"/>
                  </a:lnTo>
                  <a:lnTo>
                    <a:pt x="252" y="867"/>
                  </a:lnTo>
                  <a:lnTo>
                    <a:pt x="231" y="867"/>
                  </a:lnTo>
                  <a:lnTo>
                    <a:pt x="211" y="867"/>
                  </a:lnTo>
                  <a:lnTo>
                    <a:pt x="213" y="853"/>
                  </a:lnTo>
                  <a:lnTo>
                    <a:pt x="217" y="837"/>
                  </a:lnTo>
                  <a:lnTo>
                    <a:pt x="227" y="821"/>
                  </a:lnTo>
                  <a:lnTo>
                    <a:pt x="240" y="809"/>
                  </a:lnTo>
                  <a:lnTo>
                    <a:pt x="257" y="803"/>
                  </a:lnTo>
                  <a:lnTo>
                    <a:pt x="274" y="795"/>
                  </a:lnTo>
                  <a:lnTo>
                    <a:pt x="290" y="785"/>
                  </a:lnTo>
                  <a:lnTo>
                    <a:pt x="304" y="775"/>
                  </a:lnTo>
                  <a:lnTo>
                    <a:pt x="317" y="765"/>
                  </a:lnTo>
                  <a:lnTo>
                    <a:pt x="329" y="751"/>
                  </a:lnTo>
                  <a:lnTo>
                    <a:pt x="341" y="739"/>
                  </a:lnTo>
                  <a:lnTo>
                    <a:pt x="353" y="726"/>
                  </a:lnTo>
                  <a:lnTo>
                    <a:pt x="364" y="712"/>
                  </a:lnTo>
                  <a:lnTo>
                    <a:pt x="375" y="698"/>
                  </a:lnTo>
                  <a:lnTo>
                    <a:pt x="386" y="684"/>
                  </a:lnTo>
                  <a:lnTo>
                    <a:pt x="397" y="670"/>
                  </a:lnTo>
                  <a:lnTo>
                    <a:pt x="407" y="656"/>
                  </a:lnTo>
                  <a:lnTo>
                    <a:pt x="418" y="643"/>
                  </a:lnTo>
                  <a:lnTo>
                    <a:pt x="429" y="630"/>
                  </a:lnTo>
                  <a:lnTo>
                    <a:pt x="440" y="618"/>
                  </a:lnTo>
                  <a:lnTo>
                    <a:pt x="439" y="600"/>
                  </a:lnTo>
                  <a:lnTo>
                    <a:pt x="433" y="587"/>
                  </a:lnTo>
                  <a:lnTo>
                    <a:pt x="422" y="576"/>
                  </a:lnTo>
                  <a:lnTo>
                    <a:pt x="410" y="566"/>
                  </a:lnTo>
                  <a:lnTo>
                    <a:pt x="395" y="558"/>
                  </a:lnTo>
                  <a:lnTo>
                    <a:pt x="381" y="549"/>
                  </a:lnTo>
                  <a:lnTo>
                    <a:pt x="368" y="540"/>
                  </a:lnTo>
                  <a:lnTo>
                    <a:pt x="357" y="528"/>
                  </a:lnTo>
                  <a:lnTo>
                    <a:pt x="352" y="519"/>
                  </a:lnTo>
                  <a:lnTo>
                    <a:pt x="345" y="513"/>
                  </a:lnTo>
                  <a:lnTo>
                    <a:pt x="335" y="510"/>
                  </a:lnTo>
                  <a:lnTo>
                    <a:pt x="326" y="511"/>
                  </a:lnTo>
                  <a:lnTo>
                    <a:pt x="312" y="525"/>
                  </a:lnTo>
                  <a:lnTo>
                    <a:pt x="299" y="538"/>
                  </a:lnTo>
                  <a:lnTo>
                    <a:pt x="285" y="552"/>
                  </a:lnTo>
                  <a:lnTo>
                    <a:pt x="269" y="565"/>
                  </a:lnTo>
                  <a:lnTo>
                    <a:pt x="253" y="577"/>
                  </a:lnTo>
                  <a:lnTo>
                    <a:pt x="238" y="590"/>
                  </a:lnTo>
                  <a:lnTo>
                    <a:pt x="223" y="601"/>
                  </a:lnTo>
                  <a:lnTo>
                    <a:pt x="208" y="613"/>
                  </a:lnTo>
                  <a:lnTo>
                    <a:pt x="191" y="593"/>
                  </a:lnTo>
                  <a:lnTo>
                    <a:pt x="172" y="572"/>
                  </a:lnTo>
                  <a:lnTo>
                    <a:pt x="150" y="554"/>
                  </a:lnTo>
                  <a:lnTo>
                    <a:pt x="127" y="536"/>
                  </a:lnTo>
                  <a:lnTo>
                    <a:pt x="103" y="522"/>
                  </a:lnTo>
                  <a:lnTo>
                    <a:pt x="77" y="510"/>
                  </a:lnTo>
                  <a:lnTo>
                    <a:pt x="50" y="500"/>
                  </a:lnTo>
                  <a:lnTo>
                    <a:pt x="21" y="493"/>
                  </a:lnTo>
                  <a:lnTo>
                    <a:pt x="0" y="477"/>
                  </a:lnTo>
                  <a:lnTo>
                    <a:pt x="14" y="460"/>
                  </a:lnTo>
                  <a:lnTo>
                    <a:pt x="32" y="450"/>
                  </a:lnTo>
                  <a:lnTo>
                    <a:pt x="54" y="443"/>
                  </a:lnTo>
                  <a:lnTo>
                    <a:pt x="77" y="440"/>
                  </a:lnTo>
                  <a:lnTo>
                    <a:pt x="101" y="439"/>
                  </a:lnTo>
                  <a:lnTo>
                    <a:pt x="125" y="437"/>
                  </a:lnTo>
                  <a:lnTo>
                    <a:pt x="148" y="435"/>
                  </a:lnTo>
                  <a:lnTo>
                    <a:pt x="168" y="429"/>
                  </a:lnTo>
                  <a:lnTo>
                    <a:pt x="180" y="424"/>
                  </a:lnTo>
                  <a:lnTo>
                    <a:pt x="191" y="418"/>
                  </a:lnTo>
                  <a:lnTo>
                    <a:pt x="201" y="412"/>
                  </a:lnTo>
                  <a:lnTo>
                    <a:pt x="209" y="404"/>
                  </a:lnTo>
                  <a:lnTo>
                    <a:pt x="216" y="395"/>
                  </a:lnTo>
                  <a:lnTo>
                    <a:pt x="223" y="387"/>
                  </a:lnTo>
                  <a:lnTo>
                    <a:pt x="229" y="377"/>
                  </a:lnTo>
                  <a:lnTo>
                    <a:pt x="234" y="368"/>
                  </a:lnTo>
                  <a:lnTo>
                    <a:pt x="228" y="334"/>
                  </a:lnTo>
                  <a:lnTo>
                    <a:pt x="217" y="299"/>
                  </a:lnTo>
                  <a:lnTo>
                    <a:pt x="204" y="263"/>
                  </a:lnTo>
                  <a:lnTo>
                    <a:pt x="191" y="227"/>
                  </a:lnTo>
                  <a:lnTo>
                    <a:pt x="178" y="192"/>
                  </a:lnTo>
                  <a:lnTo>
                    <a:pt x="168" y="156"/>
                  </a:lnTo>
                  <a:lnTo>
                    <a:pt x="165" y="121"/>
                  </a:lnTo>
                  <a:lnTo>
                    <a:pt x="168" y="88"/>
                  </a:lnTo>
                  <a:lnTo>
                    <a:pt x="177" y="79"/>
                  </a:lnTo>
                  <a:lnTo>
                    <a:pt x="185" y="73"/>
                  </a:lnTo>
                  <a:lnTo>
                    <a:pt x="193" y="67"/>
                  </a:lnTo>
                  <a:lnTo>
                    <a:pt x="202" y="61"/>
                  </a:lnTo>
                  <a:lnTo>
                    <a:pt x="208" y="54"/>
                  </a:lnTo>
                  <a:lnTo>
                    <a:pt x="214" y="47"/>
                  </a:lnTo>
                  <a:lnTo>
                    <a:pt x="217" y="36"/>
                  </a:lnTo>
                  <a:lnTo>
                    <a:pt x="219" y="24"/>
                  </a:lnTo>
                  <a:lnTo>
                    <a:pt x="215" y="24"/>
                  </a:lnTo>
                  <a:lnTo>
                    <a:pt x="211" y="18"/>
                  </a:lnTo>
                  <a:lnTo>
                    <a:pt x="210" y="12"/>
                  </a:lnTo>
                  <a:lnTo>
                    <a:pt x="214" y="8"/>
                  </a:lnTo>
                  <a:lnTo>
                    <a:pt x="231" y="8"/>
                  </a:lnTo>
                  <a:lnTo>
                    <a:pt x="249" y="8"/>
                  </a:lnTo>
                  <a:lnTo>
                    <a:pt x="266" y="8"/>
                  </a:lnTo>
                  <a:lnTo>
                    <a:pt x="284" y="8"/>
                  </a:lnTo>
                  <a:lnTo>
                    <a:pt x="300" y="8"/>
                  </a:lnTo>
                  <a:lnTo>
                    <a:pt x="318" y="9"/>
                  </a:lnTo>
                  <a:lnTo>
                    <a:pt x="336" y="9"/>
                  </a:lnTo>
                  <a:lnTo>
                    <a:pt x="353" y="9"/>
                  </a:lnTo>
                  <a:lnTo>
                    <a:pt x="371" y="11"/>
                  </a:lnTo>
                  <a:lnTo>
                    <a:pt x="389" y="11"/>
                  </a:lnTo>
                  <a:lnTo>
                    <a:pt x="406" y="11"/>
                  </a:lnTo>
                  <a:lnTo>
                    <a:pt x="423" y="11"/>
                  </a:lnTo>
                  <a:lnTo>
                    <a:pt x="440" y="11"/>
                  </a:lnTo>
                  <a:lnTo>
                    <a:pt x="457" y="9"/>
                  </a:lnTo>
                  <a:lnTo>
                    <a:pt x="474" y="8"/>
                  </a:lnTo>
                  <a:lnTo>
                    <a:pt x="489" y="7"/>
                  </a:lnTo>
                  <a:lnTo>
                    <a:pt x="489" y="50"/>
                  </a:lnTo>
                  <a:lnTo>
                    <a:pt x="489" y="108"/>
                  </a:lnTo>
                  <a:lnTo>
                    <a:pt x="492" y="161"/>
                  </a:lnTo>
                  <a:lnTo>
                    <a:pt x="504" y="189"/>
                  </a:lnTo>
                  <a:lnTo>
                    <a:pt x="507" y="183"/>
                  </a:lnTo>
                  <a:lnTo>
                    <a:pt x="511" y="178"/>
                  </a:lnTo>
                  <a:lnTo>
                    <a:pt x="516" y="174"/>
                  </a:lnTo>
                  <a:lnTo>
                    <a:pt x="517" y="173"/>
                  </a:lnTo>
                  <a:lnTo>
                    <a:pt x="517" y="127"/>
                  </a:lnTo>
                  <a:lnTo>
                    <a:pt x="517" y="79"/>
                  </a:lnTo>
                  <a:lnTo>
                    <a:pt x="517" y="37"/>
                  </a:lnTo>
                  <a:lnTo>
                    <a:pt x="517" y="8"/>
                  </a:lnTo>
                  <a:lnTo>
                    <a:pt x="530" y="7"/>
                  </a:lnTo>
                  <a:lnTo>
                    <a:pt x="542" y="6"/>
                  </a:lnTo>
                  <a:lnTo>
                    <a:pt x="557" y="5"/>
                  </a:lnTo>
                  <a:lnTo>
                    <a:pt x="570" y="5"/>
                  </a:lnTo>
                  <a:lnTo>
                    <a:pt x="583" y="3"/>
                  </a:lnTo>
                  <a:lnTo>
                    <a:pt x="596" y="3"/>
                  </a:lnTo>
                  <a:lnTo>
                    <a:pt x="611" y="3"/>
                  </a:lnTo>
                  <a:lnTo>
                    <a:pt x="625" y="3"/>
                  </a:lnTo>
                  <a:lnTo>
                    <a:pt x="638" y="3"/>
                  </a:lnTo>
                  <a:lnTo>
                    <a:pt x="653" y="3"/>
                  </a:lnTo>
                  <a:lnTo>
                    <a:pt x="666" y="3"/>
                  </a:lnTo>
                  <a:lnTo>
                    <a:pt x="679" y="3"/>
                  </a:lnTo>
                  <a:lnTo>
                    <a:pt x="692" y="3"/>
                  </a:lnTo>
                  <a:lnTo>
                    <a:pt x="707" y="3"/>
                  </a:lnTo>
                  <a:lnTo>
                    <a:pt x="719" y="2"/>
                  </a:lnTo>
                  <a:lnTo>
                    <a:pt x="732" y="2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17" name="Freeform 33"/>
            <p:cNvSpPr>
              <a:spLocks/>
            </p:cNvSpPr>
            <p:nvPr/>
          </p:nvSpPr>
          <p:spPr bwMode="auto">
            <a:xfrm>
              <a:off x="8776" y="11587"/>
              <a:ext cx="276" cy="546"/>
            </a:xfrm>
            <a:custGeom>
              <a:avLst/>
              <a:gdLst/>
              <a:ahLst/>
              <a:cxnLst>
                <a:cxn ang="0">
                  <a:pos x="253" y="255"/>
                </a:cxn>
                <a:cxn ang="0">
                  <a:pos x="225" y="255"/>
                </a:cxn>
                <a:cxn ang="0">
                  <a:pos x="198" y="255"/>
                </a:cxn>
                <a:cxn ang="0">
                  <a:pos x="171" y="254"/>
                </a:cxn>
                <a:cxn ang="0">
                  <a:pos x="144" y="253"/>
                </a:cxn>
                <a:cxn ang="0">
                  <a:pos x="117" y="253"/>
                </a:cxn>
                <a:cxn ang="0">
                  <a:pos x="91" y="253"/>
                </a:cxn>
                <a:cxn ang="0">
                  <a:pos x="64" y="256"/>
                </a:cxn>
                <a:cxn ang="0">
                  <a:pos x="49" y="261"/>
                </a:cxn>
                <a:cxn ang="0">
                  <a:pos x="49" y="271"/>
                </a:cxn>
                <a:cxn ang="0">
                  <a:pos x="266" y="278"/>
                </a:cxn>
                <a:cxn ang="0">
                  <a:pos x="265" y="335"/>
                </a:cxn>
                <a:cxn ang="0">
                  <a:pos x="247" y="395"/>
                </a:cxn>
                <a:cxn ang="0">
                  <a:pos x="228" y="456"/>
                </a:cxn>
                <a:cxn ang="0">
                  <a:pos x="210" y="516"/>
                </a:cxn>
                <a:cxn ang="0">
                  <a:pos x="184" y="541"/>
                </a:cxn>
                <a:cxn ang="0">
                  <a:pos x="160" y="525"/>
                </a:cxn>
                <a:cxn ang="0">
                  <a:pos x="140" y="503"/>
                </a:cxn>
                <a:cxn ang="0">
                  <a:pos x="122" y="479"/>
                </a:cxn>
                <a:cxn ang="0">
                  <a:pos x="107" y="461"/>
                </a:cxn>
                <a:cxn ang="0">
                  <a:pos x="94" y="460"/>
                </a:cxn>
                <a:cxn ang="0">
                  <a:pos x="83" y="486"/>
                </a:cxn>
                <a:cxn ang="0">
                  <a:pos x="68" y="520"/>
                </a:cxn>
                <a:cxn ang="0">
                  <a:pos x="40" y="541"/>
                </a:cxn>
                <a:cxn ang="0">
                  <a:pos x="18" y="539"/>
                </a:cxn>
                <a:cxn ang="0">
                  <a:pos x="5" y="522"/>
                </a:cxn>
                <a:cxn ang="0">
                  <a:pos x="0" y="499"/>
                </a:cxn>
                <a:cxn ang="0">
                  <a:pos x="12" y="475"/>
                </a:cxn>
                <a:cxn ang="0">
                  <a:pos x="27" y="442"/>
                </a:cxn>
                <a:cxn ang="0">
                  <a:pos x="32" y="403"/>
                </a:cxn>
                <a:cxn ang="0">
                  <a:pos x="27" y="363"/>
                </a:cxn>
                <a:cxn ang="0">
                  <a:pos x="18" y="335"/>
                </a:cxn>
                <a:cxn ang="0">
                  <a:pos x="23" y="313"/>
                </a:cxn>
                <a:cxn ang="0">
                  <a:pos x="29" y="292"/>
                </a:cxn>
                <a:cxn ang="0">
                  <a:pos x="20" y="277"/>
                </a:cxn>
                <a:cxn ang="0">
                  <a:pos x="3" y="256"/>
                </a:cxn>
                <a:cxn ang="0">
                  <a:pos x="266" y="254"/>
                </a:cxn>
              </a:cxnLst>
              <a:rect l="0" t="0" r="r" b="b"/>
              <a:pathLst>
                <a:path w="276" h="546">
                  <a:moveTo>
                    <a:pt x="266" y="254"/>
                  </a:moveTo>
                  <a:lnTo>
                    <a:pt x="253" y="255"/>
                  </a:lnTo>
                  <a:lnTo>
                    <a:pt x="238" y="255"/>
                  </a:lnTo>
                  <a:lnTo>
                    <a:pt x="225" y="255"/>
                  </a:lnTo>
                  <a:lnTo>
                    <a:pt x="212" y="255"/>
                  </a:lnTo>
                  <a:lnTo>
                    <a:pt x="198" y="255"/>
                  </a:lnTo>
                  <a:lnTo>
                    <a:pt x="184" y="254"/>
                  </a:lnTo>
                  <a:lnTo>
                    <a:pt x="171" y="254"/>
                  </a:lnTo>
                  <a:lnTo>
                    <a:pt x="157" y="253"/>
                  </a:lnTo>
                  <a:lnTo>
                    <a:pt x="144" y="253"/>
                  </a:lnTo>
                  <a:lnTo>
                    <a:pt x="130" y="253"/>
                  </a:lnTo>
                  <a:lnTo>
                    <a:pt x="117" y="253"/>
                  </a:lnTo>
                  <a:lnTo>
                    <a:pt x="104" y="253"/>
                  </a:lnTo>
                  <a:lnTo>
                    <a:pt x="91" y="253"/>
                  </a:lnTo>
                  <a:lnTo>
                    <a:pt x="77" y="254"/>
                  </a:lnTo>
                  <a:lnTo>
                    <a:pt x="64" y="256"/>
                  </a:lnTo>
                  <a:lnTo>
                    <a:pt x="51" y="259"/>
                  </a:lnTo>
                  <a:lnTo>
                    <a:pt x="49" y="261"/>
                  </a:lnTo>
                  <a:lnTo>
                    <a:pt x="49" y="266"/>
                  </a:lnTo>
                  <a:lnTo>
                    <a:pt x="49" y="271"/>
                  </a:lnTo>
                  <a:lnTo>
                    <a:pt x="49" y="274"/>
                  </a:lnTo>
                  <a:lnTo>
                    <a:pt x="266" y="278"/>
                  </a:lnTo>
                  <a:lnTo>
                    <a:pt x="276" y="304"/>
                  </a:lnTo>
                  <a:lnTo>
                    <a:pt x="265" y="335"/>
                  </a:lnTo>
                  <a:lnTo>
                    <a:pt x="255" y="365"/>
                  </a:lnTo>
                  <a:lnTo>
                    <a:pt x="247" y="395"/>
                  </a:lnTo>
                  <a:lnTo>
                    <a:pt x="237" y="425"/>
                  </a:lnTo>
                  <a:lnTo>
                    <a:pt x="228" y="456"/>
                  </a:lnTo>
                  <a:lnTo>
                    <a:pt x="219" y="486"/>
                  </a:lnTo>
                  <a:lnTo>
                    <a:pt x="210" y="516"/>
                  </a:lnTo>
                  <a:lnTo>
                    <a:pt x="199" y="546"/>
                  </a:lnTo>
                  <a:lnTo>
                    <a:pt x="184" y="541"/>
                  </a:lnTo>
                  <a:lnTo>
                    <a:pt x="172" y="534"/>
                  </a:lnTo>
                  <a:lnTo>
                    <a:pt x="160" y="525"/>
                  </a:lnTo>
                  <a:lnTo>
                    <a:pt x="150" y="515"/>
                  </a:lnTo>
                  <a:lnTo>
                    <a:pt x="140" y="503"/>
                  </a:lnTo>
                  <a:lnTo>
                    <a:pt x="130" y="491"/>
                  </a:lnTo>
                  <a:lnTo>
                    <a:pt x="122" y="479"/>
                  </a:lnTo>
                  <a:lnTo>
                    <a:pt x="113" y="467"/>
                  </a:lnTo>
                  <a:lnTo>
                    <a:pt x="107" y="461"/>
                  </a:lnTo>
                  <a:lnTo>
                    <a:pt x="100" y="458"/>
                  </a:lnTo>
                  <a:lnTo>
                    <a:pt x="94" y="460"/>
                  </a:lnTo>
                  <a:lnTo>
                    <a:pt x="88" y="467"/>
                  </a:lnTo>
                  <a:lnTo>
                    <a:pt x="83" y="486"/>
                  </a:lnTo>
                  <a:lnTo>
                    <a:pt x="76" y="503"/>
                  </a:lnTo>
                  <a:lnTo>
                    <a:pt x="68" y="520"/>
                  </a:lnTo>
                  <a:lnTo>
                    <a:pt x="57" y="537"/>
                  </a:lnTo>
                  <a:lnTo>
                    <a:pt x="40" y="541"/>
                  </a:lnTo>
                  <a:lnTo>
                    <a:pt x="28" y="543"/>
                  </a:lnTo>
                  <a:lnTo>
                    <a:pt x="18" y="539"/>
                  </a:lnTo>
                  <a:lnTo>
                    <a:pt x="11" y="532"/>
                  </a:lnTo>
                  <a:lnTo>
                    <a:pt x="5" y="522"/>
                  </a:lnTo>
                  <a:lnTo>
                    <a:pt x="3" y="511"/>
                  </a:lnTo>
                  <a:lnTo>
                    <a:pt x="0" y="499"/>
                  </a:lnTo>
                  <a:lnTo>
                    <a:pt x="0" y="488"/>
                  </a:lnTo>
                  <a:lnTo>
                    <a:pt x="12" y="475"/>
                  </a:lnTo>
                  <a:lnTo>
                    <a:pt x="21" y="460"/>
                  </a:lnTo>
                  <a:lnTo>
                    <a:pt x="27" y="442"/>
                  </a:lnTo>
                  <a:lnTo>
                    <a:pt x="30" y="424"/>
                  </a:lnTo>
                  <a:lnTo>
                    <a:pt x="32" y="403"/>
                  </a:lnTo>
                  <a:lnTo>
                    <a:pt x="30" y="384"/>
                  </a:lnTo>
                  <a:lnTo>
                    <a:pt x="27" y="363"/>
                  </a:lnTo>
                  <a:lnTo>
                    <a:pt x="22" y="344"/>
                  </a:lnTo>
                  <a:lnTo>
                    <a:pt x="18" y="335"/>
                  </a:lnTo>
                  <a:lnTo>
                    <a:pt x="20" y="324"/>
                  </a:lnTo>
                  <a:lnTo>
                    <a:pt x="23" y="313"/>
                  </a:lnTo>
                  <a:lnTo>
                    <a:pt x="27" y="302"/>
                  </a:lnTo>
                  <a:lnTo>
                    <a:pt x="29" y="292"/>
                  </a:lnTo>
                  <a:lnTo>
                    <a:pt x="28" y="284"/>
                  </a:lnTo>
                  <a:lnTo>
                    <a:pt x="20" y="277"/>
                  </a:lnTo>
                  <a:lnTo>
                    <a:pt x="3" y="272"/>
                  </a:lnTo>
                  <a:lnTo>
                    <a:pt x="3" y="256"/>
                  </a:lnTo>
                  <a:lnTo>
                    <a:pt x="269" y="0"/>
                  </a:lnTo>
                  <a:lnTo>
                    <a:pt x="266" y="254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18" name="Freeform 34"/>
            <p:cNvSpPr>
              <a:spLocks/>
            </p:cNvSpPr>
            <p:nvPr/>
          </p:nvSpPr>
          <p:spPr bwMode="auto">
            <a:xfrm>
              <a:off x="7794" y="11625"/>
              <a:ext cx="13" cy="3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13" y="0"/>
                </a:cxn>
                <a:cxn ang="0">
                  <a:pos x="13" y="34"/>
                </a:cxn>
                <a:cxn ang="0">
                  <a:pos x="0" y="39"/>
                </a:cxn>
              </a:cxnLst>
              <a:rect l="0" t="0" r="r" b="b"/>
              <a:pathLst>
                <a:path w="13" h="39">
                  <a:moveTo>
                    <a:pt x="0" y="39"/>
                  </a:moveTo>
                  <a:lnTo>
                    <a:pt x="13" y="0"/>
                  </a:lnTo>
                  <a:lnTo>
                    <a:pt x="13" y="34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19" name="Freeform 35"/>
            <p:cNvSpPr>
              <a:spLocks/>
            </p:cNvSpPr>
            <p:nvPr/>
          </p:nvSpPr>
          <p:spPr bwMode="auto">
            <a:xfrm>
              <a:off x="8454" y="11644"/>
              <a:ext cx="24" cy="12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3" y="31"/>
                </a:cxn>
                <a:cxn ang="0">
                  <a:pos x="24" y="62"/>
                </a:cxn>
                <a:cxn ang="0">
                  <a:pos x="24" y="95"/>
                </a:cxn>
                <a:cxn ang="0">
                  <a:pos x="24" y="127"/>
                </a:cxn>
                <a:cxn ang="0">
                  <a:pos x="13" y="121"/>
                </a:cxn>
                <a:cxn ang="0">
                  <a:pos x="7" y="110"/>
                </a:cxn>
                <a:cxn ang="0">
                  <a:pos x="4" y="98"/>
                </a:cxn>
                <a:cxn ang="0">
                  <a:pos x="4" y="83"/>
                </a:cxn>
                <a:cxn ang="0">
                  <a:pos x="5" y="67"/>
                </a:cxn>
                <a:cxn ang="0">
                  <a:pos x="5" y="51"/>
                </a:cxn>
                <a:cxn ang="0">
                  <a:pos x="4" y="37"/>
                </a:cxn>
                <a:cxn ang="0">
                  <a:pos x="0" y="24"/>
                </a:cxn>
                <a:cxn ang="0">
                  <a:pos x="5" y="18"/>
                </a:cxn>
                <a:cxn ang="0">
                  <a:pos x="5" y="7"/>
                </a:cxn>
                <a:cxn ang="0">
                  <a:pos x="7" y="0"/>
                </a:cxn>
                <a:cxn ang="0">
                  <a:pos x="18" y="0"/>
                </a:cxn>
              </a:cxnLst>
              <a:rect l="0" t="0" r="r" b="b"/>
              <a:pathLst>
                <a:path w="24" h="127">
                  <a:moveTo>
                    <a:pt x="18" y="0"/>
                  </a:moveTo>
                  <a:lnTo>
                    <a:pt x="23" y="31"/>
                  </a:lnTo>
                  <a:lnTo>
                    <a:pt x="24" y="62"/>
                  </a:lnTo>
                  <a:lnTo>
                    <a:pt x="24" y="95"/>
                  </a:lnTo>
                  <a:lnTo>
                    <a:pt x="24" y="127"/>
                  </a:lnTo>
                  <a:lnTo>
                    <a:pt x="13" y="121"/>
                  </a:lnTo>
                  <a:lnTo>
                    <a:pt x="7" y="110"/>
                  </a:lnTo>
                  <a:lnTo>
                    <a:pt x="4" y="98"/>
                  </a:lnTo>
                  <a:lnTo>
                    <a:pt x="4" y="83"/>
                  </a:lnTo>
                  <a:lnTo>
                    <a:pt x="5" y="67"/>
                  </a:lnTo>
                  <a:lnTo>
                    <a:pt x="5" y="51"/>
                  </a:lnTo>
                  <a:lnTo>
                    <a:pt x="4" y="37"/>
                  </a:lnTo>
                  <a:lnTo>
                    <a:pt x="0" y="24"/>
                  </a:lnTo>
                  <a:lnTo>
                    <a:pt x="5" y="18"/>
                  </a:lnTo>
                  <a:lnTo>
                    <a:pt x="5" y="7"/>
                  </a:lnTo>
                  <a:lnTo>
                    <a:pt x="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20" name="Freeform 36"/>
            <p:cNvSpPr>
              <a:spLocks/>
            </p:cNvSpPr>
            <p:nvPr/>
          </p:nvSpPr>
          <p:spPr bwMode="auto">
            <a:xfrm>
              <a:off x="7914" y="11668"/>
              <a:ext cx="155" cy="185"/>
            </a:xfrm>
            <a:custGeom>
              <a:avLst/>
              <a:gdLst/>
              <a:ahLst/>
              <a:cxnLst>
                <a:cxn ang="0">
                  <a:pos x="104" y="15"/>
                </a:cxn>
                <a:cxn ang="0">
                  <a:pos x="94" y="13"/>
                </a:cxn>
                <a:cxn ang="0">
                  <a:pos x="84" y="11"/>
                </a:cxn>
                <a:cxn ang="0">
                  <a:pos x="74" y="11"/>
                </a:cxn>
                <a:cxn ang="0">
                  <a:pos x="62" y="12"/>
                </a:cxn>
                <a:cxn ang="0">
                  <a:pos x="51" y="14"/>
                </a:cxn>
                <a:cxn ang="0">
                  <a:pos x="42" y="20"/>
                </a:cxn>
                <a:cxn ang="0">
                  <a:pos x="34" y="27"/>
                </a:cxn>
                <a:cxn ang="0">
                  <a:pos x="29" y="37"/>
                </a:cxn>
                <a:cxn ang="0">
                  <a:pos x="26" y="61"/>
                </a:cxn>
                <a:cxn ang="0">
                  <a:pos x="30" y="85"/>
                </a:cxn>
                <a:cxn ang="0">
                  <a:pos x="40" y="108"/>
                </a:cxn>
                <a:cxn ang="0">
                  <a:pos x="53" y="130"/>
                </a:cxn>
                <a:cxn ang="0">
                  <a:pos x="60" y="136"/>
                </a:cxn>
                <a:cxn ang="0">
                  <a:pos x="69" y="141"/>
                </a:cxn>
                <a:cxn ang="0">
                  <a:pos x="76" y="144"/>
                </a:cxn>
                <a:cxn ang="0">
                  <a:pos x="84" y="145"/>
                </a:cxn>
                <a:cxn ang="0">
                  <a:pos x="92" y="147"/>
                </a:cxn>
                <a:cxn ang="0">
                  <a:pos x="101" y="147"/>
                </a:cxn>
                <a:cxn ang="0">
                  <a:pos x="110" y="145"/>
                </a:cxn>
                <a:cxn ang="0">
                  <a:pos x="119" y="143"/>
                </a:cxn>
                <a:cxn ang="0">
                  <a:pos x="151" y="127"/>
                </a:cxn>
                <a:cxn ang="0">
                  <a:pos x="155" y="139"/>
                </a:cxn>
                <a:cxn ang="0">
                  <a:pos x="155" y="148"/>
                </a:cxn>
                <a:cxn ang="0">
                  <a:pos x="152" y="155"/>
                </a:cxn>
                <a:cxn ang="0">
                  <a:pos x="146" y="161"/>
                </a:cxn>
                <a:cxn ang="0">
                  <a:pos x="139" y="167"/>
                </a:cxn>
                <a:cxn ang="0">
                  <a:pos x="130" y="172"/>
                </a:cxn>
                <a:cxn ang="0">
                  <a:pos x="123" y="178"/>
                </a:cxn>
                <a:cxn ang="0">
                  <a:pos x="117" y="184"/>
                </a:cxn>
                <a:cxn ang="0">
                  <a:pos x="101" y="185"/>
                </a:cxn>
                <a:cxn ang="0">
                  <a:pos x="87" y="183"/>
                </a:cxn>
                <a:cxn ang="0">
                  <a:pos x="74" y="178"/>
                </a:cxn>
                <a:cxn ang="0">
                  <a:pos x="62" y="171"/>
                </a:cxn>
                <a:cxn ang="0">
                  <a:pos x="51" y="161"/>
                </a:cxn>
                <a:cxn ang="0">
                  <a:pos x="40" y="153"/>
                </a:cxn>
                <a:cxn ang="0">
                  <a:pos x="30" y="143"/>
                </a:cxn>
                <a:cxn ang="0">
                  <a:pos x="21" y="136"/>
                </a:cxn>
                <a:cxn ang="0">
                  <a:pos x="11" y="115"/>
                </a:cxn>
                <a:cxn ang="0">
                  <a:pos x="4" y="94"/>
                </a:cxn>
                <a:cxn ang="0">
                  <a:pos x="0" y="71"/>
                </a:cxn>
                <a:cxn ang="0">
                  <a:pos x="1" y="44"/>
                </a:cxn>
                <a:cxn ang="0">
                  <a:pos x="6" y="37"/>
                </a:cxn>
                <a:cxn ang="0">
                  <a:pos x="12" y="31"/>
                </a:cxn>
                <a:cxn ang="0">
                  <a:pos x="18" y="25"/>
                </a:cxn>
                <a:cxn ang="0">
                  <a:pos x="26" y="19"/>
                </a:cxn>
                <a:cxn ang="0">
                  <a:pos x="34" y="14"/>
                </a:cxn>
                <a:cxn ang="0">
                  <a:pos x="42" y="9"/>
                </a:cxn>
                <a:cxn ang="0">
                  <a:pos x="52" y="5"/>
                </a:cxn>
                <a:cxn ang="0">
                  <a:pos x="60" y="0"/>
                </a:cxn>
                <a:cxn ang="0">
                  <a:pos x="104" y="5"/>
                </a:cxn>
                <a:cxn ang="0">
                  <a:pos x="104" y="15"/>
                </a:cxn>
              </a:cxnLst>
              <a:rect l="0" t="0" r="r" b="b"/>
              <a:pathLst>
                <a:path w="155" h="185">
                  <a:moveTo>
                    <a:pt x="104" y="15"/>
                  </a:moveTo>
                  <a:lnTo>
                    <a:pt x="94" y="13"/>
                  </a:lnTo>
                  <a:lnTo>
                    <a:pt x="84" y="11"/>
                  </a:lnTo>
                  <a:lnTo>
                    <a:pt x="74" y="11"/>
                  </a:lnTo>
                  <a:lnTo>
                    <a:pt x="62" y="12"/>
                  </a:lnTo>
                  <a:lnTo>
                    <a:pt x="51" y="14"/>
                  </a:lnTo>
                  <a:lnTo>
                    <a:pt x="42" y="20"/>
                  </a:lnTo>
                  <a:lnTo>
                    <a:pt x="34" y="27"/>
                  </a:lnTo>
                  <a:lnTo>
                    <a:pt x="29" y="37"/>
                  </a:lnTo>
                  <a:lnTo>
                    <a:pt x="26" y="61"/>
                  </a:lnTo>
                  <a:lnTo>
                    <a:pt x="30" y="85"/>
                  </a:lnTo>
                  <a:lnTo>
                    <a:pt x="40" y="108"/>
                  </a:lnTo>
                  <a:lnTo>
                    <a:pt x="53" y="130"/>
                  </a:lnTo>
                  <a:lnTo>
                    <a:pt x="60" y="136"/>
                  </a:lnTo>
                  <a:lnTo>
                    <a:pt x="69" y="141"/>
                  </a:lnTo>
                  <a:lnTo>
                    <a:pt x="76" y="144"/>
                  </a:lnTo>
                  <a:lnTo>
                    <a:pt x="84" y="145"/>
                  </a:lnTo>
                  <a:lnTo>
                    <a:pt x="92" y="147"/>
                  </a:lnTo>
                  <a:lnTo>
                    <a:pt x="101" y="147"/>
                  </a:lnTo>
                  <a:lnTo>
                    <a:pt x="110" y="145"/>
                  </a:lnTo>
                  <a:lnTo>
                    <a:pt x="119" y="143"/>
                  </a:lnTo>
                  <a:lnTo>
                    <a:pt x="151" y="127"/>
                  </a:lnTo>
                  <a:lnTo>
                    <a:pt x="155" y="139"/>
                  </a:lnTo>
                  <a:lnTo>
                    <a:pt x="155" y="148"/>
                  </a:lnTo>
                  <a:lnTo>
                    <a:pt x="152" y="155"/>
                  </a:lnTo>
                  <a:lnTo>
                    <a:pt x="146" y="161"/>
                  </a:lnTo>
                  <a:lnTo>
                    <a:pt x="139" y="167"/>
                  </a:lnTo>
                  <a:lnTo>
                    <a:pt x="130" y="172"/>
                  </a:lnTo>
                  <a:lnTo>
                    <a:pt x="123" y="178"/>
                  </a:lnTo>
                  <a:lnTo>
                    <a:pt x="117" y="184"/>
                  </a:lnTo>
                  <a:lnTo>
                    <a:pt x="101" y="185"/>
                  </a:lnTo>
                  <a:lnTo>
                    <a:pt x="87" y="183"/>
                  </a:lnTo>
                  <a:lnTo>
                    <a:pt x="74" y="178"/>
                  </a:lnTo>
                  <a:lnTo>
                    <a:pt x="62" y="171"/>
                  </a:lnTo>
                  <a:lnTo>
                    <a:pt x="51" y="161"/>
                  </a:lnTo>
                  <a:lnTo>
                    <a:pt x="40" y="153"/>
                  </a:lnTo>
                  <a:lnTo>
                    <a:pt x="30" y="143"/>
                  </a:lnTo>
                  <a:lnTo>
                    <a:pt x="21" y="136"/>
                  </a:lnTo>
                  <a:lnTo>
                    <a:pt x="11" y="115"/>
                  </a:lnTo>
                  <a:lnTo>
                    <a:pt x="4" y="94"/>
                  </a:lnTo>
                  <a:lnTo>
                    <a:pt x="0" y="71"/>
                  </a:lnTo>
                  <a:lnTo>
                    <a:pt x="1" y="44"/>
                  </a:lnTo>
                  <a:lnTo>
                    <a:pt x="6" y="37"/>
                  </a:lnTo>
                  <a:lnTo>
                    <a:pt x="12" y="31"/>
                  </a:lnTo>
                  <a:lnTo>
                    <a:pt x="18" y="25"/>
                  </a:lnTo>
                  <a:lnTo>
                    <a:pt x="26" y="19"/>
                  </a:lnTo>
                  <a:lnTo>
                    <a:pt x="34" y="14"/>
                  </a:lnTo>
                  <a:lnTo>
                    <a:pt x="42" y="9"/>
                  </a:lnTo>
                  <a:lnTo>
                    <a:pt x="52" y="5"/>
                  </a:lnTo>
                  <a:lnTo>
                    <a:pt x="60" y="0"/>
                  </a:lnTo>
                  <a:lnTo>
                    <a:pt x="104" y="5"/>
                  </a:lnTo>
                  <a:lnTo>
                    <a:pt x="104" y="15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21" name="Freeform 37"/>
            <p:cNvSpPr>
              <a:spLocks/>
            </p:cNvSpPr>
            <p:nvPr/>
          </p:nvSpPr>
          <p:spPr bwMode="auto">
            <a:xfrm>
              <a:off x="7953" y="11705"/>
              <a:ext cx="85" cy="51"/>
            </a:xfrm>
            <a:custGeom>
              <a:avLst/>
              <a:gdLst/>
              <a:ahLst/>
              <a:cxnLst>
                <a:cxn ang="0">
                  <a:pos x="85" y="31"/>
                </a:cxn>
                <a:cxn ang="0">
                  <a:pos x="77" y="37"/>
                </a:cxn>
                <a:cxn ang="0">
                  <a:pos x="72" y="42"/>
                </a:cxn>
                <a:cxn ang="0">
                  <a:pos x="67" y="46"/>
                </a:cxn>
                <a:cxn ang="0">
                  <a:pos x="59" y="51"/>
                </a:cxn>
                <a:cxn ang="0">
                  <a:pos x="60" y="40"/>
                </a:cxn>
                <a:cxn ang="0">
                  <a:pos x="63" y="25"/>
                </a:cxn>
                <a:cxn ang="0">
                  <a:pos x="61" y="15"/>
                </a:cxn>
                <a:cxn ang="0">
                  <a:pos x="45" y="11"/>
                </a:cxn>
                <a:cxn ang="0">
                  <a:pos x="41" y="11"/>
                </a:cxn>
                <a:cxn ang="0">
                  <a:pos x="35" y="12"/>
                </a:cxn>
                <a:cxn ang="0">
                  <a:pos x="29" y="13"/>
                </a:cxn>
                <a:cxn ang="0">
                  <a:pos x="21" y="15"/>
                </a:cxn>
                <a:cxn ang="0">
                  <a:pos x="15" y="16"/>
                </a:cxn>
                <a:cxn ang="0">
                  <a:pos x="9" y="16"/>
                </a:cxn>
                <a:cxn ang="0">
                  <a:pos x="5" y="16"/>
                </a:cxn>
                <a:cxn ang="0">
                  <a:pos x="0" y="13"/>
                </a:cxn>
                <a:cxn ang="0">
                  <a:pos x="9" y="6"/>
                </a:cxn>
                <a:cxn ang="0">
                  <a:pos x="19" y="1"/>
                </a:cxn>
                <a:cxn ang="0">
                  <a:pos x="30" y="0"/>
                </a:cxn>
                <a:cxn ang="0">
                  <a:pos x="41" y="0"/>
                </a:cxn>
                <a:cxn ang="0">
                  <a:pos x="51" y="3"/>
                </a:cxn>
                <a:cxn ang="0">
                  <a:pos x="63" y="5"/>
                </a:cxn>
                <a:cxn ang="0">
                  <a:pos x="74" y="10"/>
                </a:cxn>
                <a:cxn ang="0">
                  <a:pos x="85" y="13"/>
                </a:cxn>
                <a:cxn ang="0">
                  <a:pos x="85" y="31"/>
                </a:cxn>
              </a:cxnLst>
              <a:rect l="0" t="0" r="r" b="b"/>
              <a:pathLst>
                <a:path w="85" h="51">
                  <a:moveTo>
                    <a:pt x="85" y="31"/>
                  </a:moveTo>
                  <a:lnTo>
                    <a:pt x="77" y="37"/>
                  </a:lnTo>
                  <a:lnTo>
                    <a:pt x="72" y="42"/>
                  </a:lnTo>
                  <a:lnTo>
                    <a:pt x="67" y="46"/>
                  </a:lnTo>
                  <a:lnTo>
                    <a:pt x="59" y="51"/>
                  </a:lnTo>
                  <a:lnTo>
                    <a:pt x="60" y="40"/>
                  </a:lnTo>
                  <a:lnTo>
                    <a:pt x="63" y="25"/>
                  </a:lnTo>
                  <a:lnTo>
                    <a:pt x="61" y="15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5" y="12"/>
                  </a:lnTo>
                  <a:lnTo>
                    <a:pt x="29" y="13"/>
                  </a:lnTo>
                  <a:lnTo>
                    <a:pt x="21" y="15"/>
                  </a:lnTo>
                  <a:lnTo>
                    <a:pt x="15" y="16"/>
                  </a:lnTo>
                  <a:lnTo>
                    <a:pt x="9" y="16"/>
                  </a:lnTo>
                  <a:lnTo>
                    <a:pt x="5" y="16"/>
                  </a:lnTo>
                  <a:lnTo>
                    <a:pt x="0" y="13"/>
                  </a:lnTo>
                  <a:lnTo>
                    <a:pt x="9" y="6"/>
                  </a:lnTo>
                  <a:lnTo>
                    <a:pt x="19" y="1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1" y="3"/>
                  </a:lnTo>
                  <a:lnTo>
                    <a:pt x="63" y="5"/>
                  </a:lnTo>
                  <a:lnTo>
                    <a:pt x="74" y="10"/>
                  </a:lnTo>
                  <a:lnTo>
                    <a:pt x="85" y="13"/>
                  </a:lnTo>
                  <a:lnTo>
                    <a:pt x="85" y="31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22" name="Freeform 38"/>
            <p:cNvSpPr>
              <a:spLocks/>
            </p:cNvSpPr>
            <p:nvPr/>
          </p:nvSpPr>
          <p:spPr bwMode="auto">
            <a:xfrm>
              <a:off x="9233" y="11739"/>
              <a:ext cx="88" cy="101"/>
            </a:xfrm>
            <a:custGeom>
              <a:avLst/>
              <a:gdLst/>
              <a:ahLst/>
              <a:cxnLst>
                <a:cxn ang="0">
                  <a:pos x="88" y="91"/>
                </a:cxn>
                <a:cxn ang="0">
                  <a:pos x="79" y="96"/>
                </a:cxn>
                <a:cxn ang="0">
                  <a:pos x="68" y="98"/>
                </a:cxn>
                <a:cxn ang="0">
                  <a:pos x="54" y="101"/>
                </a:cxn>
                <a:cxn ang="0">
                  <a:pos x="42" y="101"/>
                </a:cxn>
                <a:cxn ang="0">
                  <a:pos x="29" y="100"/>
                </a:cxn>
                <a:cxn ang="0">
                  <a:pos x="17" y="98"/>
                </a:cxn>
                <a:cxn ang="0">
                  <a:pos x="8" y="97"/>
                </a:cxn>
                <a:cxn ang="0">
                  <a:pos x="0" y="96"/>
                </a:cxn>
                <a:cxn ang="0">
                  <a:pos x="3" y="80"/>
                </a:cxn>
                <a:cxn ang="0">
                  <a:pos x="9" y="56"/>
                </a:cxn>
                <a:cxn ang="0">
                  <a:pos x="17" y="27"/>
                </a:cxn>
                <a:cxn ang="0">
                  <a:pos x="24" y="0"/>
                </a:cxn>
                <a:cxn ang="0">
                  <a:pos x="34" y="7"/>
                </a:cxn>
                <a:cxn ang="0">
                  <a:pos x="44" y="18"/>
                </a:cxn>
                <a:cxn ang="0">
                  <a:pos x="52" y="29"/>
                </a:cxn>
                <a:cxn ang="0">
                  <a:pos x="59" y="42"/>
                </a:cxn>
                <a:cxn ang="0">
                  <a:pos x="66" y="55"/>
                </a:cxn>
                <a:cxn ang="0">
                  <a:pos x="74" y="68"/>
                </a:cxn>
                <a:cxn ang="0">
                  <a:pos x="81" y="80"/>
                </a:cxn>
                <a:cxn ang="0">
                  <a:pos x="88" y="91"/>
                </a:cxn>
              </a:cxnLst>
              <a:rect l="0" t="0" r="r" b="b"/>
              <a:pathLst>
                <a:path w="88" h="101">
                  <a:moveTo>
                    <a:pt x="88" y="91"/>
                  </a:moveTo>
                  <a:lnTo>
                    <a:pt x="79" y="96"/>
                  </a:lnTo>
                  <a:lnTo>
                    <a:pt x="68" y="98"/>
                  </a:lnTo>
                  <a:lnTo>
                    <a:pt x="54" y="101"/>
                  </a:lnTo>
                  <a:lnTo>
                    <a:pt x="42" y="101"/>
                  </a:lnTo>
                  <a:lnTo>
                    <a:pt x="29" y="100"/>
                  </a:lnTo>
                  <a:lnTo>
                    <a:pt x="17" y="98"/>
                  </a:lnTo>
                  <a:lnTo>
                    <a:pt x="8" y="97"/>
                  </a:lnTo>
                  <a:lnTo>
                    <a:pt x="0" y="96"/>
                  </a:lnTo>
                  <a:lnTo>
                    <a:pt x="3" y="80"/>
                  </a:lnTo>
                  <a:lnTo>
                    <a:pt x="9" y="56"/>
                  </a:lnTo>
                  <a:lnTo>
                    <a:pt x="17" y="27"/>
                  </a:lnTo>
                  <a:lnTo>
                    <a:pt x="24" y="0"/>
                  </a:lnTo>
                  <a:lnTo>
                    <a:pt x="34" y="7"/>
                  </a:lnTo>
                  <a:lnTo>
                    <a:pt x="44" y="18"/>
                  </a:lnTo>
                  <a:lnTo>
                    <a:pt x="52" y="29"/>
                  </a:lnTo>
                  <a:lnTo>
                    <a:pt x="59" y="42"/>
                  </a:lnTo>
                  <a:lnTo>
                    <a:pt x="66" y="55"/>
                  </a:lnTo>
                  <a:lnTo>
                    <a:pt x="74" y="68"/>
                  </a:lnTo>
                  <a:lnTo>
                    <a:pt x="81" y="80"/>
                  </a:lnTo>
                  <a:lnTo>
                    <a:pt x="88" y="91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23" name="Freeform 39"/>
            <p:cNvSpPr>
              <a:spLocks/>
            </p:cNvSpPr>
            <p:nvPr/>
          </p:nvSpPr>
          <p:spPr bwMode="auto">
            <a:xfrm>
              <a:off x="9142" y="11815"/>
              <a:ext cx="19" cy="30"/>
            </a:xfrm>
            <a:custGeom>
              <a:avLst/>
              <a:gdLst/>
              <a:ahLst/>
              <a:cxnLst>
                <a:cxn ang="0">
                  <a:pos x="17" y="28"/>
                </a:cxn>
                <a:cxn ang="0">
                  <a:pos x="11" y="30"/>
                </a:cxn>
                <a:cxn ang="0">
                  <a:pos x="4" y="27"/>
                </a:cxn>
                <a:cxn ang="0">
                  <a:pos x="0" y="22"/>
                </a:cxn>
                <a:cxn ang="0">
                  <a:pos x="1" y="15"/>
                </a:cxn>
                <a:cxn ang="0">
                  <a:pos x="8" y="0"/>
                </a:cxn>
                <a:cxn ang="0">
                  <a:pos x="14" y="4"/>
                </a:cxn>
                <a:cxn ang="0">
                  <a:pos x="18" y="12"/>
                </a:cxn>
                <a:cxn ang="0">
                  <a:pos x="19" y="20"/>
                </a:cxn>
                <a:cxn ang="0">
                  <a:pos x="17" y="28"/>
                </a:cxn>
              </a:cxnLst>
              <a:rect l="0" t="0" r="r" b="b"/>
              <a:pathLst>
                <a:path w="19" h="30">
                  <a:moveTo>
                    <a:pt x="17" y="28"/>
                  </a:moveTo>
                  <a:lnTo>
                    <a:pt x="11" y="30"/>
                  </a:lnTo>
                  <a:lnTo>
                    <a:pt x="4" y="27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8" y="12"/>
                  </a:lnTo>
                  <a:lnTo>
                    <a:pt x="19" y="20"/>
                  </a:lnTo>
                  <a:lnTo>
                    <a:pt x="17" y="28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24" name="Freeform 40"/>
            <p:cNvSpPr>
              <a:spLocks/>
            </p:cNvSpPr>
            <p:nvPr/>
          </p:nvSpPr>
          <p:spPr bwMode="auto">
            <a:xfrm>
              <a:off x="8635" y="11828"/>
              <a:ext cx="36" cy="66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27" y="59"/>
                </a:cxn>
                <a:cxn ang="0">
                  <a:pos x="22" y="62"/>
                </a:cxn>
                <a:cxn ang="0">
                  <a:pos x="16" y="65"/>
                </a:cxn>
                <a:cxn ang="0">
                  <a:pos x="10" y="66"/>
                </a:cxn>
                <a:cxn ang="0">
                  <a:pos x="13" y="54"/>
                </a:cxn>
                <a:cxn ang="0">
                  <a:pos x="12" y="44"/>
                </a:cxn>
                <a:cxn ang="0">
                  <a:pos x="9" y="36"/>
                </a:cxn>
                <a:cxn ang="0">
                  <a:pos x="4" y="27"/>
                </a:cxn>
                <a:cxn ang="0">
                  <a:pos x="1" y="20"/>
                </a:cxn>
                <a:cxn ang="0">
                  <a:pos x="0" y="13"/>
                </a:cxn>
                <a:cxn ang="0">
                  <a:pos x="3" y="7"/>
                </a:cxn>
                <a:cxn ang="0">
                  <a:pos x="10" y="0"/>
                </a:cxn>
                <a:cxn ang="0">
                  <a:pos x="27" y="5"/>
                </a:cxn>
                <a:cxn ang="0">
                  <a:pos x="34" y="18"/>
                </a:cxn>
                <a:cxn ang="0">
                  <a:pos x="36" y="36"/>
                </a:cxn>
                <a:cxn ang="0">
                  <a:pos x="32" y="53"/>
                </a:cxn>
              </a:cxnLst>
              <a:rect l="0" t="0" r="r" b="b"/>
              <a:pathLst>
                <a:path w="36" h="66">
                  <a:moveTo>
                    <a:pt x="32" y="53"/>
                  </a:moveTo>
                  <a:lnTo>
                    <a:pt x="27" y="59"/>
                  </a:lnTo>
                  <a:lnTo>
                    <a:pt x="22" y="62"/>
                  </a:lnTo>
                  <a:lnTo>
                    <a:pt x="16" y="65"/>
                  </a:lnTo>
                  <a:lnTo>
                    <a:pt x="10" y="66"/>
                  </a:lnTo>
                  <a:lnTo>
                    <a:pt x="13" y="54"/>
                  </a:lnTo>
                  <a:lnTo>
                    <a:pt x="12" y="44"/>
                  </a:lnTo>
                  <a:lnTo>
                    <a:pt x="9" y="36"/>
                  </a:lnTo>
                  <a:lnTo>
                    <a:pt x="4" y="27"/>
                  </a:lnTo>
                  <a:lnTo>
                    <a:pt x="1" y="20"/>
                  </a:lnTo>
                  <a:lnTo>
                    <a:pt x="0" y="13"/>
                  </a:lnTo>
                  <a:lnTo>
                    <a:pt x="3" y="7"/>
                  </a:lnTo>
                  <a:lnTo>
                    <a:pt x="10" y="0"/>
                  </a:lnTo>
                  <a:lnTo>
                    <a:pt x="27" y="5"/>
                  </a:lnTo>
                  <a:lnTo>
                    <a:pt x="34" y="18"/>
                  </a:lnTo>
                  <a:lnTo>
                    <a:pt x="36" y="36"/>
                  </a:lnTo>
                  <a:lnTo>
                    <a:pt x="32" y="53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25" name="Freeform 41"/>
            <p:cNvSpPr>
              <a:spLocks/>
            </p:cNvSpPr>
            <p:nvPr/>
          </p:nvSpPr>
          <p:spPr bwMode="auto">
            <a:xfrm>
              <a:off x="8491" y="11848"/>
              <a:ext cx="101" cy="18"/>
            </a:xfrm>
            <a:custGeom>
              <a:avLst/>
              <a:gdLst/>
              <a:ahLst/>
              <a:cxnLst>
                <a:cxn ang="0">
                  <a:pos x="101" y="13"/>
                </a:cxn>
                <a:cxn ang="0">
                  <a:pos x="89" y="16"/>
                </a:cxn>
                <a:cxn ang="0">
                  <a:pos x="77" y="17"/>
                </a:cxn>
                <a:cxn ang="0">
                  <a:pos x="64" y="18"/>
                </a:cxn>
                <a:cxn ang="0">
                  <a:pos x="51" y="18"/>
                </a:cxn>
                <a:cxn ang="0">
                  <a:pos x="39" y="18"/>
                </a:cxn>
                <a:cxn ang="0">
                  <a:pos x="26" y="17"/>
                </a:cxn>
                <a:cxn ang="0">
                  <a:pos x="12" y="16"/>
                </a:cxn>
                <a:cxn ang="0">
                  <a:pos x="0" y="13"/>
                </a:cxn>
                <a:cxn ang="0">
                  <a:pos x="12" y="7"/>
                </a:cxn>
                <a:cxn ang="0">
                  <a:pos x="24" y="3"/>
                </a:cxn>
                <a:cxn ang="0">
                  <a:pos x="39" y="0"/>
                </a:cxn>
                <a:cxn ang="0">
                  <a:pos x="53" y="0"/>
                </a:cxn>
                <a:cxn ang="0">
                  <a:pos x="67" y="1"/>
                </a:cxn>
                <a:cxn ang="0">
                  <a:pos x="80" y="3"/>
                </a:cxn>
                <a:cxn ang="0">
                  <a:pos x="92" y="5"/>
                </a:cxn>
                <a:cxn ang="0">
                  <a:pos x="101" y="9"/>
                </a:cxn>
                <a:cxn ang="0">
                  <a:pos x="101" y="13"/>
                </a:cxn>
              </a:cxnLst>
              <a:rect l="0" t="0" r="r" b="b"/>
              <a:pathLst>
                <a:path w="101" h="18">
                  <a:moveTo>
                    <a:pt x="101" y="13"/>
                  </a:moveTo>
                  <a:lnTo>
                    <a:pt x="89" y="16"/>
                  </a:lnTo>
                  <a:lnTo>
                    <a:pt x="77" y="17"/>
                  </a:lnTo>
                  <a:lnTo>
                    <a:pt x="64" y="18"/>
                  </a:lnTo>
                  <a:lnTo>
                    <a:pt x="51" y="18"/>
                  </a:lnTo>
                  <a:lnTo>
                    <a:pt x="39" y="18"/>
                  </a:lnTo>
                  <a:lnTo>
                    <a:pt x="26" y="17"/>
                  </a:lnTo>
                  <a:lnTo>
                    <a:pt x="12" y="16"/>
                  </a:lnTo>
                  <a:lnTo>
                    <a:pt x="0" y="13"/>
                  </a:lnTo>
                  <a:lnTo>
                    <a:pt x="12" y="7"/>
                  </a:lnTo>
                  <a:lnTo>
                    <a:pt x="24" y="3"/>
                  </a:lnTo>
                  <a:lnTo>
                    <a:pt x="39" y="0"/>
                  </a:lnTo>
                  <a:lnTo>
                    <a:pt x="53" y="0"/>
                  </a:lnTo>
                  <a:lnTo>
                    <a:pt x="67" y="1"/>
                  </a:lnTo>
                  <a:lnTo>
                    <a:pt x="80" y="3"/>
                  </a:lnTo>
                  <a:lnTo>
                    <a:pt x="92" y="5"/>
                  </a:lnTo>
                  <a:lnTo>
                    <a:pt x="101" y="9"/>
                  </a:lnTo>
                  <a:lnTo>
                    <a:pt x="101" y="13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26" name="Freeform 42"/>
            <p:cNvSpPr>
              <a:spLocks/>
            </p:cNvSpPr>
            <p:nvPr/>
          </p:nvSpPr>
          <p:spPr bwMode="auto">
            <a:xfrm>
              <a:off x="9361" y="11863"/>
              <a:ext cx="268" cy="261"/>
            </a:xfrm>
            <a:custGeom>
              <a:avLst/>
              <a:gdLst/>
              <a:ahLst/>
              <a:cxnLst>
                <a:cxn ang="0">
                  <a:pos x="267" y="257"/>
                </a:cxn>
                <a:cxn ang="0">
                  <a:pos x="250" y="257"/>
                </a:cxn>
                <a:cxn ang="0">
                  <a:pos x="232" y="258"/>
                </a:cxn>
                <a:cxn ang="0">
                  <a:pos x="215" y="258"/>
                </a:cxn>
                <a:cxn ang="0">
                  <a:pos x="199" y="258"/>
                </a:cxn>
                <a:cxn ang="0">
                  <a:pos x="183" y="258"/>
                </a:cxn>
                <a:cxn ang="0">
                  <a:pos x="166" y="258"/>
                </a:cxn>
                <a:cxn ang="0">
                  <a:pos x="150" y="258"/>
                </a:cxn>
                <a:cxn ang="0">
                  <a:pos x="134" y="258"/>
                </a:cxn>
                <a:cxn ang="0">
                  <a:pos x="118" y="258"/>
                </a:cxn>
                <a:cxn ang="0">
                  <a:pos x="102" y="258"/>
                </a:cxn>
                <a:cxn ang="0">
                  <a:pos x="85" y="258"/>
                </a:cxn>
                <a:cxn ang="0">
                  <a:pos x="68" y="258"/>
                </a:cxn>
                <a:cxn ang="0">
                  <a:pos x="53" y="258"/>
                </a:cxn>
                <a:cxn ang="0">
                  <a:pos x="36" y="259"/>
                </a:cxn>
                <a:cxn ang="0">
                  <a:pos x="18" y="259"/>
                </a:cxn>
                <a:cxn ang="0">
                  <a:pos x="1" y="261"/>
                </a:cxn>
                <a:cxn ang="0">
                  <a:pos x="0" y="198"/>
                </a:cxn>
                <a:cxn ang="0">
                  <a:pos x="0" y="135"/>
                </a:cxn>
                <a:cxn ang="0">
                  <a:pos x="0" y="72"/>
                </a:cxn>
                <a:cxn ang="0">
                  <a:pos x="1" y="3"/>
                </a:cxn>
                <a:cxn ang="0">
                  <a:pos x="15" y="3"/>
                </a:cxn>
                <a:cxn ang="0">
                  <a:pos x="30" y="3"/>
                </a:cxn>
                <a:cxn ang="0">
                  <a:pos x="45" y="3"/>
                </a:cxn>
                <a:cxn ang="0">
                  <a:pos x="62" y="4"/>
                </a:cxn>
                <a:cxn ang="0">
                  <a:pos x="79" y="4"/>
                </a:cxn>
                <a:cxn ang="0">
                  <a:pos x="96" y="4"/>
                </a:cxn>
                <a:cxn ang="0">
                  <a:pos x="114" y="6"/>
                </a:cxn>
                <a:cxn ang="0">
                  <a:pos x="132" y="6"/>
                </a:cxn>
                <a:cxn ang="0">
                  <a:pos x="150" y="6"/>
                </a:cxn>
                <a:cxn ang="0">
                  <a:pos x="168" y="6"/>
                </a:cxn>
                <a:cxn ang="0">
                  <a:pos x="186" y="6"/>
                </a:cxn>
                <a:cxn ang="0">
                  <a:pos x="204" y="4"/>
                </a:cxn>
                <a:cxn ang="0">
                  <a:pos x="221" y="4"/>
                </a:cxn>
                <a:cxn ang="0">
                  <a:pos x="238" y="3"/>
                </a:cxn>
                <a:cxn ang="0">
                  <a:pos x="254" y="2"/>
                </a:cxn>
                <a:cxn ang="0">
                  <a:pos x="268" y="0"/>
                </a:cxn>
                <a:cxn ang="0">
                  <a:pos x="267" y="49"/>
                </a:cxn>
                <a:cxn ang="0">
                  <a:pos x="267" y="135"/>
                </a:cxn>
                <a:cxn ang="0">
                  <a:pos x="267" y="220"/>
                </a:cxn>
                <a:cxn ang="0">
                  <a:pos x="267" y="257"/>
                </a:cxn>
              </a:cxnLst>
              <a:rect l="0" t="0" r="r" b="b"/>
              <a:pathLst>
                <a:path w="268" h="261">
                  <a:moveTo>
                    <a:pt x="267" y="257"/>
                  </a:moveTo>
                  <a:lnTo>
                    <a:pt x="250" y="257"/>
                  </a:lnTo>
                  <a:lnTo>
                    <a:pt x="232" y="258"/>
                  </a:lnTo>
                  <a:lnTo>
                    <a:pt x="215" y="258"/>
                  </a:lnTo>
                  <a:lnTo>
                    <a:pt x="199" y="258"/>
                  </a:lnTo>
                  <a:lnTo>
                    <a:pt x="183" y="258"/>
                  </a:lnTo>
                  <a:lnTo>
                    <a:pt x="166" y="258"/>
                  </a:lnTo>
                  <a:lnTo>
                    <a:pt x="150" y="258"/>
                  </a:lnTo>
                  <a:lnTo>
                    <a:pt x="134" y="258"/>
                  </a:lnTo>
                  <a:lnTo>
                    <a:pt x="118" y="258"/>
                  </a:lnTo>
                  <a:lnTo>
                    <a:pt x="102" y="258"/>
                  </a:lnTo>
                  <a:lnTo>
                    <a:pt x="85" y="258"/>
                  </a:lnTo>
                  <a:lnTo>
                    <a:pt x="68" y="258"/>
                  </a:lnTo>
                  <a:lnTo>
                    <a:pt x="53" y="258"/>
                  </a:lnTo>
                  <a:lnTo>
                    <a:pt x="36" y="259"/>
                  </a:lnTo>
                  <a:lnTo>
                    <a:pt x="18" y="259"/>
                  </a:lnTo>
                  <a:lnTo>
                    <a:pt x="1" y="261"/>
                  </a:lnTo>
                  <a:lnTo>
                    <a:pt x="0" y="198"/>
                  </a:lnTo>
                  <a:lnTo>
                    <a:pt x="0" y="135"/>
                  </a:lnTo>
                  <a:lnTo>
                    <a:pt x="0" y="72"/>
                  </a:lnTo>
                  <a:lnTo>
                    <a:pt x="1" y="3"/>
                  </a:lnTo>
                  <a:lnTo>
                    <a:pt x="15" y="3"/>
                  </a:lnTo>
                  <a:lnTo>
                    <a:pt x="30" y="3"/>
                  </a:lnTo>
                  <a:lnTo>
                    <a:pt x="45" y="3"/>
                  </a:lnTo>
                  <a:lnTo>
                    <a:pt x="62" y="4"/>
                  </a:lnTo>
                  <a:lnTo>
                    <a:pt x="79" y="4"/>
                  </a:lnTo>
                  <a:lnTo>
                    <a:pt x="96" y="4"/>
                  </a:lnTo>
                  <a:lnTo>
                    <a:pt x="114" y="6"/>
                  </a:lnTo>
                  <a:lnTo>
                    <a:pt x="132" y="6"/>
                  </a:lnTo>
                  <a:lnTo>
                    <a:pt x="150" y="6"/>
                  </a:lnTo>
                  <a:lnTo>
                    <a:pt x="168" y="6"/>
                  </a:lnTo>
                  <a:lnTo>
                    <a:pt x="186" y="6"/>
                  </a:lnTo>
                  <a:lnTo>
                    <a:pt x="204" y="4"/>
                  </a:lnTo>
                  <a:lnTo>
                    <a:pt x="221" y="4"/>
                  </a:lnTo>
                  <a:lnTo>
                    <a:pt x="238" y="3"/>
                  </a:lnTo>
                  <a:lnTo>
                    <a:pt x="254" y="2"/>
                  </a:lnTo>
                  <a:lnTo>
                    <a:pt x="268" y="0"/>
                  </a:lnTo>
                  <a:lnTo>
                    <a:pt x="267" y="49"/>
                  </a:lnTo>
                  <a:lnTo>
                    <a:pt x="267" y="135"/>
                  </a:lnTo>
                  <a:lnTo>
                    <a:pt x="267" y="220"/>
                  </a:lnTo>
                  <a:lnTo>
                    <a:pt x="267" y="257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27" name="Freeform 43"/>
            <p:cNvSpPr>
              <a:spLocks/>
            </p:cNvSpPr>
            <p:nvPr/>
          </p:nvSpPr>
          <p:spPr bwMode="auto">
            <a:xfrm>
              <a:off x="9663" y="11855"/>
              <a:ext cx="252" cy="269"/>
            </a:xfrm>
            <a:custGeom>
              <a:avLst/>
              <a:gdLst/>
              <a:ahLst/>
              <a:cxnLst>
                <a:cxn ang="0">
                  <a:pos x="250" y="4"/>
                </a:cxn>
                <a:cxn ang="0">
                  <a:pos x="252" y="263"/>
                </a:cxn>
                <a:cxn ang="0">
                  <a:pos x="236" y="264"/>
                </a:cxn>
                <a:cxn ang="0">
                  <a:pos x="221" y="264"/>
                </a:cxn>
                <a:cxn ang="0">
                  <a:pos x="205" y="265"/>
                </a:cxn>
                <a:cxn ang="0">
                  <a:pos x="188" y="265"/>
                </a:cxn>
                <a:cxn ang="0">
                  <a:pos x="173" y="265"/>
                </a:cxn>
                <a:cxn ang="0">
                  <a:pos x="157" y="265"/>
                </a:cxn>
                <a:cxn ang="0">
                  <a:pos x="140" y="265"/>
                </a:cxn>
                <a:cxn ang="0">
                  <a:pos x="125" y="265"/>
                </a:cxn>
                <a:cxn ang="0">
                  <a:pos x="109" y="266"/>
                </a:cxn>
                <a:cxn ang="0">
                  <a:pos x="92" y="266"/>
                </a:cxn>
                <a:cxn ang="0">
                  <a:pos x="77" y="266"/>
                </a:cxn>
                <a:cxn ang="0">
                  <a:pos x="61" y="266"/>
                </a:cxn>
                <a:cxn ang="0">
                  <a:pos x="45" y="266"/>
                </a:cxn>
                <a:cxn ang="0">
                  <a:pos x="30" y="267"/>
                </a:cxn>
                <a:cxn ang="0">
                  <a:pos x="14" y="267"/>
                </a:cxn>
                <a:cxn ang="0">
                  <a:pos x="0" y="269"/>
                </a:cxn>
                <a:cxn ang="0">
                  <a:pos x="0" y="240"/>
                </a:cxn>
                <a:cxn ang="0">
                  <a:pos x="1" y="170"/>
                </a:cxn>
                <a:cxn ang="0">
                  <a:pos x="2" y="82"/>
                </a:cxn>
                <a:cxn ang="0">
                  <a:pos x="4" y="2"/>
                </a:cxn>
                <a:cxn ang="0">
                  <a:pos x="19" y="0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2" y="0"/>
                </a:cxn>
                <a:cxn ang="0">
                  <a:pos x="78" y="0"/>
                </a:cxn>
                <a:cxn ang="0">
                  <a:pos x="93" y="0"/>
                </a:cxn>
                <a:cxn ang="0">
                  <a:pos x="108" y="2"/>
                </a:cxn>
                <a:cxn ang="0">
                  <a:pos x="123" y="2"/>
                </a:cxn>
                <a:cxn ang="0">
                  <a:pos x="139" y="3"/>
                </a:cxn>
                <a:cxn ang="0">
                  <a:pos x="155" y="3"/>
                </a:cxn>
                <a:cxn ang="0">
                  <a:pos x="172" y="4"/>
                </a:cxn>
                <a:cxn ang="0">
                  <a:pos x="187" y="4"/>
                </a:cxn>
                <a:cxn ang="0">
                  <a:pos x="203" y="4"/>
                </a:cxn>
                <a:cxn ang="0">
                  <a:pos x="218" y="4"/>
                </a:cxn>
                <a:cxn ang="0">
                  <a:pos x="234" y="4"/>
                </a:cxn>
                <a:cxn ang="0">
                  <a:pos x="250" y="4"/>
                </a:cxn>
              </a:cxnLst>
              <a:rect l="0" t="0" r="r" b="b"/>
              <a:pathLst>
                <a:path w="252" h="269">
                  <a:moveTo>
                    <a:pt x="250" y="4"/>
                  </a:moveTo>
                  <a:lnTo>
                    <a:pt x="252" y="263"/>
                  </a:lnTo>
                  <a:lnTo>
                    <a:pt x="236" y="264"/>
                  </a:lnTo>
                  <a:lnTo>
                    <a:pt x="221" y="264"/>
                  </a:lnTo>
                  <a:lnTo>
                    <a:pt x="205" y="265"/>
                  </a:lnTo>
                  <a:lnTo>
                    <a:pt x="188" y="265"/>
                  </a:lnTo>
                  <a:lnTo>
                    <a:pt x="173" y="265"/>
                  </a:lnTo>
                  <a:lnTo>
                    <a:pt x="157" y="265"/>
                  </a:lnTo>
                  <a:lnTo>
                    <a:pt x="140" y="265"/>
                  </a:lnTo>
                  <a:lnTo>
                    <a:pt x="125" y="265"/>
                  </a:lnTo>
                  <a:lnTo>
                    <a:pt x="109" y="266"/>
                  </a:lnTo>
                  <a:lnTo>
                    <a:pt x="92" y="266"/>
                  </a:lnTo>
                  <a:lnTo>
                    <a:pt x="77" y="266"/>
                  </a:lnTo>
                  <a:lnTo>
                    <a:pt x="61" y="266"/>
                  </a:lnTo>
                  <a:lnTo>
                    <a:pt x="45" y="266"/>
                  </a:lnTo>
                  <a:lnTo>
                    <a:pt x="30" y="267"/>
                  </a:lnTo>
                  <a:lnTo>
                    <a:pt x="14" y="267"/>
                  </a:lnTo>
                  <a:lnTo>
                    <a:pt x="0" y="269"/>
                  </a:lnTo>
                  <a:lnTo>
                    <a:pt x="0" y="240"/>
                  </a:lnTo>
                  <a:lnTo>
                    <a:pt x="1" y="170"/>
                  </a:lnTo>
                  <a:lnTo>
                    <a:pt x="2" y="82"/>
                  </a:lnTo>
                  <a:lnTo>
                    <a:pt x="4" y="2"/>
                  </a:lnTo>
                  <a:lnTo>
                    <a:pt x="19" y="0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2" y="0"/>
                  </a:lnTo>
                  <a:lnTo>
                    <a:pt x="78" y="0"/>
                  </a:lnTo>
                  <a:lnTo>
                    <a:pt x="93" y="0"/>
                  </a:lnTo>
                  <a:lnTo>
                    <a:pt x="108" y="2"/>
                  </a:lnTo>
                  <a:lnTo>
                    <a:pt x="123" y="2"/>
                  </a:lnTo>
                  <a:lnTo>
                    <a:pt x="139" y="3"/>
                  </a:lnTo>
                  <a:lnTo>
                    <a:pt x="155" y="3"/>
                  </a:lnTo>
                  <a:lnTo>
                    <a:pt x="172" y="4"/>
                  </a:lnTo>
                  <a:lnTo>
                    <a:pt x="187" y="4"/>
                  </a:lnTo>
                  <a:lnTo>
                    <a:pt x="203" y="4"/>
                  </a:lnTo>
                  <a:lnTo>
                    <a:pt x="218" y="4"/>
                  </a:lnTo>
                  <a:lnTo>
                    <a:pt x="234" y="4"/>
                  </a:lnTo>
                  <a:lnTo>
                    <a:pt x="250" y="4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28" name="Freeform 44"/>
            <p:cNvSpPr>
              <a:spLocks/>
            </p:cNvSpPr>
            <p:nvPr/>
          </p:nvSpPr>
          <p:spPr bwMode="auto">
            <a:xfrm>
              <a:off x="9081" y="11857"/>
              <a:ext cx="246" cy="269"/>
            </a:xfrm>
            <a:custGeom>
              <a:avLst/>
              <a:gdLst/>
              <a:ahLst/>
              <a:cxnLst>
                <a:cxn ang="0">
                  <a:pos x="133" y="37"/>
                </a:cxn>
                <a:cxn ang="0">
                  <a:pos x="136" y="18"/>
                </a:cxn>
                <a:cxn ang="0">
                  <a:pos x="145" y="7"/>
                </a:cxn>
                <a:cxn ang="0">
                  <a:pos x="160" y="2"/>
                </a:cxn>
                <a:cxn ang="0">
                  <a:pos x="176" y="2"/>
                </a:cxn>
                <a:cxn ang="0">
                  <a:pos x="196" y="4"/>
                </a:cxn>
                <a:cxn ang="0">
                  <a:pos x="214" y="6"/>
                </a:cxn>
                <a:cxn ang="0">
                  <a:pos x="231" y="6"/>
                </a:cxn>
                <a:cxn ang="0">
                  <a:pos x="244" y="1"/>
                </a:cxn>
                <a:cxn ang="0">
                  <a:pos x="246" y="53"/>
                </a:cxn>
                <a:cxn ang="0">
                  <a:pos x="245" y="128"/>
                </a:cxn>
                <a:cxn ang="0">
                  <a:pos x="245" y="208"/>
                </a:cxn>
                <a:cxn ang="0">
                  <a:pos x="246" y="267"/>
                </a:cxn>
                <a:cxn ang="0">
                  <a:pos x="232" y="267"/>
                </a:cxn>
                <a:cxn ang="0">
                  <a:pos x="216" y="268"/>
                </a:cxn>
                <a:cxn ang="0">
                  <a:pos x="202" y="268"/>
                </a:cxn>
                <a:cxn ang="0">
                  <a:pos x="188" y="268"/>
                </a:cxn>
                <a:cxn ang="0">
                  <a:pos x="174" y="268"/>
                </a:cxn>
                <a:cxn ang="0">
                  <a:pos x="160" y="268"/>
                </a:cxn>
                <a:cxn ang="0">
                  <a:pos x="145" y="268"/>
                </a:cxn>
                <a:cxn ang="0">
                  <a:pos x="131" y="268"/>
                </a:cxn>
                <a:cxn ang="0">
                  <a:pos x="116" y="268"/>
                </a:cxn>
                <a:cxn ang="0">
                  <a:pos x="101" y="268"/>
                </a:cxn>
                <a:cxn ang="0">
                  <a:pos x="86" y="268"/>
                </a:cxn>
                <a:cxn ang="0">
                  <a:pos x="69" y="268"/>
                </a:cxn>
                <a:cxn ang="0">
                  <a:pos x="54" y="268"/>
                </a:cxn>
                <a:cxn ang="0">
                  <a:pos x="37" y="268"/>
                </a:cxn>
                <a:cxn ang="0">
                  <a:pos x="19" y="269"/>
                </a:cxn>
                <a:cxn ang="0">
                  <a:pos x="1" y="269"/>
                </a:cxn>
                <a:cxn ang="0">
                  <a:pos x="0" y="239"/>
                </a:cxn>
                <a:cxn ang="0">
                  <a:pos x="0" y="203"/>
                </a:cxn>
                <a:cxn ang="0">
                  <a:pos x="0" y="164"/>
                </a:cxn>
                <a:cxn ang="0">
                  <a:pos x="3" y="129"/>
                </a:cxn>
                <a:cxn ang="0">
                  <a:pos x="16" y="111"/>
                </a:cxn>
                <a:cxn ang="0">
                  <a:pos x="24" y="89"/>
                </a:cxn>
                <a:cxn ang="0">
                  <a:pos x="27" y="63"/>
                </a:cxn>
                <a:cxn ang="0">
                  <a:pos x="31" y="38"/>
                </a:cxn>
                <a:cxn ang="0">
                  <a:pos x="37" y="18"/>
                </a:cxn>
                <a:cxn ang="0">
                  <a:pos x="48" y="3"/>
                </a:cxn>
                <a:cxn ang="0">
                  <a:pos x="67" y="0"/>
                </a:cxn>
                <a:cxn ang="0">
                  <a:pos x="96" y="8"/>
                </a:cxn>
                <a:cxn ang="0">
                  <a:pos x="99" y="13"/>
                </a:cxn>
                <a:cxn ang="0">
                  <a:pos x="102" y="19"/>
                </a:cxn>
                <a:cxn ang="0">
                  <a:pos x="105" y="25"/>
                </a:cxn>
                <a:cxn ang="0">
                  <a:pos x="109" y="31"/>
                </a:cxn>
                <a:cxn ang="0">
                  <a:pos x="114" y="36"/>
                </a:cxn>
                <a:cxn ang="0">
                  <a:pos x="119" y="39"/>
                </a:cxn>
                <a:cxn ang="0">
                  <a:pos x="126" y="39"/>
                </a:cxn>
                <a:cxn ang="0">
                  <a:pos x="133" y="37"/>
                </a:cxn>
              </a:cxnLst>
              <a:rect l="0" t="0" r="r" b="b"/>
              <a:pathLst>
                <a:path w="246" h="269">
                  <a:moveTo>
                    <a:pt x="133" y="37"/>
                  </a:moveTo>
                  <a:lnTo>
                    <a:pt x="136" y="18"/>
                  </a:lnTo>
                  <a:lnTo>
                    <a:pt x="145" y="7"/>
                  </a:lnTo>
                  <a:lnTo>
                    <a:pt x="160" y="2"/>
                  </a:lnTo>
                  <a:lnTo>
                    <a:pt x="176" y="2"/>
                  </a:lnTo>
                  <a:lnTo>
                    <a:pt x="196" y="4"/>
                  </a:lnTo>
                  <a:lnTo>
                    <a:pt x="214" y="6"/>
                  </a:lnTo>
                  <a:lnTo>
                    <a:pt x="231" y="6"/>
                  </a:lnTo>
                  <a:lnTo>
                    <a:pt x="244" y="1"/>
                  </a:lnTo>
                  <a:lnTo>
                    <a:pt x="246" y="53"/>
                  </a:lnTo>
                  <a:lnTo>
                    <a:pt x="245" y="128"/>
                  </a:lnTo>
                  <a:lnTo>
                    <a:pt x="245" y="208"/>
                  </a:lnTo>
                  <a:lnTo>
                    <a:pt x="246" y="267"/>
                  </a:lnTo>
                  <a:lnTo>
                    <a:pt x="232" y="267"/>
                  </a:lnTo>
                  <a:lnTo>
                    <a:pt x="216" y="268"/>
                  </a:lnTo>
                  <a:lnTo>
                    <a:pt x="202" y="268"/>
                  </a:lnTo>
                  <a:lnTo>
                    <a:pt x="188" y="268"/>
                  </a:lnTo>
                  <a:lnTo>
                    <a:pt x="174" y="268"/>
                  </a:lnTo>
                  <a:lnTo>
                    <a:pt x="160" y="268"/>
                  </a:lnTo>
                  <a:lnTo>
                    <a:pt x="145" y="268"/>
                  </a:lnTo>
                  <a:lnTo>
                    <a:pt x="131" y="268"/>
                  </a:lnTo>
                  <a:lnTo>
                    <a:pt x="116" y="268"/>
                  </a:lnTo>
                  <a:lnTo>
                    <a:pt x="101" y="268"/>
                  </a:lnTo>
                  <a:lnTo>
                    <a:pt x="86" y="268"/>
                  </a:lnTo>
                  <a:lnTo>
                    <a:pt x="69" y="268"/>
                  </a:lnTo>
                  <a:lnTo>
                    <a:pt x="54" y="268"/>
                  </a:lnTo>
                  <a:lnTo>
                    <a:pt x="37" y="268"/>
                  </a:lnTo>
                  <a:lnTo>
                    <a:pt x="19" y="269"/>
                  </a:lnTo>
                  <a:lnTo>
                    <a:pt x="1" y="269"/>
                  </a:lnTo>
                  <a:lnTo>
                    <a:pt x="0" y="239"/>
                  </a:lnTo>
                  <a:lnTo>
                    <a:pt x="0" y="203"/>
                  </a:lnTo>
                  <a:lnTo>
                    <a:pt x="0" y="164"/>
                  </a:lnTo>
                  <a:lnTo>
                    <a:pt x="3" y="129"/>
                  </a:lnTo>
                  <a:lnTo>
                    <a:pt x="16" y="111"/>
                  </a:lnTo>
                  <a:lnTo>
                    <a:pt x="24" y="89"/>
                  </a:lnTo>
                  <a:lnTo>
                    <a:pt x="27" y="63"/>
                  </a:lnTo>
                  <a:lnTo>
                    <a:pt x="31" y="38"/>
                  </a:lnTo>
                  <a:lnTo>
                    <a:pt x="37" y="18"/>
                  </a:lnTo>
                  <a:lnTo>
                    <a:pt x="48" y="3"/>
                  </a:lnTo>
                  <a:lnTo>
                    <a:pt x="67" y="0"/>
                  </a:lnTo>
                  <a:lnTo>
                    <a:pt x="96" y="8"/>
                  </a:lnTo>
                  <a:lnTo>
                    <a:pt x="99" y="13"/>
                  </a:lnTo>
                  <a:lnTo>
                    <a:pt x="102" y="19"/>
                  </a:lnTo>
                  <a:lnTo>
                    <a:pt x="105" y="25"/>
                  </a:lnTo>
                  <a:lnTo>
                    <a:pt x="109" y="31"/>
                  </a:lnTo>
                  <a:lnTo>
                    <a:pt x="114" y="36"/>
                  </a:lnTo>
                  <a:lnTo>
                    <a:pt x="119" y="39"/>
                  </a:lnTo>
                  <a:lnTo>
                    <a:pt x="126" y="39"/>
                  </a:lnTo>
                  <a:lnTo>
                    <a:pt x="133" y="37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29" name="Freeform 45"/>
            <p:cNvSpPr>
              <a:spLocks/>
            </p:cNvSpPr>
            <p:nvPr/>
          </p:nvSpPr>
          <p:spPr bwMode="auto">
            <a:xfrm>
              <a:off x="8686" y="11877"/>
              <a:ext cx="95" cy="64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83" y="25"/>
                </a:cxn>
                <a:cxn ang="0">
                  <a:pos x="72" y="34"/>
                </a:cxn>
                <a:cxn ang="0">
                  <a:pos x="62" y="42"/>
                </a:cxn>
                <a:cxn ang="0">
                  <a:pos x="51" y="49"/>
                </a:cxn>
                <a:cxn ang="0">
                  <a:pos x="40" y="57"/>
                </a:cxn>
                <a:cxn ang="0">
                  <a:pos x="28" y="63"/>
                </a:cxn>
                <a:cxn ang="0">
                  <a:pos x="15" y="64"/>
                </a:cxn>
                <a:cxn ang="0">
                  <a:pos x="0" y="63"/>
                </a:cxn>
                <a:cxn ang="0">
                  <a:pos x="9" y="53"/>
                </a:cxn>
                <a:cxn ang="0">
                  <a:pos x="18" y="42"/>
                </a:cxn>
                <a:cxn ang="0">
                  <a:pos x="28" y="30"/>
                </a:cxn>
                <a:cxn ang="0">
                  <a:pos x="40" y="19"/>
                </a:cxn>
                <a:cxn ang="0">
                  <a:pos x="52" y="11"/>
                </a:cxn>
                <a:cxn ang="0">
                  <a:pos x="65" y="4"/>
                </a:cxn>
                <a:cxn ang="0">
                  <a:pos x="80" y="0"/>
                </a:cxn>
                <a:cxn ang="0">
                  <a:pos x="95" y="1"/>
                </a:cxn>
                <a:cxn ang="0">
                  <a:pos x="95" y="19"/>
                </a:cxn>
              </a:cxnLst>
              <a:rect l="0" t="0" r="r" b="b"/>
              <a:pathLst>
                <a:path w="95" h="64">
                  <a:moveTo>
                    <a:pt x="95" y="19"/>
                  </a:moveTo>
                  <a:lnTo>
                    <a:pt x="83" y="25"/>
                  </a:lnTo>
                  <a:lnTo>
                    <a:pt x="72" y="34"/>
                  </a:lnTo>
                  <a:lnTo>
                    <a:pt x="62" y="42"/>
                  </a:lnTo>
                  <a:lnTo>
                    <a:pt x="51" y="49"/>
                  </a:lnTo>
                  <a:lnTo>
                    <a:pt x="40" y="57"/>
                  </a:lnTo>
                  <a:lnTo>
                    <a:pt x="28" y="63"/>
                  </a:lnTo>
                  <a:lnTo>
                    <a:pt x="15" y="64"/>
                  </a:lnTo>
                  <a:lnTo>
                    <a:pt x="0" y="63"/>
                  </a:lnTo>
                  <a:lnTo>
                    <a:pt x="9" y="53"/>
                  </a:lnTo>
                  <a:lnTo>
                    <a:pt x="18" y="42"/>
                  </a:lnTo>
                  <a:lnTo>
                    <a:pt x="28" y="30"/>
                  </a:lnTo>
                  <a:lnTo>
                    <a:pt x="40" y="19"/>
                  </a:lnTo>
                  <a:lnTo>
                    <a:pt x="52" y="11"/>
                  </a:lnTo>
                  <a:lnTo>
                    <a:pt x="65" y="4"/>
                  </a:lnTo>
                  <a:lnTo>
                    <a:pt x="80" y="0"/>
                  </a:lnTo>
                  <a:lnTo>
                    <a:pt x="95" y="1"/>
                  </a:lnTo>
                  <a:lnTo>
                    <a:pt x="95" y="19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30" name="Freeform 46"/>
            <p:cNvSpPr>
              <a:spLocks/>
            </p:cNvSpPr>
            <p:nvPr/>
          </p:nvSpPr>
          <p:spPr bwMode="auto">
            <a:xfrm>
              <a:off x="8704" y="11940"/>
              <a:ext cx="72" cy="39"/>
            </a:xfrm>
            <a:custGeom>
              <a:avLst/>
              <a:gdLst/>
              <a:ahLst/>
              <a:cxnLst>
                <a:cxn ang="0">
                  <a:pos x="72" y="13"/>
                </a:cxn>
                <a:cxn ang="0">
                  <a:pos x="68" y="20"/>
                </a:cxn>
                <a:cxn ang="0">
                  <a:pos x="62" y="26"/>
                </a:cxn>
                <a:cxn ang="0">
                  <a:pos x="54" y="30"/>
                </a:cxn>
                <a:cxn ang="0">
                  <a:pos x="46" y="32"/>
                </a:cxn>
                <a:cxn ang="0">
                  <a:pos x="38" y="33"/>
                </a:cxn>
                <a:cxn ang="0">
                  <a:pos x="28" y="34"/>
                </a:cxn>
                <a:cxn ang="0">
                  <a:pos x="20" y="37"/>
                </a:cxn>
                <a:cxn ang="0">
                  <a:pos x="11" y="39"/>
                </a:cxn>
                <a:cxn ang="0">
                  <a:pos x="0" y="28"/>
                </a:cxn>
                <a:cxn ang="0">
                  <a:pos x="9" y="24"/>
                </a:cxn>
                <a:cxn ang="0">
                  <a:pos x="18" y="16"/>
                </a:cxn>
                <a:cxn ang="0">
                  <a:pos x="29" y="10"/>
                </a:cxn>
                <a:cxn ang="0">
                  <a:pos x="40" y="4"/>
                </a:cxn>
                <a:cxn ang="0">
                  <a:pos x="51" y="1"/>
                </a:cxn>
                <a:cxn ang="0">
                  <a:pos x="60" y="0"/>
                </a:cxn>
                <a:cxn ang="0">
                  <a:pos x="68" y="3"/>
                </a:cxn>
                <a:cxn ang="0">
                  <a:pos x="72" y="13"/>
                </a:cxn>
              </a:cxnLst>
              <a:rect l="0" t="0" r="r" b="b"/>
              <a:pathLst>
                <a:path w="72" h="39">
                  <a:moveTo>
                    <a:pt x="72" y="13"/>
                  </a:moveTo>
                  <a:lnTo>
                    <a:pt x="68" y="20"/>
                  </a:lnTo>
                  <a:lnTo>
                    <a:pt x="62" y="26"/>
                  </a:lnTo>
                  <a:lnTo>
                    <a:pt x="54" y="30"/>
                  </a:lnTo>
                  <a:lnTo>
                    <a:pt x="46" y="32"/>
                  </a:lnTo>
                  <a:lnTo>
                    <a:pt x="38" y="33"/>
                  </a:lnTo>
                  <a:lnTo>
                    <a:pt x="28" y="34"/>
                  </a:lnTo>
                  <a:lnTo>
                    <a:pt x="20" y="37"/>
                  </a:lnTo>
                  <a:lnTo>
                    <a:pt x="11" y="39"/>
                  </a:lnTo>
                  <a:lnTo>
                    <a:pt x="0" y="28"/>
                  </a:lnTo>
                  <a:lnTo>
                    <a:pt x="9" y="24"/>
                  </a:lnTo>
                  <a:lnTo>
                    <a:pt x="18" y="16"/>
                  </a:lnTo>
                  <a:lnTo>
                    <a:pt x="29" y="10"/>
                  </a:lnTo>
                  <a:lnTo>
                    <a:pt x="40" y="4"/>
                  </a:lnTo>
                  <a:lnTo>
                    <a:pt x="51" y="1"/>
                  </a:lnTo>
                  <a:lnTo>
                    <a:pt x="60" y="0"/>
                  </a:lnTo>
                  <a:lnTo>
                    <a:pt x="68" y="3"/>
                  </a:lnTo>
                  <a:lnTo>
                    <a:pt x="72" y="13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31" name="Freeform 47"/>
            <p:cNvSpPr>
              <a:spLocks/>
            </p:cNvSpPr>
            <p:nvPr/>
          </p:nvSpPr>
          <p:spPr bwMode="auto">
            <a:xfrm>
              <a:off x="8612" y="11952"/>
              <a:ext cx="173" cy="129"/>
            </a:xfrm>
            <a:custGeom>
              <a:avLst/>
              <a:gdLst/>
              <a:ahLst/>
              <a:cxnLst>
                <a:cxn ang="0">
                  <a:pos x="108" y="99"/>
                </a:cxn>
                <a:cxn ang="0">
                  <a:pos x="116" y="91"/>
                </a:cxn>
                <a:cxn ang="0">
                  <a:pos x="112" y="89"/>
                </a:cxn>
                <a:cxn ang="0">
                  <a:pos x="110" y="84"/>
                </a:cxn>
                <a:cxn ang="0">
                  <a:pos x="110" y="79"/>
                </a:cxn>
                <a:cxn ang="0">
                  <a:pos x="114" y="75"/>
                </a:cxn>
                <a:cxn ang="0">
                  <a:pos x="122" y="75"/>
                </a:cxn>
                <a:cxn ang="0">
                  <a:pos x="131" y="74"/>
                </a:cxn>
                <a:cxn ang="0">
                  <a:pos x="138" y="72"/>
                </a:cxn>
                <a:cxn ang="0">
                  <a:pos x="144" y="71"/>
                </a:cxn>
                <a:cxn ang="0">
                  <a:pos x="151" y="68"/>
                </a:cxn>
                <a:cxn ang="0">
                  <a:pos x="158" y="67"/>
                </a:cxn>
                <a:cxn ang="0">
                  <a:pos x="166" y="67"/>
                </a:cxn>
                <a:cxn ang="0">
                  <a:pos x="173" y="67"/>
                </a:cxn>
                <a:cxn ang="0">
                  <a:pos x="172" y="77"/>
                </a:cxn>
                <a:cxn ang="0">
                  <a:pos x="167" y="83"/>
                </a:cxn>
                <a:cxn ang="0">
                  <a:pos x="161" y="87"/>
                </a:cxn>
                <a:cxn ang="0">
                  <a:pos x="152" y="90"/>
                </a:cxn>
                <a:cxn ang="0">
                  <a:pos x="144" y="92"/>
                </a:cxn>
                <a:cxn ang="0">
                  <a:pos x="134" y="93"/>
                </a:cxn>
                <a:cxn ang="0">
                  <a:pos x="125" y="96"/>
                </a:cxn>
                <a:cxn ang="0">
                  <a:pos x="116" y="99"/>
                </a:cxn>
                <a:cxn ang="0">
                  <a:pos x="136" y="115"/>
                </a:cxn>
                <a:cxn ang="0">
                  <a:pos x="121" y="125"/>
                </a:cxn>
                <a:cxn ang="0">
                  <a:pos x="107" y="129"/>
                </a:cxn>
                <a:cxn ang="0">
                  <a:pos x="92" y="129"/>
                </a:cxn>
                <a:cxn ang="0">
                  <a:pos x="79" y="126"/>
                </a:cxn>
                <a:cxn ang="0">
                  <a:pos x="65" y="121"/>
                </a:cxn>
                <a:cxn ang="0">
                  <a:pos x="51" y="114"/>
                </a:cxn>
                <a:cxn ang="0">
                  <a:pos x="38" y="108"/>
                </a:cxn>
                <a:cxn ang="0">
                  <a:pos x="26" y="102"/>
                </a:cxn>
                <a:cxn ang="0">
                  <a:pos x="23" y="95"/>
                </a:cxn>
                <a:cxn ang="0">
                  <a:pos x="17" y="87"/>
                </a:cxn>
                <a:cxn ang="0">
                  <a:pos x="12" y="80"/>
                </a:cxn>
                <a:cxn ang="0">
                  <a:pos x="7" y="73"/>
                </a:cxn>
                <a:cxn ang="0">
                  <a:pos x="2" y="66"/>
                </a:cxn>
                <a:cxn ang="0">
                  <a:pos x="0" y="59"/>
                </a:cxn>
                <a:cxn ang="0">
                  <a:pos x="1" y="51"/>
                </a:cxn>
                <a:cxn ang="0">
                  <a:pos x="4" y="43"/>
                </a:cxn>
                <a:cxn ang="0">
                  <a:pos x="12" y="36"/>
                </a:cxn>
                <a:cxn ang="0">
                  <a:pos x="21" y="27"/>
                </a:cxn>
                <a:cxn ang="0">
                  <a:pos x="30" y="18"/>
                </a:cxn>
                <a:cxn ang="0">
                  <a:pos x="39" y="9"/>
                </a:cxn>
                <a:cxn ang="0">
                  <a:pos x="49" y="3"/>
                </a:cxn>
                <a:cxn ang="0">
                  <a:pos x="57" y="0"/>
                </a:cxn>
                <a:cxn ang="0">
                  <a:pos x="67" y="1"/>
                </a:cxn>
                <a:cxn ang="0">
                  <a:pos x="74" y="8"/>
                </a:cxn>
                <a:cxn ang="0">
                  <a:pos x="77" y="37"/>
                </a:cxn>
                <a:cxn ang="0">
                  <a:pos x="81" y="60"/>
                </a:cxn>
                <a:cxn ang="0">
                  <a:pos x="91" y="80"/>
                </a:cxn>
                <a:cxn ang="0">
                  <a:pos x="108" y="99"/>
                </a:cxn>
              </a:cxnLst>
              <a:rect l="0" t="0" r="r" b="b"/>
              <a:pathLst>
                <a:path w="173" h="129">
                  <a:moveTo>
                    <a:pt x="108" y="99"/>
                  </a:moveTo>
                  <a:lnTo>
                    <a:pt x="116" y="91"/>
                  </a:lnTo>
                  <a:lnTo>
                    <a:pt x="112" y="89"/>
                  </a:lnTo>
                  <a:lnTo>
                    <a:pt x="110" y="84"/>
                  </a:lnTo>
                  <a:lnTo>
                    <a:pt x="110" y="79"/>
                  </a:lnTo>
                  <a:lnTo>
                    <a:pt x="114" y="75"/>
                  </a:lnTo>
                  <a:lnTo>
                    <a:pt x="122" y="75"/>
                  </a:lnTo>
                  <a:lnTo>
                    <a:pt x="131" y="74"/>
                  </a:lnTo>
                  <a:lnTo>
                    <a:pt x="138" y="72"/>
                  </a:lnTo>
                  <a:lnTo>
                    <a:pt x="144" y="71"/>
                  </a:lnTo>
                  <a:lnTo>
                    <a:pt x="151" y="68"/>
                  </a:lnTo>
                  <a:lnTo>
                    <a:pt x="158" y="67"/>
                  </a:lnTo>
                  <a:lnTo>
                    <a:pt x="166" y="67"/>
                  </a:lnTo>
                  <a:lnTo>
                    <a:pt x="173" y="67"/>
                  </a:lnTo>
                  <a:lnTo>
                    <a:pt x="172" y="77"/>
                  </a:lnTo>
                  <a:lnTo>
                    <a:pt x="167" y="83"/>
                  </a:lnTo>
                  <a:lnTo>
                    <a:pt x="161" y="87"/>
                  </a:lnTo>
                  <a:lnTo>
                    <a:pt x="152" y="90"/>
                  </a:lnTo>
                  <a:lnTo>
                    <a:pt x="144" y="92"/>
                  </a:lnTo>
                  <a:lnTo>
                    <a:pt x="134" y="93"/>
                  </a:lnTo>
                  <a:lnTo>
                    <a:pt x="125" y="96"/>
                  </a:lnTo>
                  <a:lnTo>
                    <a:pt x="116" y="99"/>
                  </a:lnTo>
                  <a:lnTo>
                    <a:pt x="136" y="115"/>
                  </a:lnTo>
                  <a:lnTo>
                    <a:pt x="121" y="125"/>
                  </a:lnTo>
                  <a:lnTo>
                    <a:pt x="107" y="129"/>
                  </a:lnTo>
                  <a:lnTo>
                    <a:pt x="92" y="129"/>
                  </a:lnTo>
                  <a:lnTo>
                    <a:pt x="79" y="126"/>
                  </a:lnTo>
                  <a:lnTo>
                    <a:pt x="65" y="121"/>
                  </a:lnTo>
                  <a:lnTo>
                    <a:pt x="51" y="114"/>
                  </a:lnTo>
                  <a:lnTo>
                    <a:pt x="38" y="108"/>
                  </a:lnTo>
                  <a:lnTo>
                    <a:pt x="26" y="102"/>
                  </a:lnTo>
                  <a:lnTo>
                    <a:pt x="23" y="95"/>
                  </a:lnTo>
                  <a:lnTo>
                    <a:pt x="17" y="87"/>
                  </a:lnTo>
                  <a:lnTo>
                    <a:pt x="12" y="80"/>
                  </a:lnTo>
                  <a:lnTo>
                    <a:pt x="7" y="73"/>
                  </a:lnTo>
                  <a:lnTo>
                    <a:pt x="2" y="66"/>
                  </a:lnTo>
                  <a:lnTo>
                    <a:pt x="0" y="59"/>
                  </a:lnTo>
                  <a:lnTo>
                    <a:pt x="1" y="51"/>
                  </a:lnTo>
                  <a:lnTo>
                    <a:pt x="4" y="43"/>
                  </a:lnTo>
                  <a:lnTo>
                    <a:pt x="12" y="36"/>
                  </a:lnTo>
                  <a:lnTo>
                    <a:pt x="21" y="27"/>
                  </a:lnTo>
                  <a:lnTo>
                    <a:pt x="30" y="18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7" y="0"/>
                  </a:lnTo>
                  <a:lnTo>
                    <a:pt x="67" y="1"/>
                  </a:lnTo>
                  <a:lnTo>
                    <a:pt x="74" y="8"/>
                  </a:lnTo>
                  <a:lnTo>
                    <a:pt x="77" y="37"/>
                  </a:lnTo>
                  <a:lnTo>
                    <a:pt x="81" y="60"/>
                  </a:lnTo>
                  <a:lnTo>
                    <a:pt x="91" y="80"/>
                  </a:lnTo>
                  <a:lnTo>
                    <a:pt x="108" y="99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32" name="Freeform 48"/>
            <p:cNvSpPr>
              <a:spLocks/>
            </p:cNvSpPr>
            <p:nvPr/>
          </p:nvSpPr>
          <p:spPr bwMode="auto">
            <a:xfrm>
              <a:off x="8705" y="11986"/>
              <a:ext cx="80" cy="31"/>
            </a:xfrm>
            <a:custGeom>
              <a:avLst/>
              <a:gdLst/>
              <a:ahLst/>
              <a:cxnLst>
                <a:cxn ang="0">
                  <a:pos x="80" y="2"/>
                </a:cxn>
                <a:cxn ang="0">
                  <a:pos x="73" y="9"/>
                </a:cxn>
                <a:cxn ang="0">
                  <a:pos x="65" y="14"/>
                </a:cxn>
                <a:cxn ang="0">
                  <a:pos x="57" y="18"/>
                </a:cxn>
                <a:cxn ang="0">
                  <a:pos x="49" y="21"/>
                </a:cxn>
                <a:cxn ang="0">
                  <a:pos x="39" y="25"/>
                </a:cxn>
                <a:cxn ang="0">
                  <a:pos x="29" y="27"/>
                </a:cxn>
                <a:cxn ang="0">
                  <a:pos x="20" y="28"/>
                </a:cxn>
                <a:cxn ang="0">
                  <a:pos x="10" y="31"/>
                </a:cxn>
                <a:cxn ang="0">
                  <a:pos x="4" y="25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8" y="6"/>
                </a:cxn>
                <a:cxn ang="0">
                  <a:pos x="17" y="6"/>
                </a:cxn>
                <a:cxn ang="0">
                  <a:pos x="28" y="6"/>
                </a:cxn>
                <a:cxn ang="0">
                  <a:pos x="38" y="4"/>
                </a:cxn>
                <a:cxn ang="0">
                  <a:pos x="47" y="3"/>
                </a:cxn>
                <a:cxn ang="0">
                  <a:pos x="57" y="2"/>
                </a:cxn>
                <a:cxn ang="0">
                  <a:pos x="65" y="0"/>
                </a:cxn>
                <a:cxn ang="0">
                  <a:pos x="73" y="0"/>
                </a:cxn>
                <a:cxn ang="0">
                  <a:pos x="80" y="2"/>
                </a:cxn>
              </a:cxnLst>
              <a:rect l="0" t="0" r="r" b="b"/>
              <a:pathLst>
                <a:path w="80" h="31">
                  <a:moveTo>
                    <a:pt x="80" y="2"/>
                  </a:moveTo>
                  <a:lnTo>
                    <a:pt x="73" y="9"/>
                  </a:lnTo>
                  <a:lnTo>
                    <a:pt x="65" y="14"/>
                  </a:lnTo>
                  <a:lnTo>
                    <a:pt x="57" y="18"/>
                  </a:lnTo>
                  <a:lnTo>
                    <a:pt x="49" y="21"/>
                  </a:lnTo>
                  <a:lnTo>
                    <a:pt x="39" y="25"/>
                  </a:lnTo>
                  <a:lnTo>
                    <a:pt x="29" y="27"/>
                  </a:lnTo>
                  <a:lnTo>
                    <a:pt x="20" y="28"/>
                  </a:lnTo>
                  <a:lnTo>
                    <a:pt x="10" y="31"/>
                  </a:lnTo>
                  <a:lnTo>
                    <a:pt x="4" y="25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8" y="6"/>
                  </a:lnTo>
                  <a:lnTo>
                    <a:pt x="17" y="6"/>
                  </a:lnTo>
                  <a:lnTo>
                    <a:pt x="28" y="6"/>
                  </a:lnTo>
                  <a:lnTo>
                    <a:pt x="38" y="4"/>
                  </a:lnTo>
                  <a:lnTo>
                    <a:pt x="47" y="3"/>
                  </a:lnTo>
                  <a:lnTo>
                    <a:pt x="57" y="2"/>
                  </a:lnTo>
                  <a:lnTo>
                    <a:pt x="65" y="0"/>
                  </a:lnTo>
                  <a:lnTo>
                    <a:pt x="73" y="0"/>
                  </a:lnTo>
                  <a:lnTo>
                    <a:pt x="80" y="2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33" name="Freeform 49"/>
            <p:cNvSpPr>
              <a:spLocks/>
            </p:cNvSpPr>
            <p:nvPr/>
          </p:nvSpPr>
          <p:spPr bwMode="auto">
            <a:xfrm>
              <a:off x="8463" y="11990"/>
              <a:ext cx="15" cy="141"/>
            </a:xfrm>
            <a:custGeom>
              <a:avLst/>
              <a:gdLst/>
              <a:ahLst/>
              <a:cxnLst>
                <a:cxn ang="0">
                  <a:pos x="15" y="134"/>
                </a:cxn>
                <a:cxn ang="0">
                  <a:pos x="10" y="135"/>
                </a:cxn>
                <a:cxn ang="0">
                  <a:pos x="8" y="138"/>
                </a:cxn>
                <a:cxn ang="0">
                  <a:pos x="4" y="141"/>
                </a:cxn>
                <a:cxn ang="0">
                  <a:pos x="0" y="141"/>
                </a:cxn>
                <a:cxn ang="0">
                  <a:pos x="0" y="0"/>
                </a:cxn>
                <a:cxn ang="0">
                  <a:pos x="15" y="5"/>
                </a:cxn>
                <a:cxn ang="0">
                  <a:pos x="15" y="134"/>
                </a:cxn>
              </a:cxnLst>
              <a:rect l="0" t="0" r="r" b="b"/>
              <a:pathLst>
                <a:path w="15" h="141">
                  <a:moveTo>
                    <a:pt x="15" y="134"/>
                  </a:moveTo>
                  <a:lnTo>
                    <a:pt x="10" y="135"/>
                  </a:lnTo>
                  <a:lnTo>
                    <a:pt x="8" y="138"/>
                  </a:lnTo>
                  <a:lnTo>
                    <a:pt x="4" y="141"/>
                  </a:lnTo>
                  <a:lnTo>
                    <a:pt x="0" y="141"/>
                  </a:lnTo>
                  <a:lnTo>
                    <a:pt x="0" y="0"/>
                  </a:lnTo>
                  <a:lnTo>
                    <a:pt x="15" y="5"/>
                  </a:lnTo>
                  <a:lnTo>
                    <a:pt x="15" y="134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34" name="Freeform 50"/>
            <p:cNvSpPr>
              <a:spLocks/>
            </p:cNvSpPr>
            <p:nvPr/>
          </p:nvSpPr>
          <p:spPr bwMode="auto">
            <a:xfrm>
              <a:off x="8092" y="12027"/>
              <a:ext cx="165" cy="91"/>
            </a:xfrm>
            <a:custGeom>
              <a:avLst/>
              <a:gdLst/>
              <a:ahLst/>
              <a:cxnLst>
                <a:cxn ang="0">
                  <a:pos x="101" y="8"/>
                </a:cxn>
                <a:cxn ang="0">
                  <a:pos x="104" y="10"/>
                </a:cxn>
                <a:cxn ang="0">
                  <a:pos x="108" y="12"/>
                </a:cxn>
                <a:cxn ang="0">
                  <a:pos x="114" y="14"/>
                </a:cxn>
                <a:cxn ang="0">
                  <a:pos x="122" y="15"/>
                </a:cxn>
                <a:cxn ang="0">
                  <a:pos x="128" y="16"/>
                </a:cxn>
                <a:cxn ang="0">
                  <a:pos x="135" y="18"/>
                </a:cxn>
                <a:cxn ang="0">
                  <a:pos x="140" y="21"/>
                </a:cxn>
                <a:cxn ang="0">
                  <a:pos x="143" y="24"/>
                </a:cxn>
                <a:cxn ang="0">
                  <a:pos x="165" y="91"/>
                </a:cxn>
                <a:cxn ang="0">
                  <a:pos x="145" y="81"/>
                </a:cxn>
                <a:cxn ang="0">
                  <a:pos x="124" y="71"/>
                </a:cxn>
                <a:cxn ang="0">
                  <a:pos x="104" y="62"/>
                </a:cxn>
                <a:cxn ang="0">
                  <a:pos x="83" y="51"/>
                </a:cxn>
                <a:cxn ang="0">
                  <a:pos x="62" y="40"/>
                </a:cxn>
                <a:cxn ang="0">
                  <a:pos x="41" y="29"/>
                </a:cxn>
                <a:cxn ang="0">
                  <a:pos x="21" y="17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15" y="3"/>
                </a:cxn>
                <a:cxn ang="0">
                  <a:pos x="27" y="5"/>
                </a:cxn>
                <a:cxn ang="0">
                  <a:pos x="39" y="8"/>
                </a:cxn>
                <a:cxn ang="0">
                  <a:pos x="52" y="10"/>
                </a:cxn>
                <a:cxn ang="0">
                  <a:pos x="64" y="11"/>
                </a:cxn>
                <a:cxn ang="0">
                  <a:pos x="76" y="11"/>
                </a:cxn>
                <a:cxn ang="0">
                  <a:pos x="89" y="10"/>
                </a:cxn>
                <a:cxn ang="0">
                  <a:pos x="101" y="8"/>
                </a:cxn>
              </a:cxnLst>
              <a:rect l="0" t="0" r="r" b="b"/>
              <a:pathLst>
                <a:path w="165" h="91">
                  <a:moveTo>
                    <a:pt x="101" y="8"/>
                  </a:moveTo>
                  <a:lnTo>
                    <a:pt x="104" y="10"/>
                  </a:lnTo>
                  <a:lnTo>
                    <a:pt x="108" y="12"/>
                  </a:lnTo>
                  <a:lnTo>
                    <a:pt x="114" y="14"/>
                  </a:lnTo>
                  <a:lnTo>
                    <a:pt x="122" y="15"/>
                  </a:lnTo>
                  <a:lnTo>
                    <a:pt x="128" y="16"/>
                  </a:lnTo>
                  <a:lnTo>
                    <a:pt x="135" y="18"/>
                  </a:lnTo>
                  <a:lnTo>
                    <a:pt x="140" y="21"/>
                  </a:lnTo>
                  <a:lnTo>
                    <a:pt x="143" y="24"/>
                  </a:lnTo>
                  <a:lnTo>
                    <a:pt x="165" y="91"/>
                  </a:lnTo>
                  <a:lnTo>
                    <a:pt x="145" y="81"/>
                  </a:lnTo>
                  <a:lnTo>
                    <a:pt x="124" y="71"/>
                  </a:lnTo>
                  <a:lnTo>
                    <a:pt x="104" y="62"/>
                  </a:lnTo>
                  <a:lnTo>
                    <a:pt x="83" y="51"/>
                  </a:lnTo>
                  <a:lnTo>
                    <a:pt x="62" y="40"/>
                  </a:lnTo>
                  <a:lnTo>
                    <a:pt x="41" y="29"/>
                  </a:lnTo>
                  <a:lnTo>
                    <a:pt x="21" y="17"/>
                  </a:lnTo>
                  <a:lnTo>
                    <a:pt x="0" y="5"/>
                  </a:lnTo>
                  <a:lnTo>
                    <a:pt x="3" y="0"/>
                  </a:lnTo>
                  <a:lnTo>
                    <a:pt x="15" y="3"/>
                  </a:lnTo>
                  <a:lnTo>
                    <a:pt x="27" y="5"/>
                  </a:lnTo>
                  <a:lnTo>
                    <a:pt x="39" y="8"/>
                  </a:lnTo>
                  <a:lnTo>
                    <a:pt x="52" y="10"/>
                  </a:lnTo>
                  <a:lnTo>
                    <a:pt x="64" y="11"/>
                  </a:lnTo>
                  <a:lnTo>
                    <a:pt x="76" y="11"/>
                  </a:lnTo>
                  <a:lnTo>
                    <a:pt x="89" y="10"/>
                  </a:lnTo>
                  <a:lnTo>
                    <a:pt x="101" y="8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35" name="Freeform 51"/>
            <p:cNvSpPr>
              <a:spLocks/>
            </p:cNvSpPr>
            <p:nvPr/>
          </p:nvSpPr>
          <p:spPr bwMode="auto">
            <a:xfrm>
              <a:off x="9031" y="12050"/>
              <a:ext cx="18" cy="70"/>
            </a:xfrm>
            <a:custGeom>
              <a:avLst/>
              <a:gdLst/>
              <a:ahLst/>
              <a:cxnLst>
                <a:cxn ang="0">
                  <a:pos x="15" y="70"/>
                </a:cxn>
                <a:cxn ang="0">
                  <a:pos x="0" y="70"/>
                </a:cxn>
                <a:cxn ang="0">
                  <a:pos x="3" y="58"/>
                </a:cxn>
                <a:cxn ang="0">
                  <a:pos x="8" y="40"/>
                </a:cxn>
                <a:cxn ang="0">
                  <a:pos x="14" y="19"/>
                </a:cxn>
                <a:cxn ang="0">
                  <a:pos x="17" y="0"/>
                </a:cxn>
                <a:cxn ang="0">
                  <a:pos x="18" y="19"/>
                </a:cxn>
                <a:cxn ang="0">
                  <a:pos x="17" y="42"/>
                </a:cxn>
                <a:cxn ang="0">
                  <a:pos x="16" y="62"/>
                </a:cxn>
                <a:cxn ang="0">
                  <a:pos x="15" y="70"/>
                </a:cxn>
              </a:cxnLst>
              <a:rect l="0" t="0" r="r" b="b"/>
              <a:pathLst>
                <a:path w="18" h="70">
                  <a:moveTo>
                    <a:pt x="15" y="70"/>
                  </a:moveTo>
                  <a:lnTo>
                    <a:pt x="0" y="70"/>
                  </a:lnTo>
                  <a:lnTo>
                    <a:pt x="3" y="58"/>
                  </a:lnTo>
                  <a:lnTo>
                    <a:pt x="8" y="40"/>
                  </a:lnTo>
                  <a:lnTo>
                    <a:pt x="14" y="19"/>
                  </a:lnTo>
                  <a:lnTo>
                    <a:pt x="17" y="0"/>
                  </a:lnTo>
                  <a:lnTo>
                    <a:pt x="18" y="19"/>
                  </a:lnTo>
                  <a:lnTo>
                    <a:pt x="17" y="42"/>
                  </a:lnTo>
                  <a:lnTo>
                    <a:pt x="16" y="62"/>
                  </a:lnTo>
                  <a:lnTo>
                    <a:pt x="15" y="70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36" name="Freeform 52"/>
            <p:cNvSpPr>
              <a:spLocks/>
            </p:cNvSpPr>
            <p:nvPr/>
          </p:nvSpPr>
          <p:spPr bwMode="auto">
            <a:xfrm>
              <a:off x="8273" y="12095"/>
              <a:ext cx="61" cy="60"/>
            </a:xfrm>
            <a:custGeom>
              <a:avLst/>
              <a:gdLst/>
              <a:ahLst/>
              <a:cxnLst>
                <a:cxn ang="0">
                  <a:pos x="61" y="60"/>
                </a:cxn>
                <a:cxn ang="0">
                  <a:pos x="50" y="59"/>
                </a:cxn>
                <a:cxn ang="0">
                  <a:pos x="40" y="55"/>
                </a:cxn>
                <a:cxn ang="0">
                  <a:pos x="31" y="50"/>
                </a:cxn>
                <a:cxn ang="0">
                  <a:pos x="22" y="44"/>
                </a:cxn>
                <a:cxn ang="0">
                  <a:pos x="15" y="37"/>
                </a:cxn>
                <a:cxn ang="0">
                  <a:pos x="9" y="29"/>
                </a:cxn>
                <a:cxn ang="0">
                  <a:pos x="3" y="18"/>
                </a:cxn>
                <a:cxn ang="0">
                  <a:pos x="0" y="7"/>
                </a:cxn>
                <a:cxn ang="0">
                  <a:pos x="13" y="0"/>
                </a:cxn>
                <a:cxn ang="0">
                  <a:pos x="24" y="0"/>
                </a:cxn>
                <a:cxn ang="0">
                  <a:pos x="32" y="7"/>
                </a:cxn>
                <a:cxn ang="0">
                  <a:pos x="39" y="17"/>
                </a:cxn>
                <a:cxn ang="0">
                  <a:pos x="44" y="29"/>
                </a:cxn>
                <a:cxn ang="0">
                  <a:pos x="49" y="41"/>
                </a:cxn>
                <a:cxn ang="0">
                  <a:pos x="55" y="51"/>
                </a:cxn>
                <a:cxn ang="0">
                  <a:pos x="61" y="60"/>
                </a:cxn>
              </a:cxnLst>
              <a:rect l="0" t="0" r="r" b="b"/>
              <a:pathLst>
                <a:path w="61" h="60">
                  <a:moveTo>
                    <a:pt x="61" y="60"/>
                  </a:moveTo>
                  <a:lnTo>
                    <a:pt x="50" y="59"/>
                  </a:lnTo>
                  <a:lnTo>
                    <a:pt x="40" y="55"/>
                  </a:lnTo>
                  <a:lnTo>
                    <a:pt x="31" y="50"/>
                  </a:lnTo>
                  <a:lnTo>
                    <a:pt x="22" y="44"/>
                  </a:lnTo>
                  <a:lnTo>
                    <a:pt x="15" y="37"/>
                  </a:lnTo>
                  <a:lnTo>
                    <a:pt x="9" y="29"/>
                  </a:lnTo>
                  <a:lnTo>
                    <a:pt x="3" y="18"/>
                  </a:lnTo>
                  <a:lnTo>
                    <a:pt x="0" y="7"/>
                  </a:lnTo>
                  <a:lnTo>
                    <a:pt x="13" y="0"/>
                  </a:lnTo>
                  <a:lnTo>
                    <a:pt x="24" y="0"/>
                  </a:lnTo>
                  <a:lnTo>
                    <a:pt x="32" y="7"/>
                  </a:lnTo>
                  <a:lnTo>
                    <a:pt x="39" y="17"/>
                  </a:lnTo>
                  <a:lnTo>
                    <a:pt x="44" y="29"/>
                  </a:lnTo>
                  <a:lnTo>
                    <a:pt x="49" y="41"/>
                  </a:lnTo>
                  <a:lnTo>
                    <a:pt x="55" y="51"/>
                  </a:lnTo>
                  <a:lnTo>
                    <a:pt x="61" y="60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37" name="Freeform 53"/>
            <p:cNvSpPr>
              <a:spLocks/>
            </p:cNvSpPr>
            <p:nvPr/>
          </p:nvSpPr>
          <p:spPr bwMode="auto">
            <a:xfrm>
              <a:off x="9658" y="12149"/>
              <a:ext cx="257" cy="272"/>
            </a:xfrm>
            <a:custGeom>
              <a:avLst/>
              <a:gdLst/>
              <a:ahLst/>
              <a:cxnLst>
                <a:cxn ang="0">
                  <a:pos x="257" y="6"/>
                </a:cxn>
                <a:cxn ang="0">
                  <a:pos x="256" y="88"/>
                </a:cxn>
                <a:cxn ang="0">
                  <a:pos x="254" y="173"/>
                </a:cxn>
                <a:cxn ang="0">
                  <a:pos x="250" y="241"/>
                </a:cxn>
                <a:cxn ang="0">
                  <a:pos x="249" y="269"/>
                </a:cxn>
                <a:cxn ang="0">
                  <a:pos x="233" y="268"/>
                </a:cxn>
                <a:cxn ang="0">
                  <a:pos x="217" y="267"/>
                </a:cxn>
                <a:cxn ang="0">
                  <a:pos x="202" y="267"/>
                </a:cxn>
                <a:cxn ang="0">
                  <a:pos x="186" y="267"/>
                </a:cxn>
                <a:cxn ang="0">
                  <a:pos x="169" y="267"/>
                </a:cxn>
                <a:cxn ang="0">
                  <a:pos x="154" y="268"/>
                </a:cxn>
                <a:cxn ang="0">
                  <a:pos x="137" y="269"/>
                </a:cxn>
                <a:cxn ang="0">
                  <a:pos x="121" y="269"/>
                </a:cxn>
                <a:cxn ang="0">
                  <a:pos x="104" y="270"/>
                </a:cxn>
                <a:cxn ang="0">
                  <a:pos x="89" y="270"/>
                </a:cxn>
                <a:cxn ang="0">
                  <a:pos x="73" y="272"/>
                </a:cxn>
                <a:cxn ang="0">
                  <a:pos x="58" y="272"/>
                </a:cxn>
                <a:cxn ang="0">
                  <a:pos x="43" y="272"/>
                </a:cxn>
                <a:cxn ang="0">
                  <a:pos x="29" y="270"/>
                </a:cxn>
                <a:cxn ang="0">
                  <a:pos x="14" y="269"/>
                </a:cxn>
                <a:cxn ang="0">
                  <a:pos x="1" y="268"/>
                </a:cxn>
                <a:cxn ang="0">
                  <a:pos x="0" y="208"/>
                </a:cxn>
                <a:cxn ang="0">
                  <a:pos x="0" y="118"/>
                </a:cxn>
                <a:cxn ang="0">
                  <a:pos x="1" y="36"/>
                </a:cxn>
                <a:cxn ang="0">
                  <a:pos x="1" y="1"/>
                </a:cxn>
                <a:cxn ang="0">
                  <a:pos x="18" y="1"/>
                </a:cxn>
                <a:cxn ang="0">
                  <a:pos x="35" y="1"/>
                </a:cxn>
                <a:cxn ang="0">
                  <a:pos x="52" y="1"/>
                </a:cxn>
                <a:cxn ang="0">
                  <a:pos x="68" y="1"/>
                </a:cxn>
                <a:cxn ang="0">
                  <a:pos x="85" y="1"/>
                </a:cxn>
                <a:cxn ang="0">
                  <a:pos x="102" y="1"/>
                </a:cxn>
                <a:cxn ang="0">
                  <a:pos x="118" y="1"/>
                </a:cxn>
                <a:cxn ang="0">
                  <a:pos x="134" y="0"/>
                </a:cxn>
                <a:cxn ang="0">
                  <a:pos x="151" y="0"/>
                </a:cxn>
                <a:cxn ang="0">
                  <a:pos x="167" y="0"/>
                </a:cxn>
                <a:cxn ang="0">
                  <a:pos x="183" y="0"/>
                </a:cxn>
                <a:cxn ang="0">
                  <a:pos x="198" y="1"/>
                </a:cxn>
                <a:cxn ang="0">
                  <a:pos x="214" y="1"/>
                </a:cxn>
                <a:cxn ang="0">
                  <a:pos x="228" y="2"/>
                </a:cxn>
                <a:cxn ang="0">
                  <a:pos x="243" y="3"/>
                </a:cxn>
                <a:cxn ang="0">
                  <a:pos x="257" y="6"/>
                </a:cxn>
              </a:cxnLst>
              <a:rect l="0" t="0" r="r" b="b"/>
              <a:pathLst>
                <a:path w="257" h="272">
                  <a:moveTo>
                    <a:pt x="257" y="6"/>
                  </a:moveTo>
                  <a:lnTo>
                    <a:pt x="256" y="88"/>
                  </a:lnTo>
                  <a:lnTo>
                    <a:pt x="254" y="173"/>
                  </a:lnTo>
                  <a:lnTo>
                    <a:pt x="250" y="241"/>
                  </a:lnTo>
                  <a:lnTo>
                    <a:pt x="249" y="269"/>
                  </a:lnTo>
                  <a:lnTo>
                    <a:pt x="233" y="268"/>
                  </a:lnTo>
                  <a:lnTo>
                    <a:pt x="217" y="267"/>
                  </a:lnTo>
                  <a:lnTo>
                    <a:pt x="202" y="267"/>
                  </a:lnTo>
                  <a:lnTo>
                    <a:pt x="186" y="267"/>
                  </a:lnTo>
                  <a:lnTo>
                    <a:pt x="169" y="267"/>
                  </a:lnTo>
                  <a:lnTo>
                    <a:pt x="154" y="268"/>
                  </a:lnTo>
                  <a:lnTo>
                    <a:pt x="137" y="269"/>
                  </a:lnTo>
                  <a:lnTo>
                    <a:pt x="121" y="269"/>
                  </a:lnTo>
                  <a:lnTo>
                    <a:pt x="104" y="270"/>
                  </a:lnTo>
                  <a:lnTo>
                    <a:pt x="89" y="270"/>
                  </a:lnTo>
                  <a:lnTo>
                    <a:pt x="73" y="272"/>
                  </a:lnTo>
                  <a:lnTo>
                    <a:pt x="58" y="272"/>
                  </a:lnTo>
                  <a:lnTo>
                    <a:pt x="43" y="272"/>
                  </a:lnTo>
                  <a:lnTo>
                    <a:pt x="29" y="270"/>
                  </a:lnTo>
                  <a:lnTo>
                    <a:pt x="14" y="269"/>
                  </a:lnTo>
                  <a:lnTo>
                    <a:pt x="1" y="268"/>
                  </a:lnTo>
                  <a:lnTo>
                    <a:pt x="0" y="208"/>
                  </a:lnTo>
                  <a:lnTo>
                    <a:pt x="0" y="118"/>
                  </a:lnTo>
                  <a:lnTo>
                    <a:pt x="1" y="36"/>
                  </a:lnTo>
                  <a:lnTo>
                    <a:pt x="1" y="1"/>
                  </a:lnTo>
                  <a:lnTo>
                    <a:pt x="18" y="1"/>
                  </a:lnTo>
                  <a:lnTo>
                    <a:pt x="35" y="1"/>
                  </a:lnTo>
                  <a:lnTo>
                    <a:pt x="52" y="1"/>
                  </a:lnTo>
                  <a:lnTo>
                    <a:pt x="68" y="1"/>
                  </a:lnTo>
                  <a:lnTo>
                    <a:pt x="85" y="1"/>
                  </a:lnTo>
                  <a:lnTo>
                    <a:pt x="102" y="1"/>
                  </a:lnTo>
                  <a:lnTo>
                    <a:pt x="118" y="1"/>
                  </a:lnTo>
                  <a:lnTo>
                    <a:pt x="134" y="0"/>
                  </a:lnTo>
                  <a:lnTo>
                    <a:pt x="151" y="0"/>
                  </a:lnTo>
                  <a:lnTo>
                    <a:pt x="167" y="0"/>
                  </a:lnTo>
                  <a:lnTo>
                    <a:pt x="183" y="0"/>
                  </a:lnTo>
                  <a:lnTo>
                    <a:pt x="198" y="1"/>
                  </a:lnTo>
                  <a:lnTo>
                    <a:pt x="214" y="1"/>
                  </a:lnTo>
                  <a:lnTo>
                    <a:pt x="228" y="2"/>
                  </a:lnTo>
                  <a:lnTo>
                    <a:pt x="243" y="3"/>
                  </a:lnTo>
                  <a:lnTo>
                    <a:pt x="257" y="6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38" name="Freeform 54"/>
            <p:cNvSpPr>
              <a:spLocks/>
            </p:cNvSpPr>
            <p:nvPr/>
          </p:nvSpPr>
          <p:spPr bwMode="auto">
            <a:xfrm>
              <a:off x="8779" y="12150"/>
              <a:ext cx="264" cy="275"/>
            </a:xfrm>
            <a:custGeom>
              <a:avLst/>
              <a:gdLst/>
              <a:ahLst/>
              <a:cxnLst>
                <a:cxn ang="0">
                  <a:pos x="215" y="84"/>
                </a:cxn>
                <a:cxn ang="0">
                  <a:pos x="226" y="65"/>
                </a:cxn>
                <a:cxn ang="0">
                  <a:pos x="232" y="44"/>
                </a:cxn>
                <a:cxn ang="0">
                  <a:pos x="238" y="23"/>
                </a:cxn>
                <a:cxn ang="0">
                  <a:pos x="246" y="2"/>
                </a:cxn>
                <a:cxn ang="0">
                  <a:pos x="255" y="5"/>
                </a:cxn>
                <a:cxn ang="0">
                  <a:pos x="261" y="10"/>
                </a:cxn>
                <a:cxn ang="0">
                  <a:pos x="263" y="16"/>
                </a:cxn>
                <a:cxn ang="0">
                  <a:pos x="264" y="24"/>
                </a:cxn>
                <a:cxn ang="0">
                  <a:pos x="264" y="65"/>
                </a:cxn>
                <a:cxn ang="0">
                  <a:pos x="264" y="132"/>
                </a:cxn>
                <a:cxn ang="0">
                  <a:pos x="264" y="208"/>
                </a:cxn>
                <a:cxn ang="0">
                  <a:pos x="263" y="275"/>
                </a:cxn>
                <a:cxn ang="0">
                  <a:pos x="6" y="275"/>
                </a:cxn>
                <a:cxn ang="0">
                  <a:pos x="0" y="172"/>
                </a:cxn>
                <a:cxn ang="0">
                  <a:pos x="9" y="170"/>
                </a:cxn>
                <a:cxn ang="0">
                  <a:pos x="18" y="171"/>
                </a:cxn>
                <a:cxn ang="0">
                  <a:pos x="26" y="174"/>
                </a:cxn>
                <a:cxn ang="0">
                  <a:pos x="35" y="177"/>
                </a:cxn>
                <a:cxn ang="0">
                  <a:pos x="43" y="156"/>
                </a:cxn>
                <a:cxn ang="0">
                  <a:pos x="52" y="136"/>
                </a:cxn>
                <a:cxn ang="0">
                  <a:pos x="60" y="115"/>
                </a:cxn>
                <a:cxn ang="0">
                  <a:pos x="68" y="95"/>
                </a:cxn>
                <a:cxn ang="0">
                  <a:pos x="77" y="73"/>
                </a:cxn>
                <a:cxn ang="0">
                  <a:pos x="84" y="52"/>
                </a:cxn>
                <a:cxn ang="0">
                  <a:pos x="90" y="30"/>
                </a:cxn>
                <a:cxn ang="0">
                  <a:pos x="96" y="7"/>
                </a:cxn>
                <a:cxn ang="0">
                  <a:pos x="102" y="2"/>
                </a:cxn>
                <a:cxn ang="0">
                  <a:pos x="108" y="0"/>
                </a:cxn>
                <a:cxn ang="0">
                  <a:pos x="114" y="0"/>
                </a:cxn>
                <a:cxn ang="0">
                  <a:pos x="121" y="1"/>
                </a:cxn>
                <a:cxn ang="0">
                  <a:pos x="127" y="5"/>
                </a:cxn>
                <a:cxn ang="0">
                  <a:pos x="134" y="8"/>
                </a:cxn>
                <a:cxn ang="0">
                  <a:pos x="141" y="13"/>
                </a:cxn>
                <a:cxn ang="0">
                  <a:pos x="145" y="18"/>
                </a:cxn>
                <a:cxn ang="0">
                  <a:pos x="154" y="28"/>
                </a:cxn>
                <a:cxn ang="0">
                  <a:pos x="161" y="37"/>
                </a:cxn>
                <a:cxn ang="0">
                  <a:pos x="168" y="47"/>
                </a:cxn>
                <a:cxn ang="0">
                  <a:pos x="177" y="58"/>
                </a:cxn>
                <a:cxn ang="0">
                  <a:pos x="185" y="66"/>
                </a:cxn>
                <a:cxn ang="0">
                  <a:pos x="193" y="75"/>
                </a:cxn>
                <a:cxn ang="0">
                  <a:pos x="203" y="81"/>
                </a:cxn>
                <a:cxn ang="0">
                  <a:pos x="215" y="84"/>
                </a:cxn>
              </a:cxnLst>
              <a:rect l="0" t="0" r="r" b="b"/>
              <a:pathLst>
                <a:path w="264" h="275">
                  <a:moveTo>
                    <a:pt x="215" y="84"/>
                  </a:moveTo>
                  <a:lnTo>
                    <a:pt x="226" y="65"/>
                  </a:lnTo>
                  <a:lnTo>
                    <a:pt x="232" y="44"/>
                  </a:lnTo>
                  <a:lnTo>
                    <a:pt x="238" y="23"/>
                  </a:lnTo>
                  <a:lnTo>
                    <a:pt x="246" y="2"/>
                  </a:lnTo>
                  <a:lnTo>
                    <a:pt x="255" y="5"/>
                  </a:lnTo>
                  <a:lnTo>
                    <a:pt x="261" y="10"/>
                  </a:lnTo>
                  <a:lnTo>
                    <a:pt x="263" y="16"/>
                  </a:lnTo>
                  <a:lnTo>
                    <a:pt x="264" y="24"/>
                  </a:lnTo>
                  <a:lnTo>
                    <a:pt x="264" y="65"/>
                  </a:lnTo>
                  <a:lnTo>
                    <a:pt x="264" y="132"/>
                  </a:lnTo>
                  <a:lnTo>
                    <a:pt x="264" y="208"/>
                  </a:lnTo>
                  <a:lnTo>
                    <a:pt x="263" y="275"/>
                  </a:lnTo>
                  <a:lnTo>
                    <a:pt x="6" y="275"/>
                  </a:lnTo>
                  <a:lnTo>
                    <a:pt x="0" y="172"/>
                  </a:lnTo>
                  <a:lnTo>
                    <a:pt x="9" y="170"/>
                  </a:lnTo>
                  <a:lnTo>
                    <a:pt x="18" y="171"/>
                  </a:lnTo>
                  <a:lnTo>
                    <a:pt x="26" y="174"/>
                  </a:lnTo>
                  <a:lnTo>
                    <a:pt x="35" y="177"/>
                  </a:lnTo>
                  <a:lnTo>
                    <a:pt x="43" y="156"/>
                  </a:lnTo>
                  <a:lnTo>
                    <a:pt x="52" y="136"/>
                  </a:lnTo>
                  <a:lnTo>
                    <a:pt x="60" y="115"/>
                  </a:lnTo>
                  <a:lnTo>
                    <a:pt x="68" y="95"/>
                  </a:lnTo>
                  <a:lnTo>
                    <a:pt x="77" y="73"/>
                  </a:lnTo>
                  <a:lnTo>
                    <a:pt x="84" y="52"/>
                  </a:lnTo>
                  <a:lnTo>
                    <a:pt x="90" y="30"/>
                  </a:lnTo>
                  <a:lnTo>
                    <a:pt x="96" y="7"/>
                  </a:lnTo>
                  <a:lnTo>
                    <a:pt x="102" y="2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1" y="1"/>
                  </a:lnTo>
                  <a:lnTo>
                    <a:pt x="127" y="5"/>
                  </a:lnTo>
                  <a:lnTo>
                    <a:pt x="134" y="8"/>
                  </a:lnTo>
                  <a:lnTo>
                    <a:pt x="141" y="13"/>
                  </a:lnTo>
                  <a:lnTo>
                    <a:pt x="145" y="18"/>
                  </a:lnTo>
                  <a:lnTo>
                    <a:pt x="154" y="28"/>
                  </a:lnTo>
                  <a:lnTo>
                    <a:pt x="161" y="37"/>
                  </a:lnTo>
                  <a:lnTo>
                    <a:pt x="168" y="47"/>
                  </a:lnTo>
                  <a:lnTo>
                    <a:pt x="177" y="58"/>
                  </a:lnTo>
                  <a:lnTo>
                    <a:pt x="185" y="66"/>
                  </a:lnTo>
                  <a:lnTo>
                    <a:pt x="193" y="75"/>
                  </a:lnTo>
                  <a:lnTo>
                    <a:pt x="203" y="81"/>
                  </a:lnTo>
                  <a:lnTo>
                    <a:pt x="215" y="84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39" name="Freeform 55"/>
            <p:cNvSpPr>
              <a:spLocks/>
            </p:cNvSpPr>
            <p:nvPr/>
          </p:nvSpPr>
          <p:spPr bwMode="auto">
            <a:xfrm>
              <a:off x="9084" y="12161"/>
              <a:ext cx="244" cy="262"/>
            </a:xfrm>
            <a:custGeom>
              <a:avLst/>
              <a:gdLst/>
              <a:ahLst/>
              <a:cxnLst>
                <a:cxn ang="0">
                  <a:pos x="241" y="0"/>
                </a:cxn>
                <a:cxn ang="0">
                  <a:pos x="238" y="64"/>
                </a:cxn>
                <a:cxn ang="0">
                  <a:pos x="241" y="133"/>
                </a:cxn>
                <a:cxn ang="0">
                  <a:pos x="244" y="201"/>
                </a:cxn>
                <a:cxn ang="0">
                  <a:pos x="243" y="257"/>
                </a:cxn>
                <a:cxn ang="0">
                  <a:pos x="5" y="262"/>
                </a:cxn>
                <a:cxn ang="0">
                  <a:pos x="3" y="190"/>
                </a:cxn>
                <a:cxn ang="0">
                  <a:pos x="1" y="125"/>
                </a:cxn>
                <a:cxn ang="0">
                  <a:pos x="0" y="64"/>
                </a:cxn>
                <a:cxn ang="0">
                  <a:pos x="0" y="6"/>
                </a:cxn>
                <a:cxn ang="0">
                  <a:pos x="7" y="6"/>
                </a:cxn>
                <a:cxn ang="0">
                  <a:pos x="19" y="5"/>
                </a:cxn>
                <a:cxn ang="0">
                  <a:pos x="34" y="5"/>
                </a:cxn>
                <a:cxn ang="0">
                  <a:pos x="51" y="5"/>
                </a:cxn>
                <a:cxn ang="0">
                  <a:pos x="69" y="3"/>
                </a:cxn>
                <a:cxn ang="0">
                  <a:pos x="89" y="3"/>
                </a:cxn>
                <a:cxn ang="0">
                  <a:pos x="111" y="3"/>
                </a:cxn>
                <a:cxn ang="0">
                  <a:pos x="131" y="2"/>
                </a:cxn>
                <a:cxn ang="0">
                  <a:pos x="153" y="2"/>
                </a:cxn>
                <a:cxn ang="0">
                  <a:pos x="172" y="1"/>
                </a:cxn>
                <a:cxn ang="0">
                  <a:pos x="191" y="1"/>
                </a:cxn>
                <a:cxn ang="0">
                  <a:pos x="207" y="1"/>
                </a:cxn>
                <a:cxn ang="0">
                  <a:pos x="221" y="0"/>
                </a:cxn>
                <a:cxn ang="0">
                  <a:pos x="231" y="0"/>
                </a:cxn>
                <a:cxn ang="0">
                  <a:pos x="238" y="0"/>
                </a:cxn>
                <a:cxn ang="0">
                  <a:pos x="241" y="0"/>
                </a:cxn>
              </a:cxnLst>
              <a:rect l="0" t="0" r="r" b="b"/>
              <a:pathLst>
                <a:path w="244" h="262">
                  <a:moveTo>
                    <a:pt x="241" y="0"/>
                  </a:moveTo>
                  <a:lnTo>
                    <a:pt x="238" y="64"/>
                  </a:lnTo>
                  <a:lnTo>
                    <a:pt x="241" y="133"/>
                  </a:lnTo>
                  <a:lnTo>
                    <a:pt x="244" y="201"/>
                  </a:lnTo>
                  <a:lnTo>
                    <a:pt x="243" y="257"/>
                  </a:lnTo>
                  <a:lnTo>
                    <a:pt x="5" y="262"/>
                  </a:lnTo>
                  <a:lnTo>
                    <a:pt x="3" y="190"/>
                  </a:lnTo>
                  <a:lnTo>
                    <a:pt x="1" y="125"/>
                  </a:lnTo>
                  <a:lnTo>
                    <a:pt x="0" y="64"/>
                  </a:lnTo>
                  <a:lnTo>
                    <a:pt x="0" y="6"/>
                  </a:lnTo>
                  <a:lnTo>
                    <a:pt x="7" y="6"/>
                  </a:lnTo>
                  <a:lnTo>
                    <a:pt x="19" y="5"/>
                  </a:lnTo>
                  <a:lnTo>
                    <a:pt x="34" y="5"/>
                  </a:lnTo>
                  <a:lnTo>
                    <a:pt x="51" y="5"/>
                  </a:lnTo>
                  <a:lnTo>
                    <a:pt x="69" y="3"/>
                  </a:lnTo>
                  <a:lnTo>
                    <a:pt x="89" y="3"/>
                  </a:lnTo>
                  <a:lnTo>
                    <a:pt x="111" y="3"/>
                  </a:lnTo>
                  <a:lnTo>
                    <a:pt x="131" y="2"/>
                  </a:lnTo>
                  <a:lnTo>
                    <a:pt x="153" y="2"/>
                  </a:lnTo>
                  <a:lnTo>
                    <a:pt x="172" y="1"/>
                  </a:lnTo>
                  <a:lnTo>
                    <a:pt x="191" y="1"/>
                  </a:lnTo>
                  <a:lnTo>
                    <a:pt x="207" y="1"/>
                  </a:lnTo>
                  <a:lnTo>
                    <a:pt x="22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40" name="Freeform 56"/>
            <p:cNvSpPr>
              <a:spLocks/>
            </p:cNvSpPr>
            <p:nvPr/>
          </p:nvSpPr>
          <p:spPr bwMode="auto">
            <a:xfrm>
              <a:off x="9362" y="12152"/>
              <a:ext cx="266" cy="265"/>
            </a:xfrm>
            <a:custGeom>
              <a:avLst/>
              <a:gdLst/>
              <a:ahLst/>
              <a:cxnLst>
                <a:cxn ang="0">
                  <a:pos x="266" y="3"/>
                </a:cxn>
                <a:cxn ang="0">
                  <a:pos x="261" y="265"/>
                </a:cxn>
                <a:cxn ang="0">
                  <a:pos x="254" y="265"/>
                </a:cxn>
                <a:cxn ang="0">
                  <a:pos x="242" y="265"/>
                </a:cxn>
                <a:cxn ang="0">
                  <a:pos x="226" y="265"/>
                </a:cxn>
                <a:cxn ang="0">
                  <a:pos x="208" y="265"/>
                </a:cxn>
                <a:cxn ang="0">
                  <a:pos x="188" y="265"/>
                </a:cxn>
                <a:cxn ang="0">
                  <a:pos x="166" y="265"/>
                </a:cxn>
                <a:cxn ang="0">
                  <a:pos x="143" y="265"/>
                </a:cxn>
                <a:cxn ang="0">
                  <a:pos x="120" y="265"/>
                </a:cxn>
                <a:cxn ang="0">
                  <a:pos x="97" y="265"/>
                </a:cxn>
                <a:cxn ang="0">
                  <a:pos x="75" y="265"/>
                </a:cxn>
                <a:cxn ang="0">
                  <a:pos x="54" y="265"/>
                </a:cxn>
                <a:cxn ang="0">
                  <a:pos x="37" y="265"/>
                </a:cxn>
                <a:cxn ang="0">
                  <a:pos x="22" y="265"/>
                </a:cxn>
                <a:cxn ang="0">
                  <a:pos x="10" y="265"/>
                </a:cxn>
                <a:cxn ang="0">
                  <a:pos x="2" y="265"/>
                </a:cxn>
                <a:cxn ang="0">
                  <a:pos x="0" y="265"/>
                </a:cxn>
                <a:cxn ang="0">
                  <a:pos x="2" y="210"/>
                </a:cxn>
                <a:cxn ang="0">
                  <a:pos x="5" y="137"/>
                </a:cxn>
                <a:cxn ang="0">
                  <a:pos x="6" y="63"/>
                </a:cxn>
                <a:cxn ang="0">
                  <a:pos x="5" y="3"/>
                </a:cxn>
                <a:cxn ang="0">
                  <a:pos x="12" y="2"/>
                </a:cxn>
                <a:cxn ang="0">
                  <a:pos x="23" y="2"/>
                </a:cxn>
                <a:cxn ang="0">
                  <a:pos x="37" y="2"/>
                </a:cxn>
                <a:cxn ang="0">
                  <a:pos x="55" y="0"/>
                </a:cxn>
                <a:cxn ang="0">
                  <a:pos x="76" y="0"/>
                </a:cxn>
                <a:cxn ang="0">
                  <a:pos x="97" y="0"/>
                </a:cxn>
                <a:cxn ang="0">
                  <a:pos x="120" y="0"/>
                </a:cxn>
                <a:cxn ang="0">
                  <a:pos x="144" y="0"/>
                </a:cxn>
                <a:cxn ang="0">
                  <a:pos x="167" y="2"/>
                </a:cxn>
                <a:cxn ang="0">
                  <a:pos x="189" y="2"/>
                </a:cxn>
                <a:cxn ang="0">
                  <a:pos x="209" y="2"/>
                </a:cxn>
                <a:cxn ang="0">
                  <a:pos x="228" y="2"/>
                </a:cxn>
                <a:cxn ang="0">
                  <a:pos x="244" y="3"/>
                </a:cxn>
                <a:cxn ang="0">
                  <a:pos x="255" y="3"/>
                </a:cxn>
                <a:cxn ang="0">
                  <a:pos x="263" y="3"/>
                </a:cxn>
                <a:cxn ang="0">
                  <a:pos x="266" y="3"/>
                </a:cxn>
              </a:cxnLst>
              <a:rect l="0" t="0" r="r" b="b"/>
              <a:pathLst>
                <a:path w="266" h="265">
                  <a:moveTo>
                    <a:pt x="266" y="3"/>
                  </a:moveTo>
                  <a:lnTo>
                    <a:pt x="261" y="265"/>
                  </a:lnTo>
                  <a:lnTo>
                    <a:pt x="254" y="265"/>
                  </a:lnTo>
                  <a:lnTo>
                    <a:pt x="242" y="265"/>
                  </a:lnTo>
                  <a:lnTo>
                    <a:pt x="226" y="265"/>
                  </a:lnTo>
                  <a:lnTo>
                    <a:pt x="208" y="265"/>
                  </a:lnTo>
                  <a:lnTo>
                    <a:pt x="188" y="265"/>
                  </a:lnTo>
                  <a:lnTo>
                    <a:pt x="166" y="265"/>
                  </a:lnTo>
                  <a:lnTo>
                    <a:pt x="143" y="265"/>
                  </a:lnTo>
                  <a:lnTo>
                    <a:pt x="120" y="265"/>
                  </a:lnTo>
                  <a:lnTo>
                    <a:pt x="97" y="265"/>
                  </a:lnTo>
                  <a:lnTo>
                    <a:pt x="75" y="265"/>
                  </a:lnTo>
                  <a:lnTo>
                    <a:pt x="54" y="265"/>
                  </a:lnTo>
                  <a:lnTo>
                    <a:pt x="37" y="265"/>
                  </a:lnTo>
                  <a:lnTo>
                    <a:pt x="22" y="265"/>
                  </a:lnTo>
                  <a:lnTo>
                    <a:pt x="10" y="265"/>
                  </a:lnTo>
                  <a:lnTo>
                    <a:pt x="2" y="265"/>
                  </a:lnTo>
                  <a:lnTo>
                    <a:pt x="0" y="265"/>
                  </a:lnTo>
                  <a:lnTo>
                    <a:pt x="2" y="210"/>
                  </a:lnTo>
                  <a:lnTo>
                    <a:pt x="5" y="137"/>
                  </a:lnTo>
                  <a:lnTo>
                    <a:pt x="6" y="63"/>
                  </a:lnTo>
                  <a:lnTo>
                    <a:pt x="5" y="3"/>
                  </a:lnTo>
                  <a:lnTo>
                    <a:pt x="12" y="2"/>
                  </a:lnTo>
                  <a:lnTo>
                    <a:pt x="23" y="2"/>
                  </a:lnTo>
                  <a:lnTo>
                    <a:pt x="37" y="2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97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7" y="2"/>
                  </a:lnTo>
                  <a:lnTo>
                    <a:pt x="189" y="2"/>
                  </a:lnTo>
                  <a:lnTo>
                    <a:pt x="209" y="2"/>
                  </a:lnTo>
                  <a:lnTo>
                    <a:pt x="228" y="2"/>
                  </a:lnTo>
                  <a:lnTo>
                    <a:pt x="244" y="3"/>
                  </a:lnTo>
                  <a:lnTo>
                    <a:pt x="255" y="3"/>
                  </a:lnTo>
                  <a:lnTo>
                    <a:pt x="263" y="3"/>
                  </a:lnTo>
                  <a:lnTo>
                    <a:pt x="266" y="3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41" name="Freeform 57"/>
            <p:cNvSpPr>
              <a:spLocks/>
            </p:cNvSpPr>
            <p:nvPr/>
          </p:nvSpPr>
          <p:spPr bwMode="auto">
            <a:xfrm>
              <a:off x="8782" y="12163"/>
              <a:ext cx="43" cy="98"/>
            </a:xfrm>
            <a:custGeom>
              <a:avLst/>
              <a:gdLst/>
              <a:ahLst/>
              <a:cxnLst>
                <a:cxn ang="0">
                  <a:pos x="3" y="98"/>
                </a:cxn>
                <a:cxn ang="0">
                  <a:pos x="2" y="72"/>
                </a:cxn>
                <a:cxn ang="0">
                  <a:pos x="2" y="47"/>
                </a:cxn>
                <a:cxn ang="0">
                  <a:pos x="2" y="23"/>
                </a:cxn>
                <a:cxn ang="0">
                  <a:pos x="0" y="3"/>
                </a:cxn>
                <a:cxn ang="0">
                  <a:pos x="43" y="0"/>
                </a:cxn>
                <a:cxn ang="0">
                  <a:pos x="3" y="98"/>
                </a:cxn>
              </a:cxnLst>
              <a:rect l="0" t="0" r="r" b="b"/>
              <a:pathLst>
                <a:path w="43" h="98">
                  <a:moveTo>
                    <a:pt x="3" y="98"/>
                  </a:moveTo>
                  <a:lnTo>
                    <a:pt x="2" y="72"/>
                  </a:lnTo>
                  <a:lnTo>
                    <a:pt x="2" y="47"/>
                  </a:lnTo>
                  <a:lnTo>
                    <a:pt x="2" y="23"/>
                  </a:lnTo>
                  <a:lnTo>
                    <a:pt x="0" y="3"/>
                  </a:lnTo>
                  <a:lnTo>
                    <a:pt x="43" y="0"/>
                  </a:lnTo>
                  <a:lnTo>
                    <a:pt x="3" y="98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42" name="Freeform 58"/>
            <p:cNvSpPr>
              <a:spLocks/>
            </p:cNvSpPr>
            <p:nvPr/>
          </p:nvSpPr>
          <p:spPr bwMode="auto">
            <a:xfrm>
              <a:off x="7953" y="12421"/>
              <a:ext cx="142" cy="108"/>
            </a:xfrm>
            <a:custGeom>
              <a:avLst/>
              <a:gdLst/>
              <a:ahLst/>
              <a:cxnLst>
                <a:cxn ang="0">
                  <a:pos x="142" y="79"/>
                </a:cxn>
                <a:cxn ang="0">
                  <a:pos x="132" y="75"/>
                </a:cxn>
                <a:cxn ang="0">
                  <a:pos x="124" y="74"/>
                </a:cxn>
                <a:cxn ang="0">
                  <a:pos x="115" y="75"/>
                </a:cxn>
                <a:cxn ang="0">
                  <a:pos x="107" y="81"/>
                </a:cxn>
                <a:cxn ang="0">
                  <a:pos x="103" y="91"/>
                </a:cxn>
                <a:cxn ang="0">
                  <a:pos x="97" y="99"/>
                </a:cxn>
                <a:cxn ang="0">
                  <a:pos x="90" y="105"/>
                </a:cxn>
                <a:cxn ang="0">
                  <a:pos x="80" y="108"/>
                </a:cxn>
                <a:cxn ang="0">
                  <a:pos x="69" y="104"/>
                </a:cxn>
                <a:cxn ang="0">
                  <a:pos x="60" y="103"/>
                </a:cxn>
                <a:cxn ang="0">
                  <a:pos x="48" y="101"/>
                </a:cxn>
                <a:cxn ang="0">
                  <a:pos x="37" y="98"/>
                </a:cxn>
                <a:cxn ang="0">
                  <a:pos x="26" y="96"/>
                </a:cxn>
                <a:cxn ang="0">
                  <a:pos x="17" y="92"/>
                </a:cxn>
                <a:cxn ang="0">
                  <a:pos x="8" y="86"/>
                </a:cxn>
                <a:cxn ang="0">
                  <a:pos x="0" y="79"/>
                </a:cxn>
                <a:cxn ang="0">
                  <a:pos x="2" y="55"/>
                </a:cxn>
                <a:cxn ang="0">
                  <a:pos x="9" y="36"/>
                </a:cxn>
                <a:cxn ang="0">
                  <a:pos x="19" y="18"/>
                </a:cxn>
                <a:cxn ang="0">
                  <a:pos x="27" y="0"/>
                </a:cxn>
                <a:cxn ang="0">
                  <a:pos x="45" y="6"/>
                </a:cxn>
                <a:cxn ang="0">
                  <a:pos x="65" y="13"/>
                </a:cxn>
                <a:cxn ang="0">
                  <a:pos x="84" y="19"/>
                </a:cxn>
                <a:cxn ang="0">
                  <a:pos x="102" y="27"/>
                </a:cxn>
                <a:cxn ang="0">
                  <a:pos x="119" y="37"/>
                </a:cxn>
                <a:cxn ang="0">
                  <a:pos x="131" y="48"/>
                </a:cxn>
                <a:cxn ang="0">
                  <a:pos x="139" y="62"/>
                </a:cxn>
                <a:cxn ang="0">
                  <a:pos x="142" y="79"/>
                </a:cxn>
              </a:cxnLst>
              <a:rect l="0" t="0" r="r" b="b"/>
              <a:pathLst>
                <a:path w="142" h="108">
                  <a:moveTo>
                    <a:pt x="142" y="79"/>
                  </a:moveTo>
                  <a:lnTo>
                    <a:pt x="132" y="75"/>
                  </a:lnTo>
                  <a:lnTo>
                    <a:pt x="124" y="74"/>
                  </a:lnTo>
                  <a:lnTo>
                    <a:pt x="115" y="75"/>
                  </a:lnTo>
                  <a:lnTo>
                    <a:pt x="107" y="81"/>
                  </a:lnTo>
                  <a:lnTo>
                    <a:pt x="103" y="91"/>
                  </a:lnTo>
                  <a:lnTo>
                    <a:pt x="97" y="99"/>
                  </a:lnTo>
                  <a:lnTo>
                    <a:pt x="90" y="105"/>
                  </a:lnTo>
                  <a:lnTo>
                    <a:pt x="80" y="108"/>
                  </a:lnTo>
                  <a:lnTo>
                    <a:pt x="69" y="104"/>
                  </a:lnTo>
                  <a:lnTo>
                    <a:pt x="60" y="103"/>
                  </a:lnTo>
                  <a:lnTo>
                    <a:pt x="48" y="101"/>
                  </a:lnTo>
                  <a:lnTo>
                    <a:pt x="37" y="98"/>
                  </a:lnTo>
                  <a:lnTo>
                    <a:pt x="26" y="96"/>
                  </a:lnTo>
                  <a:lnTo>
                    <a:pt x="17" y="92"/>
                  </a:lnTo>
                  <a:lnTo>
                    <a:pt x="8" y="86"/>
                  </a:lnTo>
                  <a:lnTo>
                    <a:pt x="0" y="79"/>
                  </a:lnTo>
                  <a:lnTo>
                    <a:pt x="2" y="55"/>
                  </a:lnTo>
                  <a:lnTo>
                    <a:pt x="9" y="36"/>
                  </a:lnTo>
                  <a:lnTo>
                    <a:pt x="19" y="18"/>
                  </a:lnTo>
                  <a:lnTo>
                    <a:pt x="27" y="0"/>
                  </a:lnTo>
                  <a:lnTo>
                    <a:pt x="45" y="6"/>
                  </a:lnTo>
                  <a:lnTo>
                    <a:pt x="65" y="13"/>
                  </a:lnTo>
                  <a:lnTo>
                    <a:pt x="84" y="19"/>
                  </a:lnTo>
                  <a:lnTo>
                    <a:pt x="102" y="27"/>
                  </a:lnTo>
                  <a:lnTo>
                    <a:pt x="119" y="37"/>
                  </a:lnTo>
                  <a:lnTo>
                    <a:pt x="131" y="48"/>
                  </a:lnTo>
                  <a:lnTo>
                    <a:pt x="139" y="62"/>
                  </a:lnTo>
                  <a:lnTo>
                    <a:pt x="142" y="79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4400" b="1" dirty="0" smtClean="0">
                <a:solidFill>
                  <a:schemeClr val="tx1"/>
                </a:solidFill>
                <a:latin typeface="Comic Sans MS" pitchFamily="66" charset="0"/>
              </a:rPr>
              <a:t>3. FUNGSI PENGKOORDINASIAN</a:t>
            </a:r>
            <a:r>
              <a:rPr lang="en-US" sz="4400" b="1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44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4400" b="1" i="1" dirty="0" smtClean="0">
                <a:solidFill>
                  <a:schemeClr val="tx1"/>
                </a:solidFill>
                <a:latin typeface="Comic Sans MS" pitchFamily="66" charset="0"/>
              </a:rPr>
              <a:t>(Coordinating)</a:t>
            </a:r>
            <a:endParaRPr lang="en-US" sz="4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85852" y="3284538"/>
            <a:ext cx="5545138" cy="3168650"/>
            <a:chOff x="1088" y="2250"/>
            <a:chExt cx="1908" cy="590"/>
          </a:xfrm>
        </p:grpSpPr>
        <p:sp>
          <p:nvSpPr>
            <p:cNvPr id="2053" name="Rectangle 5" descr="Parchment"/>
            <p:cNvSpPr>
              <a:spLocks noChangeArrowheads="1"/>
            </p:cNvSpPr>
            <p:nvPr/>
          </p:nvSpPr>
          <p:spPr bwMode="auto">
            <a:xfrm>
              <a:off x="1088" y="2250"/>
              <a:ext cx="1905" cy="518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2857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 sz="2400">
                <a:latin typeface="Times New Roman" pitchFamily="18" charset="0"/>
              </a:endParaRPr>
            </a:p>
          </p:txBody>
        </p:sp>
        <p:pic>
          <p:nvPicPr>
            <p:cNvPr id="2054" name="Picture 6" descr="g070395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48" y="2250"/>
              <a:ext cx="548" cy="458"/>
            </a:xfrm>
            <a:prstGeom prst="rect">
              <a:avLst/>
            </a:prstGeom>
            <a:noFill/>
          </p:spPr>
        </p:pic>
        <p:graphicFrame>
          <p:nvGraphicFramePr>
            <p:cNvPr id="2055" name="Object 7" descr="Parchment"/>
            <p:cNvGraphicFramePr>
              <a:graphicFrameLocks noChangeAspect="1"/>
            </p:cNvGraphicFramePr>
            <p:nvPr/>
          </p:nvGraphicFramePr>
          <p:xfrm>
            <a:off x="1586" y="2295"/>
            <a:ext cx="862" cy="5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724" name="Clip" r:id="rId6" imgW="3657600" imgH="2437560" progId="">
                    <p:embed/>
                  </p:oleObj>
                </mc:Choice>
                <mc:Fallback>
                  <p:oleObj name="Clip" r:id="rId6" imgW="3657600" imgH="243756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6" y="2295"/>
                          <a:ext cx="862" cy="5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1">
                                <a:blip/>
                                <a:srcRect/>
                                <a:tile tx="0" ty="0" sx="100000" sy="100000" flip="none" algn="tl"/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1636" y="2636"/>
              <a:ext cx="598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noProof="1" smtClean="0">
                  <a:latin typeface="Benguiat Bk BT" pitchFamily="18" charset="0"/>
                </a:rPr>
                <a:t>Manajemen Sekolah</a:t>
              </a:r>
              <a:endParaRPr lang="en-US" sz="1400" b="1" noProof="1">
                <a:latin typeface="Benguiat Bk BT" pitchFamily="18" charset="0"/>
              </a:endParaRPr>
            </a:p>
          </p:txBody>
        </p:sp>
        <p:graphicFrame>
          <p:nvGraphicFramePr>
            <p:cNvPr id="2057" name="Object 9"/>
            <p:cNvGraphicFramePr>
              <a:graphicFrameLocks noChangeAspect="1"/>
            </p:cNvGraphicFramePr>
            <p:nvPr/>
          </p:nvGraphicFramePr>
          <p:xfrm>
            <a:off x="1088" y="2296"/>
            <a:ext cx="544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725" name="Clip" r:id="rId8" imgW="3657600" imgH="2437560" progId="">
                    <p:embed/>
                  </p:oleObj>
                </mc:Choice>
                <mc:Fallback>
                  <p:oleObj name="Clip" r:id="rId8" imgW="3657600" imgH="243756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8" y="2296"/>
                          <a:ext cx="544" cy="3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>
    <p:comb/>
    <p:sndAc>
      <p:stSnd>
        <p:snd r:embed="rId3" name="carbrak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latin typeface="Comic Sans MS" pitchFamily="66" charset="0"/>
              </a:rPr>
              <a:t>Apa </a:t>
            </a:r>
            <a:r>
              <a:rPr lang="id-ID" b="1" dirty="0" smtClean="0">
                <a:latin typeface="Comic Sans MS" pitchFamily="66" charset="0"/>
              </a:rPr>
              <a:t>Koordinasi</a:t>
            </a:r>
            <a:r>
              <a:rPr lang="en-US" b="1" dirty="0" smtClean="0">
                <a:latin typeface="Comic Sans MS" pitchFamily="66" charset="0"/>
              </a:rPr>
              <a:t>…</a:t>
            </a:r>
            <a:r>
              <a:rPr lang="id-ID" b="1" dirty="0" smtClean="0">
                <a:latin typeface="Comic Sans MS" pitchFamily="66" charset="0"/>
              </a:rPr>
              <a:t>?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1828800"/>
            <a:ext cx="7615262" cy="3028959"/>
          </a:xfrm>
        </p:spPr>
        <p:txBody>
          <a:bodyPr anchor="ctr"/>
          <a:lstStyle/>
          <a:p>
            <a:pPr marL="0" indent="0">
              <a:buNone/>
            </a:pPr>
            <a:r>
              <a:rPr lang="id-ID" sz="3200" dirty="0">
                <a:latin typeface="Comic Sans MS" pitchFamily="66" charset="0"/>
              </a:rPr>
              <a:t>Koordinasi adalah aktivitas </a:t>
            </a:r>
            <a:r>
              <a:rPr lang="id-ID" sz="3200" u="sng" dirty="0">
                <a:latin typeface="Comic Sans MS" pitchFamily="66" charset="0"/>
              </a:rPr>
              <a:t>membawa</a:t>
            </a:r>
            <a:r>
              <a:rPr lang="id-ID" sz="3200" dirty="0">
                <a:latin typeface="Comic Sans MS" pitchFamily="66" charset="0"/>
              </a:rPr>
              <a:t> </a:t>
            </a:r>
            <a:r>
              <a:rPr lang="id-ID" sz="3200" dirty="0" smtClean="0">
                <a:latin typeface="Comic Sans MS" pitchFamily="66" charset="0"/>
              </a:rPr>
              <a:t>orang-orang (SDM), </a:t>
            </a:r>
            <a:r>
              <a:rPr lang="id-ID" sz="3200" dirty="0">
                <a:latin typeface="Comic Sans MS" pitchFamily="66" charset="0"/>
              </a:rPr>
              <a:t>material, pikiran, teknik, dan tujuan ke </a:t>
            </a:r>
            <a:r>
              <a:rPr lang="id-ID" sz="3200" dirty="0" smtClean="0">
                <a:latin typeface="Comic Sans MS" pitchFamily="66" charset="0"/>
              </a:rPr>
              <a:t>dlm </a:t>
            </a:r>
            <a:r>
              <a:rPr lang="id-ID" sz="3200" u="sng" dirty="0">
                <a:latin typeface="Comic Sans MS" pitchFamily="66" charset="0"/>
              </a:rPr>
              <a:t>hubungan </a:t>
            </a:r>
            <a:r>
              <a:rPr lang="id-ID" sz="3200" u="sng" dirty="0" smtClean="0">
                <a:latin typeface="Comic Sans MS" pitchFamily="66" charset="0"/>
              </a:rPr>
              <a:t>yg </a:t>
            </a:r>
            <a:r>
              <a:rPr lang="id-ID" sz="3200" u="sng" dirty="0">
                <a:latin typeface="Comic Sans MS" pitchFamily="66" charset="0"/>
              </a:rPr>
              <a:t>harmonis </a:t>
            </a:r>
            <a:r>
              <a:rPr lang="id-ID" sz="3200" u="sng" dirty="0" smtClean="0">
                <a:latin typeface="Comic Sans MS" pitchFamily="66" charset="0"/>
              </a:rPr>
              <a:t>da</a:t>
            </a:r>
            <a:r>
              <a:rPr lang="en-US" sz="3200" u="sng" dirty="0" smtClean="0">
                <a:latin typeface="Comic Sans MS" pitchFamily="66" charset="0"/>
              </a:rPr>
              <a:t>n</a:t>
            </a:r>
            <a:r>
              <a:rPr lang="id-ID" sz="3200" u="sng" dirty="0" smtClean="0">
                <a:latin typeface="Comic Sans MS" pitchFamily="66" charset="0"/>
              </a:rPr>
              <a:t> </a:t>
            </a:r>
            <a:r>
              <a:rPr lang="id-ID" sz="3200" u="sng" dirty="0">
                <a:latin typeface="Comic Sans MS" pitchFamily="66" charset="0"/>
              </a:rPr>
              <a:t>produktif</a:t>
            </a:r>
            <a:r>
              <a:rPr lang="id-ID" sz="3200" dirty="0">
                <a:latin typeface="Comic Sans MS" pitchFamily="66" charset="0"/>
              </a:rPr>
              <a:t> </a:t>
            </a:r>
            <a:r>
              <a:rPr lang="en-US" sz="3200" noProof="1" smtClean="0">
                <a:latin typeface="Comic Sans MS" pitchFamily="66" charset="0"/>
              </a:rPr>
              <a:t>utk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id-ID" sz="3200" u="sng" dirty="0" smtClean="0">
                <a:latin typeface="Comic Sans MS" pitchFamily="66" charset="0"/>
              </a:rPr>
              <a:t>mencapai </a:t>
            </a:r>
            <a:r>
              <a:rPr lang="id-ID" sz="3200" u="sng" dirty="0">
                <a:latin typeface="Comic Sans MS" pitchFamily="66" charset="0"/>
              </a:rPr>
              <a:t>tujuan </a:t>
            </a:r>
            <a:r>
              <a:rPr lang="id-ID" sz="3200" dirty="0" smtClean="0">
                <a:latin typeface="Comic Sans MS" pitchFamily="66" charset="0"/>
              </a:rPr>
              <a:t>yg </a:t>
            </a:r>
            <a:r>
              <a:rPr lang="id-ID" sz="3200" dirty="0">
                <a:latin typeface="Comic Sans MS" pitchFamily="66" charset="0"/>
              </a:rPr>
              <a:t>telah ditetapkan.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26634" name="Picture 10" descr="j028348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894124"/>
            <a:ext cx="2428892" cy="1606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543428" cy="1143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9156" name="Object 4">
            <a:hlinkClick r:id="" action="ppaction://ole?verb=0"/>
          </p:cNvPr>
          <p:cNvGraphicFramePr>
            <a:graphicFrameLocks noGrp="1"/>
          </p:cNvGraphicFramePr>
          <p:nvPr>
            <p:ph sz="half" idx="1"/>
          </p:nvPr>
        </p:nvGraphicFramePr>
        <p:xfrm>
          <a:off x="0" y="1879600"/>
          <a:ext cx="4038600" cy="312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47" name="WP Graphic 2.1" r:id="rId4" imgW="11795040" imgH="11028240" progId="">
                  <p:embed/>
                </p:oleObj>
              </mc:Choice>
              <mc:Fallback>
                <p:oleObj name="WP Graphic 2.1" r:id="rId4" imgW="11795040" imgH="1102824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79600"/>
                        <a:ext cx="4038600" cy="312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671910" y="2000240"/>
            <a:ext cx="5043494" cy="4143404"/>
          </a:xfrm>
        </p:spPr>
        <p:txBody>
          <a:bodyPr/>
          <a:lstStyle/>
          <a:p>
            <a:pPr marL="0" indent="0">
              <a:buNone/>
            </a:pPr>
            <a:r>
              <a:rPr lang="id-ID" sz="2800" dirty="0">
                <a:latin typeface="Comic Sans MS" pitchFamily="66" charset="0"/>
              </a:rPr>
              <a:t>Pengkoordinasian mengandung makna menjaga agar tugas </a:t>
            </a:r>
            <a:r>
              <a:rPr lang="id-ID" sz="2800" dirty="0" smtClean="0">
                <a:latin typeface="Comic Sans MS" pitchFamily="66" charset="0"/>
              </a:rPr>
              <a:t>yg </a:t>
            </a:r>
            <a:r>
              <a:rPr lang="id-ID" sz="2800" dirty="0">
                <a:latin typeface="Comic Sans MS" pitchFamily="66" charset="0"/>
              </a:rPr>
              <a:t>telah dibagikan </a:t>
            </a:r>
            <a:r>
              <a:rPr lang="id-ID" sz="2800" dirty="0" smtClean="0">
                <a:latin typeface="Comic Sans MS" pitchFamily="66" charset="0"/>
              </a:rPr>
              <a:t>tdk </a:t>
            </a:r>
            <a:r>
              <a:rPr lang="id-ID" sz="2800" dirty="0">
                <a:latin typeface="Comic Sans MS" pitchFamily="66" charset="0"/>
              </a:rPr>
              <a:t>dikerjakan menurut kehendak sendiri, tetapi harus menurut aturan </a:t>
            </a:r>
            <a:r>
              <a:rPr lang="id-ID" sz="2800" dirty="0" smtClean="0">
                <a:latin typeface="Comic Sans MS" pitchFamily="66" charset="0"/>
              </a:rPr>
              <a:t>yg </a:t>
            </a:r>
            <a:r>
              <a:rPr lang="id-ID" sz="2800" dirty="0">
                <a:latin typeface="Comic Sans MS" pitchFamily="66" charset="0"/>
              </a:rPr>
              <a:t>telah ditentukan sehingga pencapaian tujuan </a:t>
            </a:r>
            <a:r>
              <a:rPr lang="id-ID" sz="2800" dirty="0" smtClean="0">
                <a:latin typeface="Comic Sans MS" pitchFamily="66" charset="0"/>
              </a:rPr>
              <a:t>dpt </a:t>
            </a:r>
            <a:r>
              <a:rPr lang="id-ID" sz="2800" dirty="0">
                <a:latin typeface="Comic Sans MS" pitchFamily="66" charset="0"/>
              </a:rPr>
              <a:t>terjamin.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9"/>
            <a:ext cx="4857784" cy="785818"/>
          </a:xfrm>
        </p:spPr>
        <p:txBody>
          <a:bodyPr anchor="ctr"/>
          <a:lstStyle/>
          <a:p>
            <a:pPr algn="just"/>
            <a:r>
              <a:rPr lang="id-ID" dirty="0" smtClean="0">
                <a:solidFill>
                  <a:schemeClr val="bg1"/>
                </a:solidFill>
                <a:latin typeface="Comic Sans MS" pitchFamily="66" charset="0"/>
              </a:rPr>
              <a:t>The </a:t>
            </a:r>
            <a:r>
              <a:rPr lang="id-ID" dirty="0">
                <a:solidFill>
                  <a:schemeClr val="bg1"/>
                </a:solidFill>
                <a:latin typeface="Comic Sans MS" pitchFamily="66" charset="0"/>
              </a:rPr>
              <a:t>Liang Gie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14348" y="2786058"/>
            <a:ext cx="7786742" cy="3500462"/>
          </a:xfrm>
        </p:spPr>
        <p:txBody>
          <a:bodyPr/>
          <a:lstStyle/>
          <a:p>
            <a:pPr marL="0" indent="0">
              <a:buNone/>
            </a:pPr>
            <a:r>
              <a:rPr lang="id-ID" sz="3600" dirty="0">
                <a:solidFill>
                  <a:schemeClr val="bg1"/>
                </a:solidFill>
                <a:latin typeface="Agency FB" pitchFamily="34" charset="0"/>
              </a:rPr>
              <a:t>Pengkoordinasian merupakan rangkaian aktivitas </a:t>
            </a:r>
            <a:r>
              <a:rPr lang="id-ID" sz="3600" dirty="0" smtClean="0">
                <a:solidFill>
                  <a:schemeClr val="bg1"/>
                </a:solidFill>
                <a:latin typeface="Agency FB" pitchFamily="34" charset="0"/>
              </a:rPr>
              <a:t>menghbngkan</a:t>
            </a:r>
            <a:r>
              <a:rPr lang="id-ID" sz="3600" dirty="0">
                <a:solidFill>
                  <a:schemeClr val="bg1"/>
                </a:solidFill>
                <a:latin typeface="Agency FB" pitchFamily="34" charset="0"/>
              </a:rPr>
              <a:t>, menyatupadukan, dan menyelaraskan orang-orang dan pekerjaannya sehingga semuanya berlangsung </a:t>
            </a:r>
            <a:r>
              <a:rPr lang="id-ID" sz="3600" dirty="0" smtClean="0">
                <a:solidFill>
                  <a:schemeClr val="bg1"/>
                </a:solidFill>
                <a:latin typeface="Agency FB" pitchFamily="34" charset="0"/>
              </a:rPr>
              <a:t>scr </a:t>
            </a:r>
            <a:r>
              <a:rPr lang="id-ID" sz="3600" dirty="0">
                <a:solidFill>
                  <a:schemeClr val="bg1"/>
                </a:solidFill>
                <a:latin typeface="Agency FB" pitchFamily="34" charset="0"/>
              </a:rPr>
              <a:t>tertib dan seirama menuju kearah tercapainya tujuan tanpa kekacauan, percekcokan, kekembaran kerja, atau kekosongan kerja. </a:t>
            </a:r>
            <a:endParaRPr lang="en-US" sz="3600" dirty="0">
              <a:solidFill>
                <a:schemeClr val="bg1"/>
              </a:solidFill>
              <a:latin typeface="Agency FB" pitchFamily="34" charset="0"/>
            </a:endParaRPr>
          </a:p>
        </p:txBody>
      </p:sp>
      <p:pic>
        <p:nvPicPr>
          <p:cNvPr id="50180" name="Picture 4" descr="babies_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14290"/>
            <a:ext cx="2244725" cy="2347912"/>
          </a:xfrm>
          <a:prstGeom prst="rect">
            <a:avLst/>
          </a:prstGeom>
          <a:noFill/>
        </p:spPr>
      </p:pic>
      <p:pic>
        <p:nvPicPr>
          <p:cNvPr id="50181" name="Picture 5" descr="mouse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2538" y="857232"/>
            <a:ext cx="2736850" cy="1873250"/>
          </a:xfrm>
          <a:prstGeom prst="rect">
            <a:avLst/>
          </a:prstGeom>
          <a:noFill/>
        </p:spPr>
      </p:pic>
      <p:pic>
        <p:nvPicPr>
          <p:cNvPr id="6" name="Picture 5" descr="mouse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928670"/>
            <a:ext cx="2736850" cy="1873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7274" y="285750"/>
            <a:ext cx="7300939" cy="857250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latin typeface="Kristen ITC" pitchFamily="66" charset="0"/>
              </a:rPr>
              <a:t>1. FUNGSI  </a:t>
            </a:r>
            <a:r>
              <a:rPr lang="id-ID" sz="3600" b="1" dirty="0" smtClean="0">
                <a:latin typeface="Kristen ITC" pitchFamily="66" charset="0"/>
              </a:rPr>
              <a:t>PERENCANAAN</a:t>
            </a:r>
            <a:endParaRPr lang="en-US" sz="3600" b="1" dirty="0" smtClean="0">
              <a:latin typeface="Kristen ITC" pitchFamily="66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71473" y="2000240"/>
            <a:ext cx="4572031" cy="382906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b="1" noProof="1" smtClean="0">
                <a:solidFill>
                  <a:schemeClr val="tx2"/>
                </a:solidFill>
                <a:latin typeface="Tempus Sans ITC" pitchFamily="82" charset="0"/>
              </a:rPr>
              <a:t>Perencanaan adalah Proses </a:t>
            </a:r>
            <a:r>
              <a:rPr lang="en-US" sz="3600" b="1" u="sng" noProof="1" smtClean="0">
                <a:solidFill>
                  <a:schemeClr val="tx2"/>
                </a:solidFill>
                <a:latin typeface="Tempus Sans ITC" pitchFamily="82" charset="0"/>
              </a:rPr>
              <a:t>memutuskan</a:t>
            </a:r>
            <a:r>
              <a:rPr lang="en-US" sz="3600" b="1" noProof="1" smtClean="0">
                <a:solidFill>
                  <a:schemeClr val="tx2"/>
                </a:solidFill>
                <a:latin typeface="Tempus Sans ITC" pitchFamily="82" charset="0"/>
              </a:rPr>
              <a:t> </a:t>
            </a:r>
            <a:r>
              <a:rPr lang="en-US" sz="2800" b="1" noProof="1" smtClean="0">
                <a:solidFill>
                  <a:schemeClr val="tx2"/>
                </a:solidFill>
                <a:latin typeface="Tempus Sans ITC" pitchFamily="82" charset="0"/>
              </a:rPr>
              <a:t>tujuan-tujuan apa yg akan dikejar selama jangka </a:t>
            </a:r>
            <a:r>
              <a:rPr lang="en-US" sz="3600" b="1" u="sng" noProof="1" smtClean="0">
                <a:solidFill>
                  <a:schemeClr val="tx2"/>
                </a:solidFill>
                <a:latin typeface="Tempus Sans ITC" pitchFamily="82" charset="0"/>
              </a:rPr>
              <a:t>waktu </a:t>
            </a:r>
            <a:r>
              <a:rPr lang="en-US" sz="2800" b="1" noProof="1" smtClean="0">
                <a:solidFill>
                  <a:schemeClr val="tx2"/>
                </a:solidFill>
                <a:latin typeface="Tempus Sans ITC" pitchFamily="82" charset="0"/>
              </a:rPr>
              <a:t>yg akan datang dan </a:t>
            </a:r>
            <a:r>
              <a:rPr lang="en-US" sz="3600" b="1" u="sng" noProof="1" smtClean="0">
                <a:solidFill>
                  <a:schemeClr val="tx2"/>
                </a:solidFill>
                <a:latin typeface="Tempus Sans ITC" pitchFamily="82" charset="0"/>
              </a:rPr>
              <a:t>apa yg dilakukan </a:t>
            </a:r>
            <a:r>
              <a:rPr lang="en-US" sz="2800" b="1" noProof="1" smtClean="0">
                <a:solidFill>
                  <a:schemeClr val="tx2"/>
                </a:solidFill>
                <a:latin typeface="Tempus Sans ITC" pitchFamily="82" charset="0"/>
              </a:rPr>
              <a:t>agar tujuan-tujuan itu dapat tercapai (Terry &amp; Rue).</a:t>
            </a:r>
          </a:p>
        </p:txBody>
      </p:sp>
      <p:pic>
        <p:nvPicPr>
          <p:cNvPr id="27652" name="Picture 12" descr="g01261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214554"/>
            <a:ext cx="414340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Comic Sans MS" pitchFamily="66" charset="0"/>
              </a:rPr>
              <a:t>Jadi...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1643050"/>
            <a:ext cx="7500990" cy="3214710"/>
          </a:xfrm>
        </p:spPr>
        <p:txBody>
          <a:bodyPr anchor="ctr"/>
          <a:lstStyle/>
          <a:p>
            <a:pPr marL="0" indent="0">
              <a:buNone/>
            </a:pPr>
            <a:r>
              <a:rPr lang="id-ID" dirty="0">
                <a:latin typeface="Comic Sans MS" pitchFamily="66" charset="0"/>
              </a:rPr>
              <a:t>Koordinasi harus menghasilkan penyatuan dari tiap bagian maupun personal </a:t>
            </a:r>
            <a:r>
              <a:rPr lang="id-ID" dirty="0" smtClean="0">
                <a:latin typeface="Comic Sans MS" pitchFamily="66" charset="0"/>
              </a:rPr>
              <a:t>dlm </a:t>
            </a:r>
            <a:r>
              <a:rPr lang="id-ID" dirty="0">
                <a:latin typeface="Comic Sans MS" pitchFamily="66" charset="0"/>
              </a:rPr>
              <a:t>keseluruhan agar ada sinkronisasi </a:t>
            </a:r>
            <a:r>
              <a:rPr lang="id-ID" dirty="0" smtClean="0">
                <a:latin typeface="Comic Sans MS" pitchFamily="66" charset="0"/>
              </a:rPr>
              <a:t>yg </a:t>
            </a:r>
            <a:r>
              <a:rPr lang="id-ID" dirty="0">
                <a:latin typeface="Comic Sans MS" pitchFamily="66" charset="0"/>
              </a:rPr>
              <a:t>baik, </a:t>
            </a:r>
            <a:r>
              <a:rPr lang="id-ID" dirty="0" smtClean="0">
                <a:latin typeface="Comic Sans MS" pitchFamily="66" charset="0"/>
              </a:rPr>
              <a:t>segala </a:t>
            </a:r>
            <a:r>
              <a:rPr lang="id-ID" dirty="0">
                <a:latin typeface="Comic Sans MS" pitchFamily="66" charset="0"/>
              </a:rPr>
              <a:t>sesuatu berjalan menurut rencana dan pencapaian tujuan tepat </a:t>
            </a:r>
            <a:r>
              <a:rPr lang="id-ID" dirty="0" smtClean="0">
                <a:latin typeface="Comic Sans MS" pitchFamily="66" charset="0"/>
              </a:rPr>
              <a:t>pd </a:t>
            </a:r>
            <a:r>
              <a:rPr lang="id-ID" dirty="0">
                <a:latin typeface="Comic Sans MS" pitchFamily="66" charset="0"/>
              </a:rPr>
              <a:t>waktunya.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53252" name="Picture 4" descr="Animated%20Dogs%20wavi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4508500"/>
            <a:ext cx="3138487" cy="1995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1" smtClean="0">
                <a:latin typeface="Comic Sans MS" pitchFamily="66" charset="0"/>
              </a:rPr>
              <a:t>Kegunaan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id-ID" b="1" dirty="0" smtClean="0">
                <a:latin typeface="Comic Sans MS" pitchFamily="66" charset="0"/>
              </a:rPr>
              <a:t>Pengkoordinasian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2143116"/>
            <a:ext cx="5143536" cy="3257560"/>
          </a:xfrm>
        </p:spPr>
        <p:txBody>
          <a:bodyPr anchor="ctr"/>
          <a:lstStyle/>
          <a:p>
            <a:pPr marL="0" indent="0">
              <a:buNone/>
            </a:pPr>
            <a:r>
              <a:rPr lang="id-ID" sz="3600" dirty="0" smtClean="0">
                <a:latin typeface="Comic Sans MS" pitchFamily="66" charset="0"/>
              </a:rPr>
              <a:t>Untuk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id-ID" sz="3600" dirty="0" smtClean="0">
                <a:latin typeface="Comic Sans MS" pitchFamily="66" charset="0"/>
              </a:rPr>
              <a:t>menghindari </a:t>
            </a:r>
            <a:r>
              <a:rPr lang="id-ID" sz="3600" dirty="0">
                <a:latin typeface="Comic Sans MS" pitchFamily="66" charset="0"/>
              </a:rPr>
              <a:t>kemungkinan terjadinya persaingan </a:t>
            </a:r>
            <a:r>
              <a:rPr lang="id-ID" sz="3600" dirty="0" smtClean="0">
                <a:latin typeface="Comic Sans MS" pitchFamily="66" charset="0"/>
              </a:rPr>
              <a:t>yg </a:t>
            </a:r>
            <a:r>
              <a:rPr lang="id-ID" sz="3600" dirty="0">
                <a:latin typeface="Comic Sans MS" pitchFamily="66" charset="0"/>
              </a:rPr>
              <a:t>tidak sehat dalam tindakan.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25604" name="Picture 4" descr="minnieann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0888" y="2285992"/>
            <a:ext cx="3313112" cy="30241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28662" y="274638"/>
            <a:ext cx="7758138" cy="1143000"/>
          </a:xfrm>
        </p:spPr>
        <p:txBody>
          <a:bodyPr anchor="ctr"/>
          <a:lstStyle/>
          <a:p>
            <a:pPr algn="ctr"/>
            <a:r>
              <a:rPr lang="id-ID" sz="3600" b="1" dirty="0">
                <a:latin typeface="Comic Sans MS" pitchFamily="66" charset="0"/>
              </a:rPr>
              <a:t>Hal-Hal yang perlu diperhatikan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1831995"/>
            <a:ext cx="4857784" cy="4525963"/>
          </a:xfrm>
        </p:spPr>
        <p:txBody>
          <a:bodyPr/>
          <a:lstStyle/>
          <a:p>
            <a:r>
              <a:rPr lang="id-ID" dirty="0">
                <a:latin typeface="Comic Sans MS" pitchFamily="66" charset="0"/>
              </a:rPr>
              <a:t>Jika organisasi sudah terlalu besar koordinasi menjadi tidak efektif, karena muncul masalah birokrasi .....................</a:t>
            </a:r>
          </a:p>
          <a:p>
            <a:r>
              <a:rPr lang="en-US" dirty="0" smtClean="0">
                <a:solidFill>
                  <a:srgbClr val="FF6600"/>
                </a:solidFill>
                <a:latin typeface="Comic Sans MS" pitchFamily="66" charset="0"/>
              </a:rPr>
              <a:t>S</a:t>
            </a:r>
            <a:r>
              <a:rPr lang="id-ID" dirty="0" smtClean="0">
                <a:solidFill>
                  <a:srgbClr val="FF6600"/>
                </a:solidFill>
                <a:latin typeface="Comic Sans MS" pitchFamily="66" charset="0"/>
              </a:rPr>
              <a:t>olusinya </a:t>
            </a:r>
            <a:r>
              <a:rPr lang="id-ID" dirty="0">
                <a:solidFill>
                  <a:srgbClr val="FF6600"/>
                </a:solidFill>
                <a:latin typeface="Comic Sans MS" pitchFamily="66" charset="0"/>
              </a:rPr>
              <a:t>adalah kolaborasi.</a:t>
            </a:r>
            <a:endParaRPr lang="en-US" dirty="0">
              <a:solidFill>
                <a:srgbClr val="FF6600"/>
              </a:solidFill>
              <a:latin typeface="Comic Sans MS" pitchFamily="66" charset="0"/>
            </a:endParaRPr>
          </a:p>
        </p:txBody>
      </p:sp>
      <p:graphicFrame>
        <p:nvGraphicFramePr>
          <p:cNvPr id="48132" name="Object 4">
            <a:hlinkClick r:id="" action="ppaction://ole?verb=0"/>
          </p:cNvPr>
          <p:cNvGraphicFramePr>
            <a:graphicFrameLocks noGrp="1"/>
          </p:cNvGraphicFramePr>
          <p:nvPr>
            <p:ph type="clipArt" sz="half" idx="2"/>
          </p:nvPr>
        </p:nvGraphicFramePr>
        <p:xfrm>
          <a:off x="5357818" y="2643182"/>
          <a:ext cx="3541713" cy="240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15" name="Microsoft ClipArt Gallery" r:id="rId3" imgW="8099280" imgH="5506920" progId="">
                  <p:embed/>
                </p:oleObj>
              </mc:Choice>
              <mc:Fallback>
                <p:oleObj name="Microsoft ClipArt Gallery" r:id="rId3" imgW="8099280" imgH="550692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2643182"/>
                        <a:ext cx="3541713" cy="240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533400"/>
            <a:ext cx="9001156" cy="895336"/>
          </a:xfrm>
        </p:spPr>
        <p:txBody>
          <a:bodyPr/>
          <a:lstStyle/>
          <a:p>
            <a:pPr algn="ctr"/>
            <a:r>
              <a:rPr lang="id-ID" sz="3600" b="1" dirty="0" smtClean="0">
                <a:latin typeface="Tempus Sans ITC" pitchFamily="82" charset="0"/>
              </a:rPr>
              <a:t>4. FUNGSI PEMBIAYAAN (</a:t>
            </a:r>
            <a:r>
              <a:rPr lang="id-ID" sz="3600" b="1" i="1" dirty="0" smtClean="0">
                <a:latin typeface="Tempus Sans ITC" pitchFamily="82" charset="0"/>
              </a:rPr>
              <a:t>BUDGETING</a:t>
            </a:r>
            <a:r>
              <a:rPr lang="id-ID" sz="3600" b="1" dirty="0" smtClean="0">
                <a:latin typeface="Tempus Sans ITC" pitchFamily="82" charset="0"/>
              </a:rPr>
              <a:t>)</a:t>
            </a:r>
            <a:endParaRPr lang="en-US" sz="3600" b="1" dirty="0">
              <a:latin typeface="Tempus Sans ITC" pitchFamily="82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71676"/>
            <a:ext cx="8229600" cy="4243406"/>
          </a:xfrm>
        </p:spPr>
        <p:txBody>
          <a:bodyPr/>
          <a:lstStyle/>
          <a:p>
            <a:pPr>
              <a:buNone/>
            </a:pPr>
            <a:r>
              <a:rPr lang="id-ID" sz="2800" b="1" dirty="0">
                <a:latin typeface="Papyrus" pitchFamily="66" charset="0"/>
              </a:rPr>
              <a:t>Beberapa hal yang perlu diperhatikan:</a:t>
            </a:r>
          </a:p>
          <a:p>
            <a:pPr lvl="1">
              <a:buFont typeface="Wingdings" pitchFamily="2" charset="2"/>
              <a:buChar char="q"/>
            </a:pPr>
            <a:r>
              <a:rPr lang="id-ID" b="1" dirty="0">
                <a:latin typeface="Papyrus" pitchFamily="66" charset="0"/>
              </a:rPr>
              <a:t>Rencanakan berapa biaya </a:t>
            </a:r>
            <a:r>
              <a:rPr lang="id-ID" b="1" dirty="0" smtClean="0">
                <a:latin typeface="Papyrus" pitchFamily="66" charset="0"/>
              </a:rPr>
              <a:t>yg </a:t>
            </a:r>
            <a:r>
              <a:rPr lang="id-ID" b="1" dirty="0">
                <a:latin typeface="Papyrus" pitchFamily="66" charset="0"/>
              </a:rPr>
              <a:t>diperlukan;</a:t>
            </a:r>
          </a:p>
          <a:p>
            <a:pPr lvl="1">
              <a:buFont typeface="Wingdings" pitchFamily="2" charset="2"/>
              <a:buChar char="q"/>
            </a:pPr>
            <a:r>
              <a:rPr lang="id-ID" b="1" dirty="0">
                <a:latin typeface="Papyrus" pitchFamily="66" charset="0"/>
              </a:rPr>
              <a:t>Dari mana dan bagaimana biaya </a:t>
            </a:r>
            <a:r>
              <a:rPr lang="id-ID" b="1" dirty="0" smtClean="0">
                <a:latin typeface="Papyrus" pitchFamily="66" charset="0"/>
              </a:rPr>
              <a:t>tsb </a:t>
            </a:r>
            <a:r>
              <a:rPr lang="id-ID" b="1" dirty="0">
                <a:latin typeface="Papyrus" pitchFamily="66" charset="0"/>
              </a:rPr>
              <a:t>diperoleh;</a:t>
            </a:r>
          </a:p>
          <a:p>
            <a:pPr lvl="1">
              <a:buFont typeface="Wingdings" pitchFamily="2" charset="2"/>
              <a:buChar char="q"/>
            </a:pPr>
            <a:r>
              <a:rPr lang="id-ID" b="1" dirty="0">
                <a:latin typeface="Papyrus" pitchFamily="66" charset="0"/>
              </a:rPr>
              <a:t>Bagaimana penggunaannya;</a:t>
            </a:r>
          </a:p>
          <a:p>
            <a:pPr lvl="1">
              <a:buFont typeface="Wingdings" pitchFamily="2" charset="2"/>
              <a:buChar char="q"/>
            </a:pPr>
            <a:r>
              <a:rPr lang="id-ID" b="1" dirty="0">
                <a:latin typeface="Papyrus" pitchFamily="66" charset="0"/>
              </a:rPr>
              <a:t>Siapa yang akan melaksanakannya;</a:t>
            </a:r>
          </a:p>
          <a:p>
            <a:pPr lvl="1">
              <a:buFont typeface="Wingdings" pitchFamily="2" charset="2"/>
              <a:buChar char="q"/>
            </a:pPr>
            <a:r>
              <a:rPr lang="id-ID" b="1" dirty="0">
                <a:latin typeface="Papyrus" pitchFamily="66" charset="0"/>
              </a:rPr>
              <a:t>Bagaimana pembukuan &amp; pertanggungjawababnnya;</a:t>
            </a:r>
          </a:p>
          <a:p>
            <a:pPr lvl="1">
              <a:buFont typeface="Wingdings" pitchFamily="2" charset="2"/>
              <a:buChar char="q"/>
            </a:pPr>
            <a:r>
              <a:rPr lang="id-ID" b="1" dirty="0">
                <a:latin typeface="Papyrus" pitchFamily="66" charset="0"/>
              </a:rPr>
              <a:t>Bagaimana pengawasannya</a:t>
            </a:r>
            <a:r>
              <a:rPr lang="id-ID" b="1" dirty="0" smtClean="0">
                <a:latin typeface="Papyrus" pitchFamily="66" charset="0"/>
              </a:rPr>
              <a:t>.</a:t>
            </a:r>
            <a:endParaRPr lang="en-US" b="1" dirty="0"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283475" cy="1412875"/>
          </a:xfrm>
        </p:spPr>
        <p:txBody>
          <a:bodyPr anchor="ctr"/>
          <a:lstStyle/>
          <a:p>
            <a:pPr algn="ctr"/>
            <a:r>
              <a:rPr lang="id-ID" sz="3200" b="1" dirty="0" smtClean="0">
                <a:solidFill>
                  <a:schemeClr val="tx1"/>
                </a:solidFill>
                <a:latin typeface="Kristen ITC" pitchFamily="66" charset="0"/>
              </a:rPr>
              <a:t>5. FUNGSI MENGGERAKKAN</a:t>
            </a:r>
            <a:r>
              <a:rPr lang="id-ID" sz="3200" b="1" i="1" dirty="0" smtClean="0">
                <a:solidFill>
                  <a:schemeClr val="tx1"/>
                </a:solidFill>
                <a:latin typeface="Kristen ITC" pitchFamily="66" charset="0"/>
              </a:rPr>
              <a:t> </a:t>
            </a:r>
            <a:r>
              <a:rPr lang="id-ID" sz="3200" b="1" dirty="0" smtClean="0">
                <a:solidFill>
                  <a:schemeClr val="tx1"/>
                </a:solidFill>
                <a:latin typeface="Kristen ITC" pitchFamily="66" charset="0"/>
              </a:rPr>
              <a:t>(</a:t>
            </a:r>
            <a:r>
              <a:rPr lang="id-ID" sz="3200" b="1" i="1" dirty="0" smtClean="0">
                <a:solidFill>
                  <a:schemeClr val="tx1"/>
                </a:solidFill>
                <a:latin typeface="Kristen ITC" pitchFamily="66" charset="0"/>
              </a:rPr>
              <a:t>ACTUATING</a:t>
            </a:r>
            <a:r>
              <a:rPr lang="id-ID" sz="3200" b="1" dirty="0" smtClean="0">
                <a:solidFill>
                  <a:schemeClr val="tx1"/>
                </a:solidFill>
                <a:latin typeface="Kristen ITC" pitchFamily="66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Kristen ITC" pitchFamily="66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0076" y="2143117"/>
            <a:ext cx="5972188" cy="3286148"/>
          </a:xfrm>
        </p:spPr>
        <p:txBody>
          <a:bodyPr anchor="ctr"/>
          <a:lstStyle/>
          <a:p>
            <a:pPr marL="0" indent="0">
              <a:buNone/>
            </a:pPr>
            <a:r>
              <a:rPr lang="en-US" i="1" dirty="0" smtClean="0">
                <a:latin typeface="Kristen ITC" pitchFamily="66" charset="0"/>
              </a:rPr>
              <a:t>A</a:t>
            </a:r>
            <a:r>
              <a:rPr lang="id-ID" i="1" dirty="0" smtClean="0">
                <a:latin typeface="Kristen ITC" pitchFamily="66" charset="0"/>
              </a:rPr>
              <a:t>ctuating </a:t>
            </a:r>
            <a:r>
              <a:rPr lang="en-US" noProof="1" smtClean="0">
                <a:latin typeface="Kristen ITC" pitchFamily="66" charset="0"/>
              </a:rPr>
              <a:t>berarti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id-ID" dirty="0" smtClean="0">
                <a:latin typeface="Kristen ITC" pitchFamily="66" charset="0"/>
              </a:rPr>
              <a:t>merangsang </a:t>
            </a:r>
            <a:r>
              <a:rPr lang="id-ID" dirty="0">
                <a:latin typeface="Kristen ITC" pitchFamily="66" charset="0"/>
              </a:rPr>
              <a:t>anggota kelompok </a:t>
            </a:r>
            <a:r>
              <a:rPr lang="id-ID" dirty="0" smtClean="0">
                <a:latin typeface="Kristen ITC" pitchFamily="66" charset="0"/>
              </a:rPr>
              <a:t>utk </a:t>
            </a:r>
            <a:r>
              <a:rPr lang="id-ID" dirty="0">
                <a:latin typeface="Kristen ITC" pitchFamily="66" charset="0"/>
              </a:rPr>
              <a:t>melaksanakan tugas-tugasnya </a:t>
            </a:r>
            <a:r>
              <a:rPr lang="id-ID" dirty="0" smtClean="0">
                <a:latin typeface="Kristen ITC" pitchFamily="66" charset="0"/>
              </a:rPr>
              <a:t>dgn </a:t>
            </a:r>
            <a:r>
              <a:rPr lang="id-ID" dirty="0">
                <a:latin typeface="Kristen ITC" pitchFamily="66" charset="0"/>
              </a:rPr>
              <a:t>penuh </a:t>
            </a:r>
            <a:r>
              <a:rPr lang="id-ID" dirty="0" smtClean="0">
                <a:latin typeface="Kristen ITC" pitchFamily="66" charset="0"/>
              </a:rPr>
              <a:t>antusias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noProof="1" smtClean="0">
                <a:latin typeface="Kristen ITC" pitchFamily="66" charset="0"/>
              </a:rPr>
              <a:t>dan</a:t>
            </a:r>
            <a:r>
              <a:rPr lang="en-US" dirty="0" smtClean="0">
                <a:latin typeface="Kristen ITC" pitchFamily="66" charset="0"/>
              </a:rPr>
              <a:t> </a:t>
            </a:r>
            <a:r>
              <a:rPr lang="en-US" noProof="1" smtClean="0">
                <a:latin typeface="Kristen ITC" pitchFamily="66" charset="0"/>
              </a:rPr>
              <a:t>kemauan yg baik</a:t>
            </a:r>
            <a:r>
              <a:rPr lang="id-ID" dirty="0" smtClean="0">
                <a:latin typeface="Kristen ITC" pitchFamily="66" charset="0"/>
              </a:rPr>
              <a:t>. </a:t>
            </a:r>
            <a:r>
              <a:rPr lang="en-US" dirty="0" smtClean="0">
                <a:latin typeface="Kristen ITC" pitchFamily="66" charset="0"/>
              </a:rPr>
              <a:t>(Terry)</a:t>
            </a:r>
            <a:endParaRPr lang="en-US" dirty="0">
              <a:latin typeface="Kristen ITC" pitchFamily="66" charset="0"/>
            </a:endParaRPr>
          </a:p>
        </p:txBody>
      </p:sp>
      <p:pic>
        <p:nvPicPr>
          <p:cNvPr id="34822" name="Picture 6" descr="Picture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058055" y="2060575"/>
            <a:ext cx="1871663" cy="3455988"/>
          </a:xfrm>
        </p:spPr>
      </p:pic>
      <p:pic>
        <p:nvPicPr>
          <p:cNvPr id="5" name="Picture 6" descr="Picture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0799" y="2143116"/>
            <a:ext cx="187166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Picture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0393" y="2143116"/>
            <a:ext cx="187166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0" dirty="0">
                <a:latin typeface="Kristen ITC" pitchFamily="66" charset="0"/>
              </a:rPr>
              <a:t>Actuating Menurut </a:t>
            </a:r>
            <a:r>
              <a:rPr lang="en-US" b="0" dirty="0" smtClean="0">
                <a:latin typeface="Kristen ITC" pitchFamily="66" charset="0"/>
              </a:rPr>
              <a:t/>
            </a:r>
            <a:br>
              <a:rPr lang="en-US" b="0" dirty="0" smtClean="0">
                <a:latin typeface="Kristen ITC" pitchFamily="66" charset="0"/>
              </a:rPr>
            </a:br>
            <a:r>
              <a:rPr lang="id-ID" b="0" dirty="0" smtClean="0">
                <a:latin typeface="Kristen ITC" pitchFamily="66" charset="0"/>
              </a:rPr>
              <a:t>Keith </a:t>
            </a:r>
            <a:r>
              <a:rPr lang="id-ID" b="0" dirty="0">
                <a:latin typeface="Kristen ITC" pitchFamily="66" charset="0"/>
              </a:rPr>
              <a:t>Davis </a:t>
            </a:r>
            <a:endParaRPr lang="en-US" b="0" dirty="0">
              <a:latin typeface="Kristen ITC" pitchFamily="66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981200"/>
            <a:ext cx="6143668" cy="4162444"/>
          </a:xfrm>
        </p:spPr>
        <p:txBody>
          <a:bodyPr/>
          <a:lstStyle/>
          <a:p>
            <a:r>
              <a:rPr lang="id-ID" sz="2800" dirty="0">
                <a:solidFill>
                  <a:schemeClr val="tx2"/>
                </a:solidFill>
                <a:latin typeface="Kristen ITC" pitchFamily="66" charset="0"/>
              </a:rPr>
              <a:t>Kemampuan pemimpin membujuk </a:t>
            </a:r>
            <a:r>
              <a:rPr lang="id-ID" sz="2800" dirty="0" smtClean="0">
                <a:solidFill>
                  <a:schemeClr val="tx2"/>
                </a:solidFill>
                <a:latin typeface="Kristen ITC" pitchFamily="66" charset="0"/>
              </a:rPr>
              <a:t>orang</a:t>
            </a:r>
            <a:r>
              <a:rPr lang="en-US" sz="2800" dirty="0" smtClean="0">
                <a:solidFill>
                  <a:schemeClr val="tx2"/>
                </a:solidFill>
                <a:latin typeface="Kristen ITC" pitchFamily="66" charset="0"/>
              </a:rPr>
              <a:t>”</a:t>
            </a:r>
            <a:r>
              <a:rPr lang="id-ID" sz="2800" dirty="0" smtClean="0">
                <a:solidFill>
                  <a:schemeClr val="tx2"/>
                </a:solidFill>
                <a:latin typeface="Kristen ITC" pitchFamily="66" charset="0"/>
              </a:rPr>
              <a:t> utk </a:t>
            </a:r>
            <a:r>
              <a:rPr lang="id-ID" sz="2800" dirty="0">
                <a:solidFill>
                  <a:schemeClr val="tx2"/>
                </a:solidFill>
                <a:latin typeface="Kristen ITC" pitchFamily="66" charset="0"/>
              </a:rPr>
              <a:t>mencapai tujuan </a:t>
            </a:r>
            <a:r>
              <a:rPr lang="id-ID" sz="2800" dirty="0" smtClean="0">
                <a:solidFill>
                  <a:schemeClr val="tx2"/>
                </a:solidFill>
                <a:latin typeface="Kristen ITC" pitchFamily="66" charset="0"/>
              </a:rPr>
              <a:t>yg </a:t>
            </a:r>
            <a:r>
              <a:rPr lang="id-ID" sz="2800" dirty="0">
                <a:solidFill>
                  <a:schemeClr val="tx2"/>
                </a:solidFill>
                <a:latin typeface="Kristen ITC" pitchFamily="66" charset="0"/>
              </a:rPr>
              <a:t>telah ditetapkan </a:t>
            </a:r>
            <a:r>
              <a:rPr lang="id-ID" sz="2800" dirty="0" smtClean="0">
                <a:solidFill>
                  <a:schemeClr val="tx2"/>
                </a:solidFill>
                <a:latin typeface="Kristen ITC" pitchFamily="66" charset="0"/>
              </a:rPr>
              <a:t>dgn </a:t>
            </a:r>
            <a:r>
              <a:rPr lang="id-ID" sz="2800" dirty="0">
                <a:solidFill>
                  <a:schemeClr val="tx2"/>
                </a:solidFill>
                <a:latin typeface="Kristen ITC" pitchFamily="66" charset="0"/>
              </a:rPr>
              <a:t>penuh semangat.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Kristen ITC" pitchFamily="66" charset="0"/>
              </a:rPr>
              <a:t>A</a:t>
            </a:r>
            <a:r>
              <a:rPr lang="id-ID" sz="2800" dirty="0" smtClean="0">
                <a:solidFill>
                  <a:schemeClr val="tx2"/>
                </a:solidFill>
                <a:latin typeface="Kristen ITC" pitchFamily="66" charset="0"/>
              </a:rPr>
              <a:t>ctuating </a:t>
            </a:r>
            <a:r>
              <a:rPr lang="id-ID" sz="2800" dirty="0">
                <a:solidFill>
                  <a:schemeClr val="tx2"/>
                </a:solidFill>
                <a:latin typeface="Kristen ITC" pitchFamily="66" charset="0"/>
              </a:rPr>
              <a:t>merupakan tugas utama kepala sekolah </a:t>
            </a:r>
            <a:r>
              <a:rPr lang="id-ID" sz="2800" dirty="0" smtClean="0">
                <a:solidFill>
                  <a:schemeClr val="tx2"/>
                </a:solidFill>
                <a:latin typeface="Kristen ITC" pitchFamily="66" charset="0"/>
              </a:rPr>
              <a:t>utk </a:t>
            </a:r>
            <a:r>
              <a:rPr lang="id-ID" sz="2800" dirty="0">
                <a:solidFill>
                  <a:schemeClr val="tx2"/>
                </a:solidFill>
                <a:latin typeface="Kristen ITC" pitchFamily="66" charset="0"/>
              </a:rPr>
              <a:t>mengajak guru dan staf melaksanakan peran dan tugasnya </a:t>
            </a:r>
            <a:r>
              <a:rPr lang="id-ID" sz="2800" dirty="0" smtClean="0">
                <a:solidFill>
                  <a:schemeClr val="tx2"/>
                </a:solidFill>
                <a:latin typeface="Kristen ITC" pitchFamily="66" charset="0"/>
              </a:rPr>
              <a:t>dgn </a:t>
            </a:r>
            <a:r>
              <a:rPr lang="id-ID" sz="2800" dirty="0">
                <a:solidFill>
                  <a:schemeClr val="tx2"/>
                </a:solidFill>
                <a:latin typeface="Kristen ITC" pitchFamily="66" charset="0"/>
              </a:rPr>
              <a:t>baik.</a:t>
            </a:r>
            <a:endParaRPr lang="en-US" sz="2800" dirty="0">
              <a:solidFill>
                <a:schemeClr val="tx2"/>
              </a:solidFill>
              <a:latin typeface="Kristen ITC" pitchFamily="66" charset="0"/>
            </a:endParaRPr>
          </a:p>
        </p:txBody>
      </p:sp>
      <p:pic>
        <p:nvPicPr>
          <p:cNvPr id="101378" name="Picture 16" descr="1inaclassroom-th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428868"/>
            <a:ext cx="265027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4000" dirty="0">
                <a:latin typeface="Kristen ITC" pitchFamily="66" charset="0"/>
              </a:rPr>
              <a:t>Pemimpin yang Efektif </a:t>
            </a:r>
            <a:r>
              <a:rPr lang="en-US" sz="4000" dirty="0" smtClean="0">
                <a:latin typeface="Kristen ITC" pitchFamily="66" charset="0"/>
              </a:rPr>
              <a:t/>
            </a:r>
            <a:br>
              <a:rPr lang="en-US" sz="4000" dirty="0" smtClean="0">
                <a:latin typeface="Kristen ITC" pitchFamily="66" charset="0"/>
              </a:rPr>
            </a:br>
            <a:r>
              <a:rPr lang="id-ID" sz="4000" dirty="0" smtClean="0">
                <a:latin typeface="Kristen ITC" pitchFamily="66" charset="0"/>
              </a:rPr>
              <a:t>(</a:t>
            </a:r>
            <a:r>
              <a:rPr lang="id-ID" sz="4000" dirty="0">
                <a:latin typeface="Kristen ITC" pitchFamily="66" charset="0"/>
              </a:rPr>
              <a:t>Hoy &amp; Miskel)</a:t>
            </a:r>
            <a:endParaRPr lang="en-US" sz="4000" dirty="0">
              <a:latin typeface="Kristen ITC" pitchFamily="66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500035" y="1981200"/>
            <a:ext cx="4714908" cy="3662378"/>
          </a:xfrm>
        </p:spPr>
        <p:txBody>
          <a:bodyPr/>
          <a:lstStyle/>
          <a:p>
            <a:pPr marL="0" indent="0">
              <a:buNone/>
            </a:pPr>
            <a:r>
              <a:rPr lang="id-ID" dirty="0">
                <a:effectLst/>
                <a:latin typeface="Arial" pitchFamily="34" charset="0"/>
                <a:cs typeface="Arial" pitchFamily="34" charset="0"/>
              </a:rPr>
              <a:t>Cenderung mempunyai hubungan </a:t>
            </a:r>
            <a:r>
              <a:rPr lang="id-ID" dirty="0" smtClean="0">
                <a:effectLst/>
                <a:latin typeface="Arial" pitchFamily="34" charset="0"/>
                <a:cs typeface="Arial" pitchFamily="34" charset="0"/>
              </a:rPr>
              <a:t>dgn </a:t>
            </a:r>
            <a:r>
              <a:rPr lang="id-ID" dirty="0">
                <a:effectLst/>
                <a:latin typeface="Arial" pitchFamily="34" charset="0"/>
                <a:cs typeface="Arial" pitchFamily="34" charset="0"/>
              </a:rPr>
              <a:t>bawahan </a:t>
            </a:r>
            <a:r>
              <a:rPr lang="id-ID" dirty="0" smtClean="0">
                <a:effectLst/>
                <a:latin typeface="Arial" pitchFamily="34" charset="0"/>
                <a:cs typeface="Arial" pitchFamily="34" charset="0"/>
              </a:rPr>
              <a:t>yg </a:t>
            </a:r>
            <a:r>
              <a:rPr lang="id-ID" dirty="0">
                <a:effectLst/>
                <a:latin typeface="Arial" pitchFamily="34" charset="0"/>
                <a:cs typeface="Arial" pitchFamily="34" charset="0"/>
              </a:rPr>
              <a:t>sifatnya mendukung (suportif) dan meningkatkan rasa percaya diri </a:t>
            </a:r>
            <a:r>
              <a:rPr lang="id-ID" dirty="0" smtClean="0">
                <a:effectLst/>
                <a:latin typeface="Arial" pitchFamily="34" charset="0"/>
                <a:cs typeface="Arial" pitchFamily="34" charset="0"/>
              </a:rPr>
              <a:t>dlm </a:t>
            </a:r>
            <a:r>
              <a:rPr lang="id-ID" dirty="0">
                <a:effectLst/>
                <a:latin typeface="Arial" pitchFamily="34" charset="0"/>
                <a:cs typeface="Arial" pitchFamily="34" charset="0"/>
              </a:rPr>
              <a:t>pengambilan keputusan.</a:t>
            </a:r>
            <a:endParaRPr lang="en-US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02" name="Picture 2" descr="termenung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428868"/>
            <a:ext cx="339710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90546"/>
          </a:xfrm>
        </p:spPr>
        <p:txBody>
          <a:bodyPr/>
          <a:lstStyle/>
          <a:p>
            <a:r>
              <a:rPr lang="id-ID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Kristen ITC" pitchFamily="66" charset="0"/>
              </a:rPr>
              <a:t>6. FUNGSI KOMUNIKASI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5472122" cy="5000660"/>
          </a:xfrm>
        </p:spPr>
        <p:txBody>
          <a:bodyPr/>
          <a:lstStyle/>
          <a:p>
            <a:r>
              <a:rPr lang="en-US" sz="2800" noProof="1" smtClean="0">
                <a:effectLst/>
                <a:latin typeface="Kristen ITC" pitchFamily="66" charset="0"/>
              </a:rPr>
              <a:t>Komunikasi adalah transmisi informasi, gagasan, emosi, keterampilan dsb, dgn menggunakan simbol-simbol dsb. Tindakan atau proses transmisi disebut sbg komunikasi.</a:t>
            </a:r>
          </a:p>
          <a:p>
            <a:r>
              <a:rPr lang="en-US" sz="2800" noProof="1" smtClean="0">
                <a:effectLst/>
                <a:latin typeface="Kristen ITC" pitchFamily="66" charset="0"/>
              </a:rPr>
              <a:t>Komunikasi adalah suatu pemindahan makna/ pemahaman dari pengirim kpd penerima.  </a:t>
            </a:r>
            <a:endParaRPr lang="en-US" sz="2800" noProof="1">
              <a:effectLst/>
              <a:latin typeface="Kristen ITC" pitchFamily="66" charset="0"/>
            </a:endParaRPr>
          </a:p>
        </p:txBody>
      </p:sp>
      <p:pic>
        <p:nvPicPr>
          <p:cNvPr id="118786" name="Picture 2" descr="j0233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5630" y="1857364"/>
            <a:ext cx="307478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500042"/>
            <a:ext cx="6257940" cy="1295400"/>
          </a:xfrm>
        </p:spPr>
        <p:txBody>
          <a:bodyPr anchor="ctr"/>
          <a:lstStyle/>
          <a:p>
            <a:pPr algn="ctr"/>
            <a:r>
              <a:rPr lang="en-US" sz="5400" b="1" noProof="1" smtClean="0">
                <a:solidFill>
                  <a:schemeClr val="tx1"/>
                </a:solidFill>
                <a:latin typeface="Poor Richard" pitchFamily="18" charset="0"/>
              </a:rPr>
              <a:t>Fungsi Komunikasi</a:t>
            </a:r>
            <a:endParaRPr lang="en-US" sz="5400" b="1" noProof="1">
              <a:solidFill>
                <a:schemeClr val="tx1"/>
              </a:solidFill>
              <a:latin typeface="Poor Richard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2100266"/>
            <a:ext cx="4471990" cy="3757626"/>
          </a:xfrm>
        </p:spPr>
        <p:txBody>
          <a:bodyPr anchor="ctr"/>
          <a:lstStyle/>
          <a:p>
            <a:pPr marL="0" indent="0">
              <a:buNone/>
            </a:pPr>
            <a:r>
              <a:rPr lang="id-ID" sz="3600" dirty="0" smtClean="0">
                <a:latin typeface="Poor Richard" pitchFamily="18" charset="0"/>
              </a:rPr>
              <a:t>Menyebarkan, </a:t>
            </a:r>
            <a:r>
              <a:rPr lang="id-ID" sz="3600" dirty="0">
                <a:latin typeface="Poor Richard" pitchFamily="18" charset="0"/>
              </a:rPr>
              <a:t>menyampaikan gagasan, ide-ide, pikiran, dll ke seluruh struktur organisasi secara lisan maupun tertulis.</a:t>
            </a:r>
            <a:endParaRPr lang="en-US" sz="3600" dirty="0">
              <a:latin typeface="Poor Richard" pitchFamily="18" charset="0"/>
            </a:endParaRPr>
          </a:p>
        </p:txBody>
      </p:sp>
      <p:pic>
        <p:nvPicPr>
          <p:cNvPr id="27652" name="Picture 4" descr="ngobrol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714488"/>
            <a:ext cx="3600450" cy="2881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noProof="1" smtClean="0">
                <a:latin typeface="Kristen ITC" pitchFamily="66" charset="0"/>
              </a:rPr>
              <a:t>Unsur-unsur dalam Komunikasi</a:t>
            </a:r>
            <a:endParaRPr lang="en-US" sz="4000" noProof="1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4186238" cy="3571899"/>
          </a:xfrm>
        </p:spPr>
        <p:txBody>
          <a:bodyPr/>
          <a:lstStyle/>
          <a:p>
            <a:pPr marL="536575" indent="-536575"/>
            <a:r>
              <a:rPr lang="en-US" sz="4000" noProof="1" smtClean="0">
                <a:latin typeface="Kristen ITC" pitchFamily="66" charset="0"/>
              </a:rPr>
              <a:t>Komunikator;</a:t>
            </a:r>
          </a:p>
          <a:p>
            <a:pPr marL="536575" indent="-536575"/>
            <a:r>
              <a:rPr lang="en-US" sz="4000" noProof="1" smtClean="0">
                <a:latin typeface="Kristen ITC" pitchFamily="66" charset="0"/>
              </a:rPr>
              <a:t>Komunikan;</a:t>
            </a:r>
          </a:p>
          <a:p>
            <a:pPr marL="536575" indent="-536575"/>
            <a:r>
              <a:rPr lang="en-US" sz="4000" noProof="1" smtClean="0">
                <a:latin typeface="Kristen ITC" pitchFamily="66" charset="0"/>
              </a:rPr>
              <a:t>Pesan;</a:t>
            </a:r>
          </a:p>
          <a:p>
            <a:pPr marL="536575" indent="-536575"/>
            <a:r>
              <a:rPr lang="en-US" sz="4000" noProof="1" smtClean="0">
                <a:latin typeface="Kristen ITC" pitchFamily="66" charset="0"/>
              </a:rPr>
              <a:t>Media;</a:t>
            </a:r>
          </a:p>
          <a:p>
            <a:pPr marL="536575" indent="-536575"/>
            <a:r>
              <a:rPr lang="en-US" sz="4000" noProof="1" smtClean="0">
                <a:latin typeface="Kristen ITC" pitchFamily="66" charset="0"/>
              </a:rPr>
              <a:t>Efek.</a:t>
            </a:r>
            <a:endParaRPr lang="en-US" sz="4000" noProof="1">
              <a:latin typeface="Kristen ITC" pitchFamily="66" charset="0"/>
            </a:endParaRPr>
          </a:p>
        </p:txBody>
      </p:sp>
      <p:pic>
        <p:nvPicPr>
          <p:cNvPr id="119810" name="Picture 18" descr="disku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785926"/>
            <a:ext cx="4572032" cy="3992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428612"/>
            <a:ext cx="7515225" cy="1214438"/>
          </a:xfrm>
        </p:spPr>
        <p:txBody>
          <a:bodyPr/>
          <a:lstStyle/>
          <a:p>
            <a:pPr algn="ctr" eaLnBrk="1" hangingPunct="1"/>
            <a:r>
              <a:rPr lang="id-ID" sz="4000" dirty="0" smtClean="0">
                <a:solidFill>
                  <a:schemeClr val="tx1"/>
                </a:solidFill>
                <a:latin typeface="Comic Sans MS" pitchFamily="66" charset="0"/>
              </a:rPr>
              <a:t>Perencanaan Menurut </a:t>
            </a:r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d-ID" sz="4000" dirty="0" smtClean="0">
                <a:solidFill>
                  <a:schemeClr val="tx1"/>
                </a:solidFill>
                <a:latin typeface="Comic Sans MS" pitchFamily="66" charset="0"/>
              </a:rPr>
              <a:t>Gibson (1982)</a:t>
            </a:r>
            <a:endParaRPr lang="en-US" sz="40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143372" y="2232026"/>
            <a:ext cx="4811716" cy="334011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d-ID" sz="3600" dirty="0" smtClean="0">
                <a:latin typeface="Comic Sans MS" pitchFamily="66" charset="0"/>
              </a:rPr>
              <a:t>Kegiatan menentukan </a:t>
            </a:r>
            <a:r>
              <a:rPr lang="id-ID" sz="3600" u="sng" dirty="0" smtClean="0">
                <a:latin typeface="Comic Sans MS" pitchFamily="66" charset="0"/>
              </a:rPr>
              <a:t>sasaran </a:t>
            </a:r>
            <a:r>
              <a:rPr lang="id-ID" sz="3600" dirty="0" smtClean="0">
                <a:latin typeface="Comic Sans MS" pitchFamily="66" charset="0"/>
              </a:rPr>
              <a:t>dan </a:t>
            </a:r>
            <a:r>
              <a:rPr lang="id-ID" sz="3600" u="sng" dirty="0" smtClean="0">
                <a:latin typeface="Comic Sans MS" pitchFamily="66" charset="0"/>
              </a:rPr>
              <a:t>alat </a:t>
            </a:r>
            <a:r>
              <a:rPr lang="id-ID" sz="3600" dirty="0" smtClean="0">
                <a:latin typeface="Comic Sans MS" pitchFamily="66" charset="0"/>
              </a:rPr>
              <a:t>yg sesuai utk mencapai tujuan yg telah ditentukan.</a:t>
            </a:r>
            <a:endParaRPr lang="en-US" sz="3600" dirty="0" smtClean="0">
              <a:latin typeface="Comic Sans MS" pitchFamily="66" charset="0"/>
            </a:endParaRPr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285720" y="2357430"/>
          <a:ext cx="3281363" cy="350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75" name="Clip" r:id="rId3" imgW="1314360" imgH="1247760" progId="">
                  <p:embed/>
                </p:oleObj>
              </mc:Choice>
              <mc:Fallback>
                <p:oleObj name="Clip" r:id="rId3" imgW="1314360" imgH="124776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2357430"/>
                        <a:ext cx="3281363" cy="3500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>
                <a:latin typeface="Kristen ITC" pitchFamily="66" charset="0"/>
              </a:rPr>
              <a:t>Model Proses Komunikasi</a:t>
            </a:r>
            <a:endParaRPr lang="en-US" noProof="1">
              <a:latin typeface="Kristen IT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3500438"/>
            <a:ext cx="107157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noProof="1" smtClean="0">
                <a:latin typeface="Kristen ITC" pitchFamily="66" charset="0"/>
              </a:rPr>
              <a:t>Sumber </a:t>
            </a:r>
            <a:endParaRPr lang="en-US" noProof="1">
              <a:latin typeface="Kristen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5534" y="3357562"/>
            <a:ext cx="107157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noProof="1" smtClean="0">
                <a:latin typeface="Kristen ITC" pitchFamily="66" charset="0"/>
              </a:rPr>
              <a:t>Pengkodean </a:t>
            </a:r>
            <a:endParaRPr lang="en-US" noProof="1">
              <a:latin typeface="Kristen ITC" pitchFamily="66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744974" y="3401704"/>
            <a:ext cx="500066" cy="5715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5410" y="3558228"/>
            <a:ext cx="107157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noProof="1" smtClean="0">
                <a:latin typeface="Kristen ITC" pitchFamily="66" charset="0"/>
              </a:rPr>
              <a:t>Saluran</a:t>
            </a:r>
            <a:endParaRPr lang="en-US" noProof="1">
              <a:latin typeface="Kristen ITC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5206" y="3626468"/>
            <a:ext cx="1285884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noProof="1" smtClean="0">
                <a:latin typeface="Kristen ITC" pitchFamily="66" charset="0"/>
              </a:rPr>
              <a:t>Penerima </a:t>
            </a:r>
            <a:endParaRPr lang="en-US" noProof="1">
              <a:latin typeface="Kristen ITC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5330" y="3445846"/>
            <a:ext cx="107157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noProof="1" smtClean="0">
                <a:latin typeface="Kristen ITC" pitchFamily="66" charset="0"/>
              </a:rPr>
              <a:t>Pengkodean </a:t>
            </a:r>
            <a:endParaRPr lang="en-US" noProof="1">
              <a:latin typeface="Kristen ITC" pitchFamily="66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384850" y="3432198"/>
            <a:ext cx="500066" cy="5715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5014276" y="3473142"/>
            <a:ext cx="500066" cy="5715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6660548" y="3500438"/>
            <a:ext cx="500066" cy="5715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728" y="2643182"/>
            <a:ext cx="107157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noProof="1" smtClean="0">
                <a:latin typeface="Kristen ITC" pitchFamily="66" charset="0"/>
              </a:rPr>
              <a:t>Pesan </a:t>
            </a:r>
            <a:endParaRPr lang="en-US" noProof="1">
              <a:latin typeface="Kristen ITC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1802" y="2714620"/>
            <a:ext cx="107157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noProof="1" smtClean="0">
                <a:latin typeface="Kristen ITC" pitchFamily="66" charset="0"/>
              </a:rPr>
              <a:t>Pesan </a:t>
            </a:r>
            <a:endParaRPr lang="en-US" noProof="1">
              <a:latin typeface="Kristen ITC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3438" y="2714620"/>
            <a:ext cx="107157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noProof="1" smtClean="0">
                <a:latin typeface="Kristen ITC" pitchFamily="66" charset="0"/>
              </a:rPr>
              <a:t>Pesan </a:t>
            </a:r>
            <a:endParaRPr lang="en-US" noProof="1">
              <a:latin typeface="Kristen ITC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5074" y="2714620"/>
            <a:ext cx="107157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noProof="1" smtClean="0">
                <a:latin typeface="Kristen ITC" pitchFamily="66" charset="0"/>
              </a:rPr>
              <a:t>Pesan </a:t>
            </a:r>
            <a:endParaRPr lang="en-US" noProof="1">
              <a:latin typeface="Kristen ITC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4744" y="4559866"/>
            <a:ext cx="142876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noProof="1" smtClean="0">
                <a:latin typeface="Kristen ITC" pitchFamily="66" charset="0"/>
              </a:rPr>
              <a:t>Feed Back</a:t>
            </a:r>
            <a:endParaRPr lang="en-US" noProof="1">
              <a:latin typeface="Kristen ITC" pitchFamily="66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rot="5400000">
            <a:off x="7500958" y="4357694"/>
            <a:ext cx="71438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10800000">
            <a:off x="5157152" y="4714884"/>
            <a:ext cx="2714644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0800000">
            <a:off x="959156" y="4728532"/>
            <a:ext cx="2714644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5400000">
            <a:off x="611622" y="4387394"/>
            <a:ext cx="71438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846142"/>
            <a:ext cx="6972320" cy="1296974"/>
          </a:xfrm>
        </p:spPr>
        <p:txBody>
          <a:bodyPr/>
          <a:lstStyle/>
          <a:p>
            <a:r>
              <a:rPr lang="id-ID" sz="4400" dirty="0">
                <a:latin typeface="Monotype Corsiva" pitchFamily="66" charset="0"/>
              </a:rPr>
              <a:t>Pentingnya Motivasi </a:t>
            </a:r>
            <a:r>
              <a:rPr lang="id-ID" sz="4400" dirty="0" smtClean="0">
                <a:latin typeface="Monotype Corsiva" pitchFamily="66" charset="0"/>
              </a:rPr>
              <a:t>dlm Komunikasi</a:t>
            </a:r>
            <a:endParaRPr lang="en-US" sz="4400" dirty="0">
              <a:latin typeface="Monotype Corsiva" pitchFamily="66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285852" y="2214554"/>
            <a:ext cx="7572428" cy="4000528"/>
          </a:xfrm>
        </p:spPr>
        <p:txBody>
          <a:bodyPr anchor="ctr"/>
          <a:lstStyle/>
          <a:p>
            <a:pPr>
              <a:spcBef>
                <a:spcPts val="0"/>
              </a:spcBef>
              <a:buNone/>
            </a:pPr>
            <a:r>
              <a:rPr lang="id-ID" sz="3200" dirty="0">
                <a:latin typeface="Monotype Corsiva" pitchFamily="66" charset="0"/>
              </a:rPr>
              <a:t>Komunikasi hendaknya memperhatikan:</a:t>
            </a:r>
          </a:p>
          <a:p>
            <a:pPr lvl="1">
              <a:spcBef>
                <a:spcPts val="0"/>
              </a:spcBef>
            </a:pPr>
            <a:r>
              <a:rPr lang="id-ID" sz="3200" dirty="0" smtClean="0">
                <a:latin typeface="Monotype Corsiva" pitchFamily="66" charset="0"/>
              </a:rPr>
              <a:t>Adanya </a:t>
            </a:r>
            <a:r>
              <a:rPr lang="id-ID" sz="3200" dirty="0">
                <a:latin typeface="Monotype Corsiva" pitchFamily="66" charset="0"/>
              </a:rPr>
              <a:t>keinginginan </a:t>
            </a:r>
            <a:r>
              <a:rPr lang="id-ID" sz="3200" dirty="0" smtClean="0">
                <a:latin typeface="Monotype Corsiva" pitchFamily="66" charset="0"/>
              </a:rPr>
              <a:t>utk </a:t>
            </a:r>
            <a:r>
              <a:rPr lang="id-ID" sz="3200" dirty="0">
                <a:latin typeface="Monotype Corsiva" pitchFamily="66" charset="0"/>
              </a:rPr>
              <a:t>berhasil;</a:t>
            </a:r>
          </a:p>
          <a:p>
            <a:pPr lvl="1">
              <a:spcBef>
                <a:spcPts val="0"/>
              </a:spcBef>
            </a:pPr>
            <a:r>
              <a:rPr lang="id-ID" sz="3200" dirty="0">
                <a:latin typeface="Monotype Corsiva" pitchFamily="66" charset="0"/>
              </a:rPr>
              <a:t>Kejelasan tindakan </a:t>
            </a:r>
            <a:r>
              <a:rPr lang="id-ID" sz="3200" dirty="0" smtClean="0">
                <a:latin typeface="Monotype Corsiva" pitchFamily="66" charset="0"/>
              </a:rPr>
              <a:t>yg </a:t>
            </a:r>
            <a:r>
              <a:rPr lang="id-ID" sz="3200" dirty="0">
                <a:latin typeface="Monotype Corsiva" pitchFamily="66" charset="0"/>
              </a:rPr>
              <a:t>harus diambil;</a:t>
            </a:r>
          </a:p>
          <a:p>
            <a:pPr lvl="1">
              <a:spcBef>
                <a:spcPts val="0"/>
              </a:spcBef>
            </a:pPr>
            <a:r>
              <a:rPr lang="id-ID" sz="3200" dirty="0">
                <a:latin typeface="Monotype Corsiva" pitchFamily="66" charset="0"/>
              </a:rPr>
              <a:t>Keyakinan bahwa perubahan </a:t>
            </a:r>
            <a:r>
              <a:rPr lang="id-ID" sz="3200" dirty="0" smtClean="0">
                <a:latin typeface="Monotype Corsiva" pitchFamily="66" charset="0"/>
              </a:rPr>
              <a:t>yg </a:t>
            </a:r>
            <a:r>
              <a:rPr lang="id-ID" sz="3200" dirty="0">
                <a:latin typeface="Monotype Corsiva" pitchFamily="66" charset="0"/>
              </a:rPr>
              <a:t>diaunjurkan akan membawa hasil positif;</a:t>
            </a:r>
          </a:p>
          <a:p>
            <a:pPr lvl="1">
              <a:spcBef>
                <a:spcPts val="0"/>
              </a:spcBef>
            </a:pPr>
            <a:r>
              <a:rPr lang="id-ID" sz="3200" dirty="0">
                <a:latin typeface="Monotype Corsiva" pitchFamily="66" charset="0"/>
              </a:rPr>
              <a:t>Keyakinan akan adanya kesempatan </a:t>
            </a:r>
            <a:r>
              <a:rPr lang="id-ID" sz="3200" dirty="0" smtClean="0">
                <a:latin typeface="Monotype Corsiva" pitchFamily="66" charset="0"/>
              </a:rPr>
              <a:t>yg </a:t>
            </a:r>
            <a:r>
              <a:rPr lang="id-ID" sz="3200" dirty="0">
                <a:latin typeface="Monotype Corsiva" pitchFamily="66" charset="0"/>
              </a:rPr>
              <a:t>sama bagi semua anggota</a:t>
            </a:r>
            <a:r>
              <a:rPr lang="id-ID" sz="3200" dirty="0" smtClean="0">
                <a:latin typeface="Monotype Corsiva" pitchFamily="66" charset="0"/>
              </a:rPr>
              <a:t>;</a:t>
            </a:r>
            <a:endParaRPr lang="en-US" sz="3200" dirty="0">
              <a:latin typeface="Monotype Corsiva" pitchFamily="66" charset="0"/>
            </a:endParaRPr>
          </a:p>
        </p:txBody>
      </p:sp>
      <p:pic>
        <p:nvPicPr>
          <p:cNvPr id="29700" name="Picture 4" descr="termenung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3050" y="79364"/>
            <a:ext cx="2520950" cy="22780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Lanjutan...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14390" y="1885952"/>
            <a:ext cx="7615262" cy="4329130"/>
          </a:xfrm>
        </p:spPr>
        <p:txBody>
          <a:bodyPr/>
          <a:lstStyle/>
          <a:p>
            <a:pPr lvl="1"/>
            <a:r>
              <a:rPr lang="id-ID" sz="3200" b="1" dirty="0">
                <a:latin typeface="Monotype Corsiva" pitchFamily="66" charset="0"/>
              </a:rPr>
              <a:t>Keyakinan akan adanya kesempatan </a:t>
            </a:r>
            <a:r>
              <a:rPr lang="id-ID" sz="3200" b="1" dirty="0" smtClean="0">
                <a:latin typeface="Monotype Corsiva" pitchFamily="66" charset="0"/>
              </a:rPr>
              <a:t>yg </a:t>
            </a:r>
            <a:r>
              <a:rPr lang="id-ID" sz="3200" b="1" dirty="0">
                <a:latin typeface="Monotype Corsiva" pitchFamily="66" charset="0"/>
              </a:rPr>
              <a:t>sama bagi semua anggota;</a:t>
            </a:r>
          </a:p>
          <a:p>
            <a:pPr lvl="1"/>
            <a:r>
              <a:rPr lang="id-ID" sz="3200" b="1" dirty="0">
                <a:latin typeface="Monotype Corsiva" pitchFamily="66" charset="0"/>
              </a:rPr>
              <a:t>Keinginan akan adanya kebebasan </a:t>
            </a:r>
            <a:r>
              <a:rPr lang="id-ID" sz="3200" b="1" dirty="0" smtClean="0">
                <a:latin typeface="Monotype Corsiva" pitchFamily="66" charset="0"/>
              </a:rPr>
              <a:t>utk </a:t>
            </a:r>
            <a:r>
              <a:rPr lang="id-ID" sz="3200" b="1" dirty="0">
                <a:latin typeface="Monotype Corsiva" pitchFamily="66" charset="0"/>
              </a:rPr>
              <a:t>menentukan, menolak, ataupun menerima apa </a:t>
            </a:r>
            <a:r>
              <a:rPr lang="id-ID" sz="3200" b="1" dirty="0" smtClean="0">
                <a:latin typeface="Monotype Corsiva" pitchFamily="66" charset="0"/>
              </a:rPr>
              <a:t>yg </a:t>
            </a:r>
            <a:r>
              <a:rPr lang="id-ID" sz="3200" b="1" dirty="0">
                <a:latin typeface="Monotype Corsiva" pitchFamily="66" charset="0"/>
              </a:rPr>
              <a:t>dianjurkan;</a:t>
            </a:r>
          </a:p>
          <a:p>
            <a:pPr lvl="1"/>
            <a:r>
              <a:rPr lang="id-ID" sz="3200" b="1" dirty="0" smtClean="0">
                <a:latin typeface="Monotype Corsiva" pitchFamily="66" charset="0"/>
              </a:rPr>
              <a:t>Adanya </a:t>
            </a:r>
            <a:r>
              <a:rPr lang="id-ID" sz="3200" b="1" dirty="0">
                <a:latin typeface="Monotype Corsiva" pitchFamily="66" charset="0"/>
              </a:rPr>
              <a:t>tendensi </a:t>
            </a:r>
            <a:r>
              <a:rPr lang="id-ID" sz="3200" b="1" dirty="0" smtClean="0">
                <a:latin typeface="Monotype Corsiva" pitchFamily="66" charset="0"/>
              </a:rPr>
              <a:t>utk </a:t>
            </a:r>
            <a:r>
              <a:rPr lang="id-ID" sz="3200" b="1" dirty="0">
                <a:latin typeface="Monotype Corsiva" pitchFamily="66" charset="0"/>
              </a:rPr>
              <a:t>menilai (berdasarkan moral &amp; etika) terhadap apa </a:t>
            </a:r>
            <a:r>
              <a:rPr lang="id-ID" sz="3200" b="1" dirty="0" smtClean="0">
                <a:latin typeface="Monotype Corsiva" pitchFamily="66" charset="0"/>
              </a:rPr>
              <a:t>yg </a:t>
            </a:r>
            <a:r>
              <a:rPr lang="id-ID" sz="3200" b="1" dirty="0">
                <a:latin typeface="Monotype Corsiva" pitchFamily="66" charset="0"/>
              </a:rPr>
              <a:t>dianjurkan sebelum melaksanakan anjuran tsb</a:t>
            </a:r>
            <a:r>
              <a:rPr lang="id-ID" sz="3200" b="1" dirty="0" smtClean="0">
                <a:latin typeface="Monotype Corsiva" pitchFamily="66" charset="0"/>
              </a:rPr>
              <a:t>.</a:t>
            </a:r>
            <a:endParaRPr lang="id-ID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74638"/>
            <a:ext cx="7215238" cy="1143000"/>
          </a:xfrm>
        </p:spPr>
        <p:txBody>
          <a:bodyPr/>
          <a:lstStyle/>
          <a:p>
            <a:pPr algn="ctr"/>
            <a:r>
              <a:rPr lang="id-ID" sz="3600" b="1" dirty="0" smtClean="0">
                <a:solidFill>
                  <a:schemeClr val="tx1"/>
                </a:solidFill>
                <a:latin typeface="Baskerville Old Face" pitchFamily="18" charset="0"/>
              </a:rPr>
              <a:t>7. FUNGSI PENGARAHAN </a:t>
            </a:r>
            <a:r>
              <a:rPr lang="en-US" sz="3600" b="1" dirty="0" smtClean="0">
                <a:solidFill>
                  <a:schemeClr val="tx1"/>
                </a:solidFill>
                <a:latin typeface="Baskerville Old Face" pitchFamily="18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Baskerville Old Face" pitchFamily="18" charset="0"/>
              </a:rPr>
            </a:br>
            <a:r>
              <a:rPr lang="id-ID" sz="3600" b="1" dirty="0" smtClean="0">
                <a:solidFill>
                  <a:schemeClr val="tx1"/>
                </a:solidFill>
                <a:latin typeface="Baskerville Old Face" pitchFamily="18" charset="0"/>
              </a:rPr>
              <a:t>(</a:t>
            </a:r>
            <a:r>
              <a:rPr lang="id-ID" sz="3600" b="1" i="1" dirty="0" smtClean="0">
                <a:solidFill>
                  <a:schemeClr val="tx1"/>
                </a:solidFill>
                <a:latin typeface="Baskerville Old Face" pitchFamily="18" charset="0"/>
              </a:rPr>
              <a:t>DIRECTING</a:t>
            </a:r>
            <a:r>
              <a:rPr lang="id-ID" sz="3600" b="1" dirty="0" smtClean="0">
                <a:solidFill>
                  <a:schemeClr val="tx1"/>
                </a:solidFill>
                <a:latin typeface="Baskerville Old Face" pitchFamily="18" charset="0"/>
              </a:rPr>
              <a:t>)</a:t>
            </a:r>
            <a:endParaRPr lang="en-US" sz="3600" b="1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742952" y="2100266"/>
            <a:ext cx="5329246" cy="3471874"/>
          </a:xfrm>
        </p:spPr>
        <p:txBody>
          <a:bodyPr/>
          <a:lstStyle/>
          <a:p>
            <a:pPr marL="0" indent="0">
              <a:buNone/>
            </a:pPr>
            <a:r>
              <a:rPr lang="id-ID" sz="3600" i="1" dirty="0">
                <a:latin typeface="Monotype Corsiva" pitchFamily="66" charset="0"/>
              </a:rPr>
              <a:t>Directing</a:t>
            </a:r>
            <a:r>
              <a:rPr lang="id-ID" sz="3600" dirty="0">
                <a:latin typeface="Monotype Corsiva" pitchFamily="66" charset="0"/>
              </a:rPr>
              <a:t> dilakukan agar kegiatan </a:t>
            </a:r>
            <a:r>
              <a:rPr lang="id-ID" sz="3600" dirty="0" smtClean="0">
                <a:latin typeface="Monotype Corsiva" pitchFamily="66" charset="0"/>
              </a:rPr>
              <a:t>yg </a:t>
            </a:r>
            <a:r>
              <a:rPr lang="id-ID" sz="3600" dirty="0">
                <a:latin typeface="Monotype Corsiva" pitchFamily="66" charset="0"/>
              </a:rPr>
              <a:t>dilaksanakan tetap </a:t>
            </a:r>
            <a:r>
              <a:rPr lang="id-ID" sz="3600" dirty="0" smtClean="0">
                <a:latin typeface="Monotype Corsiva" pitchFamily="66" charset="0"/>
              </a:rPr>
              <a:t>pd </a:t>
            </a:r>
            <a:r>
              <a:rPr lang="id-ID" sz="3600" dirty="0">
                <a:latin typeface="Monotype Corsiva" pitchFamily="66" charset="0"/>
              </a:rPr>
              <a:t>jalur </a:t>
            </a:r>
            <a:r>
              <a:rPr lang="id-ID" sz="3600" dirty="0" smtClean="0">
                <a:latin typeface="Monotype Corsiva" pitchFamily="66" charset="0"/>
              </a:rPr>
              <a:t>yg </a:t>
            </a:r>
            <a:r>
              <a:rPr lang="id-ID" sz="3600" dirty="0">
                <a:latin typeface="Monotype Corsiva" pitchFamily="66" charset="0"/>
              </a:rPr>
              <a:t>telah ditentukan, </a:t>
            </a:r>
            <a:r>
              <a:rPr lang="id-ID" sz="3600" dirty="0" smtClean="0">
                <a:latin typeface="Monotype Corsiva" pitchFamily="66" charset="0"/>
              </a:rPr>
              <a:t>tdk </a:t>
            </a:r>
            <a:r>
              <a:rPr lang="id-ID" sz="3600" dirty="0">
                <a:latin typeface="Monotype Corsiva" pitchFamily="66" charset="0"/>
              </a:rPr>
              <a:t>terjadi penyimpangan </a:t>
            </a:r>
            <a:r>
              <a:rPr lang="id-ID" sz="3600" dirty="0" smtClean="0">
                <a:latin typeface="Monotype Corsiva" pitchFamily="66" charset="0"/>
              </a:rPr>
              <a:t>yg dpt </a:t>
            </a:r>
            <a:r>
              <a:rPr lang="id-ID" sz="3600" dirty="0">
                <a:latin typeface="Monotype Corsiva" pitchFamily="66" charset="0"/>
              </a:rPr>
              <a:t>menimbulkan terjadinya pemborosan.</a:t>
            </a:r>
            <a:endParaRPr lang="en-US" sz="3600" dirty="0">
              <a:latin typeface="Monotype Corsiva" pitchFamily="66" charset="0"/>
            </a:endParaRPr>
          </a:p>
        </p:txBody>
      </p:sp>
      <p:pic>
        <p:nvPicPr>
          <p:cNvPr id="64518" name="Picture 6" descr="entry_data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000240"/>
            <a:ext cx="2447925" cy="287972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071538" y="1857364"/>
            <a:ext cx="7643866" cy="4214842"/>
          </a:xfrm>
        </p:spPr>
        <p:txBody>
          <a:bodyPr/>
          <a:lstStyle/>
          <a:p>
            <a:r>
              <a:rPr lang="id-ID" sz="3600" dirty="0">
                <a:latin typeface="Agency FB" pitchFamily="34" charset="0"/>
              </a:rPr>
              <a:t>Secara operasional directing dipahami sebagai </a:t>
            </a:r>
            <a:r>
              <a:rPr lang="id-ID" sz="3600" u="sng" dirty="0">
                <a:latin typeface="Agency FB" pitchFamily="34" charset="0"/>
              </a:rPr>
              <a:t>pemberian petunjuk </a:t>
            </a:r>
            <a:r>
              <a:rPr lang="id-ID" sz="3600" dirty="0">
                <a:latin typeface="Agency FB" pitchFamily="34" charset="0"/>
              </a:rPr>
              <a:t>bagaimana tugas-tugas seharusnya dilaksanakan, memberikan </a:t>
            </a:r>
            <a:r>
              <a:rPr lang="id-ID" sz="3600" u="sng" dirty="0">
                <a:latin typeface="Agency FB" pitchFamily="34" charset="0"/>
              </a:rPr>
              <a:t>bimbingan </a:t>
            </a:r>
            <a:r>
              <a:rPr lang="id-ID" sz="3600" dirty="0" smtClean="0">
                <a:latin typeface="Agency FB" pitchFamily="34" charset="0"/>
              </a:rPr>
              <a:t>dlm </a:t>
            </a:r>
            <a:r>
              <a:rPr lang="id-ID" sz="3600" dirty="0">
                <a:latin typeface="Agency FB" pitchFamily="34" charset="0"/>
              </a:rPr>
              <a:t>rangka perbaikan cara kerja, mengadakan </a:t>
            </a:r>
            <a:r>
              <a:rPr lang="id-ID" sz="3600" u="sng" dirty="0">
                <a:latin typeface="Agency FB" pitchFamily="34" charset="0"/>
              </a:rPr>
              <a:t>pengarahan </a:t>
            </a:r>
            <a:r>
              <a:rPr lang="id-ID" sz="3600" dirty="0" smtClean="0">
                <a:latin typeface="Agency FB" pitchFamily="34" charset="0"/>
              </a:rPr>
              <a:t>terhdp </a:t>
            </a:r>
            <a:r>
              <a:rPr lang="id-ID" sz="3600" dirty="0">
                <a:latin typeface="Agency FB" pitchFamily="34" charset="0"/>
              </a:rPr>
              <a:t>pelaksanaan instruksi </a:t>
            </a:r>
            <a:r>
              <a:rPr lang="id-ID" sz="3600" dirty="0" smtClean="0">
                <a:latin typeface="Agency FB" pitchFamily="34" charset="0"/>
              </a:rPr>
              <a:t>yg </a:t>
            </a:r>
            <a:r>
              <a:rPr lang="id-ID" sz="3600" dirty="0">
                <a:latin typeface="Agency FB" pitchFamily="34" charset="0"/>
              </a:rPr>
              <a:t>diberikan agar </a:t>
            </a:r>
            <a:r>
              <a:rPr lang="id-ID" sz="3600" dirty="0" smtClean="0">
                <a:latin typeface="Agency FB" pitchFamily="34" charset="0"/>
              </a:rPr>
              <a:t>tdk </a:t>
            </a:r>
            <a:r>
              <a:rPr lang="id-ID" sz="3600" dirty="0">
                <a:latin typeface="Agency FB" pitchFamily="34" charset="0"/>
              </a:rPr>
              <a:t>menyimpang, </a:t>
            </a:r>
            <a:r>
              <a:rPr lang="id-ID" sz="3600" u="sng" dirty="0">
                <a:latin typeface="Agency FB" pitchFamily="34" charset="0"/>
              </a:rPr>
              <a:t>menghindari kesalahan </a:t>
            </a:r>
            <a:r>
              <a:rPr lang="id-ID" sz="3600" dirty="0" smtClean="0">
                <a:latin typeface="Agency FB" pitchFamily="34" charset="0"/>
              </a:rPr>
              <a:t>yg </a:t>
            </a:r>
            <a:r>
              <a:rPr lang="id-ID" sz="3600" dirty="0">
                <a:latin typeface="Agency FB" pitchFamily="34" charset="0"/>
              </a:rPr>
              <a:t>mungkin timbul.</a:t>
            </a:r>
            <a:endParaRPr lang="en-US" sz="3600" dirty="0">
              <a:latin typeface="Agency FB" pitchFamily="34" charset="0"/>
            </a:endParaRPr>
          </a:p>
        </p:txBody>
      </p:sp>
      <p:pic>
        <p:nvPicPr>
          <p:cNvPr id="65541" name="Picture 5" descr="constr2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-357214"/>
            <a:ext cx="1871662" cy="23764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428604"/>
            <a:ext cx="7313612" cy="801707"/>
          </a:xfrm>
        </p:spPr>
        <p:txBody>
          <a:bodyPr anchor="ctr"/>
          <a:lstStyle/>
          <a:p>
            <a:pPr algn="ctr"/>
            <a:r>
              <a:rPr lang="id-ID" b="1" dirty="0">
                <a:latin typeface="Georgia" pitchFamily="18" charset="0"/>
              </a:rPr>
              <a:t>Kegiatan Directing</a:t>
            </a:r>
            <a:endParaRPr lang="en-US" b="1" dirty="0">
              <a:latin typeface="Georgia" pitchFamily="18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571612"/>
            <a:ext cx="8072494" cy="4786345"/>
          </a:xfr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id-ID" i="1" dirty="0" smtClean="0">
                <a:latin typeface="Georgia" pitchFamily="18" charset="0"/>
              </a:rPr>
              <a:t>Memberi </a:t>
            </a:r>
            <a:r>
              <a:rPr lang="id-ID" i="1" dirty="0">
                <a:latin typeface="Georgia" pitchFamily="18" charset="0"/>
              </a:rPr>
              <a:t>&amp; menjelaskan perintah;</a:t>
            </a:r>
          </a:p>
          <a:p>
            <a:pPr>
              <a:lnSpc>
                <a:spcPct val="90000"/>
              </a:lnSpc>
            </a:pPr>
            <a:r>
              <a:rPr lang="id-ID" i="1" dirty="0" smtClean="0">
                <a:latin typeface="Georgia" pitchFamily="18" charset="0"/>
              </a:rPr>
              <a:t>Memberi </a:t>
            </a:r>
            <a:r>
              <a:rPr lang="id-ID" i="1" dirty="0">
                <a:latin typeface="Georgia" pitchFamily="18" charset="0"/>
              </a:rPr>
              <a:t>petunjuk melaksanakan suatu kegiatan;</a:t>
            </a:r>
          </a:p>
          <a:p>
            <a:pPr>
              <a:lnSpc>
                <a:spcPct val="90000"/>
              </a:lnSpc>
            </a:pPr>
            <a:r>
              <a:rPr lang="id-ID" i="1" dirty="0" smtClean="0">
                <a:latin typeface="Georgia" pitchFamily="18" charset="0"/>
              </a:rPr>
              <a:t>Memberi </a:t>
            </a:r>
            <a:r>
              <a:rPr lang="id-ID" i="1" dirty="0">
                <a:latin typeface="Georgia" pitchFamily="18" charset="0"/>
              </a:rPr>
              <a:t>kesempatan meningkatkan pengetahuan, keterampilan &amp; keahlian agar lebih efektif </a:t>
            </a:r>
            <a:r>
              <a:rPr lang="id-ID" i="1" dirty="0" smtClean="0">
                <a:latin typeface="Georgia" pitchFamily="18" charset="0"/>
              </a:rPr>
              <a:t>dlm </a:t>
            </a:r>
            <a:r>
              <a:rPr lang="id-ID" i="1" dirty="0">
                <a:latin typeface="Georgia" pitchFamily="18" charset="0"/>
              </a:rPr>
              <a:t>melaksanakan berbagai </a:t>
            </a:r>
            <a:r>
              <a:rPr lang="id-ID" i="1" dirty="0" smtClean="0">
                <a:latin typeface="Georgia" pitchFamily="18" charset="0"/>
              </a:rPr>
              <a:t>keg</a:t>
            </a:r>
            <a:r>
              <a:rPr lang="en-US" i="1" noProof="1" smtClean="0">
                <a:latin typeface="Georgia" pitchFamily="18" charset="0"/>
              </a:rPr>
              <a:t>iatan</a:t>
            </a:r>
            <a:r>
              <a:rPr lang="en-US" i="1" dirty="0" smtClean="0">
                <a:latin typeface="Georgia" pitchFamily="18" charset="0"/>
              </a:rPr>
              <a:t> </a:t>
            </a:r>
            <a:r>
              <a:rPr lang="id-ID" i="1" dirty="0" smtClean="0">
                <a:latin typeface="Georgia" pitchFamily="18" charset="0"/>
              </a:rPr>
              <a:t>org</a:t>
            </a:r>
            <a:r>
              <a:rPr lang="en-US" i="1" noProof="1" smtClean="0">
                <a:latin typeface="Georgia" pitchFamily="18" charset="0"/>
              </a:rPr>
              <a:t>anisasi</a:t>
            </a:r>
            <a:r>
              <a:rPr lang="id-ID" i="1" dirty="0" smtClean="0">
                <a:latin typeface="Georgia" pitchFamily="18" charset="0"/>
              </a:rPr>
              <a:t>;</a:t>
            </a:r>
            <a:endParaRPr lang="id-ID" i="1" dirty="0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id-ID" i="1" dirty="0">
                <a:latin typeface="Georgia" pitchFamily="18" charset="0"/>
              </a:rPr>
              <a:t>Memberi kesempatan </a:t>
            </a:r>
            <a:r>
              <a:rPr lang="id-ID" i="1" dirty="0" smtClean="0">
                <a:latin typeface="Georgia" pitchFamily="18" charset="0"/>
              </a:rPr>
              <a:t>utk </a:t>
            </a:r>
            <a:r>
              <a:rPr lang="id-ID" i="1" dirty="0">
                <a:latin typeface="Georgia" pitchFamily="18" charset="0"/>
              </a:rPr>
              <a:t>berinisiatif dan berkreasi, dan</a:t>
            </a:r>
          </a:p>
          <a:p>
            <a:pPr>
              <a:lnSpc>
                <a:spcPct val="90000"/>
              </a:lnSpc>
            </a:pPr>
            <a:r>
              <a:rPr lang="id-ID" i="1" dirty="0">
                <a:latin typeface="Georgia" pitchFamily="18" charset="0"/>
              </a:rPr>
              <a:t>Memberikan koreksi jika diperlukan</a:t>
            </a:r>
            <a:r>
              <a:rPr lang="id-ID" i="1" dirty="0" smtClean="0">
                <a:latin typeface="Georgia" pitchFamily="18" charset="0"/>
              </a:rPr>
              <a:t>.</a:t>
            </a:r>
            <a:endParaRPr lang="en-US" i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2888"/>
            <a:ext cx="8229600" cy="1371600"/>
          </a:xfrm>
        </p:spPr>
        <p:txBody>
          <a:bodyPr/>
          <a:lstStyle/>
          <a:p>
            <a:pPr algn="ctr"/>
            <a:r>
              <a:rPr lang="id-ID" sz="4000" b="1" dirty="0" smtClean="0">
                <a:latin typeface="Copperplate Gothic Light" pitchFamily="34" charset="0"/>
              </a:rPr>
              <a:t>8. Fungsi </a:t>
            </a:r>
            <a:r>
              <a:rPr lang="id-ID" sz="4000" b="1" dirty="0">
                <a:latin typeface="Copperplate Gothic Light" pitchFamily="34" charset="0"/>
              </a:rPr>
              <a:t>Pengawasan (controlling)</a:t>
            </a:r>
            <a:endParaRPr lang="en-US" sz="4000" b="1" dirty="0">
              <a:latin typeface="Copperplate Gothic Light" pitchFamily="34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976446"/>
            <a:ext cx="8501122" cy="4238636"/>
          </a:xfrm>
        </p:spPr>
        <p:txBody>
          <a:bodyPr/>
          <a:lstStyle/>
          <a:p>
            <a:r>
              <a:rPr lang="id-ID" b="1" dirty="0" smtClean="0">
                <a:solidFill>
                  <a:srgbClr val="00FF00"/>
                </a:solidFill>
                <a:effectLst/>
                <a:latin typeface="Palatino Linotype" pitchFamily="18" charset="0"/>
              </a:rPr>
              <a:t>Sutisna</a:t>
            </a:r>
            <a:r>
              <a:rPr lang="id-ID" b="1" dirty="0">
                <a:solidFill>
                  <a:srgbClr val="00FF00"/>
                </a:solidFill>
                <a:effectLst/>
                <a:latin typeface="Palatino Linotype" pitchFamily="18" charset="0"/>
              </a:rPr>
              <a:t>:</a:t>
            </a:r>
            <a:r>
              <a:rPr lang="id-ID" dirty="0">
                <a:solidFill>
                  <a:srgbClr val="00FF00"/>
                </a:solidFill>
                <a:effectLst/>
                <a:latin typeface="Palatino Linotype" pitchFamily="18" charset="0"/>
              </a:rPr>
              <a:t> </a:t>
            </a:r>
            <a:r>
              <a:rPr lang="id-ID" dirty="0">
                <a:effectLst/>
                <a:latin typeface="Palatino Linotype" pitchFamily="18" charset="0"/>
              </a:rPr>
              <a:t>pengawasan merupakan fungsi manajemen </a:t>
            </a:r>
            <a:r>
              <a:rPr lang="id-ID" dirty="0" smtClean="0">
                <a:effectLst/>
                <a:latin typeface="Palatino Linotype" pitchFamily="18" charset="0"/>
              </a:rPr>
              <a:t>utk </a:t>
            </a:r>
            <a:r>
              <a:rPr lang="id-ID" dirty="0">
                <a:effectLst/>
                <a:latin typeface="Palatino Linotype" pitchFamily="18" charset="0"/>
              </a:rPr>
              <a:t>melihat apakah apa </a:t>
            </a:r>
            <a:r>
              <a:rPr lang="id-ID" dirty="0" smtClean="0">
                <a:effectLst/>
                <a:latin typeface="Palatino Linotype" pitchFamily="18" charset="0"/>
              </a:rPr>
              <a:t>yg </a:t>
            </a:r>
            <a:r>
              <a:rPr lang="id-ID" dirty="0">
                <a:effectLst/>
                <a:latin typeface="Palatino Linotype" pitchFamily="18" charset="0"/>
              </a:rPr>
              <a:t>terjadi itu sesuai </a:t>
            </a:r>
            <a:r>
              <a:rPr lang="id-ID" dirty="0" smtClean="0">
                <a:effectLst/>
                <a:latin typeface="Palatino Linotype" pitchFamily="18" charset="0"/>
              </a:rPr>
              <a:t>dgn </a:t>
            </a:r>
            <a:r>
              <a:rPr lang="id-ID" dirty="0">
                <a:effectLst/>
                <a:latin typeface="Palatino Linotype" pitchFamily="18" charset="0"/>
              </a:rPr>
              <a:t>apa </a:t>
            </a:r>
            <a:r>
              <a:rPr lang="id-ID" dirty="0" smtClean="0">
                <a:effectLst/>
                <a:latin typeface="Palatino Linotype" pitchFamily="18" charset="0"/>
              </a:rPr>
              <a:t>yg </a:t>
            </a:r>
            <a:r>
              <a:rPr lang="id-ID" dirty="0">
                <a:effectLst/>
                <a:latin typeface="Palatino Linotype" pitchFamily="18" charset="0"/>
              </a:rPr>
              <a:t>seharusnya terjadi, jika tidak maka perlu revisi.</a:t>
            </a:r>
          </a:p>
          <a:p>
            <a:r>
              <a:rPr lang="id-ID" b="1" dirty="0" smtClean="0">
                <a:solidFill>
                  <a:srgbClr val="00FF00"/>
                </a:solidFill>
                <a:effectLst/>
                <a:latin typeface="Palatino Linotype" pitchFamily="18" charset="0"/>
              </a:rPr>
              <a:t>Nawawi</a:t>
            </a:r>
            <a:r>
              <a:rPr lang="id-ID" b="1" dirty="0">
                <a:solidFill>
                  <a:srgbClr val="00FF00"/>
                </a:solidFill>
                <a:effectLst/>
                <a:latin typeface="Palatino Linotype" pitchFamily="18" charset="0"/>
              </a:rPr>
              <a:t>:</a:t>
            </a:r>
            <a:r>
              <a:rPr lang="id-ID" dirty="0">
                <a:effectLst/>
                <a:latin typeface="Palatino Linotype" pitchFamily="18" charset="0"/>
              </a:rPr>
              <a:t> kegiatan mengukur tingkat efektifitas kerja personal dan tingkat efisiensi penggunaan metode dan alat tertentu </a:t>
            </a:r>
            <a:r>
              <a:rPr lang="id-ID" dirty="0" smtClean="0">
                <a:effectLst/>
                <a:latin typeface="Palatino Linotype" pitchFamily="18" charset="0"/>
              </a:rPr>
              <a:t>dlm </a:t>
            </a:r>
            <a:r>
              <a:rPr lang="id-ID" dirty="0">
                <a:effectLst/>
                <a:latin typeface="Palatino Linotype" pitchFamily="18" charset="0"/>
              </a:rPr>
              <a:t>usaha mencapai tujuan.</a:t>
            </a:r>
            <a:endParaRPr lang="en-US" dirty="0">
              <a:effectLst/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7" name="Rectangle 9"/>
          <p:cNvSpPr>
            <a:spLocks noGrp="1" noChangeArrowheads="1"/>
          </p:cNvSpPr>
          <p:nvPr>
            <p:ph type="title"/>
          </p:nvPr>
        </p:nvSpPr>
        <p:spPr>
          <a:xfrm>
            <a:off x="1142976" y="533400"/>
            <a:ext cx="7543824" cy="752460"/>
          </a:xfrm>
        </p:spPr>
        <p:txBody>
          <a:bodyPr/>
          <a:lstStyle/>
          <a:p>
            <a:r>
              <a:rPr lang="id-ID" dirty="0" smtClean="0"/>
              <a:t>Lanjutan...</a:t>
            </a: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57224" y="1643050"/>
            <a:ext cx="7627951" cy="4429155"/>
          </a:xfrm>
        </p:spPr>
        <p:txBody>
          <a:bodyPr anchor="ctr"/>
          <a:lstStyle/>
          <a:p>
            <a:r>
              <a:rPr lang="id-ID" sz="2800" b="1" i="1" dirty="0" smtClean="0">
                <a:solidFill>
                  <a:srgbClr val="00FF00"/>
                </a:solidFill>
                <a:latin typeface="Cambria" pitchFamily="18" charset="0"/>
              </a:rPr>
              <a:t>Johnson</a:t>
            </a:r>
            <a:r>
              <a:rPr lang="id-ID" sz="2800" b="1" i="1" dirty="0">
                <a:solidFill>
                  <a:srgbClr val="00FF00"/>
                </a:solidFill>
                <a:latin typeface="Cambria" pitchFamily="18" charset="0"/>
              </a:rPr>
              <a:t>:</a:t>
            </a:r>
            <a:r>
              <a:rPr lang="id-ID" sz="2800" i="1" dirty="0">
                <a:solidFill>
                  <a:srgbClr val="00FF00"/>
                </a:solidFill>
                <a:latin typeface="Cambria" pitchFamily="18" charset="0"/>
              </a:rPr>
              <a:t> </a:t>
            </a:r>
            <a:r>
              <a:rPr lang="id-ID" sz="2800" i="1" dirty="0">
                <a:latin typeface="Cambria" pitchFamily="18" charset="0"/>
              </a:rPr>
              <a:t>pengawasan </a:t>
            </a:r>
            <a:r>
              <a:rPr lang="id-ID" sz="2800" i="1" dirty="0" smtClean="0">
                <a:latin typeface="Cambria" pitchFamily="18" charset="0"/>
              </a:rPr>
              <a:t>sbg </a:t>
            </a:r>
            <a:r>
              <a:rPr lang="id-ID" sz="2800" i="1" dirty="0">
                <a:latin typeface="Cambria" pitchFamily="18" charset="0"/>
              </a:rPr>
              <a:t>fungsi sistem </a:t>
            </a:r>
            <a:r>
              <a:rPr lang="id-ID" sz="2800" i="1" dirty="0" smtClean="0">
                <a:latin typeface="Cambria" pitchFamily="18" charset="0"/>
              </a:rPr>
              <a:t>yg </a:t>
            </a:r>
            <a:r>
              <a:rPr lang="id-ID" sz="2800" i="1" dirty="0">
                <a:latin typeface="Cambria" pitchFamily="18" charset="0"/>
              </a:rPr>
              <a:t>melakukan penyesuaian </a:t>
            </a:r>
            <a:r>
              <a:rPr lang="id-ID" sz="2800" i="1" dirty="0" smtClean="0">
                <a:latin typeface="Cambria" pitchFamily="18" charset="0"/>
              </a:rPr>
              <a:t>terhdp </a:t>
            </a:r>
            <a:r>
              <a:rPr lang="id-ID" sz="2800" i="1" dirty="0">
                <a:latin typeface="Cambria" pitchFamily="18" charset="0"/>
              </a:rPr>
              <a:t>rencana, mengusahakan agar penyimpangan pencapaian tujuan </a:t>
            </a:r>
            <a:r>
              <a:rPr lang="id-ID" sz="2800" i="1" dirty="0" smtClean="0">
                <a:latin typeface="Cambria" pitchFamily="18" charset="0"/>
              </a:rPr>
              <a:t>yg </a:t>
            </a:r>
            <a:r>
              <a:rPr lang="id-ID" sz="2800" i="1" dirty="0">
                <a:latin typeface="Cambria" pitchFamily="18" charset="0"/>
              </a:rPr>
              <a:t>terjadi, hanya </a:t>
            </a:r>
            <a:r>
              <a:rPr lang="id-ID" sz="2800" i="1" dirty="0" smtClean="0">
                <a:latin typeface="Cambria" pitchFamily="18" charset="0"/>
              </a:rPr>
              <a:t>pd </a:t>
            </a:r>
            <a:r>
              <a:rPr lang="id-ID" sz="2800" i="1" dirty="0">
                <a:latin typeface="Cambria" pitchFamily="18" charset="0"/>
              </a:rPr>
              <a:t>batas </a:t>
            </a:r>
            <a:r>
              <a:rPr lang="id-ID" sz="2800" i="1" dirty="0" smtClean="0">
                <a:latin typeface="Cambria" pitchFamily="18" charset="0"/>
              </a:rPr>
              <a:t>yg dpt </a:t>
            </a:r>
            <a:r>
              <a:rPr lang="id-ID" sz="2800" i="1" dirty="0">
                <a:latin typeface="Cambria" pitchFamily="18" charset="0"/>
              </a:rPr>
              <a:t>ditoleransi</a:t>
            </a:r>
            <a:r>
              <a:rPr lang="id-ID" sz="2800" i="1" dirty="0" smtClean="0">
                <a:latin typeface="Cambria" pitchFamily="18" charset="0"/>
              </a:rPr>
              <a:t>.</a:t>
            </a:r>
          </a:p>
          <a:p>
            <a:r>
              <a:rPr lang="id-ID" sz="2800" b="1" i="1" dirty="0" smtClean="0">
                <a:solidFill>
                  <a:srgbClr val="00FF00"/>
                </a:solidFill>
                <a:latin typeface="Cambria" pitchFamily="18" charset="0"/>
              </a:rPr>
              <a:t>Pidarta: </a:t>
            </a:r>
            <a:r>
              <a:rPr lang="id-ID" sz="2800" i="1" dirty="0" smtClean="0">
                <a:latin typeface="Cambria" pitchFamily="18" charset="0"/>
              </a:rPr>
              <a:t>pengawasan sbg kendali performan petugas, proses, dan output sesuai dgn rencana, kalaupun ada penyimpangan hal itu diusahakan agar tdk lebih dari batas yg dpt ditoleransi.</a:t>
            </a:r>
            <a:endParaRPr lang="en-US" sz="2800" i="1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285860"/>
            <a:ext cx="6215106" cy="873145"/>
          </a:xfrm>
        </p:spPr>
        <p:txBody>
          <a:bodyPr/>
          <a:lstStyle/>
          <a:p>
            <a:r>
              <a:rPr lang="id-ID" dirty="0">
                <a:effectLst/>
                <a:latin typeface="Century Schoolbook" pitchFamily="18" charset="0"/>
              </a:rPr>
              <a:t>Jadi pengawasan ...</a:t>
            </a:r>
            <a:endParaRPr lang="en-US" dirty="0">
              <a:effectLst/>
              <a:latin typeface="Century Schoolbook" pitchFamily="18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62" y="2571744"/>
            <a:ext cx="7643866" cy="3643337"/>
          </a:xfrm>
        </p:spPr>
        <p:txBody>
          <a:bodyPr anchor="ctr"/>
          <a:lstStyle/>
          <a:p>
            <a:pPr marL="0" indent="0">
              <a:buNone/>
            </a:pPr>
            <a:r>
              <a:rPr lang="id-ID" sz="3600" dirty="0">
                <a:latin typeface="Footlight MT Light" pitchFamily="18" charset="0"/>
              </a:rPr>
              <a:t>Sebagai salah satu kegiatan </a:t>
            </a:r>
            <a:r>
              <a:rPr lang="id-ID" sz="3600" dirty="0" smtClean="0">
                <a:latin typeface="Footlight MT Light" pitchFamily="18" charset="0"/>
              </a:rPr>
              <a:t>utk </a:t>
            </a:r>
            <a:r>
              <a:rPr lang="id-ID" sz="3600" dirty="0">
                <a:latin typeface="Footlight MT Light" pitchFamily="18" charset="0"/>
              </a:rPr>
              <a:t>mengetahui realisasi perilaku personal </a:t>
            </a:r>
            <a:r>
              <a:rPr lang="id-ID" sz="3600" dirty="0" smtClean="0">
                <a:latin typeface="Footlight MT Light" pitchFamily="18" charset="0"/>
              </a:rPr>
              <a:t>dlm org</a:t>
            </a:r>
            <a:r>
              <a:rPr lang="en-US" sz="3600" noProof="1" smtClean="0">
                <a:latin typeface="Footlight MT Light" pitchFamily="18" charset="0"/>
              </a:rPr>
              <a:t>nss</a:t>
            </a:r>
            <a:r>
              <a:rPr lang="id-ID" sz="3600" dirty="0" smtClean="0">
                <a:latin typeface="Footlight MT Light" pitchFamily="18" charset="0"/>
              </a:rPr>
              <a:t> </a:t>
            </a:r>
            <a:r>
              <a:rPr lang="id-ID" sz="3600" dirty="0">
                <a:latin typeface="Footlight MT Light" pitchFamily="18" charset="0"/>
              </a:rPr>
              <a:t>pend &amp; apakah tingkat pencapaian tujuan pendidikan sesuai </a:t>
            </a:r>
            <a:r>
              <a:rPr lang="id-ID" sz="3600" dirty="0" smtClean="0">
                <a:latin typeface="Footlight MT Light" pitchFamily="18" charset="0"/>
              </a:rPr>
              <a:t>dgn yg </a:t>
            </a:r>
            <a:r>
              <a:rPr lang="id-ID" sz="3600" dirty="0">
                <a:latin typeface="Footlight MT Light" pitchFamily="18" charset="0"/>
              </a:rPr>
              <a:t>dikehendaki.</a:t>
            </a:r>
            <a:endParaRPr lang="en-US" sz="3600" dirty="0">
              <a:latin typeface="Footlight MT Light" pitchFamily="18" charset="0"/>
            </a:endParaRPr>
          </a:p>
        </p:txBody>
      </p:sp>
      <p:graphicFrame>
        <p:nvGraphicFramePr>
          <p:cNvPr id="70662" name="Object 6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6500826" y="571480"/>
          <a:ext cx="2252662" cy="235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87" name="Clip" r:id="rId3" imgW="2467080" imgH="2581200" progId="">
                  <p:embed/>
                </p:oleObj>
              </mc:Choice>
              <mc:Fallback>
                <p:oleObj name="Clip" r:id="rId3" imgW="2467080" imgH="2581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26" y="571480"/>
                        <a:ext cx="2252662" cy="2357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22295"/>
          </a:xfrm>
        </p:spPr>
        <p:txBody>
          <a:bodyPr>
            <a:normAutofit/>
          </a:bodyPr>
          <a:lstStyle/>
          <a:p>
            <a:r>
              <a:rPr lang="id-ID" sz="4000" b="1" dirty="0">
                <a:effectLst/>
                <a:latin typeface="Agency FB" pitchFamily="34" charset="0"/>
              </a:rPr>
              <a:t>Prinsip Pengawasan (Massie)</a:t>
            </a:r>
            <a:endParaRPr lang="en-US" sz="4000" b="1" dirty="0">
              <a:effectLst/>
              <a:latin typeface="Agency FB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700118" y="1214422"/>
            <a:ext cx="8229600" cy="5429288"/>
          </a:xfrm>
        </p:spPr>
        <p:txBody>
          <a:bodyPr anchor="ctr"/>
          <a:lstStyle/>
          <a:p>
            <a:pPr marL="363538" indent="-363538">
              <a:lnSpc>
                <a:spcPts val="3500"/>
              </a:lnSpc>
              <a:spcBef>
                <a:spcPts val="0"/>
              </a:spcBef>
              <a:buClr>
                <a:schemeClr val="tx1"/>
              </a:buClr>
              <a:buFontTx/>
              <a:buAutoNum type="arabicPeriod"/>
            </a:pPr>
            <a:r>
              <a:rPr lang="id-ID" dirty="0">
                <a:effectLst/>
                <a:latin typeface="Agency FB" pitchFamily="34" charset="0"/>
              </a:rPr>
              <a:t>Tertuju </a:t>
            </a:r>
            <a:r>
              <a:rPr lang="id-ID" dirty="0" smtClean="0">
                <a:effectLst/>
                <a:latin typeface="Agency FB" pitchFamily="34" charset="0"/>
              </a:rPr>
              <a:t>pd strategi sbg </a:t>
            </a:r>
            <a:r>
              <a:rPr lang="id-ID" dirty="0">
                <a:effectLst/>
                <a:latin typeface="Agency FB" pitchFamily="34" charset="0"/>
              </a:rPr>
              <a:t>kunci sasaran </a:t>
            </a:r>
            <a:r>
              <a:rPr lang="id-ID" dirty="0" smtClean="0">
                <a:effectLst/>
                <a:latin typeface="Agency FB" pitchFamily="34" charset="0"/>
              </a:rPr>
              <a:t>yg </a:t>
            </a:r>
            <a:r>
              <a:rPr lang="id-ID" dirty="0">
                <a:effectLst/>
                <a:latin typeface="Agency FB" pitchFamily="34" charset="0"/>
              </a:rPr>
              <a:t>menentukan keberhasilan,</a:t>
            </a:r>
          </a:p>
          <a:p>
            <a:pPr marL="363538" indent="-363538">
              <a:lnSpc>
                <a:spcPts val="3500"/>
              </a:lnSpc>
              <a:spcBef>
                <a:spcPts val="0"/>
              </a:spcBef>
              <a:buClr>
                <a:schemeClr val="tx1"/>
              </a:buClr>
              <a:buFontTx/>
              <a:buAutoNum type="arabicPeriod"/>
            </a:pPr>
            <a:r>
              <a:rPr lang="id-ID" dirty="0">
                <a:effectLst/>
                <a:latin typeface="Agency FB" pitchFamily="34" charset="0"/>
              </a:rPr>
              <a:t>Pengawasan harus menjadi umpan balik </a:t>
            </a:r>
            <a:r>
              <a:rPr lang="id-ID" dirty="0" smtClean="0">
                <a:effectLst/>
                <a:latin typeface="Agency FB" pitchFamily="34" charset="0"/>
              </a:rPr>
              <a:t>sbg </a:t>
            </a:r>
            <a:r>
              <a:rPr lang="id-ID" dirty="0">
                <a:effectLst/>
                <a:latin typeface="Agency FB" pitchFamily="34" charset="0"/>
              </a:rPr>
              <a:t>bahan revisi </a:t>
            </a:r>
            <a:r>
              <a:rPr lang="id-ID" dirty="0" smtClean="0">
                <a:effectLst/>
                <a:latin typeface="Agency FB" pitchFamily="34" charset="0"/>
              </a:rPr>
              <a:t>dlm </a:t>
            </a:r>
            <a:r>
              <a:rPr lang="id-ID" dirty="0">
                <a:effectLst/>
                <a:latin typeface="Agency FB" pitchFamily="34" charset="0"/>
              </a:rPr>
              <a:t>mencapai tujuan,</a:t>
            </a:r>
          </a:p>
          <a:p>
            <a:pPr marL="363538" indent="-363538">
              <a:lnSpc>
                <a:spcPts val="3500"/>
              </a:lnSpc>
              <a:spcBef>
                <a:spcPts val="0"/>
              </a:spcBef>
              <a:buClr>
                <a:schemeClr val="tx1"/>
              </a:buClr>
              <a:buFontTx/>
              <a:buAutoNum type="arabicPeriod"/>
            </a:pPr>
            <a:r>
              <a:rPr lang="id-ID" dirty="0">
                <a:effectLst/>
                <a:latin typeface="Agency FB" pitchFamily="34" charset="0"/>
              </a:rPr>
              <a:t>Harus fleksibel dan responsif </a:t>
            </a:r>
            <a:r>
              <a:rPr lang="id-ID" dirty="0" smtClean="0">
                <a:effectLst/>
                <a:latin typeface="Agency FB" pitchFamily="34" charset="0"/>
              </a:rPr>
              <a:t>terhdp </a:t>
            </a:r>
            <a:r>
              <a:rPr lang="id-ID" dirty="0">
                <a:effectLst/>
                <a:latin typeface="Agency FB" pitchFamily="34" charset="0"/>
              </a:rPr>
              <a:t>perubahan kondisi &amp; lingkungan,</a:t>
            </a:r>
          </a:p>
          <a:p>
            <a:pPr marL="363538" indent="-363538">
              <a:lnSpc>
                <a:spcPts val="3500"/>
              </a:lnSpc>
              <a:spcBef>
                <a:spcPts val="0"/>
              </a:spcBef>
              <a:buClr>
                <a:schemeClr val="tx1"/>
              </a:buClr>
              <a:buFontTx/>
              <a:buAutoNum type="arabicPeriod"/>
            </a:pPr>
            <a:r>
              <a:rPr lang="id-ID" dirty="0">
                <a:effectLst/>
                <a:latin typeface="Agency FB" pitchFamily="34" charset="0"/>
              </a:rPr>
              <a:t>Cocok </a:t>
            </a:r>
            <a:r>
              <a:rPr lang="id-ID" dirty="0" smtClean="0">
                <a:effectLst/>
                <a:latin typeface="Agency FB" pitchFamily="34" charset="0"/>
              </a:rPr>
              <a:t>dgn org</a:t>
            </a:r>
            <a:r>
              <a:rPr lang="en-US" noProof="1" smtClean="0">
                <a:effectLst/>
                <a:latin typeface="Agency FB" pitchFamily="34" charset="0"/>
              </a:rPr>
              <a:t>anisasi</a:t>
            </a:r>
            <a:r>
              <a:rPr lang="id-ID" dirty="0" smtClean="0">
                <a:effectLst/>
                <a:latin typeface="Agency FB" pitchFamily="34" charset="0"/>
              </a:rPr>
              <a:t> pendi</a:t>
            </a:r>
            <a:r>
              <a:rPr lang="en-US" dirty="0" smtClean="0">
                <a:effectLst/>
                <a:latin typeface="Agency FB" pitchFamily="34" charset="0"/>
              </a:rPr>
              <a:t>d</a:t>
            </a:r>
            <a:r>
              <a:rPr lang="id-ID" dirty="0" smtClean="0">
                <a:effectLst/>
                <a:latin typeface="Agency FB" pitchFamily="34" charset="0"/>
              </a:rPr>
              <a:t>i</a:t>
            </a:r>
            <a:r>
              <a:rPr lang="en-US" dirty="0" smtClean="0">
                <a:effectLst/>
                <a:latin typeface="Agency FB" pitchFamily="34" charset="0"/>
              </a:rPr>
              <a:t>k</a:t>
            </a:r>
            <a:r>
              <a:rPr lang="id-ID" dirty="0" smtClean="0">
                <a:effectLst/>
                <a:latin typeface="Agency FB" pitchFamily="34" charset="0"/>
              </a:rPr>
              <a:t>a</a:t>
            </a:r>
            <a:r>
              <a:rPr lang="en-US" dirty="0" smtClean="0">
                <a:effectLst/>
                <a:latin typeface="Agency FB" pitchFamily="34" charset="0"/>
              </a:rPr>
              <a:t>n.</a:t>
            </a:r>
            <a:endParaRPr lang="id-ID" dirty="0" smtClean="0">
              <a:effectLst/>
              <a:latin typeface="Agency FB" pitchFamily="34" charset="0"/>
            </a:endParaRPr>
          </a:p>
          <a:p>
            <a:pPr marL="363538" indent="-363538">
              <a:lnSpc>
                <a:spcPts val="3500"/>
              </a:lnSpc>
              <a:spcBef>
                <a:spcPts val="0"/>
              </a:spcBef>
              <a:buClr>
                <a:schemeClr val="tx1"/>
              </a:buClr>
              <a:buFontTx/>
              <a:buAutoNum type="arabicPeriod" startAt="5"/>
            </a:pPr>
            <a:r>
              <a:rPr lang="id-ID" dirty="0" smtClean="0">
                <a:effectLst/>
                <a:latin typeface="Agency FB" pitchFamily="34" charset="0"/>
              </a:rPr>
              <a:t>Merupakan kontrol diri sendiri,</a:t>
            </a:r>
          </a:p>
          <a:p>
            <a:pPr marL="363538" indent="-363538">
              <a:lnSpc>
                <a:spcPts val="3500"/>
              </a:lnSpc>
              <a:spcBef>
                <a:spcPts val="0"/>
              </a:spcBef>
              <a:buClr>
                <a:schemeClr val="tx1"/>
              </a:buClr>
              <a:buFontTx/>
              <a:buAutoNum type="arabicPeriod" startAt="5"/>
            </a:pPr>
            <a:r>
              <a:rPr lang="id-ID" dirty="0" smtClean="0">
                <a:effectLst/>
                <a:latin typeface="Agency FB" pitchFamily="34" charset="0"/>
              </a:rPr>
              <a:t>Bersifat langsung yaitu pelaksanaan kontrol di tempat kerja;</a:t>
            </a:r>
          </a:p>
          <a:p>
            <a:pPr marL="363538" indent="-363538">
              <a:lnSpc>
                <a:spcPts val="3500"/>
              </a:lnSpc>
              <a:spcBef>
                <a:spcPts val="0"/>
              </a:spcBef>
              <a:buClr>
                <a:schemeClr val="tx1"/>
              </a:buClr>
              <a:buFontTx/>
              <a:buAutoNum type="arabicPeriod" startAt="5"/>
            </a:pPr>
            <a:r>
              <a:rPr lang="id-ID" dirty="0" smtClean="0">
                <a:effectLst/>
                <a:latin typeface="Agency FB" pitchFamily="34" charset="0"/>
              </a:rPr>
              <a:t>Memperhatikan hakekat manusia dlm mengontrol para personal pendidikan.</a:t>
            </a:r>
            <a:endParaRPr lang="en-US" dirty="0">
              <a:effectLst/>
              <a:latin typeface="Agency FB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noProof="1" smtClean="0">
                <a:latin typeface="Comic Sans MS" pitchFamily="66" charset="0"/>
              </a:rPr>
              <a:t>So…,Perencanaan !!!</a:t>
            </a:r>
            <a:endParaRPr lang="en-US" b="1" dirty="0" smtClean="0">
              <a:solidFill>
                <a:schemeClr val="tx1"/>
              </a:solidFill>
              <a:latin typeface="Tempus Sans ITC" pitchFamily="82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643050"/>
            <a:ext cx="7858180" cy="4714908"/>
          </a:xfrm>
        </p:spPr>
        <p:txBody>
          <a:bodyPr/>
          <a:lstStyle/>
          <a:p>
            <a:pPr eaLnBrk="1" hangingPunct="1"/>
            <a:r>
              <a:rPr lang="id-ID" sz="2400" dirty="0" smtClean="0">
                <a:latin typeface="Comic Sans MS" pitchFamily="66" charset="0"/>
              </a:rPr>
              <a:t>Perencanaan merupakan proses </a:t>
            </a:r>
            <a:r>
              <a:rPr lang="id-ID" sz="3200" u="sng" dirty="0" smtClean="0">
                <a:solidFill>
                  <a:srgbClr val="FFFF00"/>
                </a:solidFill>
                <a:latin typeface="Comic Sans MS" pitchFamily="66" charset="0"/>
              </a:rPr>
              <a:t>penetapan </a:t>
            </a:r>
            <a:r>
              <a:rPr lang="id-ID" sz="2400" dirty="0" smtClean="0">
                <a:latin typeface="Comic Sans MS" pitchFamily="66" charset="0"/>
              </a:rPr>
              <a:t>dan </a:t>
            </a:r>
            <a:r>
              <a:rPr lang="id-ID" sz="3200" u="sng" dirty="0" smtClean="0">
                <a:solidFill>
                  <a:srgbClr val="FFFF00"/>
                </a:solidFill>
                <a:latin typeface="Comic Sans MS" pitchFamily="66" charset="0"/>
              </a:rPr>
              <a:t>pemanfa</a:t>
            </a:r>
            <a:r>
              <a:rPr lang="en-US" sz="3200" u="sng" dirty="0" smtClean="0">
                <a:solidFill>
                  <a:srgbClr val="FFFF00"/>
                </a:solidFill>
                <a:latin typeface="Comic Sans MS" pitchFamily="66" charset="0"/>
              </a:rPr>
              <a:t>a</a:t>
            </a:r>
            <a:r>
              <a:rPr lang="id-ID" sz="3200" u="sng" dirty="0" smtClean="0">
                <a:solidFill>
                  <a:srgbClr val="FFFF00"/>
                </a:solidFill>
                <a:latin typeface="Comic Sans MS" pitchFamily="66" charset="0"/>
              </a:rPr>
              <a:t>tan sumber daya</a:t>
            </a:r>
            <a:r>
              <a:rPr lang="id-ID" sz="3200" u="sng" dirty="0" smtClean="0">
                <a:latin typeface="Comic Sans MS" pitchFamily="66" charset="0"/>
              </a:rPr>
              <a:t> </a:t>
            </a:r>
            <a:r>
              <a:rPr lang="id-ID" sz="2400" dirty="0" smtClean="0">
                <a:latin typeface="Comic Sans MS" pitchFamily="66" charset="0"/>
              </a:rPr>
              <a:t>scr terpadu yg diharapkan dpt menunjang kegiatan dan </a:t>
            </a:r>
            <a:r>
              <a:rPr lang="id-ID" sz="3200" u="sng" dirty="0" smtClean="0">
                <a:solidFill>
                  <a:srgbClr val="FFFF00"/>
                </a:solidFill>
                <a:latin typeface="Comic Sans MS" pitchFamily="66" charset="0"/>
              </a:rPr>
              <a:t>upaya</a:t>
            </a:r>
            <a:r>
              <a:rPr lang="id-ID" sz="3200" u="sng" dirty="0" smtClean="0">
                <a:latin typeface="Comic Sans MS" pitchFamily="66" charset="0"/>
              </a:rPr>
              <a:t> </a:t>
            </a:r>
            <a:r>
              <a:rPr lang="id-ID" sz="2400" dirty="0" smtClean="0">
                <a:latin typeface="Comic Sans MS" pitchFamily="66" charset="0"/>
              </a:rPr>
              <a:t>yg akan dilaksanakan scr efisien dan efektif dlm mencapai tujuan. 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P</a:t>
            </a:r>
            <a:r>
              <a:rPr lang="id-ID" sz="2400" dirty="0" smtClean="0">
                <a:latin typeface="Comic Sans MS" pitchFamily="66" charset="0"/>
              </a:rPr>
              <a:t>erencanaan bergerak dari </a:t>
            </a:r>
            <a:r>
              <a:rPr lang="id-ID" sz="3200" u="sng" dirty="0" smtClean="0">
                <a:solidFill>
                  <a:srgbClr val="FFFF00"/>
                </a:solidFill>
                <a:latin typeface="Comic Sans MS" pitchFamily="66" charset="0"/>
              </a:rPr>
              <a:t>keadaan sekarang</a:t>
            </a:r>
            <a:r>
              <a:rPr lang="id-ID" sz="3200" u="sng" dirty="0" smtClean="0">
                <a:latin typeface="Comic Sans MS" pitchFamily="66" charset="0"/>
              </a:rPr>
              <a:t> </a:t>
            </a:r>
            <a:r>
              <a:rPr lang="id-ID" sz="2400" dirty="0" smtClean="0">
                <a:latin typeface="Comic Sans MS" pitchFamily="66" charset="0"/>
              </a:rPr>
              <a:t>menuju </a:t>
            </a:r>
            <a:r>
              <a:rPr lang="id-ID" sz="3200" u="sng" dirty="0" smtClean="0">
                <a:solidFill>
                  <a:srgbClr val="FFFF00"/>
                </a:solidFill>
                <a:latin typeface="Comic Sans MS" pitchFamily="66" charset="0"/>
              </a:rPr>
              <a:t>masa yang akan datang</a:t>
            </a:r>
            <a:r>
              <a:rPr lang="id-ID" sz="2400" dirty="0" smtClean="0">
                <a:latin typeface="Comic Sans MS" pitchFamily="66" charset="0"/>
              </a:rPr>
              <a:t>, sbg proses yg menggambarkan kerja sama utk mengembangkan dan meningkatkan organisasi scr menyeluruh. (Gaffar)  </a:t>
            </a:r>
            <a:endParaRPr lang="en-US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76300" y="582578"/>
            <a:ext cx="7967666" cy="989034"/>
          </a:xfrm>
        </p:spPr>
        <p:txBody>
          <a:bodyPr>
            <a:noAutofit/>
          </a:bodyPr>
          <a:lstStyle/>
          <a:p>
            <a:pPr algn="ctr"/>
            <a:r>
              <a:rPr lang="id-ID" sz="4400" dirty="0" smtClean="0">
                <a:latin typeface="Georgia" pitchFamily="18" charset="0"/>
              </a:rPr>
              <a:t>Langkah </a:t>
            </a:r>
            <a:r>
              <a:rPr lang="id-ID" sz="4400" dirty="0">
                <a:latin typeface="Georgia" pitchFamily="18" charset="0"/>
              </a:rPr>
              <a:t>Pengawasan (Sutisna)</a:t>
            </a:r>
            <a:endParaRPr lang="en-US" sz="4400" dirty="0">
              <a:latin typeface="Georgia" pitchFamily="18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2171704"/>
            <a:ext cx="7572428" cy="4043378"/>
          </a:xfrm>
        </p:spPr>
        <p:txBody>
          <a:bodyPr>
            <a:noAutofit/>
          </a:bodyPr>
          <a:lstStyle/>
          <a:p>
            <a:r>
              <a:rPr lang="id-ID" sz="4000" i="1" dirty="0">
                <a:latin typeface="Cambria" pitchFamily="18" charset="0"/>
              </a:rPr>
              <a:t>Mengukur perbuatan,</a:t>
            </a:r>
          </a:p>
          <a:p>
            <a:r>
              <a:rPr lang="id-ID" sz="4000" i="1" dirty="0">
                <a:latin typeface="Cambria" pitchFamily="18" charset="0"/>
              </a:rPr>
              <a:t>Membandingkan perbuatan </a:t>
            </a:r>
            <a:r>
              <a:rPr lang="id-ID" sz="4000" i="1" dirty="0" smtClean="0">
                <a:latin typeface="Cambria" pitchFamily="18" charset="0"/>
              </a:rPr>
              <a:t>dgn </a:t>
            </a:r>
            <a:r>
              <a:rPr lang="id-ID" sz="4000" i="1" dirty="0">
                <a:latin typeface="Cambria" pitchFamily="18" charset="0"/>
              </a:rPr>
              <a:t>standar </a:t>
            </a:r>
            <a:r>
              <a:rPr lang="id-ID" sz="4000" i="1" dirty="0" smtClean="0">
                <a:latin typeface="Cambria" pitchFamily="18" charset="0"/>
              </a:rPr>
              <a:t>yg </a:t>
            </a:r>
            <a:r>
              <a:rPr lang="id-ID" sz="4000" i="1" dirty="0">
                <a:latin typeface="Cambria" pitchFamily="18" charset="0"/>
              </a:rPr>
              <a:t>ditetapkan dan menetapkan perbedaan jika ada,</a:t>
            </a:r>
          </a:p>
          <a:p>
            <a:r>
              <a:rPr lang="id-ID" sz="4000" i="1" dirty="0">
                <a:latin typeface="Cambria" pitchFamily="18" charset="0"/>
              </a:rPr>
              <a:t>Memperbaiki penyimpangan </a:t>
            </a:r>
            <a:r>
              <a:rPr lang="id-ID" sz="4000" i="1" dirty="0" smtClean="0">
                <a:latin typeface="Cambria" pitchFamily="18" charset="0"/>
              </a:rPr>
              <a:t>dgn </a:t>
            </a:r>
            <a:r>
              <a:rPr lang="id-ID" sz="4000" i="1" dirty="0">
                <a:latin typeface="Cambria" pitchFamily="18" charset="0"/>
              </a:rPr>
              <a:t>tindakan pembetulan.</a:t>
            </a:r>
            <a:endParaRPr lang="en-US" sz="4000" i="1" dirty="0">
              <a:latin typeface="Cambria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Jadi kegiatan pengawasan ...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3214678" y="1600200"/>
            <a:ext cx="5472122" cy="4686320"/>
          </a:xfrm>
        </p:spPr>
        <p:txBody>
          <a:bodyPr anchor="ctr"/>
          <a:lstStyle/>
          <a:p>
            <a:pPr marL="463550" indent="-463550">
              <a:buClr>
                <a:schemeClr val="tx1"/>
              </a:buClr>
              <a:buFontTx/>
              <a:buAutoNum type="alphaLcParenR"/>
            </a:pPr>
            <a:r>
              <a:rPr lang="id-ID" dirty="0">
                <a:effectLst/>
                <a:latin typeface="Georgia" pitchFamily="18" charset="0"/>
              </a:rPr>
              <a:t>Kegiatan </a:t>
            </a:r>
            <a:r>
              <a:rPr lang="id-ID" dirty="0" smtClean="0">
                <a:effectLst/>
                <a:latin typeface="Georgia" pitchFamily="18" charset="0"/>
              </a:rPr>
              <a:t>utk </a:t>
            </a:r>
            <a:r>
              <a:rPr lang="id-ID" dirty="0">
                <a:effectLst/>
                <a:latin typeface="Georgia" pitchFamily="18" charset="0"/>
              </a:rPr>
              <a:t>mengumpulkan data tentang penyelenggaraan kerja sama antara guru, </a:t>
            </a:r>
            <a:r>
              <a:rPr lang="id-ID" dirty="0" smtClean="0">
                <a:effectLst/>
                <a:latin typeface="Georgia" pitchFamily="18" charset="0"/>
              </a:rPr>
              <a:t>kep</a:t>
            </a:r>
            <a:r>
              <a:rPr lang="en-US" dirty="0" smtClean="0">
                <a:effectLst/>
                <a:latin typeface="Georgia" pitchFamily="18" charset="0"/>
              </a:rPr>
              <a:t>a</a:t>
            </a:r>
            <a:r>
              <a:rPr lang="id-ID" dirty="0" smtClean="0">
                <a:effectLst/>
                <a:latin typeface="Georgia" pitchFamily="18" charset="0"/>
              </a:rPr>
              <a:t>la </a:t>
            </a:r>
            <a:r>
              <a:rPr lang="id-ID" dirty="0">
                <a:effectLst/>
                <a:latin typeface="Georgia" pitchFamily="18" charset="0"/>
              </a:rPr>
              <a:t>sekolah, konselor, supervisor, dan petugas sekolah lainnya </a:t>
            </a:r>
            <a:r>
              <a:rPr lang="id-ID" dirty="0" smtClean="0">
                <a:effectLst/>
                <a:latin typeface="Georgia" pitchFamily="18" charset="0"/>
              </a:rPr>
              <a:t>dlm </a:t>
            </a:r>
            <a:r>
              <a:rPr lang="id-ID" dirty="0">
                <a:effectLst/>
                <a:latin typeface="Georgia" pitchFamily="18" charset="0"/>
              </a:rPr>
              <a:t>institusi satuan pendidikan.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7158" y="1928802"/>
            <a:ext cx="3240088" cy="3500462"/>
            <a:chOff x="4928" y="2349"/>
            <a:chExt cx="752" cy="508"/>
          </a:xfrm>
        </p:grpSpPr>
        <p:pic>
          <p:nvPicPr>
            <p:cNvPr id="74757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28" y="2349"/>
              <a:ext cx="752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4758" name="Text Box 6"/>
            <p:cNvSpPr txBox="1">
              <a:spLocks noChangeArrowheads="1"/>
            </p:cNvSpPr>
            <p:nvPr/>
          </p:nvSpPr>
          <p:spPr bwMode="auto">
            <a:xfrm>
              <a:off x="4967" y="2795"/>
              <a:ext cx="498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endParaRPr lang="en-US" sz="1400" b="1">
                <a:latin typeface="Benguiat Bk BT" pitchFamily="18" charset="0"/>
              </a:endParaRPr>
            </a:p>
          </p:txBody>
        </p:sp>
      </p:grp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2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274638"/>
            <a:ext cx="6572296" cy="1143000"/>
          </a:xfrm>
        </p:spPr>
        <p:txBody>
          <a:bodyPr/>
          <a:lstStyle/>
          <a:p>
            <a:r>
              <a:rPr lang="en-US" noProof="1" smtClean="0"/>
              <a:t>Lanjutan…</a:t>
            </a:r>
            <a:endParaRPr lang="en-US" noProof="1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819176" y="1689119"/>
            <a:ext cx="7824790" cy="4525963"/>
          </a:xfrm>
        </p:spPr>
        <p:txBody>
          <a:bodyPr anchor="ctr">
            <a:normAutofit lnSpcReduction="10000"/>
          </a:bodyPr>
          <a:lstStyle/>
          <a:p>
            <a:pPr marL="463550" indent="-463550">
              <a:buClr>
                <a:schemeClr val="tx1"/>
              </a:buClr>
              <a:buFontTx/>
              <a:buAutoNum type="alphaLcParenR" startAt="2"/>
            </a:pPr>
            <a:r>
              <a:rPr lang="id-ID" dirty="0">
                <a:latin typeface="Georgia" pitchFamily="18" charset="0"/>
              </a:rPr>
              <a:t>Data tsb digunakan </a:t>
            </a:r>
            <a:r>
              <a:rPr lang="id-ID" dirty="0" smtClean="0">
                <a:latin typeface="Georgia" pitchFamily="18" charset="0"/>
              </a:rPr>
              <a:t>utk </a:t>
            </a:r>
            <a:r>
              <a:rPr lang="id-ID" dirty="0">
                <a:latin typeface="Georgia" pitchFamily="18" charset="0"/>
              </a:rPr>
              <a:t>mengidentifikasi apakah proses pencapaian tujuan melalui proses manajemen dan proses pembelajaran berjalan </a:t>
            </a:r>
            <a:r>
              <a:rPr lang="id-ID" dirty="0" smtClean="0">
                <a:latin typeface="Georgia" pitchFamily="18" charset="0"/>
              </a:rPr>
              <a:t>dgn </a:t>
            </a:r>
            <a:r>
              <a:rPr lang="id-ID" dirty="0">
                <a:latin typeface="Georgia" pitchFamily="18" charset="0"/>
              </a:rPr>
              <a:t>baik, apakah ada penyimpangan </a:t>
            </a:r>
            <a:r>
              <a:rPr lang="id-ID" dirty="0" smtClean="0">
                <a:latin typeface="Georgia" pitchFamily="18" charset="0"/>
              </a:rPr>
              <a:t>pd </a:t>
            </a:r>
            <a:r>
              <a:rPr lang="id-ID" dirty="0">
                <a:latin typeface="Georgia" pitchFamily="18" charset="0"/>
              </a:rPr>
              <a:t>kegiatan tsb serta kelemahan apa </a:t>
            </a:r>
            <a:r>
              <a:rPr lang="id-ID" dirty="0" smtClean="0">
                <a:latin typeface="Georgia" pitchFamily="18" charset="0"/>
              </a:rPr>
              <a:t>yg ditemukan.</a:t>
            </a:r>
            <a:endParaRPr lang="en-US" dirty="0" smtClean="0">
              <a:latin typeface="Georgia" pitchFamily="18" charset="0"/>
            </a:endParaRPr>
          </a:p>
          <a:p>
            <a:pPr marL="463550" indent="-463550">
              <a:buClr>
                <a:schemeClr val="tx1"/>
              </a:buClr>
              <a:buFontTx/>
              <a:buAutoNum type="alphaLcParenR" startAt="2"/>
            </a:pPr>
            <a:r>
              <a:rPr lang="id-ID" dirty="0" smtClean="0">
                <a:latin typeface="Georgia" pitchFamily="18" charset="0"/>
              </a:rPr>
              <a:t>Selanjutnya data digunakan utk menentukan solusi yg tepat, efisien, dan efektif utk mengatasi berbagai problema pendidikan.</a:t>
            </a:r>
            <a:endParaRPr lang="en-US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WordArt 4"/>
          <p:cNvSpPr>
            <a:spLocks noChangeArrowheads="1" noChangeShapeType="1" noTextEdit="1"/>
          </p:cNvSpPr>
          <p:nvPr/>
        </p:nvSpPr>
        <p:spPr bwMode="auto">
          <a:xfrm>
            <a:off x="2214546" y="1142984"/>
            <a:ext cx="4545013" cy="22320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7468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See  you  next  week  ! !</a:t>
            </a:r>
          </a:p>
        </p:txBody>
      </p:sp>
      <p:pic>
        <p:nvPicPr>
          <p:cNvPr id="50180" name="Picture 5" descr="AG00373_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14678" y="3500438"/>
            <a:ext cx="2592387" cy="2016125"/>
          </a:xfrm>
          <a:noFill/>
        </p:spPr>
      </p:pic>
    </p:spTree>
  </p:cSld>
  <p:clrMapOvr>
    <a:masterClrMapping/>
  </p:clrMapOvr>
  <p:transition spd="slow">
    <p:cover dir="d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14282" y="2266960"/>
            <a:ext cx="4005262" cy="4019560"/>
          </a:xfrm>
        </p:spPr>
        <p:txBody>
          <a:bodyPr/>
          <a:lstStyle/>
          <a:p>
            <a:pPr marL="0" indent="0">
              <a:buNone/>
            </a:pPr>
            <a:r>
              <a:rPr lang="id-ID" sz="2400" b="1" dirty="0" smtClean="0">
                <a:latin typeface="Tempus Sans ITC" pitchFamily="82" charset="0"/>
              </a:rPr>
              <a:t>Perencanaan </a:t>
            </a:r>
            <a:r>
              <a:rPr lang="en-US" sz="2400" b="1" noProof="1" smtClean="0">
                <a:latin typeface="Tempus Sans ITC" pitchFamily="82" charset="0"/>
              </a:rPr>
              <a:t>merupakan suatu proses </a:t>
            </a:r>
            <a:r>
              <a:rPr lang="id-ID" sz="2400" b="1" dirty="0" smtClean="0">
                <a:latin typeface="Tempus Sans ITC" pitchFamily="82" charset="0"/>
              </a:rPr>
              <a:t>kegiatan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en-US" sz="2400" b="1" noProof="1" smtClean="0">
                <a:latin typeface="Tempus Sans ITC" pitchFamily="82" charset="0"/>
              </a:rPr>
              <a:t>yg</a:t>
            </a:r>
            <a:r>
              <a:rPr lang="en-US" sz="2400" b="1" dirty="0" smtClean="0">
                <a:latin typeface="Tempus Sans ITC" pitchFamily="82" charset="0"/>
              </a:rPr>
              <a:t> </a:t>
            </a:r>
            <a:r>
              <a:rPr lang="id-ID" sz="2400" b="1" dirty="0" smtClean="0">
                <a:latin typeface="Tempus Sans ITC" pitchFamily="82" charset="0"/>
              </a:rPr>
              <a:t>meliputi : </a:t>
            </a:r>
            <a:endParaRPr lang="en-US" sz="2400" b="1" dirty="0" smtClean="0">
              <a:latin typeface="Tempus Sans ITC" pitchFamily="82" charset="0"/>
            </a:endParaRPr>
          </a:p>
          <a:p>
            <a:pPr marL="514350" indent="-514350">
              <a:buNone/>
            </a:pPr>
            <a:r>
              <a:rPr lang="en-US" sz="2400" b="1" dirty="0" smtClean="0">
                <a:latin typeface="Tempus Sans ITC" pitchFamily="82" charset="0"/>
              </a:rPr>
              <a:t>1. </a:t>
            </a:r>
            <a:r>
              <a:rPr lang="id-ID" sz="2400" b="1" dirty="0" smtClean="0">
                <a:latin typeface="Tempus Sans ITC" pitchFamily="82" charset="0"/>
              </a:rPr>
              <a:t>Penetapan tujuan, </a:t>
            </a:r>
            <a:endParaRPr lang="en-US" sz="2400" b="1" dirty="0" smtClean="0">
              <a:latin typeface="Tempus Sans ITC" pitchFamily="82" charset="0"/>
            </a:endParaRPr>
          </a:p>
          <a:p>
            <a:pPr marL="514350" indent="-514350">
              <a:buNone/>
            </a:pPr>
            <a:r>
              <a:rPr lang="en-US" sz="2400" b="1" dirty="0" smtClean="0">
                <a:latin typeface="Tempus Sans ITC" pitchFamily="82" charset="0"/>
              </a:rPr>
              <a:t>2. </a:t>
            </a:r>
            <a:r>
              <a:rPr lang="id-ID" sz="2400" b="1" dirty="0" smtClean="0">
                <a:latin typeface="Tempus Sans ITC" pitchFamily="82" charset="0"/>
              </a:rPr>
              <a:t>Bagaimana mencapainya, </a:t>
            </a:r>
            <a:endParaRPr lang="en-US" sz="2400" b="1" dirty="0" smtClean="0">
              <a:latin typeface="Tempus Sans ITC" pitchFamily="82" charset="0"/>
            </a:endParaRPr>
          </a:p>
          <a:p>
            <a:pPr marL="514350" indent="-514350">
              <a:buNone/>
            </a:pPr>
            <a:r>
              <a:rPr lang="en-US" sz="2400" b="1" dirty="0" smtClean="0">
                <a:latin typeface="Tempus Sans ITC" pitchFamily="82" charset="0"/>
              </a:rPr>
              <a:t>3, </a:t>
            </a:r>
            <a:r>
              <a:rPr lang="id-ID" sz="2400" b="1" dirty="0" smtClean="0">
                <a:latin typeface="Tempus Sans ITC" pitchFamily="82" charset="0"/>
              </a:rPr>
              <a:t>Berapa lama, </a:t>
            </a:r>
            <a:endParaRPr lang="en-US" sz="2400" b="1" dirty="0" smtClean="0">
              <a:latin typeface="Tempus Sans ITC" pitchFamily="82" charset="0"/>
            </a:endParaRPr>
          </a:p>
          <a:p>
            <a:pPr marL="341313" indent="-341313">
              <a:buNone/>
            </a:pPr>
            <a:r>
              <a:rPr lang="en-US" sz="2400" b="1" dirty="0" smtClean="0">
                <a:latin typeface="Tempus Sans ITC" pitchFamily="82" charset="0"/>
              </a:rPr>
              <a:t>4. </a:t>
            </a:r>
            <a:r>
              <a:rPr lang="id-ID" sz="2400" b="1" dirty="0" smtClean="0">
                <a:latin typeface="Tempus Sans ITC" pitchFamily="82" charset="0"/>
              </a:rPr>
              <a:t>Berapa orang yang dibutuhkan, dan </a:t>
            </a:r>
            <a:endParaRPr lang="en-US" sz="2400" b="1" dirty="0" smtClean="0">
              <a:latin typeface="Tempus Sans ITC" pitchFamily="82" charset="0"/>
            </a:endParaRPr>
          </a:p>
          <a:p>
            <a:pPr marL="514350" indent="-514350">
              <a:buNone/>
            </a:pPr>
            <a:r>
              <a:rPr lang="en-US" sz="2400" b="1" dirty="0" smtClean="0">
                <a:latin typeface="Tempus Sans ITC" pitchFamily="82" charset="0"/>
              </a:rPr>
              <a:t>5. </a:t>
            </a:r>
            <a:r>
              <a:rPr lang="id-ID" sz="2400" b="1" dirty="0" smtClean="0">
                <a:latin typeface="Tempus Sans ITC" pitchFamily="82" charset="0"/>
              </a:rPr>
              <a:t>Berapa banyak biayanya. </a:t>
            </a:r>
            <a:endParaRPr lang="en-US" sz="2400" dirty="0" smtClean="0">
              <a:latin typeface="Tempus Sans ITC" pitchFamily="82" charset="0"/>
            </a:endParaRPr>
          </a:p>
        </p:txBody>
      </p: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4214810" y="2214554"/>
            <a:ext cx="471964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Suatu kegiatan utk menetapkan aktivitas yg berhbgn dengan 5W1H;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1. What (apa) yg dilakukan,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lang="en-US" sz="2400" b="1" kern="0" noProof="1" smtClean="0"/>
              <a:t>2. Why (mengapa) hal tsb dilakukan,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lang="en-US" sz="2400" b="1" kern="0" noProof="1" smtClean="0"/>
              <a:t>3. Who (siapa) yg melakukannya,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lang="en-US" sz="2400" b="1" kern="0" noProof="1" smtClean="0"/>
              <a:t>4. Where (dimana) melakukannya,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lang="en-US" sz="2400" b="1" kern="0" noProof="1" smtClean="0"/>
              <a:t>5. When (kapan) dilakukan,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lang="en-US" sz="2400" b="1" kern="0" noProof="1" smtClean="0"/>
              <a:t>6. How (bagaimana) melakukannya.</a:t>
            </a:r>
          </a:p>
        </p:txBody>
      </p:sp>
      <p:grpSp>
        <p:nvGrpSpPr>
          <p:cNvPr id="2" name="Group 50"/>
          <p:cNvGrpSpPr>
            <a:grpSpLocks noChangeAspect="1"/>
          </p:cNvGrpSpPr>
          <p:nvPr/>
        </p:nvGrpSpPr>
        <p:grpSpPr bwMode="auto">
          <a:xfrm>
            <a:off x="4572000" y="214290"/>
            <a:ext cx="2928958" cy="1644650"/>
            <a:chOff x="8432" y="2678"/>
            <a:chExt cx="2558" cy="2589"/>
          </a:xfrm>
        </p:grpSpPr>
        <p:sp>
          <p:nvSpPr>
            <p:cNvPr id="163891" name="AutoShape 51"/>
            <p:cNvSpPr>
              <a:spLocks noChangeAspect="1" noChangeArrowheads="1"/>
            </p:cNvSpPr>
            <p:nvPr/>
          </p:nvSpPr>
          <p:spPr bwMode="auto">
            <a:xfrm>
              <a:off x="8432" y="2678"/>
              <a:ext cx="2558" cy="2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8439" y="4335"/>
              <a:ext cx="2539" cy="914"/>
              <a:chOff x="8439" y="4335"/>
              <a:chExt cx="2539" cy="914"/>
            </a:xfrm>
          </p:grpSpPr>
          <p:sp>
            <p:nvSpPr>
              <p:cNvPr id="163893" name="Freeform 53"/>
              <p:cNvSpPr>
                <a:spLocks/>
              </p:cNvSpPr>
              <p:nvPr/>
            </p:nvSpPr>
            <p:spPr bwMode="auto">
              <a:xfrm>
                <a:off x="8439" y="4335"/>
                <a:ext cx="2539" cy="738"/>
              </a:xfrm>
              <a:custGeom>
                <a:avLst/>
                <a:gdLst/>
                <a:ahLst/>
                <a:cxnLst>
                  <a:cxn ang="0">
                    <a:pos x="1550" y="0"/>
                  </a:cxn>
                  <a:cxn ang="0">
                    <a:pos x="5078" y="0"/>
                  </a:cxn>
                  <a:cxn ang="0">
                    <a:pos x="4127" y="1477"/>
                  </a:cxn>
                  <a:cxn ang="0">
                    <a:pos x="0" y="1477"/>
                  </a:cxn>
                  <a:cxn ang="0">
                    <a:pos x="1550" y="0"/>
                  </a:cxn>
                </a:cxnLst>
                <a:rect l="0" t="0" r="r" b="b"/>
                <a:pathLst>
                  <a:path w="5078" h="1477">
                    <a:moveTo>
                      <a:pt x="1550" y="0"/>
                    </a:moveTo>
                    <a:lnTo>
                      <a:pt x="5078" y="0"/>
                    </a:lnTo>
                    <a:lnTo>
                      <a:pt x="4127" y="1477"/>
                    </a:lnTo>
                    <a:lnTo>
                      <a:pt x="0" y="1477"/>
                    </a:lnTo>
                    <a:lnTo>
                      <a:pt x="1550" y="0"/>
                    </a:lnTo>
                    <a:close/>
                  </a:path>
                </a:pathLst>
              </a:custGeom>
              <a:solidFill>
                <a:srgbClr val="C06000"/>
              </a:solidFill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94" name="Rectangle 54"/>
              <p:cNvSpPr>
                <a:spLocks noChangeArrowheads="1"/>
              </p:cNvSpPr>
              <p:nvPr/>
            </p:nvSpPr>
            <p:spPr bwMode="auto">
              <a:xfrm>
                <a:off x="8439" y="5074"/>
                <a:ext cx="2065" cy="175"/>
              </a:xfrm>
              <a:prstGeom prst="rect">
                <a:avLst/>
              </a:prstGeom>
              <a:solidFill>
                <a:srgbClr val="804000"/>
              </a:solidFill>
              <a:ln w="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95" name="Freeform 55"/>
              <p:cNvSpPr>
                <a:spLocks/>
              </p:cNvSpPr>
              <p:nvPr/>
            </p:nvSpPr>
            <p:spPr bwMode="auto">
              <a:xfrm>
                <a:off x="10503" y="4335"/>
                <a:ext cx="475" cy="914"/>
              </a:xfrm>
              <a:custGeom>
                <a:avLst/>
                <a:gdLst/>
                <a:ahLst/>
                <a:cxnLst>
                  <a:cxn ang="0">
                    <a:pos x="951" y="0"/>
                  </a:cxn>
                  <a:cxn ang="0">
                    <a:pos x="0" y="1477"/>
                  </a:cxn>
                  <a:cxn ang="0">
                    <a:pos x="0" y="1828"/>
                  </a:cxn>
                  <a:cxn ang="0">
                    <a:pos x="951" y="342"/>
                  </a:cxn>
                  <a:cxn ang="0">
                    <a:pos x="951" y="0"/>
                  </a:cxn>
                </a:cxnLst>
                <a:rect l="0" t="0" r="r" b="b"/>
                <a:pathLst>
                  <a:path w="951" h="1828">
                    <a:moveTo>
                      <a:pt x="951" y="0"/>
                    </a:moveTo>
                    <a:lnTo>
                      <a:pt x="0" y="1477"/>
                    </a:lnTo>
                    <a:lnTo>
                      <a:pt x="0" y="1828"/>
                    </a:lnTo>
                    <a:lnTo>
                      <a:pt x="951" y="342"/>
                    </a:lnTo>
                    <a:lnTo>
                      <a:pt x="951" y="0"/>
                    </a:lnTo>
                    <a:close/>
                  </a:path>
                </a:pathLst>
              </a:custGeom>
              <a:solidFill>
                <a:srgbClr val="603000"/>
              </a:solidFill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3896" name="Freeform 56"/>
            <p:cNvSpPr>
              <a:spLocks/>
            </p:cNvSpPr>
            <p:nvPr/>
          </p:nvSpPr>
          <p:spPr bwMode="auto">
            <a:xfrm>
              <a:off x="9363" y="3366"/>
              <a:ext cx="20" cy="73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12" y="24"/>
                </a:cxn>
                <a:cxn ang="0">
                  <a:pos x="39" y="0"/>
                </a:cxn>
                <a:cxn ang="0">
                  <a:pos x="38" y="146"/>
                </a:cxn>
                <a:cxn ang="0">
                  <a:pos x="30" y="128"/>
                </a:cxn>
                <a:cxn ang="0">
                  <a:pos x="21" y="108"/>
                </a:cxn>
                <a:cxn ang="0">
                  <a:pos x="8" y="76"/>
                </a:cxn>
                <a:cxn ang="0">
                  <a:pos x="0" y="45"/>
                </a:cxn>
              </a:cxnLst>
              <a:rect l="0" t="0" r="r" b="b"/>
              <a:pathLst>
                <a:path w="39" h="146">
                  <a:moveTo>
                    <a:pt x="0" y="45"/>
                  </a:moveTo>
                  <a:lnTo>
                    <a:pt x="12" y="24"/>
                  </a:lnTo>
                  <a:lnTo>
                    <a:pt x="39" y="0"/>
                  </a:lnTo>
                  <a:lnTo>
                    <a:pt x="38" y="146"/>
                  </a:lnTo>
                  <a:lnTo>
                    <a:pt x="30" y="128"/>
                  </a:lnTo>
                  <a:lnTo>
                    <a:pt x="21" y="108"/>
                  </a:lnTo>
                  <a:lnTo>
                    <a:pt x="8" y="7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E0E0E0"/>
            </a:solidFill>
            <a:ln w="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9916" y="3128"/>
              <a:ext cx="70" cy="93"/>
              <a:chOff x="9916" y="3128"/>
              <a:chExt cx="70" cy="93"/>
            </a:xfrm>
          </p:grpSpPr>
          <p:sp>
            <p:nvSpPr>
              <p:cNvPr id="163898" name="Oval 58"/>
              <p:cNvSpPr>
                <a:spLocks noChangeArrowheads="1"/>
              </p:cNvSpPr>
              <p:nvPr/>
            </p:nvSpPr>
            <p:spPr bwMode="auto">
              <a:xfrm>
                <a:off x="9916" y="3128"/>
                <a:ext cx="70" cy="93"/>
              </a:xfrm>
              <a:prstGeom prst="ellipse">
                <a:avLst/>
              </a:prstGeom>
              <a:solidFill>
                <a:srgbClr val="FFFFFF"/>
              </a:solidFill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99" name="Oval 59"/>
              <p:cNvSpPr>
                <a:spLocks noChangeArrowheads="1"/>
              </p:cNvSpPr>
              <p:nvPr/>
            </p:nvSpPr>
            <p:spPr bwMode="auto">
              <a:xfrm>
                <a:off x="9939" y="3138"/>
                <a:ext cx="38" cy="61"/>
              </a:xfrm>
              <a:prstGeom prst="ellipse">
                <a:avLst/>
              </a:prstGeom>
              <a:solidFill>
                <a:srgbClr val="618FFD"/>
              </a:solidFill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60"/>
            <p:cNvGrpSpPr>
              <a:grpSpLocks/>
            </p:cNvGrpSpPr>
            <p:nvPr/>
          </p:nvGrpSpPr>
          <p:grpSpPr bwMode="auto">
            <a:xfrm>
              <a:off x="10085" y="3136"/>
              <a:ext cx="70" cy="93"/>
              <a:chOff x="10085" y="3136"/>
              <a:chExt cx="70" cy="93"/>
            </a:xfrm>
          </p:grpSpPr>
          <p:sp>
            <p:nvSpPr>
              <p:cNvPr id="163901" name="Oval 61"/>
              <p:cNvSpPr>
                <a:spLocks noChangeArrowheads="1"/>
              </p:cNvSpPr>
              <p:nvPr/>
            </p:nvSpPr>
            <p:spPr bwMode="auto">
              <a:xfrm>
                <a:off x="10085" y="3136"/>
                <a:ext cx="70" cy="93"/>
              </a:xfrm>
              <a:prstGeom prst="ellipse">
                <a:avLst/>
              </a:prstGeom>
              <a:solidFill>
                <a:srgbClr val="FFFFFF"/>
              </a:solidFill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02" name="Oval 62"/>
              <p:cNvSpPr>
                <a:spLocks noChangeArrowheads="1"/>
              </p:cNvSpPr>
              <p:nvPr/>
            </p:nvSpPr>
            <p:spPr bwMode="auto">
              <a:xfrm>
                <a:off x="10108" y="3146"/>
                <a:ext cx="38" cy="61"/>
              </a:xfrm>
              <a:prstGeom prst="ellipse">
                <a:avLst/>
              </a:prstGeom>
              <a:solidFill>
                <a:srgbClr val="618FFD"/>
              </a:solidFill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63"/>
            <p:cNvGrpSpPr>
              <a:grpSpLocks/>
            </p:cNvGrpSpPr>
            <p:nvPr/>
          </p:nvGrpSpPr>
          <p:grpSpPr bwMode="auto">
            <a:xfrm>
              <a:off x="9293" y="2688"/>
              <a:ext cx="1362" cy="2127"/>
              <a:chOff x="9293" y="2688"/>
              <a:chExt cx="1362" cy="2127"/>
            </a:xfrm>
          </p:grpSpPr>
          <p:grpSp>
            <p:nvGrpSpPr>
              <p:cNvPr id="7" name="Group 64"/>
              <p:cNvGrpSpPr>
                <a:grpSpLocks/>
              </p:cNvGrpSpPr>
              <p:nvPr/>
            </p:nvGrpSpPr>
            <p:grpSpPr bwMode="auto">
              <a:xfrm>
                <a:off x="9293" y="2688"/>
                <a:ext cx="1362" cy="2127"/>
                <a:chOff x="9293" y="2688"/>
                <a:chExt cx="1362" cy="2127"/>
              </a:xfrm>
            </p:grpSpPr>
            <p:grpSp>
              <p:nvGrpSpPr>
                <p:cNvPr id="8" name="Group 65"/>
                <p:cNvGrpSpPr>
                  <a:grpSpLocks/>
                </p:cNvGrpSpPr>
                <p:nvPr/>
              </p:nvGrpSpPr>
              <p:grpSpPr bwMode="auto">
                <a:xfrm>
                  <a:off x="9293" y="2688"/>
                  <a:ext cx="1221" cy="2127"/>
                  <a:chOff x="9293" y="2688"/>
                  <a:chExt cx="1221" cy="2127"/>
                </a:xfrm>
              </p:grpSpPr>
              <p:sp>
                <p:nvSpPr>
                  <p:cNvPr id="163906" name="Freeform 66"/>
                  <p:cNvSpPr>
                    <a:spLocks/>
                  </p:cNvSpPr>
                  <p:nvPr/>
                </p:nvSpPr>
                <p:spPr bwMode="auto">
                  <a:xfrm>
                    <a:off x="10194" y="3079"/>
                    <a:ext cx="63" cy="238"/>
                  </a:xfrm>
                  <a:custGeom>
                    <a:avLst/>
                    <a:gdLst/>
                    <a:ahLst/>
                    <a:cxnLst>
                      <a:cxn ang="0">
                        <a:pos x="56" y="27"/>
                      </a:cxn>
                      <a:cxn ang="0">
                        <a:pos x="91" y="0"/>
                      </a:cxn>
                      <a:cxn ang="0">
                        <a:pos x="108" y="27"/>
                      </a:cxn>
                      <a:cxn ang="0">
                        <a:pos x="119" y="97"/>
                      </a:cxn>
                      <a:cxn ang="0">
                        <a:pos x="125" y="194"/>
                      </a:cxn>
                      <a:cxn ang="0">
                        <a:pos x="119" y="299"/>
                      </a:cxn>
                      <a:cxn ang="0">
                        <a:pos x="102" y="398"/>
                      </a:cxn>
                      <a:cxn ang="0">
                        <a:pos x="73" y="468"/>
                      </a:cxn>
                      <a:cxn ang="0">
                        <a:pos x="34" y="477"/>
                      </a:cxn>
                      <a:cxn ang="0">
                        <a:pos x="0" y="335"/>
                      </a:cxn>
                      <a:cxn ang="0">
                        <a:pos x="56" y="27"/>
                      </a:cxn>
                    </a:cxnLst>
                    <a:rect l="0" t="0" r="r" b="b"/>
                    <a:pathLst>
                      <a:path w="125" h="477">
                        <a:moveTo>
                          <a:pt x="56" y="27"/>
                        </a:moveTo>
                        <a:lnTo>
                          <a:pt x="91" y="0"/>
                        </a:lnTo>
                        <a:lnTo>
                          <a:pt x="108" y="27"/>
                        </a:lnTo>
                        <a:lnTo>
                          <a:pt x="119" y="97"/>
                        </a:lnTo>
                        <a:lnTo>
                          <a:pt x="125" y="194"/>
                        </a:lnTo>
                        <a:lnTo>
                          <a:pt x="119" y="299"/>
                        </a:lnTo>
                        <a:lnTo>
                          <a:pt x="102" y="398"/>
                        </a:lnTo>
                        <a:lnTo>
                          <a:pt x="73" y="468"/>
                        </a:lnTo>
                        <a:lnTo>
                          <a:pt x="34" y="477"/>
                        </a:lnTo>
                        <a:lnTo>
                          <a:pt x="0" y="335"/>
                        </a:lnTo>
                        <a:lnTo>
                          <a:pt x="56" y="27"/>
                        </a:lnTo>
                        <a:close/>
                      </a:path>
                    </a:pathLst>
                  </a:custGeom>
                  <a:solidFill>
                    <a:srgbClr val="FFE0C0"/>
                  </a:solidFill>
                  <a:ln w="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907" name="Freeform 67"/>
                  <p:cNvSpPr>
                    <a:spLocks/>
                  </p:cNvSpPr>
                  <p:nvPr/>
                </p:nvSpPr>
                <p:spPr bwMode="auto">
                  <a:xfrm>
                    <a:off x="9785" y="3084"/>
                    <a:ext cx="63" cy="238"/>
                  </a:xfrm>
                  <a:custGeom>
                    <a:avLst/>
                    <a:gdLst/>
                    <a:ahLst/>
                    <a:cxnLst>
                      <a:cxn ang="0">
                        <a:pos x="68" y="25"/>
                      </a:cxn>
                      <a:cxn ang="0">
                        <a:pos x="33" y="0"/>
                      </a:cxn>
                      <a:cxn ang="0">
                        <a:pos x="17" y="25"/>
                      </a:cxn>
                      <a:cxn ang="0">
                        <a:pos x="5" y="95"/>
                      </a:cxn>
                      <a:cxn ang="0">
                        <a:pos x="0" y="193"/>
                      </a:cxn>
                      <a:cxn ang="0">
                        <a:pos x="5" y="299"/>
                      </a:cxn>
                      <a:cxn ang="0">
                        <a:pos x="23" y="398"/>
                      </a:cxn>
                      <a:cxn ang="0">
                        <a:pos x="50" y="468"/>
                      </a:cxn>
                      <a:cxn ang="0">
                        <a:pos x="90" y="477"/>
                      </a:cxn>
                      <a:cxn ang="0">
                        <a:pos x="124" y="335"/>
                      </a:cxn>
                      <a:cxn ang="0">
                        <a:pos x="68" y="25"/>
                      </a:cxn>
                    </a:cxnLst>
                    <a:rect l="0" t="0" r="r" b="b"/>
                    <a:pathLst>
                      <a:path w="124" h="477">
                        <a:moveTo>
                          <a:pt x="68" y="25"/>
                        </a:moveTo>
                        <a:lnTo>
                          <a:pt x="33" y="0"/>
                        </a:lnTo>
                        <a:lnTo>
                          <a:pt x="17" y="25"/>
                        </a:lnTo>
                        <a:lnTo>
                          <a:pt x="5" y="95"/>
                        </a:lnTo>
                        <a:lnTo>
                          <a:pt x="0" y="193"/>
                        </a:lnTo>
                        <a:lnTo>
                          <a:pt x="5" y="299"/>
                        </a:lnTo>
                        <a:lnTo>
                          <a:pt x="23" y="398"/>
                        </a:lnTo>
                        <a:lnTo>
                          <a:pt x="50" y="468"/>
                        </a:lnTo>
                        <a:lnTo>
                          <a:pt x="90" y="477"/>
                        </a:lnTo>
                        <a:lnTo>
                          <a:pt x="124" y="335"/>
                        </a:lnTo>
                        <a:lnTo>
                          <a:pt x="68" y="25"/>
                        </a:lnTo>
                        <a:close/>
                      </a:path>
                    </a:pathLst>
                  </a:custGeom>
                  <a:solidFill>
                    <a:srgbClr val="FFE0C0"/>
                  </a:solidFill>
                  <a:ln w="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9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9293" y="3272"/>
                    <a:ext cx="1221" cy="1543"/>
                    <a:chOff x="9293" y="3272"/>
                    <a:chExt cx="1221" cy="1543"/>
                  </a:xfrm>
                </p:grpSpPr>
                <p:sp>
                  <p:nvSpPr>
                    <p:cNvPr id="163909" name="Freeform 69"/>
                    <p:cNvSpPr>
                      <a:spLocks/>
                    </p:cNvSpPr>
                    <p:nvPr/>
                  </p:nvSpPr>
                  <p:spPr bwMode="auto">
                    <a:xfrm>
                      <a:off x="9293" y="3333"/>
                      <a:ext cx="1221" cy="1006"/>
                    </a:xfrm>
                    <a:custGeom>
                      <a:avLst/>
                      <a:gdLst/>
                      <a:ahLst/>
                      <a:cxnLst>
                        <a:cxn ang="0">
                          <a:pos x="548" y="2011"/>
                        </a:cxn>
                        <a:cxn ang="0">
                          <a:pos x="546" y="1939"/>
                        </a:cxn>
                        <a:cxn ang="0">
                          <a:pos x="548" y="1812"/>
                        </a:cxn>
                        <a:cxn ang="0">
                          <a:pos x="557" y="1678"/>
                        </a:cxn>
                        <a:cxn ang="0">
                          <a:pos x="503" y="1732"/>
                        </a:cxn>
                        <a:cxn ang="0">
                          <a:pos x="455" y="1780"/>
                        </a:cxn>
                        <a:cxn ang="0">
                          <a:pos x="355" y="1834"/>
                        </a:cxn>
                        <a:cxn ang="0">
                          <a:pos x="263" y="1852"/>
                        </a:cxn>
                        <a:cxn ang="0">
                          <a:pos x="204" y="1846"/>
                        </a:cxn>
                        <a:cxn ang="0">
                          <a:pos x="162" y="1816"/>
                        </a:cxn>
                        <a:cxn ang="0">
                          <a:pos x="116" y="1726"/>
                        </a:cxn>
                        <a:cxn ang="0">
                          <a:pos x="64" y="1585"/>
                        </a:cxn>
                        <a:cxn ang="0">
                          <a:pos x="39" y="1466"/>
                        </a:cxn>
                        <a:cxn ang="0">
                          <a:pos x="24" y="1366"/>
                        </a:cxn>
                        <a:cxn ang="0">
                          <a:pos x="11" y="1271"/>
                        </a:cxn>
                        <a:cxn ang="0">
                          <a:pos x="5" y="1187"/>
                        </a:cxn>
                        <a:cxn ang="0">
                          <a:pos x="0" y="1083"/>
                        </a:cxn>
                        <a:cxn ang="0">
                          <a:pos x="0" y="955"/>
                        </a:cxn>
                        <a:cxn ang="0">
                          <a:pos x="2" y="839"/>
                        </a:cxn>
                        <a:cxn ang="0">
                          <a:pos x="13" y="730"/>
                        </a:cxn>
                        <a:cxn ang="0">
                          <a:pos x="25" y="619"/>
                        </a:cxn>
                        <a:cxn ang="0">
                          <a:pos x="39" y="516"/>
                        </a:cxn>
                        <a:cxn ang="0">
                          <a:pos x="56" y="416"/>
                        </a:cxn>
                        <a:cxn ang="0">
                          <a:pos x="81" y="282"/>
                        </a:cxn>
                        <a:cxn ang="0">
                          <a:pos x="110" y="205"/>
                        </a:cxn>
                        <a:cxn ang="0">
                          <a:pos x="140" y="122"/>
                        </a:cxn>
                        <a:cxn ang="0">
                          <a:pos x="162" y="176"/>
                        </a:cxn>
                        <a:cxn ang="0">
                          <a:pos x="186" y="233"/>
                        </a:cxn>
                        <a:cxn ang="0">
                          <a:pos x="231" y="310"/>
                        </a:cxn>
                        <a:cxn ang="0">
                          <a:pos x="268" y="346"/>
                        </a:cxn>
                        <a:cxn ang="0">
                          <a:pos x="311" y="364"/>
                        </a:cxn>
                        <a:cxn ang="0">
                          <a:pos x="388" y="335"/>
                        </a:cxn>
                        <a:cxn ang="0">
                          <a:pos x="472" y="271"/>
                        </a:cxn>
                        <a:cxn ang="0">
                          <a:pos x="478" y="423"/>
                        </a:cxn>
                        <a:cxn ang="0">
                          <a:pos x="511" y="776"/>
                        </a:cxn>
                        <a:cxn ang="0">
                          <a:pos x="501" y="954"/>
                        </a:cxn>
                        <a:cxn ang="0">
                          <a:pos x="580" y="706"/>
                        </a:cxn>
                        <a:cxn ang="0">
                          <a:pos x="648" y="531"/>
                        </a:cxn>
                        <a:cxn ang="0">
                          <a:pos x="716" y="407"/>
                        </a:cxn>
                        <a:cxn ang="0">
                          <a:pos x="807" y="265"/>
                        </a:cxn>
                        <a:cxn ang="0">
                          <a:pos x="887" y="158"/>
                        </a:cxn>
                        <a:cxn ang="0">
                          <a:pos x="1046" y="52"/>
                        </a:cxn>
                        <a:cxn ang="0">
                          <a:pos x="1228" y="0"/>
                        </a:cxn>
                        <a:cxn ang="0">
                          <a:pos x="1442" y="0"/>
                        </a:cxn>
                        <a:cxn ang="0">
                          <a:pos x="1806" y="88"/>
                        </a:cxn>
                        <a:cxn ang="0">
                          <a:pos x="2044" y="248"/>
                        </a:cxn>
                        <a:cxn ang="0">
                          <a:pos x="2190" y="441"/>
                        </a:cxn>
                        <a:cxn ang="0">
                          <a:pos x="2293" y="674"/>
                        </a:cxn>
                        <a:cxn ang="0">
                          <a:pos x="2384" y="902"/>
                        </a:cxn>
                        <a:cxn ang="0">
                          <a:pos x="2429" y="1131"/>
                        </a:cxn>
                        <a:cxn ang="0">
                          <a:pos x="2440" y="1626"/>
                        </a:cxn>
                        <a:cxn ang="0">
                          <a:pos x="2429" y="2011"/>
                        </a:cxn>
                        <a:cxn ang="0">
                          <a:pos x="548" y="2011"/>
                        </a:cxn>
                      </a:cxnLst>
                      <a:rect l="0" t="0" r="r" b="b"/>
                      <a:pathLst>
                        <a:path w="2440" h="2011">
                          <a:moveTo>
                            <a:pt x="548" y="2011"/>
                          </a:moveTo>
                          <a:lnTo>
                            <a:pt x="546" y="1939"/>
                          </a:lnTo>
                          <a:lnTo>
                            <a:pt x="548" y="1812"/>
                          </a:lnTo>
                          <a:lnTo>
                            <a:pt x="557" y="1678"/>
                          </a:lnTo>
                          <a:lnTo>
                            <a:pt x="503" y="1732"/>
                          </a:lnTo>
                          <a:lnTo>
                            <a:pt x="455" y="1780"/>
                          </a:lnTo>
                          <a:lnTo>
                            <a:pt x="355" y="1834"/>
                          </a:lnTo>
                          <a:lnTo>
                            <a:pt x="263" y="1852"/>
                          </a:lnTo>
                          <a:lnTo>
                            <a:pt x="204" y="1846"/>
                          </a:lnTo>
                          <a:lnTo>
                            <a:pt x="162" y="1816"/>
                          </a:lnTo>
                          <a:lnTo>
                            <a:pt x="116" y="1726"/>
                          </a:lnTo>
                          <a:lnTo>
                            <a:pt x="64" y="1585"/>
                          </a:lnTo>
                          <a:lnTo>
                            <a:pt x="39" y="1466"/>
                          </a:lnTo>
                          <a:lnTo>
                            <a:pt x="24" y="1366"/>
                          </a:lnTo>
                          <a:lnTo>
                            <a:pt x="11" y="1271"/>
                          </a:lnTo>
                          <a:lnTo>
                            <a:pt x="5" y="1187"/>
                          </a:lnTo>
                          <a:lnTo>
                            <a:pt x="0" y="1083"/>
                          </a:lnTo>
                          <a:lnTo>
                            <a:pt x="0" y="955"/>
                          </a:lnTo>
                          <a:lnTo>
                            <a:pt x="2" y="839"/>
                          </a:lnTo>
                          <a:lnTo>
                            <a:pt x="13" y="730"/>
                          </a:lnTo>
                          <a:lnTo>
                            <a:pt x="25" y="619"/>
                          </a:lnTo>
                          <a:lnTo>
                            <a:pt x="39" y="516"/>
                          </a:lnTo>
                          <a:lnTo>
                            <a:pt x="56" y="416"/>
                          </a:lnTo>
                          <a:lnTo>
                            <a:pt x="81" y="282"/>
                          </a:lnTo>
                          <a:lnTo>
                            <a:pt x="110" y="205"/>
                          </a:lnTo>
                          <a:lnTo>
                            <a:pt x="140" y="122"/>
                          </a:lnTo>
                          <a:lnTo>
                            <a:pt x="162" y="176"/>
                          </a:lnTo>
                          <a:lnTo>
                            <a:pt x="186" y="233"/>
                          </a:lnTo>
                          <a:lnTo>
                            <a:pt x="231" y="310"/>
                          </a:lnTo>
                          <a:lnTo>
                            <a:pt x="268" y="346"/>
                          </a:lnTo>
                          <a:lnTo>
                            <a:pt x="311" y="364"/>
                          </a:lnTo>
                          <a:lnTo>
                            <a:pt x="388" y="335"/>
                          </a:lnTo>
                          <a:lnTo>
                            <a:pt x="472" y="271"/>
                          </a:lnTo>
                          <a:lnTo>
                            <a:pt x="478" y="423"/>
                          </a:lnTo>
                          <a:lnTo>
                            <a:pt x="511" y="776"/>
                          </a:lnTo>
                          <a:lnTo>
                            <a:pt x="501" y="954"/>
                          </a:lnTo>
                          <a:lnTo>
                            <a:pt x="580" y="706"/>
                          </a:lnTo>
                          <a:lnTo>
                            <a:pt x="648" y="531"/>
                          </a:lnTo>
                          <a:lnTo>
                            <a:pt x="716" y="407"/>
                          </a:lnTo>
                          <a:lnTo>
                            <a:pt x="807" y="265"/>
                          </a:lnTo>
                          <a:lnTo>
                            <a:pt x="887" y="158"/>
                          </a:lnTo>
                          <a:lnTo>
                            <a:pt x="1046" y="52"/>
                          </a:lnTo>
                          <a:lnTo>
                            <a:pt x="1228" y="0"/>
                          </a:lnTo>
                          <a:lnTo>
                            <a:pt x="1442" y="0"/>
                          </a:lnTo>
                          <a:lnTo>
                            <a:pt x="1806" y="88"/>
                          </a:lnTo>
                          <a:lnTo>
                            <a:pt x="2044" y="248"/>
                          </a:lnTo>
                          <a:lnTo>
                            <a:pt x="2190" y="441"/>
                          </a:lnTo>
                          <a:lnTo>
                            <a:pt x="2293" y="674"/>
                          </a:lnTo>
                          <a:lnTo>
                            <a:pt x="2384" y="902"/>
                          </a:lnTo>
                          <a:lnTo>
                            <a:pt x="2429" y="1131"/>
                          </a:lnTo>
                          <a:lnTo>
                            <a:pt x="2440" y="1626"/>
                          </a:lnTo>
                          <a:lnTo>
                            <a:pt x="2429" y="2011"/>
                          </a:lnTo>
                          <a:lnTo>
                            <a:pt x="548" y="2011"/>
                          </a:lnTo>
                          <a:close/>
                        </a:path>
                      </a:pathLst>
                    </a:custGeom>
                    <a:solidFill>
                      <a:srgbClr val="C0C0FF"/>
                    </a:solidFill>
                    <a:ln w="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0" name="Group 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799" y="3272"/>
                      <a:ext cx="443" cy="1543"/>
                      <a:chOff x="9799" y="3272"/>
                      <a:chExt cx="443" cy="1543"/>
                    </a:xfrm>
                  </p:grpSpPr>
                  <p:sp>
                    <p:nvSpPr>
                      <p:cNvPr id="163911" name="Freeform 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799" y="3272"/>
                        <a:ext cx="443" cy="6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3" y="248"/>
                          </a:cxn>
                          <a:cxn ang="0">
                            <a:pos x="0" y="459"/>
                          </a:cxn>
                          <a:cxn ang="0">
                            <a:pos x="35" y="689"/>
                          </a:cxn>
                          <a:cxn ang="0">
                            <a:pos x="46" y="830"/>
                          </a:cxn>
                          <a:cxn ang="0">
                            <a:pos x="52" y="888"/>
                          </a:cxn>
                          <a:cxn ang="0">
                            <a:pos x="72" y="968"/>
                          </a:cxn>
                          <a:cxn ang="0">
                            <a:pos x="89" y="1038"/>
                          </a:cxn>
                          <a:cxn ang="0">
                            <a:pos x="132" y="1122"/>
                          </a:cxn>
                          <a:cxn ang="0">
                            <a:pos x="162" y="1180"/>
                          </a:cxn>
                          <a:cxn ang="0">
                            <a:pos x="205" y="1235"/>
                          </a:cxn>
                          <a:cxn ang="0">
                            <a:pos x="386" y="900"/>
                          </a:cxn>
                          <a:cxn ang="0">
                            <a:pos x="588" y="1241"/>
                          </a:cxn>
                          <a:cxn ang="0">
                            <a:pos x="633" y="1174"/>
                          </a:cxn>
                          <a:cxn ang="0">
                            <a:pos x="672" y="1099"/>
                          </a:cxn>
                          <a:cxn ang="0">
                            <a:pos x="705" y="1004"/>
                          </a:cxn>
                          <a:cxn ang="0">
                            <a:pos x="749" y="900"/>
                          </a:cxn>
                          <a:cxn ang="0">
                            <a:pos x="817" y="689"/>
                          </a:cxn>
                          <a:cxn ang="0">
                            <a:pos x="862" y="371"/>
                          </a:cxn>
                          <a:cxn ang="0">
                            <a:pos x="885" y="212"/>
                          </a:cxn>
                          <a:cxn ang="0">
                            <a:pos x="738" y="72"/>
                          </a:cxn>
                          <a:cxn ang="0">
                            <a:pos x="579" y="0"/>
                          </a:cxn>
                          <a:cxn ang="0">
                            <a:pos x="329" y="20"/>
                          </a:cxn>
                          <a:cxn ang="0">
                            <a:pos x="148" y="90"/>
                          </a:cxn>
                          <a:cxn ang="0">
                            <a:pos x="23" y="248"/>
                          </a:cxn>
                        </a:cxnLst>
                        <a:rect l="0" t="0" r="r" b="b"/>
                        <a:pathLst>
                          <a:path w="885" h="1241">
                            <a:moveTo>
                              <a:pt x="23" y="248"/>
                            </a:moveTo>
                            <a:lnTo>
                              <a:pt x="0" y="459"/>
                            </a:lnTo>
                            <a:lnTo>
                              <a:pt x="35" y="689"/>
                            </a:lnTo>
                            <a:lnTo>
                              <a:pt x="46" y="830"/>
                            </a:lnTo>
                            <a:lnTo>
                              <a:pt x="52" y="888"/>
                            </a:lnTo>
                            <a:lnTo>
                              <a:pt x="72" y="968"/>
                            </a:lnTo>
                            <a:lnTo>
                              <a:pt x="89" y="1038"/>
                            </a:lnTo>
                            <a:lnTo>
                              <a:pt x="132" y="1122"/>
                            </a:lnTo>
                            <a:lnTo>
                              <a:pt x="162" y="1180"/>
                            </a:lnTo>
                            <a:lnTo>
                              <a:pt x="205" y="1235"/>
                            </a:lnTo>
                            <a:lnTo>
                              <a:pt x="386" y="900"/>
                            </a:lnTo>
                            <a:lnTo>
                              <a:pt x="588" y="1241"/>
                            </a:lnTo>
                            <a:lnTo>
                              <a:pt x="633" y="1174"/>
                            </a:lnTo>
                            <a:lnTo>
                              <a:pt x="672" y="1099"/>
                            </a:lnTo>
                            <a:lnTo>
                              <a:pt x="705" y="1004"/>
                            </a:lnTo>
                            <a:lnTo>
                              <a:pt x="749" y="900"/>
                            </a:lnTo>
                            <a:lnTo>
                              <a:pt x="817" y="689"/>
                            </a:lnTo>
                            <a:lnTo>
                              <a:pt x="862" y="371"/>
                            </a:lnTo>
                            <a:lnTo>
                              <a:pt x="885" y="212"/>
                            </a:lnTo>
                            <a:lnTo>
                              <a:pt x="738" y="72"/>
                            </a:lnTo>
                            <a:lnTo>
                              <a:pt x="579" y="0"/>
                            </a:lnTo>
                            <a:lnTo>
                              <a:pt x="329" y="20"/>
                            </a:lnTo>
                            <a:lnTo>
                              <a:pt x="148" y="90"/>
                            </a:lnTo>
                            <a:lnTo>
                              <a:pt x="23" y="24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3912" name="Freeform 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867" y="3722"/>
                        <a:ext cx="273" cy="109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50" y="0"/>
                          </a:cxn>
                          <a:cxn ang="0">
                            <a:pos x="119" y="246"/>
                          </a:cxn>
                          <a:cxn ang="0">
                            <a:pos x="171" y="441"/>
                          </a:cxn>
                          <a:cxn ang="0">
                            <a:pos x="81" y="706"/>
                          </a:cxn>
                          <a:cxn ang="0">
                            <a:pos x="24" y="1075"/>
                          </a:cxn>
                          <a:cxn ang="0">
                            <a:pos x="0" y="1323"/>
                          </a:cxn>
                          <a:cxn ang="0">
                            <a:pos x="24" y="1552"/>
                          </a:cxn>
                          <a:cxn ang="0">
                            <a:pos x="69" y="1834"/>
                          </a:cxn>
                          <a:cxn ang="0">
                            <a:pos x="284" y="2187"/>
                          </a:cxn>
                          <a:cxn ang="0">
                            <a:pos x="499" y="1764"/>
                          </a:cxn>
                          <a:cxn ang="0">
                            <a:pos x="545" y="1375"/>
                          </a:cxn>
                          <a:cxn ang="0">
                            <a:pos x="511" y="1004"/>
                          </a:cxn>
                          <a:cxn ang="0">
                            <a:pos x="454" y="688"/>
                          </a:cxn>
                          <a:cxn ang="0">
                            <a:pos x="363" y="423"/>
                          </a:cxn>
                          <a:cxn ang="0">
                            <a:pos x="431" y="299"/>
                          </a:cxn>
                          <a:cxn ang="0">
                            <a:pos x="250" y="0"/>
                          </a:cxn>
                        </a:cxnLst>
                        <a:rect l="0" t="0" r="r" b="b"/>
                        <a:pathLst>
                          <a:path w="545" h="2187">
                            <a:moveTo>
                              <a:pt x="250" y="0"/>
                            </a:moveTo>
                            <a:lnTo>
                              <a:pt x="119" y="246"/>
                            </a:lnTo>
                            <a:lnTo>
                              <a:pt x="171" y="441"/>
                            </a:lnTo>
                            <a:lnTo>
                              <a:pt x="81" y="706"/>
                            </a:lnTo>
                            <a:lnTo>
                              <a:pt x="24" y="1075"/>
                            </a:lnTo>
                            <a:lnTo>
                              <a:pt x="0" y="1323"/>
                            </a:lnTo>
                            <a:lnTo>
                              <a:pt x="24" y="1552"/>
                            </a:lnTo>
                            <a:lnTo>
                              <a:pt x="69" y="1834"/>
                            </a:lnTo>
                            <a:lnTo>
                              <a:pt x="284" y="2187"/>
                            </a:lnTo>
                            <a:lnTo>
                              <a:pt x="499" y="1764"/>
                            </a:lnTo>
                            <a:lnTo>
                              <a:pt x="545" y="1375"/>
                            </a:lnTo>
                            <a:lnTo>
                              <a:pt x="511" y="1004"/>
                            </a:lnTo>
                            <a:lnTo>
                              <a:pt x="454" y="688"/>
                            </a:lnTo>
                            <a:lnTo>
                              <a:pt x="363" y="423"/>
                            </a:lnTo>
                            <a:lnTo>
                              <a:pt x="431" y="299"/>
                            </a:lnTo>
                            <a:lnTo>
                              <a:pt x="250" y="0"/>
                            </a:lnTo>
                            <a:close/>
                          </a:path>
                        </a:pathLst>
                      </a:custGeom>
                      <a:solidFill>
                        <a:srgbClr val="A000A0"/>
                      </a:solidFill>
                      <a:ln w="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63913" name="Freeform 73"/>
                  <p:cNvSpPr>
                    <a:spLocks/>
                  </p:cNvSpPr>
                  <p:nvPr/>
                </p:nvSpPr>
                <p:spPr bwMode="auto">
                  <a:xfrm>
                    <a:off x="10053" y="3182"/>
                    <a:ext cx="342" cy="669"/>
                  </a:xfrm>
                  <a:custGeom>
                    <a:avLst/>
                    <a:gdLst/>
                    <a:ahLst/>
                    <a:cxnLst>
                      <a:cxn ang="0">
                        <a:pos x="328" y="58"/>
                      </a:cxn>
                      <a:cxn ang="0">
                        <a:pos x="348" y="16"/>
                      </a:cxn>
                      <a:cxn ang="0">
                        <a:pos x="384" y="0"/>
                      </a:cxn>
                      <a:cxn ang="0">
                        <a:pos x="406" y="4"/>
                      </a:cxn>
                      <a:cxn ang="0">
                        <a:pos x="418" y="27"/>
                      </a:cxn>
                      <a:cxn ang="0">
                        <a:pos x="430" y="77"/>
                      </a:cxn>
                      <a:cxn ang="0">
                        <a:pos x="434" y="174"/>
                      </a:cxn>
                      <a:cxn ang="0">
                        <a:pos x="429" y="267"/>
                      </a:cxn>
                      <a:cxn ang="0">
                        <a:pos x="427" y="325"/>
                      </a:cxn>
                      <a:cxn ang="0">
                        <a:pos x="439" y="461"/>
                      </a:cxn>
                      <a:cxn ang="0">
                        <a:pos x="454" y="561"/>
                      </a:cxn>
                      <a:cxn ang="0">
                        <a:pos x="462" y="597"/>
                      </a:cxn>
                      <a:cxn ang="0">
                        <a:pos x="483" y="658"/>
                      </a:cxn>
                      <a:cxn ang="0">
                        <a:pos x="525" y="861"/>
                      </a:cxn>
                      <a:cxn ang="0">
                        <a:pos x="557" y="916"/>
                      </a:cxn>
                      <a:cxn ang="0">
                        <a:pos x="610" y="1002"/>
                      </a:cxn>
                      <a:cxn ang="0">
                        <a:pos x="685" y="1115"/>
                      </a:cxn>
                      <a:cxn ang="0">
                        <a:pos x="418" y="1339"/>
                      </a:cxn>
                      <a:cxn ang="0">
                        <a:pos x="256" y="1058"/>
                      </a:cxn>
                      <a:cxn ang="0">
                        <a:pos x="193" y="1101"/>
                      </a:cxn>
                      <a:cxn ang="0">
                        <a:pos x="96" y="1129"/>
                      </a:cxn>
                      <a:cxn ang="0">
                        <a:pos x="32" y="1115"/>
                      </a:cxn>
                      <a:cxn ang="0">
                        <a:pos x="0" y="1072"/>
                      </a:cxn>
                      <a:cxn ang="0">
                        <a:pos x="0" y="1029"/>
                      </a:cxn>
                      <a:cxn ang="0">
                        <a:pos x="19" y="970"/>
                      </a:cxn>
                      <a:cxn ang="0">
                        <a:pos x="76" y="939"/>
                      </a:cxn>
                      <a:cxn ang="0">
                        <a:pos x="156" y="913"/>
                      </a:cxn>
                      <a:cxn ang="0">
                        <a:pos x="212" y="880"/>
                      </a:cxn>
                      <a:cxn ang="0">
                        <a:pos x="239" y="839"/>
                      </a:cxn>
                      <a:cxn ang="0">
                        <a:pos x="277" y="780"/>
                      </a:cxn>
                      <a:cxn ang="0">
                        <a:pos x="300" y="744"/>
                      </a:cxn>
                      <a:cxn ang="0">
                        <a:pos x="323" y="690"/>
                      </a:cxn>
                      <a:cxn ang="0">
                        <a:pos x="323" y="579"/>
                      </a:cxn>
                      <a:cxn ang="0">
                        <a:pos x="316" y="463"/>
                      </a:cxn>
                      <a:cxn ang="0">
                        <a:pos x="300" y="335"/>
                      </a:cxn>
                      <a:cxn ang="0">
                        <a:pos x="312" y="154"/>
                      </a:cxn>
                      <a:cxn ang="0">
                        <a:pos x="328" y="58"/>
                      </a:cxn>
                    </a:cxnLst>
                    <a:rect l="0" t="0" r="r" b="b"/>
                    <a:pathLst>
                      <a:path w="685" h="1339">
                        <a:moveTo>
                          <a:pt x="328" y="58"/>
                        </a:moveTo>
                        <a:lnTo>
                          <a:pt x="348" y="16"/>
                        </a:lnTo>
                        <a:lnTo>
                          <a:pt x="384" y="0"/>
                        </a:lnTo>
                        <a:lnTo>
                          <a:pt x="406" y="4"/>
                        </a:lnTo>
                        <a:lnTo>
                          <a:pt x="418" y="27"/>
                        </a:lnTo>
                        <a:lnTo>
                          <a:pt x="430" y="77"/>
                        </a:lnTo>
                        <a:lnTo>
                          <a:pt x="434" y="174"/>
                        </a:lnTo>
                        <a:lnTo>
                          <a:pt x="429" y="267"/>
                        </a:lnTo>
                        <a:lnTo>
                          <a:pt x="427" y="325"/>
                        </a:lnTo>
                        <a:lnTo>
                          <a:pt x="439" y="461"/>
                        </a:lnTo>
                        <a:lnTo>
                          <a:pt x="454" y="561"/>
                        </a:lnTo>
                        <a:lnTo>
                          <a:pt x="462" y="597"/>
                        </a:lnTo>
                        <a:lnTo>
                          <a:pt x="483" y="658"/>
                        </a:lnTo>
                        <a:lnTo>
                          <a:pt x="525" y="861"/>
                        </a:lnTo>
                        <a:lnTo>
                          <a:pt x="557" y="916"/>
                        </a:lnTo>
                        <a:lnTo>
                          <a:pt x="610" y="1002"/>
                        </a:lnTo>
                        <a:lnTo>
                          <a:pt x="685" y="1115"/>
                        </a:lnTo>
                        <a:lnTo>
                          <a:pt x="418" y="1339"/>
                        </a:lnTo>
                        <a:lnTo>
                          <a:pt x="256" y="1058"/>
                        </a:lnTo>
                        <a:lnTo>
                          <a:pt x="193" y="1101"/>
                        </a:lnTo>
                        <a:lnTo>
                          <a:pt x="96" y="1129"/>
                        </a:lnTo>
                        <a:lnTo>
                          <a:pt x="32" y="1115"/>
                        </a:lnTo>
                        <a:lnTo>
                          <a:pt x="0" y="1072"/>
                        </a:lnTo>
                        <a:lnTo>
                          <a:pt x="0" y="1029"/>
                        </a:lnTo>
                        <a:lnTo>
                          <a:pt x="19" y="970"/>
                        </a:lnTo>
                        <a:lnTo>
                          <a:pt x="76" y="939"/>
                        </a:lnTo>
                        <a:lnTo>
                          <a:pt x="156" y="913"/>
                        </a:lnTo>
                        <a:lnTo>
                          <a:pt x="212" y="880"/>
                        </a:lnTo>
                        <a:lnTo>
                          <a:pt x="239" y="839"/>
                        </a:lnTo>
                        <a:lnTo>
                          <a:pt x="277" y="780"/>
                        </a:lnTo>
                        <a:lnTo>
                          <a:pt x="300" y="744"/>
                        </a:lnTo>
                        <a:lnTo>
                          <a:pt x="323" y="690"/>
                        </a:lnTo>
                        <a:lnTo>
                          <a:pt x="323" y="579"/>
                        </a:lnTo>
                        <a:lnTo>
                          <a:pt x="316" y="463"/>
                        </a:lnTo>
                        <a:lnTo>
                          <a:pt x="300" y="335"/>
                        </a:lnTo>
                        <a:lnTo>
                          <a:pt x="312" y="154"/>
                        </a:lnTo>
                        <a:lnTo>
                          <a:pt x="328" y="58"/>
                        </a:lnTo>
                        <a:close/>
                      </a:path>
                    </a:pathLst>
                  </a:custGeom>
                  <a:solidFill>
                    <a:srgbClr val="FFE0C0"/>
                  </a:solidFill>
                  <a:ln w="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914" name="Freeform 74"/>
                  <p:cNvSpPr>
                    <a:spLocks/>
                  </p:cNvSpPr>
                  <p:nvPr/>
                </p:nvSpPr>
                <p:spPr bwMode="auto">
                  <a:xfrm>
                    <a:off x="9799" y="2769"/>
                    <a:ext cx="432" cy="955"/>
                  </a:xfrm>
                  <a:custGeom>
                    <a:avLst/>
                    <a:gdLst/>
                    <a:ahLst/>
                    <a:cxnLst>
                      <a:cxn ang="0">
                        <a:pos x="251" y="32"/>
                      </a:cxn>
                      <a:cxn ang="0">
                        <a:pos x="190" y="98"/>
                      </a:cxn>
                      <a:cxn ang="0">
                        <a:pos x="148" y="154"/>
                      </a:cxn>
                      <a:cxn ang="0">
                        <a:pos x="117" y="229"/>
                      </a:cxn>
                      <a:cxn ang="0">
                        <a:pos x="80" y="312"/>
                      </a:cxn>
                      <a:cxn ang="0">
                        <a:pos x="63" y="425"/>
                      </a:cxn>
                      <a:cxn ang="0">
                        <a:pos x="46" y="514"/>
                      </a:cxn>
                      <a:cxn ang="0">
                        <a:pos x="46" y="622"/>
                      </a:cxn>
                      <a:cxn ang="0">
                        <a:pos x="63" y="769"/>
                      </a:cxn>
                      <a:cxn ang="0">
                        <a:pos x="67" y="905"/>
                      </a:cxn>
                      <a:cxn ang="0">
                        <a:pos x="43" y="1048"/>
                      </a:cxn>
                      <a:cxn ang="0">
                        <a:pos x="18" y="1185"/>
                      </a:cxn>
                      <a:cxn ang="0">
                        <a:pos x="0" y="1308"/>
                      </a:cxn>
                      <a:cxn ang="0">
                        <a:pos x="0" y="1414"/>
                      </a:cxn>
                      <a:cxn ang="0">
                        <a:pos x="6" y="1511"/>
                      </a:cxn>
                      <a:cxn ang="0">
                        <a:pos x="18" y="1590"/>
                      </a:cxn>
                      <a:cxn ang="0">
                        <a:pos x="41" y="1670"/>
                      </a:cxn>
                      <a:cxn ang="0">
                        <a:pos x="74" y="1731"/>
                      </a:cxn>
                      <a:cxn ang="0">
                        <a:pos x="114" y="1776"/>
                      </a:cxn>
                      <a:cxn ang="0">
                        <a:pos x="194" y="1851"/>
                      </a:cxn>
                      <a:cxn ang="0">
                        <a:pos x="283" y="1887"/>
                      </a:cxn>
                      <a:cxn ang="0">
                        <a:pos x="374" y="1909"/>
                      </a:cxn>
                      <a:cxn ang="0">
                        <a:pos x="460" y="1891"/>
                      </a:cxn>
                      <a:cxn ang="0">
                        <a:pos x="534" y="1869"/>
                      </a:cxn>
                      <a:cxn ang="0">
                        <a:pos x="613" y="1815"/>
                      </a:cxn>
                      <a:cxn ang="0">
                        <a:pos x="681" y="1763"/>
                      </a:cxn>
                      <a:cxn ang="0">
                        <a:pos x="738" y="1692"/>
                      </a:cxn>
                      <a:cxn ang="0">
                        <a:pos x="806" y="1568"/>
                      </a:cxn>
                      <a:cxn ang="0">
                        <a:pos x="835" y="1502"/>
                      </a:cxn>
                      <a:cxn ang="0">
                        <a:pos x="852" y="1414"/>
                      </a:cxn>
                      <a:cxn ang="0">
                        <a:pos x="862" y="1326"/>
                      </a:cxn>
                      <a:cxn ang="0">
                        <a:pos x="863" y="1244"/>
                      </a:cxn>
                      <a:cxn ang="0">
                        <a:pos x="853" y="1143"/>
                      </a:cxn>
                      <a:cxn ang="0">
                        <a:pos x="843" y="1048"/>
                      </a:cxn>
                      <a:cxn ang="0">
                        <a:pos x="826" y="864"/>
                      </a:cxn>
                      <a:cxn ang="0">
                        <a:pos x="835" y="772"/>
                      </a:cxn>
                      <a:cxn ang="0">
                        <a:pos x="853" y="670"/>
                      </a:cxn>
                      <a:cxn ang="0">
                        <a:pos x="862" y="489"/>
                      </a:cxn>
                      <a:cxn ang="0">
                        <a:pos x="853" y="326"/>
                      </a:cxn>
                      <a:cxn ang="0">
                        <a:pos x="835" y="217"/>
                      </a:cxn>
                      <a:cxn ang="0">
                        <a:pos x="795" y="141"/>
                      </a:cxn>
                      <a:cxn ang="0">
                        <a:pos x="695" y="64"/>
                      </a:cxn>
                      <a:cxn ang="0">
                        <a:pos x="579" y="16"/>
                      </a:cxn>
                      <a:cxn ang="0">
                        <a:pos x="389" y="0"/>
                      </a:cxn>
                      <a:cxn ang="0">
                        <a:pos x="251" y="32"/>
                      </a:cxn>
                    </a:cxnLst>
                    <a:rect l="0" t="0" r="r" b="b"/>
                    <a:pathLst>
                      <a:path w="863" h="1909">
                        <a:moveTo>
                          <a:pt x="251" y="32"/>
                        </a:moveTo>
                        <a:lnTo>
                          <a:pt x="190" y="98"/>
                        </a:lnTo>
                        <a:lnTo>
                          <a:pt x="148" y="154"/>
                        </a:lnTo>
                        <a:lnTo>
                          <a:pt x="117" y="229"/>
                        </a:lnTo>
                        <a:lnTo>
                          <a:pt x="80" y="312"/>
                        </a:lnTo>
                        <a:lnTo>
                          <a:pt x="63" y="425"/>
                        </a:lnTo>
                        <a:lnTo>
                          <a:pt x="46" y="514"/>
                        </a:lnTo>
                        <a:lnTo>
                          <a:pt x="46" y="622"/>
                        </a:lnTo>
                        <a:lnTo>
                          <a:pt x="63" y="769"/>
                        </a:lnTo>
                        <a:lnTo>
                          <a:pt x="67" y="905"/>
                        </a:lnTo>
                        <a:lnTo>
                          <a:pt x="43" y="1048"/>
                        </a:lnTo>
                        <a:lnTo>
                          <a:pt x="18" y="1185"/>
                        </a:lnTo>
                        <a:lnTo>
                          <a:pt x="0" y="1308"/>
                        </a:lnTo>
                        <a:lnTo>
                          <a:pt x="0" y="1414"/>
                        </a:lnTo>
                        <a:lnTo>
                          <a:pt x="6" y="1511"/>
                        </a:lnTo>
                        <a:lnTo>
                          <a:pt x="18" y="1590"/>
                        </a:lnTo>
                        <a:lnTo>
                          <a:pt x="41" y="1670"/>
                        </a:lnTo>
                        <a:lnTo>
                          <a:pt x="74" y="1731"/>
                        </a:lnTo>
                        <a:lnTo>
                          <a:pt x="114" y="1776"/>
                        </a:lnTo>
                        <a:lnTo>
                          <a:pt x="194" y="1851"/>
                        </a:lnTo>
                        <a:lnTo>
                          <a:pt x="283" y="1887"/>
                        </a:lnTo>
                        <a:lnTo>
                          <a:pt x="374" y="1909"/>
                        </a:lnTo>
                        <a:lnTo>
                          <a:pt x="460" y="1891"/>
                        </a:lnTo>
                        <a:lnTo>
                          <a:pt x="534" y="1869"/>
                        </a:lnTo>
                        <a:lnTo>
                          <a:pt x="613" y="1815"/>
                        </a:lnTo>
                        <a:lnTo>
                          <a:pt x="681" y="1763"/>
                        </a:lnTo>
                        <a:lnTo>
                          <a:pt x="738" y="1692"/>
                        </a:lnTo>
                        <a:lnTo>
                          <a:pt x="806" y="1568"/>
                        </a:lnTo>
                        <a:lnTo>
                          <a:pt x="835" y="1502"/>
                        </a:lnTo>
                        <a:lnTo>
                          <a:pt x="852" y="1414"/>
                        </a:lnTo>
                        <a:lnTo>
                          <a:pt x="862" y="1326"/>
                        </a:lnTo>
                        <a:lnTo>
                          <a:pt x="863" y="1244"/>
                        </a:lnTo>
                        <a:lnTo>
                          <a:pt x="853" y="1143"/>
                        </a:lnTo>
                        <a:lnTo>
                          <a:pt x="843" y="1048"/>
                        </a:lnTo>
                        <a:lnTo>
                          <a:pt x="826" y="864"/>
                        </a:lnTo>
                        <a:lnTo>
                          <a:pt x="835" y="772"/>
                        </a:lnTo>
                        <a:lnTo>
                          <a:pt x="853" y="670"/>
                        </a:lnTo>
                        <a:lnTo>
                          <a:pt x="862" y="489"/>
                        </a:lnTo>
                        <a:lnTo>
                          <a:pt x="853" y="326"/>
                        </a:lnTo>
                        <a:lnTo>
                          <a:pt x="835" y="217"/>
                        </a:lnTo>
                        <a:lnTo>
                          <a:pt x="795" y="141"/>
                        </a:lnTo>
                        <a:lnTo>
                          <a:pt x="695" y="64"/>
                        </a:lnTo>
                        <a:lnTo>
                          <a:pt x="579" y="16"/>
                        </a:lnTo>
                        <a:lnTo>
                          <a:pt x="389" y="0"/>
                        </a:lnTo>
                        <a:lnTo>
                          <a:pt x="251" y="32"/>
                        </a:lnTo>
                        <a:close/>
                      </a:path>
                    </a:pathLst>
                  </a:custGeom>
                  <a:solidFill>
                    <a:srgbClr val="FFE0C0"/>
                  </a:solidFill>
                  <a:ln w="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1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9918" y="3173"/>
                    <a:ext cx="213" cy="356"/>
                    <a:chOff x="9918" y="3173"/>
                    <a:chExt cx="213" cy="356"/>
                  </a:xfrm>
                </p:grpSpPr>
                <p:sp>
                  <p:nvSpPr>
                    <p:cNvPr id="163916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9918" y="3485"/>
                      <a:ext cx="213" cy="1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"/>
                        </a:cxn>
                        <a:cxn ang="0">
                          <a:pos x="38" y="0"/>
                        </a:cxn>
                        <a:cxn ang="0">
                          <a:pos x="97" y="0"/>
                        </a:cxn>
                        <a:cxn ang="0">
                          <a:pos x="148" y="0"/>
                        </a:cxn>
                        <a:cxn ang="0">
                          <a:pos x="214" y="16"/>
                        </a:cxn>
                        <a:cxn ang="0">
                          <a:pos x="288" y="16"/>
                        </a:cxn>
                        <a:cxn ang="0">
                          <a:pos x="359" y="16"/>
                        </a:cxn>
                        <a:cxn ang="0">
                          <a:pos x="425" y="29"/>
                        </a:cxn>
                      </a:cxnLst>
                      <a:rect l="0" t="0" r="r" b="b"/>
                      <a:pathLst>
                        <a:path w="425" h="29">
                          <a:moveTo>
                            <a:pt x="0" y="5"/>
                          </a:moveTo>
                          <a:lnTo>
                            <a:pt x="38" y="0"/>
                          </a:lnTo>
                          <a:lnTo>
                            <a:pt x="97" y="0"/>
                          </a:lnTo>
                          <a:lnTo>
                            <a:pt x="148" y="0"/>
                          </a:lnTo>
                          <a:lnTo>
                            <a:pt x="214" y="16"/>
                          </a:lnTo>
                          <a:lnTo>
                            <a:pt x="288" y="16"/>
                          </a:lnTo>
                          <a:lnTo>
                            <a:pt x="359" y="16"/>
                          </a:lnTo>
                          <a:lnTo>
                            <a:pt x="425" y="29"/>
                          </a:lnTo>
                        </a:path>
                      </a:pathLst>
                    </a:custGeom>
                    <a:noFill/>
                    <a:ln w="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3917" name="Freeform 77"/>
                    <p:cNvSpPr>
                      <a:spLocks/>
                    </p:cNvSpPr>
                    <p:nvPr/>
                  </p:nvSpPr>
                  <p:spPr bwMode="auto">
                    <a:xfrm>
                      <a:off x="9992" y="3525"/>
                      <a:ext cx="46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"/>
                        </a:cxn>
                        <a:cxn ang="0">
                          <a:pos x="67" y="0"/>
                        </a:cxn>
                        <a:cxn ang="0">
                          <a:pos x="91" y="9"/>
                        </a:cxn>
                      </a:cxnLst>
                      <a:rect l="0" t="0" r="r" b="b"/>
                      <a:pathLst>
                        <a:path w="91" h="9">
                          <a:moveTo>
                            <a:pt x="0" y="9"/>
                          </a:moveTo>
                          <a:lnTo>
                            <a:pt x="67" y="0"/>
                          </a:lnTo>
                          <a:lnTo>
                            <a:pt x="91" y="9"/>
                          </a:lnTo>
                        </a:path>
                      </a:pathLst>
                    </a:custGeom>
                    <a:noFill/>
                    <a:ln w="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3918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9975" y="3173"/>
                      <a:ext cx="100" cy="237"/>
                    </a:xfrm>
                    <a:custGeom>
                      <a:avLst/>
                      <a:gdLst/>
                      <a:ahLst/>
                      <a:cxnLst>
                        <a:cxn ang="0">
                          <a:pos x="136" y="0"/>
                        </a:cxn>
                        <a:cxn ang="0">
                          <a:pos x="130" y="83"/>
                        </a:cxn>
                        <a:cxn ang="0">
                          <a:pos x="141" y="160"/>
                        </a:cxn>
                        <a:cxn ang="0">
                          <a:pos x="153" y="214"/>
                        </a:cxn>
                        <a:cxn ang="0">
                          <a:pos x="175" y="293"/>
                        </a:cxn>
                        <a:cxn ang="0">
                          <a:pos x="186" y="343"/>
                        </a:cxn>
                        <a:cxn ang="0">
                          <a:pos x="199" y="405"/>
                        </a:cxn>
                        <a:cxn ang="0">
                          <a:pos x="186" y="450"/>
                        </a:cxn>
                        <a:cxn ang="0">
                          <a:pos x="170" y="466"/>
                        </a:cxn>
                        <a:cxn ang="0">
                          <a:pos x="141" y="475"/>
                        </a:cxn>
                        <a:cxn ang="0">
                          <a:pos x="108" y="450"/>
                        </a:cxn>
                        <a:cxn ang="0">
                          <a:pos x="62" y="441"/>
                        </a:cxn>
                        <a:cxn ang="0">
                          <a:pos x="0" y="457"/>
                        </a:cxn>
                      </a:cxnLst>
                      <a:rect l="0" t="0" r="r" b="b"/>
                      <a:pathLst>
                        <a:path w="199" h="475">
                          <a:moveTo>
                            <a:pt x="136" y="0"/>
                          </a:moveTo>
                          <a:lnTo>
                            <a:pt x="130" y="83"/>
                          </a:lnTo>
                          <a:lnTo>
                            <a:pt x="141" y="160"/>
                          </a:lnTo>
                          <a:lnTo>
                            <a:pt x="153" y="214"/>
                          </a:lnTo>
                          <a:lnTo>
                            <a:pt x="175" y="293"/>
                          </a:lnTo>
                          <a:lnTo>
                            <a:pt x="186" y="343"/>
                          </a:lnTo>
                          <a:lnTo>
                            <a:pt x="199" y="405"/>
                          </a:lnTo>
                          <a:lnTo>
                            <a:pt x="186" y="450"/>
                          </a:lnTo>
                          <a:lnTo>
                            <a:pt x="170" y="466"/>
                          </a:lnTo>
                          <a:lnTo>
                            <a:pt x="141" y="475"/>
                          </a:lnTo>
                          <a:lnTo>
                            <a:pt x="108" y="450"/>
                          </a:lnTo>
                          <a:lnTo>
                            <a:pt x="62" y="441"/>
                          </a:lnTo>
                          <a:lnTo>
                            <a:pt x="0" y="457"/>
                          </a:lnTo>
                        </a:path>
                      </a:pathLst>
                    </a:custGeom>
                    <a:noFill/>
                    <a:ln w="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9897" y="3021"/>
                    <a:ext cx="283" cy="41"/>
                    <a:chOff x="9897" y="3021"/>
                    <a:chExt cx="283" cy="41"/>
                  </a:xfrm>
                </p:grpSpPr>
                <p:sp>
                  <p:nvSpPr>
                    <p:cNvPr id="163920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9897" y="3021"/>
                      <a:ext cx="114" cy="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76"/>
                        </a:cxn>
                        <a:cxn ang="0">
                          <a:pos x="32" y="43"/>
                        </a:cxn>
                        <a:cxn ang="0">
                          <a:pos x="63" y="22"/>
                        </a:cxn>
                        <a:cxn ang="0">
                          <a:pos x="97" y="9"/>
                        </a:cxn>
                        <a:cxn ang="0">
                          <a:pos x="124" y="4"/>
                        </a:cxn>
                        <a:cxn ang="0">
                          <a:pos x="146" y="0"/>
                        </a:cxn>
                        <a:cxn ang="0">
                          <a:pos x="184" y="17"/>
                        </a:cxn>
                        <a:cxn ang="0">
                          <a:pos x="229" y="38"/>
                        </a:cxn>
                        <a:cxn ang="0">
                          <a:pos x="227" y="58"/>
                        </a:cxn>
                        <a:cxn ang="0">
                          <a:pos x="209" y="63"/>
                        </a:cxn>
                        <a:cxn ang="0">
                          <a:pos x="184" y="51"/>
                        </a:cxn>
                        <a:cxn ang="0">
                          <a:pos x="144" y="45"/>
                        </a:cxn>
                        <a:cxn ang="0">
                          <a:pos x="119" y="43"/>
                        </a:cxn>
                        <a:cxn ang="0">
                          <a:pos x="95" y="51"/>
                        </a:cxn>
                        <a:cxn ang="0">
                          <a:pos x="63" y="63"/>
                        </a:cxn>
                        <a:cxn ang="0">
                          <a:pos x="36" y="70"/>
                        </a:cxn>
                        <a:cxn ang="0">
                          <a:pos x="0" y="76"/>
                        </a:cxn>
                      </a:cxnLst>
                      <a:rect l="0" t="0" r="r" b="b"/>
                      <a:pathLst>
                        <a:path w="229" h="76">
                          <a:moveTo>
                            <a:pt x="0" y="76"/>
                          </a:moveTo>
                          <a:lnTo>
                            <a:pt x="32" y="43"/>
                          </a:lnTo>
                          <a:lnTo>
                            <a:pt x="63" y="22"/>
                          </a:lnTo>
                          <a:lnTo>
                            <a:pt x="97" y="9"/>
                          </a:lnTo>
                          <a:lnTo>
                            <a:pt x="124" y="4"/>
                          </a:lnTo>
                          <a:lnTo>
                            <a:pt x="146" y="0"/>
                          </a:lnTo>
                          <a:lnTo>
                            <a:pt x="184" y="17"/>
                          </a:lnTo>
                          <a:lnTo>
                            <a:pt x="229" y="38"/>
                          </a:lnTo>
                          <a:lnTo>
                            <a:pt x="227" y="58"/>
                          </a:lnTo>
                          <a:lnTo>
                            <a:pt x="209" y="63"/>
                          </a:lnTo>
                          <a:lnTo>
                            <a:pt x="184" y="51"/>
                          </a:lnTo>
                          <a:lnTo>
                            <a:pt x="144" y="45"/>
                          </a:lnTo>
                          <a:lnTo>
                            <a:pt x="119" y="43"/>
                          </a:lnTo>
                          <a:lnTo>
                            <a:pt x="95" y="51"/>
                          </a:lnTo>
                          <a:lnTo>
                            <a:pt x="63" y="63"/>
                          </a:lnTo>
                          <a:lnTo>
                            <a:pt x="36" y="70"/>
                          </a:lnTo>
                          <a:lnTo>
                            <a:pt x="0" y="76"/>
                          </a:lnTo>
                          <a:close/>
                        </a:path>
                      </a:pathLst>
                    </a:custGeom>
                    <a:solidFill>
                      <a:srgbClr val="804000"/>
                    </a:solidFill>
                    <a:ln w="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3921" name="Freeform 81"/>
                    <p:cNvSpPr>
                      <a:spLocks/>
                    </p:cNvSpPr>
                    <p:nvPr/>
                  </p:nvSpPr>
                  <p:spPr bwMode="auto">
                    <a:xfrm>
                      <a:off x="10068" y="3025"/>
                      <a:ext cx="112" cy="37"/>
                    </a:xfrm>
                    <a:custGeom>
                      <a:avLst/>
                      <a:gdLst/>
                      <a:ahLst/>
                      <a:cxnLst>
                        <a:cxn ang="0">
                          <a:pos x="224" y="73"/>
                        </a:cxn>
                        <a:cxn ang="0">
                          <a:pos x="192" y="39"/>
                        </a:cxn>
                        <a:cxn ang="0">
                          <a:pos x="161" y="19"/>
                        </a:cxn>
                        <a:cxn ang="0">
                          <a:pos x="129" y="9"/>
                        </a:cxn>
                        <a:cxn ang="0">
                          <a:pos x="103" y="3"/>
                        </a:cxn>
                        <a:cxn ang="0">
                          <a:pos x="82" y="0"/>
                        </a:cxn>
                        <a:cxn ang="0">
                          <a:pos x="45" y="16"/>
                        </a:cxn>
                        <a:cxn ang="0">
                          <a:pos x="0" y="35"/>
                        </a:cxn>
                        <a:cxn ang="0">
                          <a:pos x="4" y="57"/>
                        </a:cxn>
                        <a:cxn ang="0">
                          <a:pos x="21" y="61"/>
                        </a:cxn>
                        <a:cxn ang="0">
                          <a:pos x="45" y="48"/>
                        </a:cxn>
                        <a:cxn ang="0">
                          <a:pos x="85" y="44"/>
                        </a:cxn>
                        <a:cxn ang="0">
                          <a:pos x="109" y="39"/>
                        </a:cxn>
                        <a:cxn ang="0">
                          <a:pos x="132" y="48"/>
                        </a:cxn>
                        <a:cxn ang="0">
                          <a:pos x="161" y="61"/>
                        </a:cxn>
                        <a:cxn ang="0">
                          <a:pos x="189" y="70"/>
                        </a:cxn>
                        <a:cxn ang="0">
                          <a:pos x="224" y="73"/>
                        </a:cxn>
                      </a:cxnLst>
                      <a:rect l="0" t="0" r="r" b="b"/>
                      <a:pathLst>
                        <a:path w="224" h="73">
                          <a:moveTo>
                            <a:pt x="224" y="73"/>
                          </a:moveTo>
                          <a:lnTo>
                            <a:pt x="192" y="39"/>
                          </a:lnTo>
                          <a:lnTo>
                            <a:pt x="161" y="19"/>
                          </a:lnTo>
                          <a:lnTo>
                            <a:pt x="129" y="9"/>
                          </a:lnTo>
                          <a:lnTo>
                            <a:pt x="103" y="3"/>
                          </a:lnTo>
                          <a:lnTo>
                            <a:pt x="82" y="0"/>
                          </a:lnTo>
                          <a:lnTo>
                            <a:pt x="45" y="16"/>
                          </a:lnTo>
                          <a:lnTo>
                            <a:pt x="0" y="35"/>
                          </a:lnTo>
                          <a:lnTo>
                            <a:pt x="4" y="57"/>
                          </a:lnTo>
                          <a:lnTo>
                            <a:pt x="21" y="61"/>
                          </a:lnTo>
                          <a:lnTo>
                            <a:pt x="45" y="48"/>
                          </a:lnTo>
                          <a:lnTo>
                            <a:pt x="85" y="44"/>
                          </a:lnTo>
                          <a:lnTo>
                            <a:pt x="109" y="39"/>
                          </a:lnTo>
                          <a:lnTo>
                            <a:pt x="132" y="48"/>
                          </a:lnTo>
                          <a:lnTo>
                            <a:pt x="161" y="61"/>
                          </a:lnTo>
                          <a:lnTo>
                            <a:pt x="189" y="70"/>
                          </a:lnTo>
                          <a:lnTo>
                            <a:pt x="224" y="73"/>
                          </a:lnTo>
                          <a:close/>
                        </a:path>
                      </a:pathLst>
                    </a:custGeom>
                    <a:solidFill>
                      <a:srgbClr val="804000"/>
                    </a:solidFill>
                    <a:ln w="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3922" name="Freeform 82"/>
                  <p:cNvSpPr>
                    <a:spLocks/>
                  </p:cNvSpPr>
                  <p:nvPr/>
                </p:nvSpPr>
                <p:spPr bwMode="auto">
                  <a:xfrm>
                    <a:off x="9811" y="2688"/>
                    <a:ext cx="445" cy="450"/>
                  </a:xfrm>
                  <a:custGeom>
                    <a:avLst/>
                    <a:gdLst/>
                    <a:ahLst/>
                    <a:cxnLst>
                      <a:cxn ang="0">
                        <a:pos x="23" y="890"/>
                      </a:cxn>
                      <a:cxn ang="0">
                        <a:pos x="66" y="899"/>
                      </a:cxn>
                      <a:cxn ang="0">
                        <a:pos x="57" y="772"/>
                      </a:cxn>
                      <a:cxn ang="0">
                        <a:pos x="109" y="657"/>
                      </a:cxn>
                      <a:cxn ang="0">
                        <a:pos x="113" y="518"/>
                      </a:cxn>
                      <a:cxn ang="0">
                        <a:pos x="177" y="439"/>
                      </a:cxn>
                      <a:cxn ang="0">
                        <a:pos x="177" y="326"/>
                      </a:cxn>
                      <a:cxn ang="0">
                        <a:pos x="232" y="317"/>
                      </a:cxn>
                      <a:cxn ang="0">
                        <a:pos x="284" y="254"/>
                      </a:cxn>
                      <a:cxn ang="0">
                        <a:pos x="368" y="333"/>
                      </a:cxn>
                      <a:cxn ang="0">
                        <a:pos x="385" y="290"/>
                      </a:cxn>
                      <a:cxn ang="0">
                        <a:pos x="470" y="333"/>
                      </a:cxn>
                      <a:cxn ang="0">
                        <a:pos x="447" y="254"/>
                      </a:cxn>
                      <a:cxn ang="0">
                        <a:pos x="556" y="351"/>
                      </a:cxn>
                      <a:cxn ang="0">
                        <a:pos x="567" y="290"/>
                      </a:cxn>
                      <a:cxn ang="0">
                        <a:pos x="664" y="387"/>
                      </a:cxn>
                      <a:cxn ang="0">
                        <a:pos x="715" y="369"/>
                      </a:cxn>
                      <a:cxn ang="0">
                        <a:pos x="742" y="466"/>
                      </a:cxn>
                      <a:cxn ang="0">
                        <a:pos x="777" y="455"/>
                      </a:cxn>
                      <a:cxn ang="0">
                        <a:pos x="803" y="523"/>
                      </a:cxn>
                      <a:cxn ang="0">
                        <a:pos x="780" y="647"/>
                      </a:cxn>
                      <a:cxn ang="0">
                        <a:pos x="788" y="749"/>
                      </a:cxn>
                      <a:cxn ang="0">
                        <a:pos x="809" y="882"/>
                      </a:cxn>
                      <a:cxn ang="0">
                        <a:pos x="835" y="882"/>
                      </a:cxn>
                      <a:cxn ang="0">
                        <a:pos x="861" y="794"/>
                      </a:cxn>
                      <a:cxn ang="0">
                        <a:pos x="878" y="711"/>
                      </a:cxn>
                      <a:cxn ang="0">
                        <a:pos x="891" y="588"/>
                      </a:cxn>
                      <a:cxn ang="0">
                        <a:pos x="878" y="405"/>
                      </a:cxn>
                      <a:cxn ang="0">
                        <a:pos x="833" y="279"/>
                      </a:cxn>
                      <a:cxn ang="0">
                        <a:pos x="800" y="202"/>
                      </a:cxn>
                      <a:cxn ang="0">
                        <a:pos x="742" y="122"/>
                      </a:cxn>
                      <a:cxn ang="0">
                        <a:pos x="658" y="61"/>
                      </a:cxn>
                      <a:cxn ang="0">
                        <a:pos x="573" y="25"/>
                      </a:cxn>
                      <a:cxn ang="0">
                        <a:pos x="447" y="0"/>
                      </a:cxn>
                      <a:cxn ang="0">
                        <a:pos x="333" y="25"/>
                      </a:cxn>
                      <a:cxn ang="0">
                        <a:pos x="255" y="34"/>
                      </a:cxn>
                      <a:cxn ang="0">
                        <a:pos x="194" y="68"/>
                      </a:cxn>
                      <a:cxn ang="0">
                        <a:pos x="120" y="138"/>
                      </a:cxn>
                      <a:cxn ang="0">
                        <a:pos x="57" y="263"/>
                      </a:cxn>
                      <a:cxn ang="0">
                        <a:pos x="29" y="342"/>
                      </a:cxn>
                      <a:cxn ang="0">
                        <a:pos x="0" y="500"/>
                      </a:cxn>
                      <a:cxn ang="0">
                        <a:pos x="0" y="675"/>
                      </a:cxn>
                      <a:cxn ang="0">
                        <a:pos x="0" y="792"/>
                      </a:cxn>
                      <a:cxn ang="0">
                        <a:pos x="23" y="890"/>
                      </a:cxn>
                    </a:cxnLst>
                    <a:rect l="0" t="0" r="r" b="b"/>
                    <a:pathLst>
                      <a:path w="891" h="899">
                        <a:moveTo>
                          <a:pt x="23" y="890"/>
                        </a:moveTo>
                        <a:lnTo>
                          <a:pt x="66" y="899"/>
                        </a:lnTo>
                        <a:lnTo>
                          <a:pt x="57" y="772"/>
                        </a:lnTo>
                        <a:lnTo>
                          <a:pt x="109" y="657"/>
                        </a:lnTo>
                        <a:lnTo>
                          <a:pt x="113" y="518"/>
                        </a:lnTo>
                        <a:lnTo>
                          <a:pt x="177" y="439"/>
                        </a:lnTo>
                        <a:lnTo>
                          <a:pt x="177" y="326"/>
                        </a:lnTo>
                        <a:lnTo>
                          <a:pt x="232" y="317"/>
                        </a:lnTo>
                        <a:lnTo>
                          <a:pt x="284" y="254"/>
                        </a:lnTo>
                        <a:lnTo>
                          <a:pt x="368" y="333"/>
                        </a:lnTo>
                        <a:lnTo>
                          <a:pt x="385" y="290"/>
                        </a:lnTo>
                        <a:lnTo>
                          <a:pt x="470" y="333"/>
                        </a:lnTo>
                        <a:lnTo>
                          <a:pt x="447" y="254"/>
                        </a:lnTo>
                        <a:lnTo>
                          <a:pt x="556" y="351"/>
                        </a:lnTo>
                        <a:lnTo>
                          <a:pt x="567" y="290"/>
                        </a:lnTo>
                        <a:lnTo>
                          <a:pt x="664" y="387"/>
                        </a:lnTo>
                        <a:lnTo>
                          <a:pt x="715" y="369"/>
                        </a:lnTo>
                        <a:lnTo>
                          <a:pt x="742" y="466"/>
                        </a:lnTo>
                        <a:lnTo>
                          <a:pt x="777" y="455"/>
                        </a:lnTo>
                        <a:lnTo>
                          <a:pt x="803" y="523"/>
                        </a:lnTo>
                        <a:lnTo>
                          <a:pt x="780" y="647"/>
                        </a:lnTo>
                        <a:lnTo>
                          <a:pt x="788" y="749"/>
                        </a:lnTo>
                        <a:lnTo>
                          <a:pt x="809" y="882"/>
                        </a:lnTo>
                        <a:lnTo>
                          <a:pt x="835" y="882"/>
                        </a:lnTo>
                        <a:lnTo>
                          <a:pt x="861" y="794"/>
                        </a:lnTo>
                        <a:lnTo>
                          <a:pt x="878" y="711"/>
                        </a:lnTo>
                        <a:lnTo>
                          <a:pt x="891" y="588"/>
                        </a:lnTo>
                        <a:lnTo>
                          <a:pt x="878" y="405"/>
                        </a:lnTo>
                        <a:lnTo>
                          <a:pt x="833" y="279"/>
                        </a:lnTo>
                        <a:lnTo>
                          <a:pt x="800" y="202"/>
                        </a:lnTo>
                        <a:lnTo>
                          <a:pt x="742" y="122"/>
                        </a:lnTo>
                        <a:lnTo>
                          <a:pt x="658" y="61"/>
                        </a:lnTo>
                        <a:lnTo>
                          <a:pt x="573" y="25"/>
                        </a:lnTo>
                        <a:lnTo>
                          <a:pt x="447" y="0"/>
                        </a:lnTo>
                        <a:lnTo>
                          <a:pt x="333" y="25"/>
                        </a:lnTo>
                        <a:lnTo>
                          <a:pt x="255" y="34"/>
                        </a:lnTo>
                        <a:lnTo>
                          <a:pt x="194" y="68"/>
                        </a:lnTo>
                        <a:lnTo>
                          <a:pt x="120" y="138"/>
                        </a:lnTo>
                        <a:lnTo>
                          <a:pt x="57" y="263"/>
                        </a:lnTo>
                        <a:lnTo>
                          <a:pt x="29" y="342"/>
                        </a:lnTo>
                        <a:lnTo>
                          <a:pt x="0" y="500"/>
                        </a:lnTo>
                        <a:lnTo>
                          <a:pt x="0" y="675"/>
                        </a:lnTo>
                        <a:lnTo>
                          <a:pt x="0" y="792"/>
                        </a:lnTo>
                        <a:lnTo>
                          <a:pt x="23" y="890"/>
                        </a:lnTo>
                        <a:close/>
                      </a:path>
                    </a:pathLst>
                  </a:custGeom>
                  <a:solidFill>
                    <a:srgbClr val="804000"/>
                  </a:solidFill>
                  <a:ln w="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3923" name="Freeform 83"/>
                <p:cNvSpPr>
                  <a:spLocks/>
                </p:cNvSpPr>
                <p:nvPr/>
              </p:nvSpPr>
              <p:spPr bwMode="auto">
                <a:xfrm>
                  <a:off x="10185" y="3644"/>
                  <a:ext cx="470" cy="781"/>
                </a:xfrm>
                <a:custGeom>
                  <a:avLst/>
                  <a:gdLst/>
                  <a:ahLst/>
                  <a:cxnLst>
                    <a:cxn ang="0">
                      <a:pos x="65" y="213"/>
                    </a:cxn>
                    <a:cxn ang="0">
                      <a:pos x="212" y="165"/>
                    </a:cxn>
                    <a:cxn ang="0">
                      <a:pos x="286" y="81"/>
                    </a:cxn>
                    <a:cxn ang="0">
                      <a:pos x="339" y="0"/>
                    </a:cxn>
                    <a:cxn ang="0">
                      <a:pos x="465" y="181"/>
                    </a:cxn>
                    <a:cxn ang="0">
                      <a:pos x="613" y="394"/>
                    </a:cxn>
                    <a:cxn ang="0">
                      <a:pos x="740" y="590"/>
                    </a:cxn>
                    <a:cxn ang="0">
                      <a:pos x="785" y="678"/>
                    </a:cxn>
                    <a:cxn ang="0">
                      <a:pos x="815" y="742"/>
                    </a:cxn>
                    <a:cxn ang="0">
                      <a:pos x="854" y="819"/>
                    </a:cxn>
                    <a:cxn ang="0">
                      <a:pos x="891" y="918"/>
                    </a:cxn>
                    <a:cxn ang="0">
                      <a:pos x="910" y="995"/>
                    </a:cxn>
                    <a:cxn ang="0">
                      <a:pos x="929" y="1081"/>
                    </a:cxn>
                    <a:cxn ang="0">
                      <a:pos x="942" y="1231"/>
                    </a:cxn>
                    <a:cxn ang="0">
                      <a:pos x="932" y="1317"/>
                    </a:cxn>
                    <a:cxn ang="0">
                      <a:pos x="910" y="1396"/>
                    </a:cxn>
                    <a:cxn ang="0">
                      <a:pos x="849" y="1464"/>
                    </a:cxn>
                    <a:cxn ang="0">
                      <a:pos x="794" y="1511"/>
                    </a:cxn>
                    <a:cxn ang="0">
                      <a:pos x="717" y="1542"/>
                    </a:cxn>
                    <a:cxn ang="0">
                      <a:pos x="656" y="1561"/>
                    </a:cxn>
                    <a:cxn ang="0">
                      <a:pos x="596" y="1552"/>
                    </a:cxn>
                    <a:cxn ang="0">
                      <a:pos x="550" y="1545"/>
                    </a:cxn>
                    <a:cxn ang="0">
                      <a:pos x="501" y="1529"/>
                    </a:cxn>
                    <a:cxn ang="0">
                      <a:pos x="455" y="1495"/>
                    </a:cxn>
                    <a:cxn ang="0">
                      <a:pos x="406" y="1448"/>
                    </a:cxn>
                    <a:cxn ang="0">
                      <a:pos x="370" y="1396"/>
                    </a:cxn>
                    <a:cxn ang="0">
                      <a:pos x="331" y="1307"/>
                    </a:cxn>
                    <a:cxn ang="0">
                      <a:pos x="308" y="1248"/>
                    </a:cxn>
                    <a:cxn ang="0">
                      <a:pos x="249" y="1056"/>
                    </a:cxn>
                    <a:cxn ang="0">
                      <a:pos x="180" y="805"/>
                    </a:cxn>
                    <a:cxn ang="0">
                      <a:pos x="128" y="608"/>
                    </a:cxn>
                    <a:cxn ang="0">
                      <a:pos x="43" y="377"/>
                    </a:cxn>
                    <a:cxn ang="0">
                      <a:pos x="0" y="244"/>
                    </a:cxn>
                    <a:cxn ang="0">
                      <a:pos x="65" y="213"/>
                    </a:cxn>
                  </a:cxnLst>
                  <a:rect l="0" t="0" r="r" b="b"/>
                  <a:pathLst>
                    <a:path w="942" h="1561">
                      <a:moveTo>
                        <a:pt x="65" y="213"/>
                      </a:moveTo>
                      <a:lnTo>
                        <a:pt x="212" y="165"/>
                      </a:lnTo>
                      <a:lnTo>
                        <a:pt x="286" y="81"/>
                      </a:lnTo>
                      <a:lnTo>
                        <a:pt x="339" y="0"/>
                      </a:lnTo>
                      <a:lnTo>
                        <a:pt x="465" y="181"/>
                      </a:lnTo>
                      <a:lnTo>
                        <a:pt x="613" y="394"/>
                      </a:lnTo>
                      <a:lnTo>
                        <a:pt x="740" y="590"/>
                      </a:lnTo>
                      <a:lnTo>
                        <a:pt x="785" y="678"/>
                      </a:lnTo>
                      <a:lnTo>
                        <a:pt x="815" y="742"/>
                      </a:lnTo>
                      <a:lnTo>
                        <a:pt x="854" y="819"/>
                      </a:lnTo>
                      <a:lnTo>
                        <a:pt x="891" y="918"/>
                      </a:lnTo>
                      <a:lnTo>
                        <a:pt x="910" y="995"/>
                      </a:lnTo>
                      <a:lnTo>
                        <a:pt x="929" y="1081"/>
                      </a:lnTo>
                      <a:lnTo>
                        <a:pt x="942" y="1231"/>
                      </a:lnTo>
                      <a:lnTo>
                        <a:pt x="932" y="1317"/>
                      </a:lnTo>
                      <a:lnTo>
                        <a:pt x="910" y="1396"/>
                      </a:lnTo>
                      <a:lnTo>
                        <a:pt x="849" y="1464"/>
                      </a:lnTo>
                      <a:lnTo>
                        <a:pt x="794" y="1511"/>
                      </a:lnTo>
                      <a:lnTo>
                        <a:pt x="717" y="1542"/>
                      </a:lnTo>
                      <a:lnTo>
                        <a:pt x="656" y="1561"/>
                      </a:lnTo>
                      <a:lnTo>
                        <a:pt x="596" y="1552"/>
                      </a:lnTo>
                      <a:lnTo>
                        <a:pt x="550" y="1545"/>
                      </a:lnTo>
                      <a:lnTo>
                        <a:pt x="501" y="1529"/>
                      </a:lnTo>
                      <a:lnTo>
                        <a:pt x="455" y="1495"/>
                      </a:lnTo>
                      <a:lnTo>
                        <a:pt x="406" y="1448"/>
                      </a:lnTo>
                      <a:lnTo>
                        <a:pt x="370" y="1396"/>
                      </a:lnTo>
                      <a:lnTo>
                        <a:pt x="331" y="1307"/>
                      </a:lnTo>
                      <a:lnTo>
                        <a:pt x="308" y="1248"/>
                      </a:lnTo>
                      <a:lnTo>
                        <a:pt x="249" y="1056"/>
                      </a:lnTo>
                      <a:lnTo>
                        <a:pt x="180" y="805"/>
                      </a:lnTo>
                      <a:lnTo>
                        <a:pt x="128" y="608"/>
                      </a:lnTo>
                      <a:lnTo>
                        <a:pt x="43" y="377"/>
                      </a:lnTo>
                      <a:lnTo>
                        <a:pt x="0" y="244"/>
                      </a:lnTo>
                      <a:lnTo>
                        <a:pt x="65" y="213"/>
                      </a:lnTo>
                      <a:close/>
                    </a:path>
                  </a:pathLst>
                </a:custGeom>
                <a:solidFill>
                  <a:srgbClr val="C0C0FF"/>
                </a:solidFill>
                <a:ln w="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924" name="Freeform 84"/>
                <p:cNvSpPr>
                  <a:spLocks/>
                </p:cNvSpPr>
                <p:nvPr/>
              </p:nvSpPr>
              <p:spPr bwMode="auto">
                <a:xfrm>
                  <a:off x="10178" y="3625"/>
                  <a:ext cx="287" cy="373"/>
                </a:xfrm>
                <a:custGeom>
                  <a:avLst/>
                  <a:gdLst/>
                  <a:ahLst/>
                  <a:cxnLst>
                    <a:cxn ang="0">
                      <a:pos x="0" y="262"/>
                    </a:cxn>
                    <a:cxn ang="0">
                      <a:pos x="42" y="262"/>
                    </a:cxn>
                    <a:cxn ang="0">
                      <a:pos x="95" y="246"/>
                    </a:cxn>
                    <a:cxn ang="0">
                      <a:pos x="151" y="230"/>
                    </a:cxn>
                    <a:cxn ang="0">
                      <a:pos x="189" y="210"/>
                    </a:cxn>
                    <a:cxn ang="0">
                      <a:pos x="264" y="160"/>
                    </a:cxn>
                    <a:cxn ang="0">
                      <a:pos x="331" y="70"/>
                    </a:cxn>
                    <a:cxn ang="0">
                      <a:pos x="365" y="0"/>
                    </a:cxn>
                    <a:cxn ang="0">
                      <a:pos x="574" y="327"/>
                    </a:cxn>
                    <a:cxn ang="0">
                      <a:pos x="571" y="380"/>
                    </a:cxn>
                    <a:cxn ang="0">
                      <a:pos x="556" y="440"/>
                    </a:cxn>
                    <a:cxn ang="0">
                      <a:pos x="521" y="497"/>
                    </a:cxn>
                    <a:cxn ang="0">
                      <a:pos x="489" y="547"/>
                    </a:cxn>
                    <a:cxn ang="0">
                      <a:pos x="450" y="585"/>
                    </a:cxn>
                    <a:cxn ang="0">
                      <a:pos x="393" y="628"/>
                    </a:cxn>
                    <a:cxn ang="0">
                      <a:pos x="330" y="669"/>
                    </a:cxn>
                    <a:cxn ang="0">
                      <a:pos x="252" y="705"/>
                    </a:cxn>
                    <a:cxn ang="0">
                      <a:pos x="186" y="726"/>
                    </a:cxn>
                    <a:cxn ang="0">
                      <a:pos x="141" y="746"/>
                    </a:cxn>
                    <a:cxn ang="0">
                      <a:pos x="0" y="262"/>
                    </a:cxn>
                  </a:cxnLst>
                  <a:rect l="0" t="0" r="r" b="b"/>
                  <a:pathLst>
                    <a:path w="574" h="746">
                      <a:moveTo>
                        <a:pt x="0" y="262"/>
                      </a:moveTo>
                      <a:lnTo>
                        <a:pt x="42" y="262"/>
                      </a:lnTo>
                      <a:lnTo>
                        <a:pt x="95" y="246"/>
                      </a:lnTo>
                      <a:lnTo>
                        <a:pt x="151" y="230"/>
                      </a:lnTo>
                      <a:lnTo>
                        <a:pt x="189" y="210"/>
                      </a:lnTo>
                      <a:lnTo>
                        <a:pt x="264" y="160"/>
                      </a:lnTo>
                      <a:lnTo>
                        <a:pt x="331" y="70"/>
                      </a:lnTo>
                      <a:lnTo>
                        <a:pt x="365" y="0"/>
                      </a:lnTo>
                      <a:lnTo>
                        <a:pt x="574" y="327"/>
                      </a:lnTo>
                      <a:lnTo>
                        <a:pt x="571" y="380"/>
                      </a:lnTo>
                      <a:lnTo>
                        <a:pt x="556" y="440"/>
                      </a:lnTo>
                      <a:lnTo>
                        <a:pt x="521" y="497"/>
                      </a:lnTo>
                      <a:lnTo>
                        <a:pt x="489" y="547"/>
                      </a:lnTo>
                      <a:lnTo>
                        <a:pt x="450" y="585"/>
                      </a:lnTo>
                      <a:lnTo>
                        <a:pt x="393" y="628"/>
                      </a:lnTo>
                      <a:lnTo>
                        <a:pt x="330" y="669"/>
                      </a:lnTo>
                      <a:lnTo>
                        <a:pt x="252" y="705"/>
                      </a:lnTo>
                      <a:lnTo>
                        <a:pt x="186" y="726"/>
                      </a:lnTo>
                      <a:lnTo>
                        <a:pt x="141" y="746"/>
                      </a:lnTo>
                      <a:lnTo>
                        <a:pt x="0" y="2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85"/>
              <p:cNvGrpSpPr>
                <a:grpSpLocks/>
              </p:cNvGrpSpPr>
              <p:nvPr/>
            </p:nvGrpSpPr>
            <p:grpSpPr bwMode="auto">
              <a:xfrm>
                <a:off x="9318" y="2869"/>
                <a:ext cx="385" cy="833"/>
                <a:chOff x="9318" y="2869"/>
                <a:chExt cx="385" cy="833"/>
              </a:xfrm>
            </p:grpSpPr>
            <p:grpSp>
              <p:nvGrpSpPr>
                <p:cNvPr id="14" name="Group 86"/>
                <p:cNvGrpSpPr>
                  <a:grpSpLocks/>
                </p:cNvGrpSpPr>
                <p:nvPr/>
              </p:nvGrpSpPr>
              <p:grpSpPr bwMode="auto">
                <a:xfrm>
                  <a:off x="9318" y="3183"/>
                  <a:ext cx="231" cy="519"/>
                  <a:chOff x="9318" y="3183"/>
                  <a:chExt cx="231" cy="519"/>
                </a:xfrm>
              </p:grpSpPr>
              <p:sp>
                <p:nvSpPr>
                  <p:cNvPr id="163927" name="Freeform 87"/>
                  <p:cNvSpPr>
                    <a:spLocks/>
                  </p:cNvSpPr>
                  <p:nvPr/>
                </p:nvSpPr>
                <p:spPr bwMode="auto">
                  <a:xfrm>
                    <a:off x="9318" y="3389"/>
                    <a:ext cx="231" cy="313"/>
                  </a:xfrm>
                  <a:custGeom>
                    <a:avLst/>
                    <a:gdLst/>
                    <a:ahLst/>
                    <a:cxnLst>
                      <a:cxn ang="0">
                        <a:pos x="90" y="0"/>
                      </a:cxn>
                      <a:cxn ang="0">
                        <a:pos x="109" y="52"/>
                      </a:cxn>
                      <a:cxn ang="0">
                        <a:pos x="119" y="74"/>
                      </a:cxn>
                      <a:cxn ang="0">
                        <a:pos x="136" y="124"/>
                      </a:cxn>
                      <a:cxn ang="0">
                        <a:pos x="149" y="158"/>
                      </a:cxn>
                      <a:cxn ang="0">
                        <a:pos x="166" y="181"/>
                      </a:cxn>
                      <a:cxn ang="0">
                        <a:pos x="191" y="212"/>
                      </a:cxn>
                      <a:cxn ang="0">
                        <a:pos x="234" y="246"/>
                      </a:cxn>
                      <a:cxn ang="0">
                        <a:pos x="274" y="246"/>
                      </a:cxn>
                      <a:cxn ang="0">
                        <a:pos x="311" y="239"/>
                      </a:cxn>
                      <a:cxn ang="0">
                        <a:pos x="357" y="212"/>
                      </a:cxn>
                      <a:cxn ang="0">
                        <a:pos x="418" y="169"/>
                      </a:cxn>
                      <a:cxn ang="0">
                        <a:pos x="424" y="205"/>
                      </a:cxn>
                      <a:cxn ang="0">
                        <a:pos x="453" y="450"/>
                      </a:cxn>
                      <a:cxn ang="0">
                        <a:pos x="463" y="576"/>
                      </a:cxn>
                      <a:cxn ang="0">
                        <a:pos x="396" y="610"/>
                      </a:cxn>
                      <a:cxn ang="0">
                        <a:pos x="311" y="619"/>
                      </a:cxn>
                      <a:cxn ang="0">
                        <a:pos x="262" y="628"/>
                      </a:cxn>
                      <a:cxn ang="0">
                        <a:pos x="175" y="592"/>
                      </a:cxn>
                      <a:cxn ang="0">
                        <a:pos x="114" y="540"/>
                      </a:cxn>
                      <a:cxn ang="0">
                        <a:pos x="68" y="473"/>
                      </a:cxn>
                      <a:cxn ang="0">
                        <a:pos x="28" y="407"/>
                      </a:cxn>
                      <a:cxn ang="0">
                        <a:pos x="0" y="332"/>
                      </a:cxn>
                      <a:cxn ang="0">
                        <a:pos x="10" y="258"/>
                      </a:cxn>
                      <a:cxn ang="0">
                        <a:pos x="33" y="160"/>
                      </a:cxn>
                      <a:cxn ang="0">
                        <a:pos x="56" y="97"/>
                      </a:cxn>
                      <a:cxn ang="0">
                        <a:pos x="90" y="0"/>
                      </a:cxn>
                    </a:cxnLst>
                    <a:rect l="0" t="0" r="r" b="b"/>
                    <a:pathLst>
                      <a:path w="463" h="628">
                        <a:moveTo>
                          <a:pt x="90" y="0"/>
                        </a:moveTo>
                        <a:lnTo>
                          <a:pt x="109" y="52"/>
                        </a:lnTo>
                        <a:lnTo>
                          <a:pt x="119" y="74"/>
                        </a:lnTo>
                        <a:lnTo>
                          <a:pt x="136" y="124"/>
                        </a:lnTo>
                        <a:lnTo>
                          <a:pt x="149" y="158"/>
                        </a:lnTo>
                        <a:lnTo>
                          <a:pt x="166" y="181"/>
                        </a:lnTo>
                        <a:lnTo>
                          <a:pt x="191" y="212"/>
                        </a:lnTo>
                        <a:lnTo>
                          <a:pt x="234" y="246"/>
                        </a:lnTo>
                        <a:lnTo>
                          <a:pt x="274" y="246"/>
                        </a:lnTo>
                        <a:lnTo>
                          <a:pt x="311" y="239"/>
                        </a:lnTo>
                        <a:lnTo>
                          <a:pt x="357" y="212"/>
                        </a:lnTo>
                        <a:lnTo>
                          <a:pt x="418" y="169"/>
                        </a:lnTo>
                        <a:lnTo>
                          <a:pt x="424" y="205"/>
                        </a:lnTo>
                        <a:lnTo>
                          <a:pt x="453" y="450"/>
                        </a:lnTo>
                        <a:lnTo>
                          <a:pt x="463" y="576"/>
                        </a:lnTo>
                        <a:lnTo>
                          <a:pt x="396" y="610"/>
                        </a:lnTo>
                        <a:lnTo>
                          <a:pt x="311" y="619"/>
                        </a:lnTo>
                        <a:lnTo>
                          <a:pt x="262" y="628"/>
                        </a:lnTo>
                        <a:lnTo>
                          <a:pt x="175" y="592"/>
                        </a:lnTo>
                        <a:lnTo>
                          <a:pt x="114" y="540"/>
                        </a:lnTo>
                        <a:lnTo>
                          <a:pt x="68" y="473"/>
                        </a:lnTo>
                        <a:lnTo>
                          <a:pt x="28" y="407"/>
                        </a:lnTo>
                        <a:lnTo>
                          <a:pt x="0" y="332"/>
                        </a:lnTo>
                        <a:lnTo>
                          <a:pt x="10" y="258"/>
                        </a:lnTo>
                        <a:lnTo>
                          <a:pt x="33" y="160"/>
                        </a:lnTo>
                        <a:lnTo>
                          <a:pt x="56" y="97"/>
                        </a:lnTo>
                        <a:lnTo>
                          <a:pt x="9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928" name="Freeform 88"/>
                  <p:cNvSpPr>
                    <a:spLocks/>
                  </p:cNvSpPr>
                  <p:nvPr/>
                </p:nvSpPr>
                <p:spPr bwMode="auto">
                  <a:xfrm>
                    <a:off x="9371" y="3183"/>
                    <a:ext cx="152" cy="331"/>
                  </a:xfrm>
                  <a:custGeom>
                    <a:avLst/>
                    <a:gdLst/>
                    <a:ahLst/>
                    <a:cxnLst>
                      <a:cxn ang="0">
                        <a:pos x="68" y="0"/>
                      </a:cxn>
                      <a:cxn ang="0">
                        <a:pos x="35" y="113"/>
                      </a:cxn>
                      <a:cxn ang="0">
                        <a:pos x="12" y="185"/>
                      </a:cxn>
                      <a:cxn ang="0">
                        <a:pos x="12" y="247"/>
                      </a:cxn>
                      <a:cxn ang="0">
                        <a:pos x="0" y="316"/>
                      </a:cxn>
                      <a:cxn ang="0">
                        <a:pos x="0" y="378"/>
                      </a:cxn>
                      <a:cxn ang="0">
                        <a:pos x="7" y="430"/>
                      </a:cxn>
                      <a:cxn ang="0">
                        <a:pos x="15" y="477"/>
                      </a:cxn>
                      <a:cxn ang="0">
                        <a:pos x="23" y="523"/>
                      </a:cxn>
                      <a:cxn ang="0">
                        <a:pos x="47" y="583"/>
                      </a:cxn>
                      <a:cxn ang="0">
                        <a:pos x="92" y="631"/>
                      </a:cxn>
                      <a:cxn ang="0">
                        <a:pos x="123" y="656"/>
                      </a:cxn>
                      <a:cxn ang="0">
                        <a:pos x="155" y="663"/>
                      </a:cxn>
                      <a:cxn ang="0">
                        <a:pos x="203" y="649"/>
                      </a:cxn>
                      <a:cxn ang="0">
                        <a:pos x="225" y="635"/>
                      </a:cxn>
                      <a:cxn ang="0">
                        <a:pos x="262" y="602"/>
                      </a:cxn>
                      <a:cxn ang="0">
                        <a:pos x="279" y="568"/>
                      </a:cxn>
                      <a:cxn ang="0">
                        <a:pos x="304" y="509"/>
                      </a:cxn>
                      <a:cxn ang="0">
                        <a:pos x="284" y="253"/>
                      </a:cxn>
                      <a:cxn ang="0">
                        <a:pos x="68" y="0"/>
                      </a:cxn>
                    </a:cxnLst>
                    <a:rect l="0" t="0" r="r" b="b"/>
                    <a:pathLst>
                      <a:path w="304" h="663">
                        <a:moveTo>
                          <a:pt x="68" y="0"/>
                        </a:moveTo>
                        <a:lnTo>
                          <a:pt x="35" y="113"/>
                        </a:lnTo>
                        <a:lnTo>
                          <a:pt x="12" y="185"/>
                        </a:lnTo>
                        <a:lnTo>
                          <a:pt x="12" y="247"/>
                        </a:lnTo>
                        <a:lnTo>
                          <a:pt x="0" y="316"/>
                        </a:lnTo>
                        <a:lnTo>
                          <a:pt x="0" y="378"/>
                        </a:lnTo>
                        <a:lnTo>
                          <a:pt x="7" y="430"/>
                        </a:lnTo>
                        <a:lnTo>
                          <a:pt x="15" y="477"/>
                        </a:lnTo>
                        <a:lnTo>
                          <a:pt x="23" y="523"/>
                        </a:lnTo>
                        <a:lnTo>
                          <a:pt x="47" y="583"/>
                        </a:lnTo>
                        <a:lnTo>
                          <a:pt x="92" y="631"/>
                        </a:lnTo>
                        <a:lnTo>
                          <a:pt x="123" y="656"/>
                        </a:lnTo>
                        <a:lnTo>
                          <a:pt x="155" y="663"/>
                        </a:lnTo>
                        <a:lnTo>
                          <a:pt x="203" y="649"/>
                        </a:lnTo>
                        <a:lnTo>
                          <a:pt x="225" y="635"/>
                        </a:lnTo>
                        <a:lnTo>
                          <a:pt x="262" y="602"/>
                        </a:lnTo>
                        <a:lnTo>
                          <a:pt x="279" y="568"/>
                        </a:lnTo>
                        <a:lnTo>
                          <a:pt x="304" y="509"/>
                        </a:lnTo>
                        <a:lnTo>
                          <a:pt x="284" y="253"/>
                        </a:lnTo>
                        <a:lnTo>
                          <a:pt x="68" y="0"/>
                        </a:lnTo>
                        <a:close/>
                      </a:path>
                    </a:pathLst>
                  </a:custGeom>
                  <a:solidFill>
                    <a:srgbClr val="FFE0C0"/>
                  </a:solidFill>
                  <a:ln w="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89"/>
                <p:cNvGrpSpPr>
                  <a:grpSpLocks/>
                </p:cNvGrpSpPr>
                <p:nvPr/>
              </p:nvGrpSpPr>
              <p:grpSpPr bwMode="auto">
                <a:xfrm>
                  <a:off x="9395" y="2869"/>
                  <a:ext cx="308" cy="822"/>
                  <a:chOff x="9395" y="2869"/>
                  <a:chExt cx="308" cy="822"/>
                </a:xfrm>
              </p:grpSpPr>
              <p:grpSp>
                <p:nvGrpSpPr>
                  <p:cNvPr id="16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9402" y="2869"/>
                    <a:ext cx="301" cy="822"/>
                    <a:chOff x="9402" y="2869"/>
                    <a:chExt cx="301" cy="822"/>
                  </a:xfrm>
                </p:grpSpPr>
                <p:grpSp>
                  <p:nvGrpSpPr>
                    <p:cNvPr id="17" name="Group 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402" y="2869"/>
                      <a:ext cx="301" cy="822"/>
                      <a:chOff x="9402" y="2869"/>
                      <a:chExt cx="301" cy="822"/>
                    </a:xfrm>
                  </p:grpSpPr>
                  <p:grpSp>
                    <p:nvGrpSpPr>
                      <p:cNvPr id="18" name="Group 9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402" y="2869"/>
                        <a:ext cx="301" cy="822"/>
                        <a:chOff x="9402" y="2869"/>
                        <a:chExt cx="301" cy="822"/>
                      </a:xfrm>
                    </p:grpSpPr>
                    <p:sp>
                      <p:nvSpPr>
                        <p:cNvPr id="163933" name="Freeform 9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402" y="3111"/>
                          <a:ext cx="66" cy="35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3" y="0"/>
                            </a:cxn>
                            <a:cxn ang="0">
                              <a:pos x="0" y="52"/>
                            </a:cxn>
                            <a:cxn ang="0">
                              <a:pos x="102" y="702"/>
                            </a:cxn>
                            <a:cxn ang="0">
                              <a:pos x="134" y="527"/>
                            </a:cxn>
                            <a:cxn ang="0">
                              <a:pos x="53" y="0"/>
                            </a:cxn>
                          </a:cxnLst>
                          <a:rect l="0" t="0" r="r" b="b"/>
                          <a:pathLst>
                            <a:path w="134" h="702">
                              <a:moveTo>
                                <a:pt x="53" y="0"/>
                              </a:moveTo>
                              <a:lnTo>
                                <a:pt x="0" y="52"/>
                              </a:lnTo>
                              <a:lnTo>
                                <a:pt x="102" y="702"/>
                              </a:lnTo>
                              <a:lnTo>
                                <a:pt x="134" y="527"/>
                              </a:lnTo>
                              <a:lnTo>
                                <a:pt x="5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00"/>
                        </a:solidFill>
                        <a:ln w="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3934" name="Freeform 9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451" y="3381"/>
                          <a:ext cx="110" cy="30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4" y="0"/>
                            </a:cxn>
                            <a:cxn ang="0">
                              <a:pos x="0" y="147"/>
                            </a:cxn>
                            <a:cxn ang="0">
                              <a:pos x="182" y="617"/>
                            </a:cxn>
                            <a:cxn ang="0">
                              <a:pos x="220" y="446"/>
                            </a:cxn>
                            <a:cxn ang="0">
                              <a:pos x="34" y="0"/>
                            </a:cxn>
                          </a:cxnLst>
                          <a:rect l="0" t="0" r="r" b="b"/>
                          <a:pathLst>
                            <a:path w="220" h="617">
                              <a:moveTo>
                                <a:pt x="34" y="0"/>
                              </a:moveTo>
                              <a:lnTo>
                                <a:pt x="0" y="147"/>
                              </a:lnTo>
                              <a:lnTo>
                                <a:pt x="182" y="617"/>
                              </a:lnTo>
                              <a:lnTo>
                                <a:pt x="220" y="446"/>
                              </a:lnTo>
                              <a:lnTo>
                                <a:pt x="3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00"/>
                        </a:solidFill>
                        <a:ln w="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3935" name="Freeform 9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542" y="3534"/>
                          <a:ext cx="161" cy="15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8" y="141"/>
                            </a:cxn>
                            <a:cxn ang="0">
                              <a:pos x="0" y="313"/>
                            </a:cxn>
                            <a:cxn ang="0">
                              <a:pos x="284" y="148"/>
                            </a:cxn>
                            <a:cxn ang="0">
                              <a:pos x="322" y="0"/>
                            </a:cxn>
                            <a:cxn ang="0">
                              <a:pos x="38" y="141"/>
                            </a:cxn>
                          </a:cxnLst>
                          <a:rect l="0" t="0" r="r" b="b"/>
                          <a:pathLst>
                            <a:path w="322" h="313">
                              <a:moveTo>
                                <a:pt x="38" y="141"/>
                              </a:moveTo>
                              <a:lnTo>
                                <a:pt x="0" y="313"/>
                              </a:lnTo>
                              <a:lnTo>
                                <a:pt x="284" y="148"/>
                              </a:lnTo>
                              <a:lnTo>
                                <a:pt x="322" y="0"/>
                              </a:lnTo>
                              <a:lnTo>
                                <a:pt x="38" y="14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E000"/>
                        </a:solidFill>
                        <a:ln w="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3936" name="Freeform 9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402" y="2869"/>
                          <a:ext cx="26" cy="2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2" y="487"/>
                            </a:cxn>
                            <a:cxn ang="0">
                              <a:pos x="0" y="536"/>
                            </a:cxn>
                            <a:cxn ang="0">
                              <a:pos x="0" y="75"/>
                            </a:cxn>
                            <a:cxn ang="0">
                              <a:pos x="52" y="0"/>
                            </a:cxn>
                            <a:cxn ang="0">
                              <a:pos x="52" y="487"/>
                            </a:cxn>
                          </a:cxnLst>
                          <a:rect l="0" t="0" r="r" b="b"/>
                          <a:pathLst>
                            <a:path w="52" h="536">
                              <a:moveTo>
                                <a:pt x="52" y="487"/>
                              </a:moveTo>
                              <a:lnTo>
                                <a:pt x="0" y="536"/>
                              </a:lnTo>
                              <a:lnTo>
                                <a:pt x="0" y="75"/>
                              </a:lnTo>
                              <a:lnTo>
                                <a:pt x="52" y="0"/>
                              </a:lnTo>
                              <a:lnTo>
                                <a:pt x="52" y="48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00"/>
                        </a:solidFill>
                        <a:ln w="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9" name="Group 9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428" y="2869"/>
                        <a:ext cx="275" cy="736"/>
                        <a:chOff x="9428" y="2869"/>
                        <a:chExt cx="275" cy="736"/>
                      </a:xfrm>
                    </p:grpSpPr>
                    <p:sp>
                      <p:nvSpPr>
                        <p:cNvPr id="163938" name="Freeform 9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468" y="3342"/>
                          <a:ext cx="235" cy="26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79"/>
                            </a:cxn>
                            <a:cxn ang="0">
                              <a:pos x="254" y="0"/>
                            </a:cxn>
                            <a:cxn ang="0">
                              <a:pos x="470" y="384"/>
                            </a:cxn>
                            <a:cxn ang="0">
                              <a:pos x="186" y="525"/>
                            </a:cxn>
                            <a:cxn ang="0">
                              <a:pos x="0" y="79"/>
                            </a:cxn>
                          </a:cxnLst>
                          <a:rect l="0" t="0" r="r" b="b"/>
                          <a:pathLst>
                            <a:path w="470" h="525">
                              <a:moveTo>
                                <a:pt x="0" y="79"/>
                              </a:moveTo>
                              <a:lnTo>
                                <a:pt x="254" y="0"/>
                              </a:lnTo>
                              <a:lnTo>
                                <a:pt x="470" y="384"/>
                              </a:lnTo>
                              <a:lnTo>
                                <a:pt x="186" y="525"/>
                              </a:lnTo>
                              <a:lnTo>
                                <a:pt x="0" y="7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80"/>
                        </a:solidFill>
                        <a:ln w="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3939" name="Freeform 9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428" y="2869"/>
                          <a:ext cx="123" cy="24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484"/>
                            </a:cxn>
                            <a:cxn ang="0">
                              <a:pos x="243" y="448"/>
                            </a:cxn>
                            <a:cxn ang="0">
                              <a:pos x="247" y="0"/>
                            </a:cxn>
                            <a:cxn ang="0">
                              <a:pos x="0" y="0"/>
                            </a:cxn>
                            <a:cxn ang="0">
                              <a:pos x="0" y="484"/>
                            </a:cxn>
                          </a:cxnLst>
                          <a:rect l="0" t="0" r="r" b="b"/>
                          <a:pathLst>
                            <a:path w="247" h="484">
                              <a:moveTo>
                                <a:pt x="0" y="484"/>
                              </a:moveTo>
                              <a:lnTo>
                                <a:pt x="243" y="448"/>
                              </a:lnTo>
                              <a:lnTo>
                                <a:pt x="247" y="0"/>
                              </a:lnTo>
                              <a:lnTo>
                                <a:pt x="0" y="0"/>
                              </a:lnTo>
                              <a:lnTo>
                                <a:pt x="0" y="48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40"/>
                        </a:solidFill>
                        <a:ln w="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3940" name="Freeform 10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428" y="3092"/>
                          <a:ext cx="170" cy="28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38"/>
                            </a:cxn>
                            <a:cxn ang="0">
                              <a:pos x="243" y="0"/>
                            </a:cxn>
                            <a:cxn ang="0">
                              <a:pos x="340" y="500"/>
                            </a:cxn>
                            <a:cxn ang="0">
                              <a:pos x="82" y="575"/>
                            </a:cxn>
                            <a:cxn ang="0">
                              <a:pos x="0" y="38"/>
                            </a:cxn>
                          </a:cxnLst>
                          <a:rect l="0" t="0" r="r" b="b"/>
                          <a:pathLst>
                            <a:path w="340" h="575">
                              <a:moveTo>
                                <a:pt x="0" y="38"/>
                              </a:moveTo>
                              <a:lnTo>
                                <a:pt x="243" y="0"/>
                              </a:lnTo>
                              <a:lnTo>
                                <a:pt x="340" y="500"/>
                              </a:lnTo>
                              <a:lnTo>
                                <a:pt x="82" y="575"/>
                              </a:lnTo>
                              <a:lnTo>
                                <a:pt x="0" y="3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40"/>
                        </a:solidFill>
                        <a:ln w="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0" name="Group 1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542" y="3419"/>
                        <a:ext cx="80" cy="94"/>
                        <a:chOff x="9542" y="3419"/>
                        <a:chExt cx="80" cy="94"/>
                      </a:xfrm>
                    </p:grpSpPr>
                    <p:sp>
                      <p:nvSpPr>
                        <p:cNvPr id="163942" name="Line 10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9542" y="3419"/>
                          <a:ext cx="62" cy="18"/>
                        </a:xfrm>
                        <a:prstGeom prst="line">
                          <a:avLst/>
                        </a:prstGeom>
                        <a:noFill/>
                        <a:ln w="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3943" name="Line 1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9554" y="3447"/>
                          <a:ext cx="54" cy="17"/>
                        </a:xfrm>
                        <a:prstGeom prst="line">
                          <a:avLst/>
                        </a:prstGeom>
                        <a:noFill/>
                        <a:ln w="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3944" name="Line 1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9569" y="3495"/>
                          <a:ext cx="53" cy="18"/>
                        </a:xfrm>
                        <a:prstGeom prst="line">
                          <a:avLst/>
                        </a:prstGeom>
                        <a:noFill/>
                        <a:ln w="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3945" name="Line 1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9563" y="3467"/>
                          <a:ext cx="50" cy="19"/>
                        </a:xfrm>
                        <a:prstGeom prst="line">
                          <a:avLst/>
                        </a:prstGeom>
                        <a:noFill/>
                        <a:ln w="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" name="Group 10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455" y="2930"/>
                        <a:ext cx="75" cy="87"/>
                        <a:chOff x="9455" y="2930"/>
                        <a:chExt cx="75" cy="87"/>
                      </a:xfrm>
                    </p:grpSpPr>
                    <p:sp>
                      <p:nvSpPr>
                        <p:cNvPr id="163947" name="Line 10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458" y="2930"/>
                          <a:ext cx="72" cy="1"/>
                        </a:xfrm>
                        <a:prstGeom prst="line">
                          <a:avLst/>
                        </a:prstGeom>
                        <a:noFill/>
                        <a:ln w="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3948" name="Line 10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456" y="2949"/>
                          <a:ext cx="71" cy="1"/>
                        </a:xfrm>
                        <a:prstGeom prst="line">
                          <a:avLst/>
                        </a:prstGeom>
                        <a:noFill/>
                        <a:ln w="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3949" name="Line 10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456" y="2970"/>
                          <a:ext cx="72" cy="1"/>
                        </a:xfrm>
                        <a:prstGeom prst="line">
                          <a:avLst/>
                        </a:prstGeom>
                        <a:noFill/>
                        <a:ln w="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3950" name="Line 1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456" y="2992"/>
                          <a:ext cx="72" cy="1"/>
                        </a:xfrm>
                        <a:prstGeom prst="line">
                          <a:avLst/>
                        </a:prstGeom>
                        <a:noFill/>
                        <a:ln w="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3951" name="Line 1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9455" y="3014"/>
                          <a:ext cx="72" cy="3"/>
                        </a:xfrm>
                        <a:prstGeom prst="line">
                          <a:avLst/>
                        </a:prstGeom>
                        <a:noFill/>
                        <a:ln w="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63952" name="Freeform 112"/>
                    <p:cNvSpPr>
                      <a:spLocks/>
                    </p:cNvSpPr>
                    <p:nvPr/>
                  </p:nvSpPr>
                  <p:spPr bwMode="auto">
                    <a:xfrm>
                      <a:off x="9614" y="3640"/>
                      <a:ext cx="26" cy="33"/>
                    </a:xfrm>
                    <a:custGeom>
                      <a:avLst/>
                      <a:gdLst/>
                      <a:ahLst/>
                      <a:cxnLst>
                        <a:cxn ang="0">
                          <a:pos x="28" y="0"/>
                        </a:cxn>
                        <a:cxn ang="0">
                          <a:pos x="53" y="59"/>
                        </a:cxn>
                        <a:cxn ang="0">
                          <a:pos x="31" y="66"/>
                        </a:cxn>
                        <a:cxn ang="0">
                          <a:pos x="0" y="14"/>
                        </a:cxn>
                        <a:cxn ang="0">
                          <a:pos x="28" y="0"/>
                        </a:cxn>
                      </a:cxnLst>
                      <a:rect l="0" t="0" r="r" b="b"/>
                      <a:pathLst>
                        <a:path w="53" h="66">
                          <a:moveTo>
                            <a:pt x="28" y="0"/>
                          </a:moveTo>
                          <a:lnTo>
                            <a:pt x="53" y="59"/>
                          </a:lnTo>
                          <a:lnTo>
                            <a:pt x="31" y="66"/>
                          </a:lnTo>
                          <a:lnTo>
                            <a:pt x="0" y="14"/>
                          </a:lnTo>
                          <a:lnTo>
                            <a:pt x="28" y="0"/>
                          </a:lnTo>
                          <a:close/>
                        </a:path>
                      </a:pathLst>
                    </a:custGeom>
                    <a:solidFill>
                      <a:srgbClr val="FFFF40"/>
                    </a:solidFill>
                    <a:ln w="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9395" y="3093"/>
                    <a:ext cx="250" cy="395"/>
                    <a:chOff x="9395" y="3093"/>
                    <a:chExt cx="250" cy="395"/>
                  </a:xfrm>
                </p:grpSpPr>
                <p:sp>
                  <p:nvSpPr>
                    <p:cNvPr id="163954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9561" y="3109"/>
                      <a:ext cx="81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40" y="0"/>
                        </a:cxn>
                        <a:cxn ang="0">
                          <a:pos x="113" y="23"/>
                        </a:cxn>
                        <a:cxn ang="0">
                          <a:pos x="154" y="79"/>
                        </a:cxn>
                        <a:cxn ang="0">
                          <a:pos x="162" y="120"/>
                        </a:cxn>
                        <a:cxn ang="0">
                          <a:pos x="148" y="158"/>
                        </a:cxn>
                        <a:cxn ang="0">
                          <a:pos x="131" y="185"/>
                        </a:cxn>
                        <a:cxn ang="0">
                          <a:pos x="96" y="222"/>
                        </a:cxn>
                        <a:cxn ang="0">
                          <a:pos x="74" y="242"/>
                        </a:cxn>
                        <a:cxn ang="0">
                          <a:pos x="55" y="255"/>
                        </a:cxn>
                        <a:cxn ang="0">
                          <a:pos x="5" y="271"/>
                        </a:cxn>
                        <a:cxn ang="0">
                          <a:pos x="0" y="217"/>
                        </a:cxn>
                        <a:cxn ang="0">
                          <a:pos x="40" y="0"/>
                        </a:cxn>
                      </a:cxnLst>
                      <a:rect l="0" t="0" r="r" b="b"/>
                      <a:pathLst>
                        <a:path w="162" h="271">
                          <a:moveTo>
                            <a:pt x="40" y="0"/>
                          </a:moveTo>
                          <a:lnTo>
                            <a:pt x="113" y="23"/>
                          </a:lnTo>
                          <a:lnTo>
                            <a:pt x="154" y="79"/>
                          </a:lnTo>
                          <a:lnTo>
                            <a:pt x="162" y="120"/>
                          </a:lnTo>
                          <a:lnTo>
                            <a:pt x="148" y="158"/>
                          </a:lnTo>
                          <a:lnTo>
                            <a:pt x="131" y="185"/>
                          </a:lnTo>
                          <a:lnTo>
                            <a:pt x="96" y="222"/>
                          </a:lnTo>
                          <a:lnTo>
                            <a:pt x="74" y="242"/>
                          </a:lnTo>
                          <a:lnTo>
                            <a:pt x="55" y="255"/>
                          </a:lnTo>
                          <a:lnTo>
                            <a:pt x="5" y="271"/>
                          </a:lnTo>
                          <a:lnTo>
                            <a:pt x="0" y="217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3955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9395" y="3093"/>
                      <a:ext cx="212" cy="395"/>
                    </a:xfrm>
                    <a:custGeom>
                      <a:avLst/>
                      <a:gdLst/>
                      <a:ahLst/>
                      <a:cxnLst>
                        <a:cxn ang="0">
                          <a:pos x="357" y="27"/>
                        </a:cxn>
                        <a:cxn ang="0">
                          <a:pos x="329" y="7"/>
                        </a:cxn>
                        <a:cxn ang="0">
                          <a:pos x="298" y="0"/>
                        </a:cxn>
                        <a:cxn ang="0">
                          <a:pos x="214" y="18"/>
                        </a:cxn>
                        <a:cxn ang="0">
                          <a:pos x="138" y="37"/>
                        </a:cxn>
                        <a:cxn ang="0">
                          <a:pos x="99" y="64"/>
                        </a:cxn>
                        <a:cxn ang="0">
                          <a:pos x="59" y="80"/>
                        </a:cxn>
                        <a:cxn ang="0">
                          <a:pos x="34" y="132"/>
                        </a:cxn>
                        <a:cxn ang="0">
                          <a:pos x="24" y="177"/>
                        </a:cxn>
                        <a:cxn ang="0">
                          <a:pos x="34" y="229"/>
                        </a:cxn>
                        <a:cxn ang="0">
                          <a:pos x="32" y="267"/>
                        </a:cxn>
                        <a:cxn ang="0">
                          <a:pos x="6" y="317"/>
                        </a:cxn>
                        <a:cxn ang="0">
                          <a:pos x="0" y="355"/>
                        </a:cxn>
                        <a:cxn ang="0">
                          <a:pos x="6" y="412"/>
                        </a:cxn>
                        <a:cxn ang="0">
                          <a:pos x="20" y="441"/>
                        </a:cxn>
                        <a:cxn ang="0">
                          <a:pos x="40" y="452"/>
                        </a:cxn>
                        <a:cxn ang="0">
                          <a:pos x="31" y="482"/>
                        </a:cxn>
                        <a:cxn ang="0">
                          <a:pos x="24" y="502"/>
                        </a:cxn>
                        <a:cxn ang="0">
                          <a:pos x="20" y="527"/>
                        </a:cxn>
                        <a:cxn ang="0">
                          <a:pos x="18" y="550"/>
                        </a:cxn>
                        <a:cxn ang="0">
                          <a:pos x="20" y="584"/>
                        </a:cxn>
                        <a:cxn ang="0">
                          <a:pos x="30" y="607"/>
                        </a:cxn>
                        <a:cxn ang="0">
                          <a:pos x="40" y="622"/>
                        </a:cxn>
                        <a:cxn ang="0">
                          <a:pos x="56" y="641"/>
                        </a:cxn>
                        <a:cxn ang="0">
                          <a:pos x="76" y="652"/>
                        </a:cxn>
                        <a:cxn ang="0">
                          <a:pos x="79" y="686"/>
                        </a:cxn>
                        <a:cxn ang="0">
                          <a:pos x="83" y="710"/>
                        </a:cxn>
                        <a:cxn ang="0">
                          <a:pos x="88" y="735"/>
                        </a:cxn>
                        <a:cxn ang="0">
                          <a:pos x="98" y="753"/>
                        </a:cxn>
                        <a:cxn ang="0">
                          <a:pos x="111" y="774"/>
                        </a:cxn>
                        <a:cxn ang="0">
                          <a:pos x="124" y="787"/>
                        </a:cxn>
                        <a:cxn ang="0">
                          <a:pos x="149" y="790"/>
                        </a:cxn>
                        <a:cxn ang="0">
                          <a:pos x="180" y="787"/>
                        </a:cxn>
                        <a:cxn ang="0">
                          <a:pos x="224" y="758"/>
                        </a:cxn>
                        <a:cxn ang="0">
                          <a:pos x="283" y="720"/>
                        </a:cxn>
                        <a:cxn ang="0">
                          <a:pos x="342" y="681"/>
                        </a:cxn>
                        <a:cxn ang="0">
                          <a:pos x="359" y="645"/>
                        </a:cxn>
                        <a:cxn ang="0">
                          <a:pos x="388" y="600"/>
                        </a:cxn>
                        <a:cxn ang="0">
                          <a:pos x="394" y="546"/>
                        </a:cxn>
                        <a:cxn ang="0">
                          <a:pos x="395" y="516"/>
                        </a:cxn>
                        <a:cxn ang="0">
                          <a:pos x="381" y="493"/>
                        </a:cxn>
                        <a:cxn ang="0">
                          <a:pos x="360" y="473"/>
                        </a:cxn>
                        <a:cxn ang="0">
                          <a:pos x="402" y="457"/>
                        </a:cxn>
                        <a:cxn ang="0">
                          <a:pos x="420" y="421"/>
                        </a:cxn>
                        <a:cxn ang="0">
                          <a:pos x="422" y="374"/>
                        </a:cxn>
                        <a:cxn ang="0">
                          <a:pos x="410" y="321"/>
                        </a:cxn>
                        <a:cxn ang="0">
                          <a:pos x="384" y="301"/>
                        </a:cxn>
                        <a:cxn ang="0">
                          <a:pos x="353" y="296"/>
                        </a:cxn>
                        <a:cxn ang="0">
                          <a:pos x="395" y="258"/>
                        </a:cxn>
                        <a:cxn ang="0">
                          <a:pos x="402" y="229"/>
                        </a:cxn>
                        <a:cxn ang="0">
                          <a:pos x="402" y="195"/>
                        </a:cxn>
                        <a:cxn ang="0">
                          <a:pos x="388" y="167"/>
                        </a:cxn>
                        <a:cxn ang="0">
                          <a:pos x="367" y="143"/>
                        </a:cxn>
                        <a:cxn ang="0">
                          <a:pos x="378" y="118"/>
                        </a:cxn>
                        <a:cxn ang="0">
                          <a:pos x="374" y="64"/>
                        </a:cxn>
                        <a:cxn ang="0">
                          <a:pos x="357" y="27"/>
                        </a:cxn>
                      </a:cxnLst>
                      <a:rect l="0" t="0" r="r" b="b"/>
                      <a:pathLst>
                        <a:path w="422" h="790">
                          <a:moveTo>
                            <a:pt x="357" y="27"/>
                          </a:moveTo>
                          <a:lnTo>
                            <a:pt x="329" y="7"/>
                          </a:lnTo>
                          <a:lnTo>
                            <a:pt x="298" y="0"/>
                          </a:lnTo>
                          <a:lnTo>
                            <a:pt x="214" y="18"/>
                          </a:lnTo>
                          <a:lnTo>
                            <a:pt x="138" y="37"/>
                          </a:lnTo>
                          <a:lnTo>
                            <a:pt x="99" y="64"/>
                          </a:lnTo>
                          <a:lnTo>
                            <a:pt x="59" y="80"/>
                          </a:lnTo>
                          <a:lnTo>
                            <a:pt x="34" y="132"/>
                          </a:lnTo>
                          <a:lnTo>
                            <a:pt x="24" y="177"/>
                          </a:lnTo>
                          <a:lnTo>
                            <a:pt x="34" y="229"/>
                          </a:lnTo>
                          <a:lnTo>
                            <a:pt x="32" y="267"/>
                          </a:lnTo>
                          <a:lnTo>
                            <a:pt x="6" y="317"/>
                          </a:lnTo>
                          <a:lnTo>
                            <a:pt x="0" y="355"/>
                          </a:lnTo>
                          <a:lnTo>
                            <a:pt x="6" y="412"/>
                          </a:lnTo>
                          <a:lnTo>
                            <a:pt x="20" y="441"/>
                          </a:lnTo>
                          <a:lnTo>
                            <a:pt x="40" y="452"/>
                          </a:lnTo>
                          <a:lnTo>
                            <a:pt x="31" y="482"/>
                          </a:lnTo>
                          <a:lnTo>
                            <a:pt x="24" y="502"/>
                          </a:lnTo>
                          <a:lnTo>
                            <a:pt x="20" y="527"/>
                          </a:lnTo>
                          <a:lnTo>
                            <a:pt x="18" y="550"/>
                          </a:lnTo>
                          <a:lnTo>
                            <a:pt x="20" y="584"/>
                          </a:lnTo>
                          <a:lnTo>
                            <a:pt x="30" y="607"/>
                          </a:lnTo>
                          <a:lnTo>
                            <a:pt x="40" y="622"/>
                          </a:lnTo>
                          <a:lnTo>
                            <a:pt x="56" y="641"/>
                          </a:lnTo>
                          <a:lnTo>
                            <a:pt x="76" y="652"/>
                          </a:lnTo>
                          <a:lnTo>
                            <a:pt x="79" y="686"/>
                          </a:lnTo>
                          <a:lnTo>
                            <a:pt x="83" y="710"/>
                          </a:lnTo>
                          <a:lnTo>
                            <a:pt x="88" y="735"/>
                          </a:lnTo>
                          <a:lnTo>
                            <a:pt x="98" y="753"/>
                          </a:lnTo>
                          <a:lnTo>
                            <a:pt x="111" y="774"/>
                          </a:lnTo>
                          <a:lnTo>
                            <a:pt x="124" y="787"/>
                          </a:lnTo>
                          <a:lnTo>
                            <a:pt x="149" y="790"/>
                          </a:lnTo>
                          <a:lnTo>
                            <a:pt x="180" y="787"/>
                          </a:lnTo>
                          <a:lnTo>
                            <a:pt x="224" y="758"/>
                          </a:lnTo>
                          <a:lnTo>
                            <a:pt x="283" y="720"/>
                          </a:lnTo>
                          <a:lnTo>
                            <a:pt x="342" y="681"/>
                          </a:lnTo>
                          <a:lnTo>
                            <a:pt x="359" y="645"/>
                          </a:lnTo>
                          <a:lnTo>
                            <a:pt x="388" y="600"/>
                          </a:lnTo>
                          <a:lnTo>
                            <a:pt x="394" y="546"/>
                          </a:lnTo>
                          <a:lnTo>
                            <a:pt x="395" y="516"/>
                          </a:lnTo>
                          <a:lnTo>
                            <a:pt x="381" y="493"/>
                          </a:lnTo>
                          <a:lnTo>
                            <a:pt x="360" y="473"/>
                          </a:lnTo>
                          <a:lnTo>
                            <a:pt x="402" y="457"/>
                          </a:lnTo>
                          <a:lnTo>
                            <a:pt x="420" y="421"/>
                          </a:lnTo>
                          <a:lnTo>
                            <a:pt x="422" y="374"/>
                          </a:lnTo>
                          <a:lnTo>
                            <a:pt x="410" y="321"/>
                          </a:lnTo>
                          <a:lnTo>
                            <a:pt x="384" y="301"/>
                          </a:lnTo>
                          <a:lnTo>
                            <a:pt x="353" y="296"/>
                          </a:lnTo>
                          <a:lnTo>
                            <a:pt x="395" y="258"/>
                          </a:lnTo>
                          <a:lnTo>
                            <a:pt x="402" y="229"/>
                          </a:lnTo>
                          <a:lnTo>
                            <a:pt x="402" y="195"/>
                          </a:lnTo>
                          <a:lnTo>
                            <a:pt x="388" y="167"/>
                          </a:lnTo>
                          <a:lnTo>
                            <a:pt x="367" y="143"/>
                          </a:lnTo>
                          <a:lnTo>
                            <a:pt x="378" y="118"/>
                          </a:lnTo>
                          <a:lnTo>
                            <a:pt x="374" y="64"/>
                          </a:lnTo>
                          <a:lnTo>
                            <a:pt x="357" y="27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3956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9561" y="3100"/>
                      <a:ext cx="84" cy="89"/>
                    </a:xfrm>
                    <a:custGeom>
                      <a:avLst/>
                      <a:gdLst/>
                      <a:ahLst/>
                      <a:cxnLst>
                        <a:cxn ang="0">
                          <a:pos x="150" y="20"/>
                        </a:cxn>
                        <a:cxn ang="0">
                          <a:pos x="134" y="6"/>
                        </a:cxn>
                        <a:cxn ang="0">
                          <a:pos x="113" y="0"/>
                        </a:cxn>
                        <a:cxn ang="0">
                          <a:pos x="84" y="0"/>
                        </a:cxn>
                        <a:cxn ang="0">
                          <a:pos x="72" y="2"/>
                        </a:cxn>
                        <a:cxn ang="0">
                          <a:pos x="49" y="7"/>
                        </a:cxn>
                        <a:cxn ang="0">
                          <a:pos x="34" y="16"/>
                        </a:cxn>
                        <a:cxn ang="0">
                          <a:pos x="21" y="25"/>
                        </a:cxn>
                        <a:cxn ang="0">
                          <a:pos x="12" y="38"/>
                        </a:cxn>
                        <a:cxn ang="0">
                          <a:pos x="5" y="54"/>
                        </a:cxn>
                        <a:cxn ang="0">
                          <a:pos x="0" y="75"/>
                        </a:cxn>
                        <a:cxn ang="0">
                          <a:pos x="0" y="97"/>
                        </a:cxn>
                        <a:cxn ang="0">
                          <a:pos x="0" y="115"/>
                        </a:cxn>
                        <a:cxn ang="0">
                          <a:pos x="8" y="138"/>
                        </a:cxn>
                        <a:cxn ang="0">
                          <a:pos x="19" y="153"/>
                        </a:cxn>
                        <a:cxn ang="0">
                          <a:pos x="37" y="165"/>
                        </a:cxn>
                        <a:cxn ang="0">
                          <a:pos x="60" y="174"/>
                        </a:cxn>
                        <a:cxn ang="0">
                          <a:pos x="84" y="178"/>
                        </a:cxn>
                        <a:cxn ang="0">
                          <a:pos x="101" y="178"/>
                        </a:cxn>
                        <a:cxn ang="0">
                          <a:pos x="121" y="174"/>
                        </a:cxn>
                        <a:cxn ang="0">
                          <a:pos x="144" y="165"/>
                        </a:cxn>
                        <a:cxn ang="0">
                          <a:pos x="162" y="145"/>
                        </a:cxn>
                        <a:cxn ang="0">
                          <a:pos x="168" y="120"/>
                        </a:cxn>
                        <a:cxn ang="0">
                          <a:pos x="168" y="97"/>
                        </a:cxn>
                        <a:cxn ang="0">
                          <a:pos x="168" y="77"/>
                        </a:cxn>
                        <a:cxn ang="0">
                          <a:pos x="167" y="49"/>
                        </a:cxn>
                        <a:cxn ang="0">
                          <a:pos x="160" y="32"/>
                        </a:cxn>
                        <a:cxn ang="0">
                          <a:pos x="150" y="20"/>
                        </a:cxn>
                      </a:cxnLst>
                      <a:rect l="0" t="0" r="r" b="b"/>
                      <a:pathLst>
                        <a:path w="168" h="178">
                          <a:moveTo>
                            <a:pt x="150" y="20"/>
                          </a:moveTo>
                          <a:lnTo>
                            <a:pt x="134" y="6"/>
                          </a:lnTo>
                          <a:lnTo>
                            <a:pt x="113" y="0"/>
                          </a:lnTo>
                          <a:lnTo>
                            <a:pt x="84" y="0"/>
                          </a:lnTo>
                          <a:lnTo>
                            <a:pt x="72" y="2"/>
                          </a:lnTo>
                          <a:lnTo>
                            <a:pt x="49" y="7"/>
                          </a:lnTo>
                          <a:lnTo>
                            <a:pt x="34" y="16"/>
                          </a:lnTo>
                          <a:lnTo>
                            <a:pt x="21" y="25"/>
                          </a:lnTo>
                          <a:lnTo>
                            <a:pt x="12" y="38"/>
                          </a:lnTo>
                          <a:lnTo>
                            <a:pt x="5" y="54"/>
                          </a:lnTo>
                          <a:lnTo>
                            <a:pt x="0" y="75"/>
                          </a:lnTo>
                          <a:lnTo>
                            <a:pt x="0" y="97"/>
                          </a:lnTo>
                          <a:lnTo>
                            <a:pt x="0" y="115"/>
                          </a:lnTo>
                          <a:lnTo>
                            <a:pt x="8" y="138"/>
                          </a:lnTo>
                          <a:lnTo>
                            <a:pt x="19" y="153"/>
                          </a:lnTo>
                          <a:lnTo>
                            <a:pt x="37" y="165"/>
                          </a:lnTo>
                          <a:lnTo>
                            <a:pt x="60" y="174"/>
                          </a:lnTo>
                          <a:lnTo>
                            <a:pt x="84" y="178"/>
                          </a:lnTo>
                          <a:lnTo>
                            <a:pt x="101" y="178"/>
                          </a:lnTo>
                          <a:lnTo>
                            <a:pt x="121" y="174"/>
                          </a:lnTo>
                          <a:lnTo>
                            <a:pt x="144" y="165"/>
                          </a:lnTo>
                          <a:lnTo>
                            <a:pt x="162" y="145"/>
                          </a:lnTo>
                          <a:lnTo>
                            <a:pt x="168" y="120"/>
                          </a:lnTo>
                          <a:lnTo>
                            <a:pt x="168" y="97"/>
                          </a:lnTo>
                          <a:lnTo>
                            <a:pt x="168" y="77"/>
                          </a:lnTo>
                          <a:lnTo>
                            <a:pt x="167" y="49"/>
                          </a:lnTo>
                          <a:lnTo>
                            <a:pt x="160" y="32"/>
                          </a:lnTo>
                          <a:lnTo>
                            <a:pt x="150" y="20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3" name="Group 117"/>
              <p:cNvGrpSpPr>
                <a:grpSpLocks/>
              </p:cNvGrpSpPr>
              <p:nvPr/>
            </p:nvGrpSpPr>
            <p:grpSpPr bwMode="auto">
              <a:xfrm>
                <a:off x="9810" y="3078"/>
                <a:ext cx="425" cy="191"/>
                <a:chOff x="9810" y="3078"/>
                <a:chExt cx="425" cy="191"/>
              </a:xfrm>
            </p:grpSpPr>
            <p:grpSp>
              <p:nvGrpSpPr>
                <p:cNvPr id="24" name="Group 118"/>
                <p:cNvGrpSpPr>
                  <a:grpSpLocks/>
                </p:cNvGrpSpPr>
                <p:nvPr/>
              </p:nvGrpSpPr>
              <p:grpSpPr bwMode="auto">
                <a:xfrm>
                  <a:off x="9810" y="3078"/>
                  <a:ext cx="425" cy="191"/>
                  <a:chOff x="9810" y="3078"/>
                  <a:chExt cx="425" cy="191"/>
                </a:xfrm>
              </p:grpSpPr>
              <p:sp>
                <p:nvSpPr>
                  <p:cNvPr id="163959" name="Freeform 119"/>
                  <p:cNvSpPr>
                    <a:spLocks/>
                  </p:cNvSpPr>
                  <p:nvPr/>
                </p:nvSpPr>
                <p:spPr bwMode="auto">
                  <a:xfrm>
                    <a:off x="9873" y="3078"/>
                    <a:ext cx="153" cy="189"/>
                  </a:xfrm>
                  <a:custGeom>
                    <a:avLst/>
                    <a:gdLst/>
                    <a:ahLst/>
                    <a:cxnLst>
                      <a:cxn ang="0">
                        <a:pos x="30" y="20"/>
                      </a:cxn>
                      <a:cxn ang="0">
                        <a:pos x="86" y="0"/>
                      </a:cxn>
                      <a:cxn ang="0">
                        <a:pos x="147" y="0"/>
                      </a:cxn>
                      <a:cxn ang="0">
                        <a:pos x="239" y="11"/>
                      </a:cxn>
                      <a:cxn ang="0">
                        <a:pos x="272" y="20"/>
                      </a:cxn>
                      <a:cxn ang="0">
                        <a:pos x="305" y="45"/>
                      </a:cxn>
                      <a:cxn ang="0">
                        <a:pos x="305" y="101"/>
                      </a:cxn>
                      <a:cxn ang="0">
                        <a:pos x="305" y="162"/>
                      </a:cxn>
                      <a:cxn ang="0">
                        <a:pos x="295" y="219"/>
                      </a:cxn>
                      <a:cxn ang="0">
                        <a:pos x="284" y="257"/>
                      </a:cxn>
                      <a:cxn ang="0">
                        <a:pos x="275" y="293"/>
                      </a:cxn>
                      <a:cxn ang="0">
                        <a:pos x="262" y="319"/>
                      </a:cxn>
                      <a:cxn ang="0">
                        <a:pos x="244" y="346"/>
                      </a:cxn>
                      <a:cxn ang="0">
                        <a:pos x="215" y="361"/>
                      </a:cxn>
                      <a:cxn ang="0">
                        <a:pos x="177" y="371"/>
                      </a:cxn>
                      <a:cxn ang="0">
                        <a:pos x="135" y="379"/>
                      </a:cxn>
                      <a:cxn ang="0">
                        <a:pos x="101" y="371"/>
                      </a:cxn>
                      <a:cxn ang="0">
                        <a:pos x="74" y="364"/>
                      </a:cxn>
                      <a:cxn ang="0">
                        <a:pos x="46" y="346"/>
                      </a:cxn>
                      <a:cxn ang="0">
                        <a:pos x="23" y="314"/>
                      </a:cxn>
                      <a:cxn ang="0">
                        <a:pos x="10" y="284"/>
                      </a:cxn>
                      <a:cxn ang="0">
                        <a:pos x="0" y="205"/>
                      </a:cxn>
                      <a:cxn ang="0">
                        <a:pos x="0" y="135"/>
                      </a:cxn>
                      <a:cxn ang="0">
                        <a:pos x="0" y="63"/>
                      </a:cxn>
                      <a:cxn ang="0">
                        <a:pos x="30" y="20"/>
                      </a:cxn>
                    </a:cxnLst>
                    <a:rect l="0" t="0" r="r" b="b"/>
                    <a:pathLst>
                      <a:path w="305" h="379">
                        <a:moveTo>
                          <a:pt x="30" y="20"/>
                        </a:moveTo>
                        <a:lnTo>
                          <a:pt x="86" y="0"/>
                        </a:lnTo>
                        <a:lnTo>
                          <a:pt x="147" y="0"/>
                        </a:lnTo>
                        <a:lnTo>
                          <a:pt x="239" y="11"/>
                        </a:lnTo>
                        <a:lnTo>
                          <a:pt x="272" y="20"/>
                        </a:lnTo>
                        <a:lnTo>
                          <a:pt x="305" y="45"/>
                        </a:lnTo>
                        <a:lnTo>
                          <a:pt x="305" y="101"/>
                        </a:lnTo>
                        <a:lnTo>
                          <a:pt x="305" y="162"/>
                        </a:lnTo>
                        <a:lnTo>
                          <a:pt x="295" y="219"/>
                        </a:lnTo>
                        <a:lnTo>
                          <a:pt x="284" y="257"/>
                        </a:lnTo>
                        <a:lnTo>
                          <a:pt x="275" y="293"/>
                        </a:lnTo>
                        <a:lnTo>
                          <a:pt x="262" y="319"/>
                        </a:lnTo>
                        <a:lnTo>
                          <a:pt x="244" y="346"/>
                        </a:lnTo>
                        <a:lnTo>
                          <a:pt x="215" y="361"/>
                        </a:lnTo>
                        <a:lnTo>
                          <a:pt x="177" y="371"/>
                        </a:lnTo>
                        <a:lnTo>
                          <a:pt x="135" y="379"/>
                        </a:lnTo>
                        <a:lnTo>
                          <a:pt x="101" y="371"/>
                        </a:lnTo>
                        <a:lnTo>
                          <a:pt x="74" y="364"/>
                        </a:lnTo>
                        <a:lnTo>
                          <a:pt x="46" y="346"/>
                        </a:lnTo>
                        <a:lnTo>
                          <a:pt x="23" y="314"/>
                        </a:lnTo>
                        <a:lnTo>
                          <a:pt x="10" y="284"/>
                        </a:lnTo>
                        <a:lnTo>
                          <a:pt x="0" y="205"/>
                        </a:lnTo>
                        <a:lnTo>
                          <a:pt x="0" y="135"/>
                        </a:lnTo>
                        <a:lnTo>
                          <a:pt x="0" y="63"/>
                        </a:lnTo>
                        <a:lnTo>
                          <a:pt x="30" y="20"/>
                        </a:lnTo>
                        <a:close/>
                      </a:path>
                    </a:pathLst>
                  </a:custGeom>
                  <a:solidFill>
                    <a:srgbClr val="C0FFFF"/>
                  </a:solidFill>
                  <a:ln w="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960" name="Freeform 120"/>
                  <p:cNvSpPr>
                    <a:spLocks/>
                  </p:cNvSpPr>
                  <p:nvPr/>
                </p:nvSpPr>
                <p:spPr bwMode="auto">
                  <a:xfrm>
                    <a:off x="10046" y="3081"/>
                    <a:ext cx="152" cy="188"/>
                  </a:xfrm>
                  <a:custGeom>
                    <a:avLst/>
                    <a:gdLst/>
                    <a:ahLst/>
                    <a:cxnLst>
                      <a:cxn ang="0">
                        <a:pos x="266" y="19"/>
                      </a:cxn>
                      <a:cxn ang="0">
                        <a:pos x="209" y="3"/>
                      </a:cxn>
                      <a:cxn ang="0">
                        <a:pos x="156" y="3"/>
                      </a:cxn>
                      <a:cxn ang="0">
                        <a:pos x="106" y="0"/>
                      </a:cxn>
                      <a:cxn ang="0">
                        <a:pos x="61" y="5"/>
                      </a:cxn>
                      <a:cxn ang="0">
                        <a:pos x="27" y="19"/>
                      </a:cxn>
                      <a:cxn ang="0">
                        <a:pos x="0" y="41"/>
                      </a:cxn>
                      <a:cxn ang="0">
                        <a:pos x="0" y="164"/>
                      </a:cxn>
                      <a:cxn ang="0">
                        <a:pos x="8" y="234"/>
                      </a:cxn>
                      <a:cxn ang="0">
                        <a:pos x="22" y="285"/>
                      </a:cxn>
                      <a:cxn ang="0">
                        <a:pos x="39" y="319"/>
                      </a:cxn>
                      <a:cxn ang="0">
                        <a:pos x="56" y="338"/>
                      </a:cxn>
                      <a:cxn ang="0">
                        <a:pos x="79" y="356"/>
                      </a:cxn>
                      <a:cxn ang="0">
                        <a:pos x="101" y="367"/>
                      </a:cxn>
                      <a:cxn ang="0">
                        <a:pos x="126" y="372"/>
                      </a:cxn>
                      <a:cxn ang="0">
                        <a:pos x="155" y="376"/>
                      </a:cxn>
                      <a:cxn ang="0">
                        <a:pos x="202" y="372"/>
                      </a:cxn>
                      <a:cxn ang="0">
                        <a:pos x="232" y="362"/>
                      </a:cxn>
                      <a:cxn ang="0">
                        <a:pos x="259" y="347"/>
                      </a:cxn>
                      <a:cxn ang="0">
                        <a:pos x="280" y="308"/>
                      </a:cxn>
                      <a:cxn ang="0">
                        <a:pos x="293" y="258"/>
                      </a:cxn>
                      <a:cxn ang="0">
                        <a:pos x="304" y="206"/>
                      </a:cxn>
                      <a:cxn ang="0">
                        <a:pos x="304" y="134"/>
                      </a:cxn>
                      <a:cxn ang="0">
                        <a:pos x="304" y="64"/>
                      </a:cxn>
                      <a:cxn ang="0">
                        <a:pos x="266" y="19"/>
                      </a:cxn>
                    </a:cxnLst>
                    <a:rect l="0" t="0" r="r" b="b"/>
                    <a:pathLst>
                      <a:path w="304" h="376">
                        <a:moveTo>
                          <a:pt x="266" y="19"/>
                        </a:moveTo>
                        <a:lnTo>
                          <a:pt x="209" y="3"/>
                        </a:lnTo>
                        <a:lnTo>
                          <a:pt x="156" y="3"/>
                        </a:lnTo>
                        <a:lnTo>
                          <a:pt x="106" y="0"/>
                        </a:lnTo>
                        <a:lnTo>
                          <a:pt x="61" y="5"/>
                        </a:lnTo>
                        <a:lnTo>
                          <a:pt x="27" y="19"/>
                        </a:lnTo>
                        <a:lnTo>
                          <a:pt x="0" y="41"/>
                        </a:lnTo>
                        <a:lnTo>
                          <a:pt x="0" y="164"/>
                        </a:lnTo>
                        <a:lnTo>
                          <a:pt x="8" y="234"/>
                        </a:lnTo>
                        <a:lnTo>
                          <a:pt x="22" y="285"/>
                        </a:lnTo>
                        <a:lnTo>
                          <a:pt x="39" y="319"/>
                        </a:lnTo>
                        <a:lnTo>
                          <a:pt x="56" y="338"/>
                        </a:lnTo>
                        <a:lnTo>
                          <a:pt x="79" y="356"/>
                        </a:lnTo>
                        <a:lnTo>
                          <a:pt x="101" y="367"/>
                        </a:lnTo>
                        <a:lnTo>
                          <a:pt x="126" y="372"/>
                        </a:lnTo>
                        <a:lnTo>
                          <a:pt x="155" y="376"/>
                        </a:lnTo>
                        <a:lnTo>
                          <a:pt x="202" y="372"/>
                        </a:lnTo>
                        <a:lnTo>
                          <a:pt x="232" y="362"/>
                        </a:lnTo>
                        <a:lnTo>
                          <a:pt x="259" y="347"/>
                        </a:lnTo>
                        <a:lnTo>
                          <a:pt x="280" y="308"/>
                        </a:lnTo>
                        <a:lnTo>
                          <a:pt x="293" y="258"/>
                        </a:lnTo>
                        <a:lnTo>
                          <a:pt x="304" y="206"/>
                        </a:lnTo>
                        <a:lnTo>
                          <a:pt x="304" y="134"/>
                        </a:lnTo>
                        <a:lnTo>
                          <a:pt x="304" y="64"/>
                        </a:lnTo>
                        <a:lnTo>
                          <a:pt x="266" y="19"/>
                        </a:lnTo>
                        <a:close/>
                      </a:path>
                    </a:pathLst>
                  </a:custGeom>
                  <a:solidFill>
                    <a:srgbClr val="C0FFFF"/>
                  </a:solidFill>
                  <a:ln w="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961" name="Freeform 121"/>
                  <p:cNvSpPr>
                    <a:spLocks/>
                  </p:cNvSpPr>
                  <p:nvPr/>
                </p:nvSpPr>
                <p:spPr bwMode="auto">
                  <a:xfrm>
                    <a:off x="10026" y="3105"/>
                    <a:ext cx="21" cy="25"/>
                  </a:xfrm>
                  <a:custGeom>
                    <a:avLst/>
                    <a:gdLst/>
                    <a:ahLst/>
                    <a:cxnLst>
                      <a:cxn ang="0">
                        <a:pos x="0" y="16"/>
                      </a:cxn>
                      <a:cxn ang="0">
                        <a:pos x="7" y="6"/>
                      </a:cxn>
                      <a:cxn ang="0">
                        <a:pos x="16" y="0"/>
                      </a:cxn>
                      <a:cxn ang="0">
                        <a:pos x="30" y="0"/>
                      </a:cxn>
                      <a:cxn ang="0">
                        <a:pos x="40" y="9"/>
                      </a:cxn>
                      <a:cxn ang="0">
                        <a:pos x="44" y="49"/>
                      </a:cxn>
                      <a:cxn ang="0">
                        <a:pos x="34" y="45"/>
                      </a:cxn>
                      <a:cxn ang="0">
                        <a:pos x="24" y="38"/>
                      </a:cxn>
                      <a:cxn ang="0">
                        <a:pos x="13" y="45"/>
                      </a:cxn>
                      <a:cxn ang="0">
                        <a:pos x="1" y="50"/>
                      </a:cxn>
                      <a:cxn ang="0">
                        <a:pos x="0" y="16"/>
                      </a:cxn>
                    </a:cxnLst>
                    <a:rect l="0" t="0" r="r" b="b"/>
                    <a:pathLst>
                      <a:path w="44" h="50">
                        <a:moveTo>
                          <a:pt x="0" y="16"/>
                        </a:moveTo>
                        <a:lnTo>
                          <a:pt x="7" y="6"/>
                        </a:lnTo>
                        <a:lnTo>
                          <a:pt x="16" y="0"/>
                        </a:lnTo>
                        <a:lnTo>
                          <a:pt x="30" y="0"/>
                        </a:lnTo>
                        <a:lnTo>
                          <a:pt x="40" y="9"/>
                        </a:lnTo>
                        <a:lnTo>
                          <a:pt x="44" y="49"/>
                        </a:lnTo>
                        <a:lnTo>
                          <a:pt x="34" y="45"/>
                        </a:lnTo>
                        <a:lnTo>
                          <a:pt x="24" y="38"/>
                        </a:lnTo>
                        <a:lnTo>
                          <a:pt x="13" y="45"/>
                        </a:lnTo>
                        <a:lnTo>
                          <a:pt x="1" y="50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962" name="Freeform 122"/>
                  <p:cNvSpPr>
                    <a:spLocks/>
                  </p:cNvSpPr>
                  <p:nvPr/>
                </p:nvSpPr>
                <p:spPr bwMode="auto">
                  <a:xfrm>
                    <a:off x="9810" y="3094"/>
                    <a:ext cx="63" cy="40"/>
                  </a:xfrm>
                  <a:custGeom>
                    <a:avLst/>
                    <a:gdLst/>
                    <a:ahLst/>
                    <a:cxnLst>
                      <a:cxn ang="0">
                        <a:pos x="127" y="27"/>
                      </a:cxn>
                      <a:cxn ang="0">
                        <a:pos x="127" y="80"/>
                      </a:cxn>
                      <a:cxn ang="0">
                        <a:pos x="14" y="30"/>
                      </a:cxn>
                      <a:cxn ang="0">
                        <a:pos x="0" y="0"/>
                      </a:cxn>
                      <a:cxn ang="0">
                        <a:pos x="127" y="27"/>
                      </a:cxn>
                    </a:cxnLst>
                    <a:rect l="0" t="0" r="r" b="b"/>
                    <a:pathLst>
                      <a:path w="127" h="80">
                        <a:moveTo>
                          <a:pt x="127" y="27"/>
                        </a:moveTo>
                        <a:lnTo>
                          <a:pt x="127" y="80"/>
                        </a:lnTo>
                        <a:lnTo>
                          <a:pt x="14" y="30"/>
                        </a:lnTo>
                        <a:lnTo>
                          <a:pt x="0" y="0"/>
                        </a:lnTo>
                        <a:lnTo>
                          <a:pt x="127" y="27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963" name="Freeform 123"/>
                  <p:cNvSpPr>
                    <a:spLocks/>
                  </p:cNvSpPr>
                  <p:nvPr/>
                </p:nvSpPr>
                <p:spPr bwMode="auto">
                  <a:xfrm>
                    <a:off x="10198" y="3092"/>
                    <a:ext cx="37" cy="42"/>
                  </a:xfrm>
                  <a:custGeom>
                    <a:avLst/>
                    <a:gdLst/>
                    <a:ahLst/>
                    <a:cxnLst>
                      <a:cxn ang="0">
                        <a:pos x="0" y="45"/>
                      </a:cxn>
                      <a:cxn ang="0">
                        <a:pos x="0" y="84"/>
                      </a:cxn>
                      <a:cxn ang="0">
                        <a:pos x="69" y="34"/>
                      </a:cxn>
                      <a:cxn ang="0">
                        <a:pos x="73" y="0"/>
                      </a:cxn>
                      <a:cxn ang="0">
                        <a:pos x="0" y="45"/>
                      </a:cxn>
                    </a:cxnLst>
                    <a:rect l="0" t="0" r="r" b="b"/>
                    <a:pathLst>
                      <a:path w="73" h="84">
                        <a:moveTo>
                          <a:pt x="0" y="45"/>
                        </a:moveTo>
                        <a:lnTo>
                          <a:pt x="0" y="84"/>
                        </a:lnTo>
                        <a:lnTo>
                          <a:pt x="69" y="34"/>
                        </a:lnTo>
                        <a:lnTo>
                          <a:pt x="73" y="0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124"/>
                <p:cNvGrpSpPr>
                  <a:grpSpLocks/>
                </p:cNvGrpSpPr>
                <p:nvPr/>
              </p:nvGrpSpPr>
              <p:grpSpPr bwMode="auto">
                <a:xfrm>
                  <a:off x="9917" y="3120"/>
                  <a:ext cx="71" cy="93"/>
                  <a:chOff x="9917" y="3120"/>
                  <a:chExt cx="71" cy="93"/>
                </a:xfrm>
              </p:grpSpPr>
              <p:sp>
                <p:nvSpPr>
                  <p:cNvPr id="163965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9917" y="3120"/>
                    <a:ext cx="71" cy="93"/>
                  </a:xfrm>
                  <a:prstGeom prst="ellipse">
                    <a:avLst/>
                  </a:prstGeom>
                  <a:solidFill>
                    <a:srgbClr val="C0FFFF"/>
                  </a:solidFill>
                  <a:ln w="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966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9940" y="3130"/>
                    <a:ext cx="38" cy="61"/>
                  </a:xfrm>
                  <a:prstGeom prst="ellipse">
                    <a:avLst/>
                  </a:prstGeom>
                  <a:solidFill>
                    <a:srgbClr val="618FFD"/>
                  </a:solidFill>
                  <a:ln w="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127"/>
                <p:cNvGrpSpPr>
                  <a:grpSpLocks/>
                </p:cNvGrpSpPr>
                <p:nvPr/>
              </p:nvGrpSpPr>
              <p:grpSpPr bwMode="auto">
                <a:xfrm>
                  <a:off x="10087" y="3128"/>
                  <a:ext cx="70" cy="93"/>
                  <a:chOff x="10087" y="3128"/>
                  <a:chExt cx="70" cy="93"/>
                </a:xfrm>
              </p:grpSpPr>
              <p:sp>
                <p:nvSpPr>
                  <p:cNvPr id="163968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10087" y="3128"/>
                    <a:ext cx="70" cy="93"/>
                  </a:xfrm>
                  <a:prstGeom prst="ellipse">
                    <a:avLst/>
                  </a:prstGeom>
                  <a:solidFill>
                    <a:srgbClr val="C0FFFF"/>
                  </a:solidFill>
                  <a:ln w="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969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10110" y="3138"/>
                    <a:ext cx="38" cy="61"/>
                  </a:xfrm>
                  <a:prstGeom prst="ellipse">
                    <a:avLst/>
                  </a:prstGeom>
                  <a:solidFill>
                    <a:srgbClr val="618FFD"/>
                  </a:solidFill>
                  <a:ln w="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7" name="Group 130"/>
            <p:cNvGrpSpPr>
              <a:grpSpLocks/>
            </p:cNvGrpSpPr>
            <p:nvPr/>
          </p:nvGrpSpPr>
          <p:grpSpPr bwMode="auto">
            <a:xfrm>
              <a:off x="8989" y="3640"/>
              <a:ext cx="780" cy="1200"/>
              <a:chOff x="8989" y="3640"/>
              <a:chExt cx="780" cy="1200"/>
            </a:xfrm>
          </p:grpSpPr>
          <p:sp>
            <p:nvSpPr>
              <p:cNvPr id="163971" name="Freeform 131"/>
              <p:cNvSpPr>
                <a:spLocks/>
              </p:cNvSpPr>
              <p:nvPr/>
            </p:nvSpPr>
            <p:spPr bwMode="auto">
              <a:xfrm>
                <a:off x="9621" y="3640"/>
                <a:ext cx="148" cy="893"/>
              </a:xfrm>
              <a:custGeom>
                <a:avLst/>
                <a:gdLst/>
                <a:ahLst/>
                <a:cxnLst>
                  <a:cxn ang="0">
                    <a:pos x="95" y="224"/>
                  </a:cxn>
                  <a:cxn ang="0">
                    <a:pos x="62" y="335"/>
                  </a:cxn>
                  <a:cxn ang="0">
                    <a:pos x="25" y="249"/>
                  </a:cxn>
                  <a:cxn ang="0">
                    <a:pos x="80" y="188"/>
                  </a:cxn>
                  <a:cxn ang="0">
                    <a:pos x="148" y="271"/>
                  </a:cxn>
                  <a:cxn ang="0">
                    <a:pos x="144" y="434"/>
                  </a:cxn>
                  <a:cxn ang="0">
                    <a:pos x="85" y="364"/>
                  </a:cxn>
                  <a:cxn ang="0">
                    <a:pos x="165" y="378"/>
                  </a:cxn>
                  <a:cxn ang="0">
                    <a:pos x="171" y="550"/>
                  </a:cxn>
                  <a:cxn ang="0">
                    <a:pos x="96" y="529"/>
                  </a:cxn>
                  <a:cxn ang="0">
                    <a:pos x="167" y="478"/>
                  </a:cxn>
                  <a:cxn ang="0">
                    <a:pos x="199" y="654"/>
                  </a:cxn>
                  <a:cxn ang="0">
                    <a:pos x="136" y="694"/>
                  </a:cxn>
                  <a:cxn ang="0">
                    <a:pos x="151" y="593"/>
                  </a:cxn>
                  <a:cxn ang="0">
                    <a:pos x="217" y="830"/>
                  </a:cxn>
                  <a:cxn ang="0">
                    <a:pos x="130" y="814"/>
                  </a:cxn>
                  <a:cxn ang="0">
                    <a:pos x="217" y="749"/>
                  </a:cxn>
                  <a:cxn ang="0">
                    <a:pos x="227" y="1050"/>
                  </a:cxn>
                  <a:cxn ang="0">
                    <a:pos x="140" y="1018"/>
                  </a:cxn>
                  <a:cxn ang="0">
                    <a:pos x="204" y="937"/>
                  </a:cxn>
                  <a:cxn ang="0">
                    <a:pos x="262" y="1086"/>
                  </a:cxn>
                  <a:cxn ang="0">
                    <a:pos x="221" y="1262"/>
                  </a:cxn>
                  <a:cxn ang="0">
                    <a:pos x="144" y="1204"/>
                  </a:cxn>
                  <a:cxn ang="0">
                    <a:pos x="221" y="1111"/>
                  </a:cxn>
                  <a:cxn ang="0">
                    <a:pos x="289" y="1350"/>
                  </a:cxn>
                  <a:cxn ang="0">
                    <a:pos x="228" y="1428"/>
                  </a:cxn>
                  <a:cxn ang="0">
                    <a:pos x="161" y="1382"/>
                  </a:cxn>
                  <a:cxn ang="0">
                    <a:pos x="196" y="1301"/>
                  </a:cxn>
                  <a:cxn ang="0">
                    <a:pos x="263" y="1355"/>
                  </a:cxn>
                  <a:cxn ang="0">
                    <a:pos x="277" y="1468"/>
                  </a:cxn>
                  <a:cxn ang="0">
                    <a:pos x="249" y="1536"/>
                  </a:cxn>
                  <a:cxn ang="0">
                    <a:pos x="175" y="1557"/>
                  </a:cxn>
                  <a:cxn ang="0">
                    <a:pos x="135" y="1477"/>
                  </a:cxn>
                  <a:cxn ang="0">
                    <a:pos x="194" y="1445"/>
                  </a:cxn>
                  <a:cxn ang="0">
                    <a:pos x="257" y="1552"/>
                  </a:cxn>
                  <a:cxn ang="0">
                    <a:pos x="239" y="1708"/>
                  </a:cxn>
                  <a:cxn ang="0">
                    <a:pos x="175" y="1719"/>
                  </a:cxn>
                  <a:cxn ang="0">
                    <a:pos x="151" y="1658"/>
                  </a:cxn>
                  <a:cxn ang="0">
                    <a:pos x="196" y="1595"/>
                  </a:cxn>
                  <a:cxn ang="0">
                    <a:pos x="262" y="1640"/>
                  </a:cxn>
                  <a:cxn ang="0">
                    <a:pos x="262" y="1737"/>
                  </a:cxn>
                  <a:cxn ang="0">
                    <a:pos x="203" y="1785"/>
                  </a:cxn>
                </a:cxnLst>
                <a:rect l="0" t="0" r="r" b="b"/>
                <a:pathLst>
                  <a:path w="297" h="1785">
                    <a:moveTo>
                      <a:pt x="0" y="0"/>
                    </a:moveTo>
                    <a:lnTo>
                      <a:pt x="62" y="142"/>
                    </a:lnTo>
                    <a:lnTo>
                      <a:pt x="95" y="224"/>
                    </a:lnTo>
                    <a:lnTo>
                      <a:pt x="103" y="258"/>
                    </a:lnTo>
                    <a:lnTo>
                      <a:pt x="103" y="312"/>
                    </a:lnTo>
                    <a:lnTo>
                      <a:pt x="62" y="335"/>
                    </a:lnTo>
                    <a:lnTo>
                      <a:pt x="43" y="319"/>
                    </a:lnTo>
                    <a:lnTo>
                      <a:pt x="22" y="289"/>
                    </a:lnTo>
                    <a:lnTo>
                      <a:pt x="25" y="249"/>
                    </a:lnTo>
                    <a:lnTo>
                      <a:pt x="45" y="206"/>
                    </a:lnTo>
                    <a:lnTo>
                      <a:pt x="62" y="185"/>
                    </a:lnTo>
                    <a:lnTo>
                      <a:pt x="80" y="188"/>
                    </a:lnTo>
                    <a:lnTo>
                      <a:pt x="108" y="213"/>
                    </a:lnTo>
                    <a:lnTo>
                      <a:pt x="136" y="240"/>
                    </a:lnTo>
                    <a:lnTo>
                      <a:pt x="148" y="271"/>
                    </a:lnTo>
                    <a:lnTo>
                      <a:pt x="153" y="319"/>
                    </a:lnTo>
                    <a:lnTo>
                      <a:pt x="159" y="405"/>
                    </a:lnTo>
                    <a:lnTo>
                      <a:pt x="144" y="434"/>
                    </a:lnTo>
                    <a:lnTo>
                      <a:pt x="113" y="452"/>
                    </a:lnTo>
                    <a:lnTo>
                      <a:pt x="85" y="432"/>
                    </a:lnTo>
                    <a:lnTo>
                      <a:pt x="85" y="364"/>
                    </a:lnTo>
                    <a:lnTo>
                      <a:pt x="113" y="335"/>
                    </a:lnTo>
                    <a:lnTo>
                      <a:pt x="140" y="340"/>
                    </a:lnTo>
                    <a:lnTo>
                      <a:pt x="165" y="378"/>
                    </a:lnTo>
                    <a:lnTo>
                      <a:pt x="184" y="448"/>
                    </a:lnTo>
                    <a:lnTo>
                      <a:pt x="187" y="513"/>
                    </a:lnTo>
                    <a:lnTo>
                      <a:pt x="171" y="550"/>
                    </a:lnTo>
                    <a:lnTo>
                      <a:pt x="148" y="582"/>
                    </a:lnTo>
                    <a:lnTo>
                      <a:pt x="103" y="566"/>
                    </a:lnTo>
                    <a:lnTo>
                      <a:pt x="96" y="529"/>
                    </a:lnTo>
                    <a:lnTo>
                      <a:pt x="105" y="478"/>
                    </a:lnTo>
                    <a:lnTo>
                      <a:pt x="142" y="477"/>
                    </a:lnTo>
                    <a:lnTo>
                      <a:pt x="167" y="478"/>
                    </a:lnTo>
                    <a:lnTo>
                      <a:pt x="199" y="529"/>
                    </a:lnTo>
                    <a:lnTo>
                      <a:pt x="201" y="572"/>
                    </a:lnTo>
                    <a:lnTo>
                      <a:pt x="199" y="654"/>
                    </a:lnTo>
                    <a:lnTo>
                      <a:pt x="187" y="686"/>
                    </a:lnTo>
                    <a:lnTo>
                      <a:pt x="165" y="697"/>
                    </a:lnTo>
                    <a:lnTo>
                      <a:pt x="136" y="694"/>
                    </a:lnTo>
                    <a:lnTo>
                      <a:pt x="119" y="660"/>
                    </a:lnTo>
                    <a:lnTo>
                      <a:pt x="119" y="618"/>
                    </a:lnTo>
                    <a:lnTo>
                      <a:pt x="151" y="593"/>
                    </a:lnTo>
                    <a:lnTo>
                      <a:pt x="182" y="591"/>
                    </a:lnTo>
                    <a:lnTo>
                      <a:pt x="221" y="697"/>
                    </a:lnTo>
                    <a:lnTo>
                      <a:pt x="217" y="830"/>
                    </a:lnTo>
                    <a:lnTo>
                      <a:pt x="187" y="871"/>
                    </a:lnTo>
                    <a:lnTo>
                      <a:pt x="148" y="873"/>
                    </a:lnTo>
                    <a:lnTo>
                      <a:pt x="130" y="814"/>
                    </a:lnTo>
                    <a:lnTo>
                      <a:pt x="142" y="769"/>
                    </a:lnTo>
                    <a:lnTo>
                      <a:pt x="187" y="738"/>
                    </a:lnTo>
                    <a:lnTo>
                      <a:pt x="217" y="749"/>
                    </a:lnTo>
                    <a:lnTo>
                      <a:pt x="239" y="910"/>
                    </a:lnTo>
                    <a:lnTo>
                      <a:pt x="235" y="1004"/>
                    </a:lnTo>
                    <a:lnTo>
                      <a:pt x="227" y="1050"/>
                    </a:lnTo>
                    <a:lnTo>
                      <a:pt x="190" y="1079"/>
                    </a:lnTo>
                    <a:lnTo>
                      <a:pt x="159" y="1077"/>
                    </a:lnTo>
                    <a:lnTo>
                      <a:pt x="140" y="1018"/>
                    </a:lnTo>
                    <a:lnTo>
                      <a:pt x="151" y="973"/>
                    </a:lnTo>
                    <a:lnTo>
                      <a:pt x="179" y="943"/>
                    </a:lnTo>
                    <a:lnTo>
                      <a:pt x="204" y="937"/>
                    </a:lnTo>
                    <a:lnTo>
                      <a:pt x="239" y="953"/>
                    </a:lnTo>
                    <a:lnTo>
                      <a:pt x="256" y="1013"/>
                    </a:lnTo>
                    <a:lnTo>
                      <a:pt x="262" y="1086"/>
                    </a:lnTo>
                    <a:lnTo>
                      <a:pt x="262" y="1126"/>
                    </a:lnTo>
                    <a:lnTo>
                      <a:pt x="244" y="1217"/>
                    </a:lnTo>
                    <a:lnTo>
                      <a:pt x="221" y="1262"/>
                    </a:lnTo>
                    <a:lnTo>
                      <a:pt x="193" y="1280"/>
                    </a:lnTo>
                    <a:lnTo>
                      <a:pt x="165" y="1262"/>
                    </a:lnTo>
                    <a:lnTo>
                      <a:pt x="144" y="1204"/>
                    </a:lnTo>
                    <a:lnTo>
                      <a:pt x="153" y="1143"/>
                    </a:lnTo>
                    <a:lnTo>
                      <a:pt x="184" y="1111"/>
                    </a:lnTo>
                    <a:lnTo>
                      <a:pt x="221" y="1111"/>
                    </a:lnTo>
                    <a:lnTo>
                      <a:pt x="284" y="1208"/>
                    </a:lnTo>
                    <a:lnTo>
                      <a:pt x="297" y="1272"/>
                    </a:lnTo>
                    <a:lnTo>
                      <a:pt x="289" y="1350"/>
                    </a:lnTo>
                    <a:lnTo>
                      <a:pt x="259" y="1402"/>
                    </a:lnTo>
                    <a:lnTo>
                      <a:pt x="244" y="1427"/>
                    </a:lnTo>
                    <a:lnTo>
                      <a:pt x="228" y="1428"/>
                    </a:lnTo>
                    <a:lnTo>
                      <a:pt x="199" y="1427"/>
                    </a:lnTo>
                    <a:lnTo>
                      <a:pt x="175" y="1412"/>
                    </a:lnTo>
                    <a:lnTo>
                      <a:pt x="161" y="1382"/>
                    </a:lnTo>
                    <a:lnTo>
                      <a:pt x="161" y="1342"/>
                    </a:lnTo>
                    <a:lnTo>
                      <a:pt x="175" y="1314"/>
                    </a:lnTo>
                    <a:lnTo>
                      <a:pt x="196" y="1301"/>
                    </a:lnTo>
                    <a:lnTo>
                      <a:pt x="225" y="1294"/>
                    </a:lnTo>
                    <a:lnTo>
                      <a:pt x="252" y="1324"/>
                    </a:lnTo>
                    <a:lnTo>
                      <a:pt x="263" y="1355"/>
                    </a:lnTo>
                    <a:lnTo>
                      <a:pt x="273" y="1384"/>
                    </a:lnTo>
                    <a:lnTo>
                      <a:pt x="278" y="1430"/>
                    </a:lnTo>
                    <a:lnTo>
                      <a:pt x="277" y="1468"/>
                    </a:lnTo>
                    <a:lnTo>
                      <a:pt x="273" y="1502"/>
                    </a:lnTo>
                    <a:lnTo>
                      <a:pt x="263" y="1522"/>
                    </a:lnTo>
                    <a:lnTo>
                      <a:pt x="249" y="1536"/>
                    </a:lnTo>
                    <a:lnTo>
                      <a:pt x="235" y="1547"/>
                    </a:lnTo>
                    <a:lnTo>
                      <a:pt x="210" y="1557"/>
                    </a:lnTo>
                    <a:lnTo>
                      <a:pt x="175" y="1557"/>
                    </a:lnTo>
                    <a:lnTo>
                      <a:pt x="148" y="1550"/>
                    </a:lnTo>
                    <a:lnTo>
                      <a:pt x="129" y="1516"/>
                    </a:lnTo>
                    <a:lnTo>
                      <a:pt x="135" y="1477"/>
                    </a:lnTo>
                    <a:lnTo>
                      <a:pt x="151" y="1455"/>
                    </a:lnTo>
                    <a:lnTo>
                      <a:pt x="173" y="1450"/>
                    </a:lnTo>
                    <a:lnTo>
                      <a:pt x="194" y="1445"/>
                    </a:lnTo>
                    <a:lnTo>
                      <a:pt x="220" y="1455"/>
                    </a:lnTo>
                    <a:lnTo>
                      <a:pt x="233" y="1473"/>
                    </a:lnTo>
                    <a:lnTo>
                      <a:pt x="257" y="1552"/>
                    </a:lnTo>
                    <a:lnTo>
                      <a:pt x="266" y="1615"/>
                    </a:lnTo>
                    <a:lnTo>
                      <a:pt x="251" y="1678"/>
                    </a:lnTo>
                    <a:lnTo>
                      <a:pt x="239" y="1708"/>
                    </a:lnTo>
                    <a:lnTo>
                      <a:pt x="217" y="1721"/>
                    </a:lnTo>
                    <a:lnTo>
                      <a:pt x="193" y="1721"/>
                    </a:lnTo>
                    <a:lnTo>
                      <a:pt x="175" y="1719"/>
                    </a:lnTo>
                    <a:lnTo>
                      <a:pt x="164" y="1706"/>
                    </a:lnTo>
                    <a:lnTo>
                      <a:pt x="153" y="1687"/>
                    </a:lnTo>
                    <a:lnTo>
                      <a:pt x="151" y="1658"/>
                    </a:lnTo>
                    <a:lnTo>
                      <a:pt x="151" y="1638"/>
                    </a:lnTo>
                    <a:lnTo>
                      <a:pt x="165" y="1608"/>
                    </a:lnTo>
                    <a:lnTo>
                      <a:pt x="196" y="1595"/>
                    </a:lnTo>
                    <a:lnTo>
                      <a:pt x="225" y="1600"/>
                    </a:lnTo>
                    <a:lnTo>
                      <a:pt x="249" y="1620"/>
                    </a:lnTo>
                    <a:lnTo>
                      <a:pt x="262" y="1640"/>
                    </a:lnTo>
                    <a:lnTo>
                      <a:pt x="265" y="1656"/>
                    </a:lnTo>
                    <a:lnTo>
                      <a:pt x="270" y="1692"/>
                    </a:lnTo>
                    <a:lnTo>
                      <a:pt x="262" y="1737"/>
                    </a:lnTo>
                    <a:lnTo>
                      <a:pt x="249" y="1755"/>
                    </a:lnTo>
                    <a:lnTo>
                      <a:pt x="227" y="1773"/>
                    </a:lnTo>
                    <a:lnTo>
                      <a:pt x="203" y="1785"/>
                    </a:lnTo>
                    <a:lnTo>
                      <a:pt x="182" y="1782"/>
                    </a:lnTo>
                    <a:lnTo>
                      <a:pt x="142" y="1764"/>
                    </a:lnTo>
                  </a:path>
                </a:pathLst>
              </a:custGeom>
              <a:noFill/>
              <a:ln w="5">
                <a:solidFill>
                  <a:srgbClr val="404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8" name="Group 132"/>
              <p:cNvGrpSpPr>
                <a:grpSpLocks/>
              </p:cNvGrpSpPr>
              <p:nvPr/>
            </p:nvGrpSpPr>
            <p:grpSpPr bwMode="auto">
              <a:xfrm>
                <a:off x="8989" y="4427"/>
                <a:ext cx="702" cy="413"/>
                <a:chOff x="8989" y="4427"/>
                <a:chExt cx="702" cy="413"/>
              </a:xfrm>
            </p:grpSpPr>
            <p:grpSp>
              <p:nvGrpSpPr>
                <p:cNvPr id="29" name="Group 133"/>
                <p:cNvGrpSpPr>
                  <a:grpSpLocks/>
                </p:cNvGrpSpPr>
                <p:nvPr/>
              </p:nvGrpSpPr>
              <p:grpSpPr bwMode="auto">
                <a:xfrm>
                  <a:off x="8989" y="4427"/>
                  <a:ext cx="702" cy="413"/>
                  <a:chOff x="8989" y="4427"/>
                  <a:chExt cx="702" cy="413"/>
                </a:xfrm>
              </p:grpSpPr>
              <p:sp>
                <p:nvSpPr>
                  <p:cNvPr id="163974" name="Freeform 134"/>
                  <p:cNvSpPr>
                    <a:spLocks/>
                  </p:cNvSpPr>
                  <p:nvPr/>
                </p:nvSpPr>
                <p:spPr bwMode="auto">
                  <a:xfrm>
                    <a:off x="9467" y="4469"/>
                    <a:ext cx="224" cy="371"/>
                  </a:xfrm>
                  <a:custGeom>
                    <a:avLst/>
                    <a:gdLst/>
                    <a:ahLst/>
                    <a:cxnLst>
                      <a:cxn ang="0">
                        <a:pos x="0" y="532"/>
                      </a:cxn>
                      <a:cxn ang="0">
                        <a:pos x="0" y="740"/>
                      </a:cxn>
                      <a:cxn ang="0">
                        <a:pos x="447" y="124"/>
                      </a:cxn>
                      <a:cxn ang="0">
                        <a:pos x="447" y="0"/>
                      </a:cxn>
                      <a:cxn ang="0">
                        <a:pos x="0" y="532"/>
                      </a:cxn>
                    </a:cxnLst>
                    <a:rect l="0" t="0" r="r" b="b"/>
                    <a:pathLst>
                      <a:path w="447" h="740">
                        <a:moveTo>
                          <a:pt x="0" y="532"/>
                        </a:moveTo>
                        <a:lnTo>
                          <a:pt x="0" y="740"/>
                        </a:lnTo>
                        <a:lnTo>
                          <a:pt x="447" y="124"/>
                        </a:lnTo>
                        <a:lnTo>
                          <a:pt x="447" y="0"/>
                        </a:lnTo>
                        <a:lnTo>
                          <a:pt x="0" y="532"/>
                        </a:lnTo>
                        <a:close/>
                      </a:path>
                    </a:pathLst>
                  </a:custGeom>
                  <a:solidFill>
                    <a:srgbClr val="E0E000"/>
                  </a:solidFill>
                  <a:ln w="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975" name="Freeform 135"/>
                  <p:cNvSpPr>
                    <a:spLocks/>
                  </p:cNvSpPr>
                  <p:nvPr/>
                </p:nvSpPr>
                <p:spPr bwMode="auto">
                  <a:xfrm>
                    <a:off x="9422" y="4427"/>
                    <a:ext cx="269" cy="309"/>
                  </a:xfrm>
                  <a:custGeom>
                    <a:avLst/>
                    <a:gdLst/>
                    <a:ahLst/>
                    <a:cxnLst>
                      <a:cxn ang="0">
                        <a:pos x="0" y="288"/>
                      </a:cxn>
                      <a:cxn ang="0">
                        <a:pos x="90" y="616"/>
                      </a:cxn>
                      <a:cxn ang="0">
                        <a:pos x="537" y="84"/>
                      </a:cxn>
                      <a:cxn ang="0">
                        <a:pos x="477" y="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537" h="616">
                        <a:moveTo>
                          <a:pt x="0" y="288"/>
                        </a:moveTo>
                        <a:lnTo>
                          <a:pt x="90" y="616"/>
                        </a:lnTo>
                        <a:lnTo>
                          <a:pt x="537" y="84"/>
                        </a:lnTo>
                        <a:lnTo>
                          <a:pt x="477" y="0"/>
                        </a:lnTo>
                        <a:lnTo>
                          <a:pt x="0" y="288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976" name="Freeform 136"/>
                  <p:cNvSpPr>
                    <a:spLocks/>
                  </p:cNvSpPr>
                  <p:nvPr/>
                </p:nvSpPr>
                <p:spPr bwMode="auto">
                  <a:xfrm>
                    <a:off x="9048" y="4427"/>
                    <a:ext cx="613" cy="145"/>
                  </a:xfrm>
                  <a:custGeom>
                    <a:avLst/>
                    <a:gdLst/>
                    <a:ahLst/>
                    <a:cxnLst>
                      <a:cxn ang="0">
                        <a:pos x="0" y="288"/>
                      </a:cxn>
                      <a:cxn ang="0">
                        <a:pos x="748" y="288"/>
                      </a:cxn>
                      <a:cxn ang="0">
                        <a:pos x="1225" y="0"/>
                      </a:cxn>
                      <a:cxn ang="0">
                        <a:pos x="574" y="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225" h="288">
                        <a:moveTo>
                          <a:pt x="0" y="288"/>
                        </a:moveTo>
                        <a:lnTo>
                          <a:pt x="748" y="288"/>
                        </a:lnTo>
                        <a:lnTo>
                          <a:pt x="1225" y="0"/>
                        </a:lnTo>
                        <a:lnTo>
                          <a:pt x="574" y="0"/>
                        </a:lnTo>
                        <a:lnTo>
                          <a:pt x="0" y="288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 w="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977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8989" y="4736"/>
                    <a:ext cx="478" cy="104"/>
                  </a:xfrm>
                  <a:prstGeom prst="rect">
                    <a:avLst/>
                  </a:prstGeom>
                  <a:solidFill>
                    <a:srgbClr val="FFFF00"/>
                  </a:solidFill>
                  <a:ln w="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978" name="Freeform 138"/>
                  <p:cNvSpPr>
                    <a:spLocks/>
                  </p:cNvSpPr>
                  <p:nvPr/>
                </p:nvSpPr>
                <p:spPr bwMode="auto">
                  <a:xfrm>
                    <a:off x="8989" y="4572"/>
                    <a:ext cx="478" cy="164"/>
                  </a:xfrm>
                  <a:custGeom>
                    <a:avLst/>
                    <a:gdLst/>
                    <a:ahLst/>
                    <a:cxnLst>
                      <a:cxn ang="0">
                        <a:pos x="0" y="328"/>
                      </a:cxn>
                      <a:cxn ang="0">
                        <a:pos x="120" y="0"/>
                      </a:cxn>
                      <a:cxn ang="0">
                        <a:pos x="868" y="0"/>
                      </a:cxn>
                      <a:cxn ang="0">
                        <a:pos x="958" y="328"/>
                      </a:cxn>
                      <a:cxn ang="0">
                        <a:pos x="0" y="328"/>
                      </a:cxn>
                    </a:cxnLst>
                    <a:rect l="0" t="0" r="r" b="b"/>
                    <a:pathLst>
                      <a:path w="958" h="328">
                        <a:moveTo>
                          <a:pt x="0" y="328"/>
                        </a:moveTo>
                        <a:lnTo>
                          <a:pt x="120" y="0"/>
                        </a:lnTo>
                        <a:lnTo>
                          <a:pt x="868" y="0"/>
                        </a:lnTo>
                        <a:lnTo>
                          <a:pt x="958" y="328"/>
                        </a:lnTo>
                        <a:lnTo>
                          <a:pt x="0" y="328"/>
                        </a:lnTo>
                        <a:close/>
                      </a:path>
                    </a:pathLst>
                  </a:custGeom>
                  <a:solidFill>
                    <a:srgbClr val="FFFF40"/>
                  </a:solidFill>
                  <a:ln w="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" name="Group 139"/>
                <p:cNvGrpSpPr>
                  <a:grpSpLocks/>
                </p:cNvGrpSpPr>
                <p:nvPr/>
              </p:nvGrpSpPr>
              <p:grpSpPr bwMode="auto">
                <a:xfrm>
                  <a:off x="9137" y="4447"/>
                  <a:ext cx="464" cy="105"/>
                  <a:chOff x="9137" y="4447"/>
                  <a:chExt cx="464" cy="105"/>
                </a:xfrm>
              </p:grpSpPr>
              <p:sp>
                <p:nvSpPr>
                  <p:cNvPr id="163980" name="Freeform 140"/>
                  <p:cNvSpPr>
                    <a:spLocks/>
                  </p:cNvSpPr>
                  <p:nvPr/>
                </p:nvSpPr>
                <p:spPr bwMode="auto">
                  <a:xfrm>
                    <a:off x="9302" y="4530"/>
                    <a:ext cx="156" cy="22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41" y="43"/>
                      </a:cxn>
                      <a:cxn ang="0">
                        <a:pos x="312" y="0"/>
                      </a:cxn>
                      <a:cxn ang="0">
                        <a:pos x="77" y="0"/>
                      </a:cxn>
                      <a:cxn ang="0">
                        <a:pos x="0" y="43"/>
                      </a:cxn>
                    </a:cxnLst>
                    <a:rect l="0" t="0" r="r" b="b"/>
                    <a:pathLst>
                      <a:path w="312" h="43">
                        <a:moveTo>
                          <a:pt x="0" y="43"/>
                        </a:moveTo>
                        <a:lnTo>
                          <a:pt x="241" y="43"/>
                        </a:lnTo>
                        <a:lnTo>
                          <a:pt x="312" y="0"/>
                        </a:lnTo>
                        <a:lnTo>
                          <a:pt x="77" y="0"/>
                        </a:lnTo>
                        <a:lnTo>
                          <a:pt x="0" y="43"/>
                        </a:lnTo>
                        <a:close/>
                      </a:path>
                    </a:pathLst>
                  </a:custGeom>
                  <a:solidFill>
                    <a:srgbClr val="80FF80"/>
                  </a:solidFill>
                  <a:ln w="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1" name="Group 141"/>
                  <p:cNvGrpSpPr>
                    <a:grpSpLocks/>
                  </p:cNvGrpSpPr>
                  <p:nvPr/>
                </p:nvGrpSpPr>
                <p:grpSpPr bwMode="auto">
                  <a:xfrm>
                    <a:off x="9357" y="4447"/>
                    <a:ext cx="244" cy="64"/>
                    <a:chOff x="9357" y="4447"/>
                    <a:chExt cx="244" cy="64"/>
                  </a:xfrm>
                </p:grpSpPr>
                <p:sp>
                  <p:nvSpPr>
                    <p:cNvPr id="163982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9357" y="4448"/>
                      <a:ext cx="244" cy="6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23"/>
                        </a:cxn>
                        <a:cxn ang="0">
                          <a:pos x="222" y="0"/>
                        </a:cxn>
                        <a:cxn ang="0">
                          <a:pos x="489" y="0"/>
                        </a:cxn>
                        <a:cxn ang="0">
                          <a:pos x="279" y="123"/>
                        </a:cxn>
                        <a:cxn ang="0">
                          <a:pos x="0" y="123"/>
                        </a:cxn>
                      </a:cxnLst>
                      <a:rect l="0" t="0" r="r" b="b"/>
                      <a:pathLst>
                        <a:path w="489" h="123">
                          <a:moveTo>
                            <a:pt x="0" y="123"/>
                          </a:moveTo>
                          <a:lnTo>
                            <a:pt x="222" y="0"/>
                          </a:lnTo>
                          <a:lnTo>
                            <a:pt x="489" y="0"/>
                          </a:lnTo>
                          <a:lnTo>
                            <a:pt x="279" y="123"/>
                          </a:lnTo>
                          <a:lnTo>
                            <a:pt x="0" y="12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63970" name="Group 1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400" y="4447"/>
                      <a:ext cx="174" cy="64"/>
                      <a:chOff x="9400" y="4447"/>
                      <a:chExt cx="174" cy="64"/>
                    </a:xfrm>
                  </p:grpSpPr>
                  <p:sp>
                    <p:nvSpPr>
                      <p:cNvPr id="163984" name="Line 14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438" y="4467"/>
                        <a:ext cx="136" cy="1"/>
                      </a:xfrm>
                      <a:prstGeom prst="line">
                        <a:avLst/>
                      </a:prstGeom>
                      <a:noFill/>
                      <a:ln w="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3985" name="Line 1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400" y="4488"/>
                        <a:ext cx="136" cy="1"/>
                      </a:xfrm>
                      <a:prstGeom prst="line">
                        <a:avLst/>
                      </a:prstGeom>
                      <a:noFill/>
                      <a:ln w="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3986" name="Line 14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407" y="4447"/>
                        <a:ext cx="109" cy="64"/>
                      </a:xfrm>
                      <a:prstGeom prst="line">
                        <a:avLst/>
                      </a:prstGeom>
                      <a:noFill/>
                      <a:ln w="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3987" name="Line 14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452" y="4447"/>
                        <a:ext cx="109" cy="64"/>
                      </a:xfrm>
                      <a:prstGeom prst="line">
                        <a:avLst/>
                      </a:prstGeom>
                      <a:noFill/>
                      <a:ln w="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63972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9137" y="4448"/>
                    <a:ext cx="315" cy="104"/>
                    <a:chOff x="9137" y="4448"/>
                    <a:chExt cx="315" cy="104"/>
                  </a:xfrm>
                </p:grpSpPr>
                <p:sp>
                  <p:nvSpPr>
                    <p:cNvPr id="163989" name="Freeform 149"/>
                    <p:cNvSpPr>
                      <a:spLocks/>
                    </p:cNvSpPr>
                    <p:nvPr/>
                  </p:nvSpPr>
                  <p:spPr bwMode="auto">
                    <a:xfrm>
                      <a:off x="9138" y="4448"/>
                      <a:ext cx="314" cy="1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8"/>
                        </a:cxn>
                        <a:cxn ang="0">
                          <a:pos x="238" y="208"/>
                        </a:cxn>
                        <a:cxn ang="0">
                          <a:pos x="629" y="0"/>
                        </a:cxn>
                        <a:cxn ang="0">
                          <a:pos x="388" y="0"/>
                        </a:cxn>
                        <a:cxn ang="0">
                          <a:pos x="0" y="208"/>
                        </a:cxn>
                      </a:cxnLst>
                      <a:rect l="0" t="0" r="r" b="b"/>
                      <a:pathLst>
                        <a:path w="629" h="208">
                          <a:moveTo>
                            <a:pt x="0" y="208"/>
                          </a:moveTo>
                          <a:lnTo>
                            <a:pt x="238" y="208"/>
                          </a:lnTo>
                          <a:lnTo>
                            <a:pt x="629" y="0"/>
                          </a:lnTo>
                          <a:lnTo>
                            <a:pt x="388" y="0"/>
                          </a:lnTo>
                          <a:lnTo>
                            <a:pt x="0" y="208"/>
                          </a:lnTo>
                          <a:close/>
                        </a:path>
                      </a:pathLst>
                    </a:custGeom>
                    <a:solidFill>
                      <a:srgbClr val="FFFF40"/>
                    </a:solidFill>
                    <a:ln w="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63973" name="Group 1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137" y="4448"/>
                      <a:ext cx="315" cy="104"/>
                      <a:chOff x="9137" y="4448"/>
                      <a:chExt cx="315" cy="104"/>
                    </a:xfrm>
                  </p:grpSpPr>
                  <p:sp>
                    <p:nvSpPr>
                      <p:cNvPr id="163991" name="Freeform 1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137" y="4509"/>
                        <a:ext cx="95" cy="4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86"/>
                          </a:cxn>
                          <a:cxn ang="0">
                            <a:pos x="159" y="0"/>
                          </a:cxn>
                          <a:cxn ang="0">
                            <a:pos x="191" y="0"/>
                          </a:cxn>
                          <a:cxn ang="0">
                            <a:pos x="30" y="86"/>
                          </a:cxn>
                          <a:cxn ang="0">
                            <a:pos x="0" y="86"/>
                          </a:cxn>
                        </a:cxnLst>
                        <a:rect l="0" t="0" r="r" b="b"/>
                        <a:pathLst>
                          <a:path w="191" h="86">
                            <a:moveTo>
                              <a:pt x="0" y="86"/>
                            </a:moveTo>
                            <a:lnTo>
                              <a:pt x="159" y="0"/>
                            </a:lnTo>
                            <a:lnTo>
                              <a:pt x="191" y="0"/>
                            </a:lnTo>
                            <a:lnTo>
                              <a:pt x="30" y="86"/>
                            </a:lnTo>
                            <a:lnTo>
                              <a:pt x="0" y="86"/>
                            </a:lnTo>
                            <a:close/>
                          </a:path>
                        </a:pathLst>
                      </a:custGeom>
                      <a:solidFill>
                        <a:srgbClr val="C0C000"/>
                      </a:solidFill>
                      <a:ln w="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3992" name="Freeform 1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258" y="4448"/>
                        <a:ext cx="74" cy="4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80"/>
                          </a:cxn>
                          <a:cxn ang="0">
                            <a:pos x="30" y="82"/>
                          </a:cxn>
                          <a:cxn ang="0">
                            <a:pos x="150" y="18"/>
                          </a:cxn>
                          <a:cxn ang="0">
                            <a:pos x="150" y="0"/>
                          </a:cxn>
                          <a:cxn ang="0">
                            <a:pos x="0" y="80"/>
                          </a:cxn>
                        </a:cxnLst>
                        <a:rect l="0" t="0" r="r" b="b"/>
                        <a:pathLst>
                          <a:path w="150" h="82">
                            <a:moveTo>
                              <a:pt x="0" y="80"/>
                            </a:moveTo>
                            <a:lnTo>
                              <a:pt x="30" y="82"/>
                            </a:lnTo>
                            <a:lnTo>
                              <a:pt x="150" y="18"/>
                            </a:lnTo>
                            <a:lnTo>
                              <a:pt x="150" y="0"/>
                            </a:lnTo>
                            <a:lnTo>
                              <a:pt x="0" y="80"/>
                            </a:lnTo>
                            <a:close/>
                          </a:path>
                        </a:pathLst>
                      </a:custGeom>
                      <a:solidFill>
                        <a:srgbClr val="C0C000"/>
                      </a:solidFill>
                      <a:ln w="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3993" name="Freeform 1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331" y="4448"/>
                        <a:ext cx="121" cy="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23"/>
                          </a:cxn>
                          <a:cxn ang="0">
                            <a:pos x="192" y="23"/>
                          </a:cxn>
                          <a:cxn ang="0">
                            <a:pos x="240" y="0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240" h="23">
                            <a:moveTo>
                              <a:pt x="0" y="0"/>
                            </a:moveTo>
                            <a:lnTo>
                              <a:pt x="0" y="23"/>
                            </a:lnTo>
                            <a:lnTo>
                              <a:pt x="192" y="23"/>
                            </a:lnTo>
                            <a:lnTo>
                              <a:pt x="24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0E000"/>
                      </a:solidFill>
                      <a:ln w="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63994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9216" y="4489"/>
                      <a:ext cx="158" cy="2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1"/>
                        </a:cxn>
                        <a:cxn ang="0">
                          <a:pos x="234" y="41"/>
                        </a:cxn>
                        <a:cxn ang="0">
                          <a:pos x="317" y="0"/>
                        </a:cxn>
                        <a:cxn ang="0">
                          <a:pos x="82" y="0"/>
                        </a:cxn>
                        <a:cxn ang="0">
                          <a:pos x="0" y="41"/>
                        </a:cxn>
                      </a:cxnLst>
                      <a:rect l="0" t="0" r="r" b="b"/>
                      <a:pathLst>
                        <a:path w="317" h="41">
                          <a:moveTo>
                            <a:pt x="0" y="41"/>
                          </a:moveTo>
                          <a:lnTo>
                            <a:pt x="234" y="41"/>
                          </a:lnTo>
                          <a:lnTo>
                            <a:pt x="317" y="0"/>
                          </a:lnTo>
                          <a:lnTo>
                            <a:pt x="82" y="0"/>
                          </a:lnTo>
                          <a:lnTo>
                            <a:pt x="0" y="41"/>
                          </a:lnTo>
                          <a:close/>
                        </a:path>
                      </a:pathLst>
                    </a:custGeom>
                    <a:solidFill>
                      <a:srgbClr val="FFFF80"/>
                    </a:solidFill>
                    <a:ln w="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grpSp>
        <p:nvGrpSpPr>
          <p:cNvPr id="163979" name="Group 1"/>
          <p:cNvGrpSpPr>
            <a:grpSpLocks noChangeAspect="1"/>
          </p:cNvGrpSpPr>
          <p:nvPr/>
        </p:nvGrpSpPr>
        <p:grpSpPr bwMode="auto">
          <a:xfrm>
            <a:off x="857224" y="285728"/>
            <a:ext cx="3214710" cy="1709572"/>
            <a:chOff x="7933" y="2121"/>
            <a:chExt cx="2602" cy="1730"/>
          </a:xfrm>
        </p:grpSpPr>
        <p:sp>
          <p:nvSpPr>
            <p:cNvPr id="195586" name="AutoShape 2"/>
            <p:cNvSpPr>
              <a:spLocks noChangeAspect="1" noChangeArrowheads="1"/>
            </p:cNvSpPr>
            <p:nvPr/>
          </p:nvSpPr>
          <p:spPr bwMode="auto">
            <a:xfrm>
              <a:off x="7933" y="2121"/>
              <a:ext cx="2602" cy="1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3981" name="Group 3"/>
            <p:cNvGrpSpPr>
              <a:grpSpLocks/>
            </p:cNvGrpSpPr>
            <p:nvPr/>
          </p:nvGrpSpPr>
          <p:grpSpPr bwMode="auto">
            <a:xfrm>
              <a:off x="9078" y="2396"/>
              <a:ext cx="1457" cy="1455"/>
              <a:chOff x="9078" y="2396"/>
              <a:chExt cx="1457" cy="1455"/>
            </a:xfrm>
          </p:grpSpPr>
          <p:sp>
            <p:nvSpPr>
              <p:cNvPr id="195588" name="Freeform 4"/>
              <p:cNvSpPr>
                <a:spLocks/>
              </p:cNvSpPr>
              <p:nvPr/>
            </p:nvSpPr>
            <p:spPr bwMode="auto">
              <a:xfrm>
                <a:off x="10321" y="2396"/>
                <a:ext cx="214" cy="1455"/>
              </a:xfrm>
              <a:custGeom>
                <a:avLst/>
                <a:gdLst/>
                <a:ahLst/>
                <a:cxnLst>
                  <a:cxn ang="0">
                    <a:pos x="213" y="0"/>
                  </a:cxn>
                  <a:cxn ang="0">
                    <a:pos x="232" y="68"/>
                  </a:cxn>
                  <a:cxn ang="0">
                    <a:pos x="266" y="177"/>
                  </a:cxn>
                  <a:cxn ang="0">
                    <a:pos x="295" y="274"/>
                  </a:cxn>
                  <a:cxn ang="0">
                    <a:pos x="319" y="375"/>
                  </a:cxn>
                  <a:cxn ang="0">
                    <a:pos x="343" y="477"/>
                  </a:cxn>
                  <a:cxn ang="0">
                    <a:pos x="363" y="592"/>
                  </a:cxn>
                  <a:cxn ang="0">
                    <a:pos x="382" y="709"/>
                  </a:cxn>
                  <a:cxn ang="0">
                    <a:pos x="398" y="845"/>
                  </a:cxn>
                  <a:cxn ang="0">
                    <a:pos x="411" y="956"/>
                  </a:cxn>
                  <a:cxn ang="0">
                    <a:pos x="417" y="1086"/>
                  </a:cxn>
                  <a:cxn ang="0">
                    <a:pos x="424" y="1198"/>
                  </a:cxn>
                  <a:cxn ang="0">
                    <a:pos x="427" y="1340"/>
                  </a:cxn>
                  <a:cxn ang="0">
                    <a:pos x="425" y="1482"/>
                  </a:cxn>
                  <a:cxn ang="0">
                    <a:pos x="421" y="1627"/>
                  </a:cxn>
                  <a:cxn ang="0">
                    <a:pos x="416" y="1741"/>
                  </a:cxn>
                  <a:cxn ang="0">
                    <a:pos x="408" y="1843"/>
                  </a:cxn>
                  <a:cxn ang="0">
                    <a:pos x="393" y="1968"/>
                  </a:cxn>
                  <a:cxn ang="0">
                    <a:pos x="379" y="2085"/>
                  </a:cxn>
                  <a:cxn ang="0">
                    <a:pos x="358" y="2213"/>
                  </a:cxn>
                  <a:cxn ang="0">
                    <a:pos x="333" y="2334"/>
                  </a:cxn>
                  <a:cxn ang="0">
                    <a:pos x="306" y="2450"/>
                  </a:cxn>
                  <a:cxn ang="0">
                    <a:pos x="280" y="2557"/>
                  </a:cxn>
                  <a:cxn ang="0">
                    <a:pos x="243" y="2670"/>
                  </a:cxn>
                  <a:cxn ang="0">
                    <a:pos x="205" y="2775"/>
                  </a:cxn>
                  <a:cxn ang="0">
                    <a:pos x="161" y="2883"/>
                  </a:cxn>
                  <a:cxn ang="0">
                    <a:pos x="150" y="2910"/>
                  </a:cxn>
                  <a:cxn ang="0">
                    <a:pos x="0" y="2842"/>
                  </a:cxn>
                  <a:cxn ang="0">
                    <a:pos x="43" y="2760"/>
                  </a:cxn>
                  <a:cxn ang="0">
                    <a:pos x="87" y="2658"/>
                  </a:cxn>
                  <a:cxn ang="0">
                    <a:pos x="122" y="2552"/>
                  </a:cxn>
                  <a:cxn ang="0">
                    <a:pos x="151" y="2438"/>
                  </a:cxn>
                  <a:cxn ang="0">
                    <a:pos x="185" y="2307"/>
                  </a:cxn>
                  <a:cxn ang="0">
                    <a:pos x="208" y="2186"/>
                  </a:cxn>
                  <a:cxn ang="0">
                    <a:pos x="227" y="2068"/>
                  </a:cxn>
                  <a:cxn ang="0">
                    <a:pos x="243" y="1930"/>
                  </a:cxn>
                  <a:cxn ang="0">
                    <a:pos x="256" y="1804"/>
                  </a:cxn>
                  <a:cxn ang="0">
                    <a:pos x="266" y="1680"/>
                  </a:cxn>
                  <a:cxn ang="0">
                    <a:pos x="271" y="1552"/>
                  </a:cxn>
                  <a:cxn ang="0">
                    <a:pos x="275" y="1452"/>
                  </a:cxn>
                  <a:cxn ang="0">
                    <a:pos x="272" y="1320"/>
                  </a:cxn>
                  <a:cxn ang="0">
                    <a:pos x="269" y="1182"/>
                  </a:cxn>
                  <a:cxn ang="0">
                    <a:pos x="261" y="1053"/>
                  </a:cxn>
                  <a:cxn ang="0">
                    <a:pos x="251" y="922"/>
                  </a:cxn>
                  <a:cxn ang="0">
                    <a:pos x="234" y="787"/>
                  </a:cxn>
                  <a:cxn ang="0">
                    <a:pos x="214" y="661"/>
                  </a:cxn>
                  <a:cxn ang="0">
                    <a:pos x="193" y="533"/>
                  </a:cxn>
                  <a:cxn ang="0">
                    <a:pos x="166" y="417"/>
                  </a:cxn>
                  <a:cxn ang="0">
                    <a:pos x="132" y="288"/>
                  </a:cxn>
                  <a:cxn ang="0">
                    <a:pos x="97" y="177"/>
                  </a:cxn>
                  <a:cxn ang="0">
                    <a:pos x="58" y="77"/>
                  </a:cxn>
                  <a:cxn ang="0">
                    <a:pos x="213" y="0"/>
                  </a:cxn>
                </a:cxnLst>
                <a:rect l="0" t="0" r="r" b="b"/>
                <a:pathLst>
                  <a:path w="427" h="2910">
                    <a:moveTo>
                      <a:pt x="213" y="0"/>
                    </a:moveTo>
                    <a:lnTo>
                      <a:pt x="232" y="68"/>
                    </a:lnTo>
                    <a:lnTo>
                      <a:pt x="266" y="177"/>
                    </a:lnTo>
                    <a:lnTo>
                      <a:pt x="295" y="274"/>
                    </a:lnTo>
                    <a:lnTo>
                      <a:pt x="319" y="375"/>
                    </a:lnTo>
                    <a:lnTo>
                      <a:pt x="343" y="477"/>
                    </a:lnTo>
                    <a:lnTo>
                      <a:pt x="363" y="592"/>
                    </a:lnTo>
                    <a:lnTo>
                      <a:pt x="382" y="709"/>
                    </a:lnTo>
                    <a:lnTo>
                      <a:pt x="398" y="845"/>
                    </a:lnTo>
                    <a:lnTo>
                      <a:pt x="411" y="956"/>
                    </a:lnTo>
                    <a:lnTo>
                      <a:pt x="417" y="1086"/>
                    </a:lnTo>
                    <a:lnTo>
                      <a:pt x="424" y="1198"/>
                    </a:lnTo>
                    <a:lnTo>
                      <a:pt x="427" y="1340"/>
                    </a:lnTo>
                    <a:lnTo>
                      <a:pt x="425" y="1482"/>
                    </a:lnTo>
                    <a:lnTo>
                      <a:pt x="421" y="1627"/>
                    </a:lnTo>
                    <a:lnTo>
                      <a:pt x="416" y="1741"/>
                    </a:lnTo>
                    <a:lnTo>
                      <a:pt x="408" y="1843"/>
                    </a:lnTo>
                    <a:lnTo>
                      <a:pt x="393" y="1968"/>
                    </a:lnTo>
                    <a:lnTo>
                      <a:pt x="379" y="2085"/>
                    </a:lnTo>
                    <a:lnTo>
                      <a:pt x="358" y="2213"/>
                    </a:lnTo>
                    <a:lnTo>
                      <a:pt x="333" y="2334"/>
                    </a:lnTo>
                    <a:lnTo>
                      <a:pt x="306" y="2450"/>
                    </a:lnTo>
                    <a:lnTo>
                      <a:pt x="280" y="2557"/>
                    </a:lnTo>
                    <a:lnTo>
                      <a:pt x="243" y="2670"/>
                    </a:lnTo>
                    <a:lnTo>
                      <a:pt x="205" y="2775"/>
                    </a:lnTo>
                    <a:lnTo>
                      <a:pt x="161" y="2883"/>
                    </a:lnTo>
                    <a:lnTo>
                      <a:pt x="150" y="2910"/>
                    </a:lnTo>
                    <a:lnTo>
                      <a:pt x="0" y="2842"/>
                    </a:lnTo>
                    <a:lnTo>
                      <a:pt x="43" y="2760"/>
                    </a:lnTo>
                    <a:lnTo>
                      <a:pt x="87" y="2658"/>
                    </a:lnTo>
                    <a:lnTo>
                      <a:pt x="122" y="2552"/>
                    </a:lnTo>
                    <a:lnTo>
                      <a:pt x="151" y="2438"/>
                    </a:lnTo>
                    <a:lnTo>
                      <a:pt x="185" y="2307"/>
                    </a:lnTo>
                    <a:lnTo>
                      <a:pt x="208" y="2186"/>
                    </a:lnTo>
                    <a:lnTo>
                      <a:pt x="227" y="2068"/>
                    </a:lnTo>
                    <a:lnTo>
                      <a:pt x="243" y="1930"/>
                    </a:lnTo>
                    <a:lnTo>
                      <a:pt x="256" y="1804"/>
                    </a:lnTo>
                    <a:lnTo>
                      <a:pt x="266" y="1680"/>
                    </a:lnTo>
                    <a:lnTo>
                      <a:pt x="271" y="1552"/>
                    </a:lnTo>
                    <a:lnTo>
                      <a:pt x="275" y="1452"/>
                    </a:lnTo>
                    <a:lnTo>
                      <a:pt x="272" y="1320"/>
                    </a:lnTo>
                    <a:lnTo>
                      <a:pt x="269" y="1182"/>
                    </a:lnTo>
                    <a:lnTo>
                      <a:pt x="261" y="1053"/>
                    </a:lnTo>
                    <a:lnTo>
                      <a:pt x="251" y="922"/>
                    </a:lnTo>
                    <a:lnTo>
                      <a:pt x="234" y="787"/>
                    </a:lnTo>
                    <a:lnTo>
                      <a:pt x="214" y="661"/>
                    </a:lnTo>
                    <a:lnTo>
                      <a:pt x="193" y="533"/>
                    </a:lnTo>
                    <a:lnTo>
                      <a:pt x="166" y="417"/>
                    </a:lnTo>
                    <a:lnTo>
                      <a:pt x="132" y="288"/>
                    </a:lnTo>
                    <a:lnTo>
                      <a:pt x="97" y="177"/>
                    </a:lnTo>
                    <a:lnTo>
                      <a:pt x="58" y="77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804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589" name="Freeform 5"/>
              <p:cNvSpPr>
                <a:spLocks/>
              </p:cNvSpPr>
              <p:nvPr/>
            </p:nvSpPr>
            <p:spPr bwMode="auto">
              <a:xfrm>
                <a:off x="10162" y="2478"/>
                <a:ext cx="180" cy="1296"/>
              </a:xfrm>
              <a:custGeom>
                <a:avLst/>
                <a:gdLst/>
                <a:ahLst/>
                <a:cxnLst>
                  <a:cxn ang="0">
                    <a:pos x="193" y="0"/>
                  </a:cxn>
                  <a:cxn ang="0">
                    <a:pos x="227" y="110"/>
                  </a:cxn>
                  <a:cxn ang="0">
                    <a:pos x="251" y="211"/>
                  </a:cxn>
                  <a:cxn ang="0">
                    <a:pos x="275" y="313"/>
                  </a:cxn>
                  <a:cxn ang="0">
                    <a:pos x="295" y="428"/>
                  </a:cxn>
                  <a:cxn ang="0">
                    <a:pos x="314" y="545"/>
                  </a:cxn>
                  <a:cxn ang="0">
                    <a:pos x="330" y="681"/>
                  </a:cxn>
                  <a:cxn ang="0">
                    <a:pos x="343" y="792"/>
                  </a:cxn>
                  <a:cxn ang="0">
                    <a:pos x="349" y="922"/>
                  </a:cxn>
                  <a:cxn ang="0">
                    <a:pos x="356" y="1034"/>
                  </a:cxn>
                  <a:cxn ang="0">
                    <a:pos x="359" y="1176"/>
                  </a:cxn>
                  <a:cxn ang="0">
                    <a:pos x="357" y="1318"/>
                  </a:cxn>
                  <a:cxn ang="0">
                    <a:pos x="353" y="1463"/>
                  </a:cxn>
                  <a:cxn ang="0">
                    <a:pos x="348" y="1577"/>
                  </a:cxn>
                  <a:cxn ang="0">
                    <a:pos x="340" y="1679"/>
                  </a:cxn>
                  <a:cxn ang="0">
                    <a:pos x="325" y="1804"/>
                  </a:cxn>
                  <a:cxn ang="0">
                    <a:pos x="311" y="1921"/>
                  </a:cxn>
                  <a:cxn ang="0">
                    <a:pos x="290" y="2049"/>
                  </a:cxn>
                  <a:cxn ang="0">
                    <a:pos x="266" y="2170"/>
                  </a:cxn>
                  <a:cxn ang="0">
                    <a:pos x="238" y="2286"/>
                  </a:cxn>
                  <a:cxn ang="0">
                    <a:pos x="212" y="2393"/>
                  </a:cxn>
                  <a:cxn ang="0">
                    <a:pos x="175" y="2506"/>
                  </a:cxn>
                  <a:cxn ang="0">
                    <a:pos x="145" y="2593"/>
                  </a:cxn>
                  <a:cxn ang="0">
                    <a:pos x="0" y="2519"/>
                  </a:cxn>
                  <a:cxn ang="0">
                    <a:pos x="19" y="2494"/>
                  </a:cxn>
                  <a:cxn ang="0">
                    <a:pos x="54" y="2388"/>
                  </a:cxn>
                  <a:cxn ang="0">
                    <a:pos x="83" y="2274"/>
                  </a:cxn>
                  <a:cxn ang="0">
                    <a:pos x="117" y="2143"/>
                  </a:cxn>
                  <a:cxn ang="0">
                    <a:pos x="140" y="2022"/>
                  </a:cxn>
                  <a:cxn ang="0">
                    <a:pos x="159" y="1904"/>
                  </a:cxn>
                  <a:cxn ang="0">
                    <a:pos x="175" y="1766"/>
                  </a:cxn>
                  <a:cxn ang="0">
                    <a:pos x="188" y="1640"/>
                  </a:cxn>
                  <a:cxn ang="0">
                    <a:pos x="198" y="1516"/>
                  </a:cxn>
                  <a:cxn ang="0">
                    <a:pos x="203" y="1388"/>
                  </a:cxn>
                  <a:cxn ang="0">
                    <a:pos x="208" y="1288"/>
                  </a:cxn>
                  <a:cxn ang="0">
                    <a:pos x="204" y="1156"/>
                  </a:cxn>
                  <a:cxn ang="0">
                    <a:pos x="201" y="1018"/>
                  </a:cxn>
                  <a:cxn ang="0">
                    <a:pos x="193" y="889"/>
                  </a:cxn>
                  <a:cxn ang="0">
                    <a:pos x="183" y="758"/>
                  </a:cxn>
                  <a:cxn ang="0">
                    <a:pos x="166" y="623"/>
                  </a:cxn>
                  <a:cxn ang="0">
                    <a:pos x="146" y="497"/>
                  </a:cxn>
                  <a:cxn ang="0">
                    <a:pos x="125" y="369"/>
                  </a:cxn>
                  <a:cxn ang="0">
                    <a:pos x="98" y="253"/>
                  </a:cxn>
                  <a:cxn ang="0">
                    <a:pos x="64" y="124"/>
                  </a:cxn>
                  <a:cxn ang="0">
                    <a:pos x="38" y="63"/>
                  </a:cxn>
                  <a:cxn ang="0">
                    <a:pos x="193" y="0"/>
                  </a:cxn>
                </a:cxnLst>
                <a:rect l="0" t="0" r="r" b="b"/>
                <a:pathLst>
                  <a:path w="359" h="2593">
                    <a:moveTo>
                      <a:pt x="193" y="0"/>
                    </a:moveTo>
                    <a:lnTo>
                      <a:pt x="227" y="110"/>
                    </a:lnTo>
                    <a:lnTo>
                      <a:pt x="251" y="211"/>
                    </a:lnTo>
                    <a:lnTo>
                      <a:pt x="275" y="313"/>
                    </a:lnTo>
                    <a:lnTo>
                      <a:pt x="295" y="428"/>
                    </a:lnTo>
                    <a:lnTo>
                      <a:pt x="314" y="545"/>
                    </a:lnTo>
                    <a:lnTo>
                      <a:pt x="330" y="681"/>
                    </a:lnTo>
                    <a:lnTo>
                      <a:pt x="343" y="792"/>
                    </a:lnTo>
                    <a:lnTo>
                      <a:pt x="349" y="922"/>
                    </a:lnTo>
                    <a:lnTo>
                      <a:pt x="356" y="1034"/>
                    </a:lnTo>
                    <a:lnTo>
                      <a:pt x="359" y="1176"/>
                    </a:lnTo>
                    <a:lnTo>
                      <a:pt x="357" y="1318"/>
                    </a:lnTo>
                    <a:lnTo>
                      <a:pt x="353" y="1463"/>
                    </a:lnTo>
                    <a:lnTo>
                      <a:pt x="348" y="1577"/>
                    </a:lnTo>
                    <a:lnTo>
                      <a:pt x="340" y="1679"/>
                    </a:lnTo>
                    <a:lnTo>
                      <a:pt x="325" y="1804"/>
                    </a:lnTo>
                    <a:lnTo>
                      <a:pt x="311" y="1921"/>
                    </a:lnTo>
                    <a:lnTo>
                      <a:pt x="290" y="2049"/>
                    </a:lnTo>
                    <a:lnTo>
                      <a:pt x="266" y="2170"/>
                    </a:lnTo>
                    <a:lnTo>
                      <a:pt x="238" y="2286"/>
                    </a:lnTo>
                    <a:lnTo>
                      <a:pt x="212" y="2393"/>
                    </a:lnTo>
                    <a:lnTo>
                      <a:pt x="175" y="2506"/>
                    </a:lnTo>
                    <a:lnTo>
                      <a:pt x="145" y="2593"/>
                    </a:lnTo>
                    <a:lnTo>
                      <a:pt x="0" y="2519"/>
                    </a:lnTo>
                    <a:lnTo>
                      <a:pt x="19" y="2494"/>
                    </a:lnTo>
                    <a:lnTo>
                      <a:pt x="54" y="2388"/>
                    </a:lnTo>
                    <a:lnTo>
                      <a:pt x="83" y="2274"/>
                    </a:lnTo>
                    <a:lnTo>
                      <a:pt x="117" y="2143"/>
                    </a:lnTo>
                    <a:lnTo>
                      <a:pt x="140" y="2022"/>
                    </a:lnTo>
                    <a:lnTo>
                      <a:pt x="159" y="1904"/>
                    </a:lnTo>
                    <a:lnTo>
                      <a:pt x="175" y="1766"/>
                    </a:lnTo>
                    <a:lnTo>
                      <a:pt x="188" y="1640"/>
                    </a:lnTo>
                    <a:lnTo>
                      <a:pt x="198" y="1516"/>
                    </a:lnTo>
                    <a:lnTo>
                      <a:pt x="203" y="1388"/>
                    </a:lnTo>
                    <a:lnTo>
                      <a:pt x="208" y="1288"/>
                    </a:lnTo>
                    <a:lnTo>
                      <a:pt x="204" y="1156"/>
                    </a:lnTo>
                    <a:lnTo>
                      <a:pt x="201" y="1018"/>
                    </a:lnTo>
                    <a:lnTo>
                      <a:pt x="193" y="889"/>
                    </a:lnTo>
                    <a:lnTo>
                      <a:pt x="183" y="758"/>
                    </a:lnTo>
                    <a:lnTo>
                      <a:pt x="166" y="623"/>
                    </a:lnTo>
                    <a:lnTo>
                      <a:pt x="146" y="497"/>
                    </a:lnTo>
                    <a:lnTo>
                      <a:pt x="125" y="369"/>
                    </a:lnTo>
                    <a:lnTo>
                      <a:pt x="98" y="253"/>
                    </a:lnTo>
                    <a:lnTo>
                      <a:pt x="64" y="124"/>
                    </a:lnTo>
                    <a:lnTo>
                      <a:pt x="38" y="63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rgbClr val="A05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590" name="Freeform 6"/>
              <p:cNvSpPr>
                <a:spLocks/>
              </p:cNvSpPr>
              <p:nvPr/>
            </p:nvSpPr>
            <p:spPr bwMode="auto">
              <a:xfrm>
                <a:off x="9995" y="2553"/>
                <a:ext cx="153" cy="1138"/>
              </a:xfrm>
              <a:custGeom>
                <a:avLst/>
                <a:gdLst/>
                <a:ahLst/>
                <a:cxnLst>
                  <a:cxn ang="0">
                    <a:pos x="198" y="61"/>
                  </a:cxn>
                  <a:cxn ang="0">
                    <a:pos x="222" y="163"/>
                  </a:cxn>
                  <a:cxn ang="0">
                    <a:pos x="242" y="278"/>
                  </a:cxn>
                  <a:cxn ang="0">
                    <a:pos x="261" y="395"/>
                  </a:cxn>
                  <a:cxn ang="0">
                    <a:pos x="277" y="531"/>
                  </a:cxn>
                  <a:cxn ang="0">
                    <a:pos x="290" y="642"/>
                  </a:cxn>
                  <a:cxn ang="0">
                    <a:pos x="296" y="772"/>
                  </a:cxn>
                  <a:cxn ang="0">
                    <a:pos x="303" y="884"/>
                  </a:cxn>
                  <a:cxn ang="0">
                    <a:pos x="306" y="1026"/>
                  </a:cxn>
                  <a:cxn ang="0">
                    <a:pos x="305" y="1185"/>
                  </a:cxn>
                  <a:cxn ang="0">
                    <a:pos x="300" y="1313"/>
                  </a:cxn>
                  <a:cxn ang="0">
                    <a:pos x="295" y="1427"/>
                  </a:cxn>
                  <a:cxn ang="0">
                    <a:pos x="287" y="1529"/>
                  </a:cxn>
                  <a:cxn ang="0">
                    <a:pos x="272" y="1654"/>
                  </a:cxn>
                  <a:cxn ang="0">
                    <a:pos x="258" y="1771"/>
                  </a:cxn>
                  <a:cxn ang="0">
                    <a:pos x="237" y="1899"/>
                  </a:cxn>
                  <a:cxn ang="0">
                    <a:pos x="213" y="2020"/>
                  </a:cxn>
                  <a:cxn ang="0">
                    <a:pos x="185" y="2136"/>
                  </a:cxn>
                  <a:cxn ang="0">
                    <a:pos x="159" y="2243"/>
                  </a:cxn>
                  <a:cxn ang="0">
                    <a:pos x="145" y="2277"/>
                  </a:cxn>
                  <a:cxn ang="0">
                    <a:pos x="0" y="2209"/>
                  </a:cxn>
                  <a:cxn ang="0">
                    <a:pos x="30" y="2124"/>
                  </a:cxn>
                  <a:cxn ang="0">
                    <a:pos x="64" y="1993"/>
                  </a:cxn>
                  <a:cxn ang="0">
                    <a:pos x="87" y="1872"/>
                  </a:cxn>
                  <a:cxn ang="0">
                    <a:pos x="106" y="1754"/>
                  </a:cxn>
                  <a:cxn ang="0">
                    <a:pos x="122" y="1616"/>
                  </a:cxn>
                  <a:cxn ang="0">
                    <a:pos x="135" y="1490"/>
                  </a:cxn>
                  <a:cxn ang="0">
                    <a:pos x="145" y="1366"/>
                  </a:cxn>
                  <a:cxn ang="0">
                    <a:pos x="150" y="1238"/>
                  </a:cxn>
                  <a:cxn ang="0">
                    <a:pos x="155" y="1138"/>
                  </a:cxn>
                  <a:cxn ang="0">
                    <a:pos x="151" y="1006"/>
                  </a:cxn>
                  <a:cxn ang="0">
                    <a:pos x="148" y="868"/>
                  </a:cxn>
                  <a:cxn ang="0">
                    <a:pos x="140" y="739"/>
                  </a:cxn>
                  <a:cxn ang="0">
                    <a:pos x="130" y="608"/>
                  </a:cxn>
                  <a:cxn ang="0">
                    <a:pos x="113" y="473"/>
                  </a:cxn>
                  <a:cxn ang="0">
                    <a:pos x="93" y="347"/>
                  </a:cxn>
                  <a:cxn ang="0">
                    <a:pos x="72" y="219"/>
                  </a:cxn>
                  <a:cxn ang="0">
                    <a:pos x="45" y="103"/>
                  </a:cxn>
                  <a:cxn ang="0">
                    <a:pos x="35" y="73"/>
                  </a:cxn>
                  <a:cxn ang="0">
                    <a:pos x="184" y="0"/>
                  </a:cxn>
                  <a:cxn ang="0">
                    <a:pos x="198" y="61"/>
                  </a:cxn>
                </a:cxnLst>
                <a:rect l="0" t="0" r="r" b="b"/>
                <a:pathLst>
                  <a:path w="306" h="2277">
                    <a:moveTo>
                      <a:pt x="198" y="61"/>
                    </a:moveTo>
                    <a:lnTo>
                      <a:pt x="222" y="163"/>
                    </a:lnTo>
                    <a:lnTo>
                      <a:pt x="242" y="278"/>
                    </a:lnTo>
                    <a:lnTo>
                      <a:pt x="261" y="395"/>
                    </a:lnTo>
                    <a:lnTo>
                      <a:pt x="277" y="531"/>
                    </a:lnTo>
                    <a:lnTo>
                      <a:pt x="290" y="642"/>
                    </a:lnTo>
                    <a:lnTo>
                      <a:pt x="296" y="772"/>
                    </a:lnTo>
                    <a:lnTo>
                      <a:pt x="303" y="884"/>
                    </a:lnTo>
                    <a:lnTo>
                      <a:pt x="306" y="1026"/>
                    </a:lnTo>
                    <a:lnTo>
                      <a:pt x="305" y="1185"/>
                    </a:lnTo>
                    <a:lnTo>
                      <a:pt x="300" y="1313"/>
                    </a:lnTo>
                    <a:lnTo>
                      <a:pt x="295" y="1427"/>
                    </a:lnTo>
                    <a:lnTo>
                      <a:pt x="287" y="1529"/>
                    </a:lnTo>
                    <a:lnTo>
                      <a:pt x="272" y="1654"/>
                    </a:lnTo>
                    <a:lnTo>
                      <a:pt x="258" y="1771"/>
                    </a:lnTo>
                    <a:lnTo>
                      <a:pt x="237" y="1899"/>
                    </a:lnTo>
                    <a:lnTo>
                      <a:pt x="213" y="2020"/>
                    </a:lnTo>
                    <a:lnTo>
                      <a:pt x="185" y="2136"/>
                    </a:lnTo>
                    <a:lnTo>
                      <a:pt x="159" y="2243"/>
                    </a:lnTo>
                    <a:lnTo>
                      <a:pt x="145" y="2277"/>
                    </a:lnTo>
                    <a:lnTo>
                      <a:pt x="0" y="2209"/>
                    </a:lnTo>
                    <a:lnTo>
                      <a:pt x="30" y="2124"/>
                    </a:lnTo>
                    <a:lnTo>
                      <a:pt x="64" y="1993"/>
                    </a:lnTo>
                    <a:lnTo>
                      <a:pt x="87" y="1872"/>
                    </a:lnTo>
                    <a:lnTo>
                      <a:pt x="106" y="1754"/>
                    </a:lnTo>
                    <a:lnTo>
                      <a:pt x="122" y="1616"/>
                    </a:lnTo>
                    <a:lnTo>
                      <a:pt x="135" y="1490"/>
                    </a:lnTo>
                    <a:lnTo>
                      <a:pt x="145" y="1366"/>
                    </a:lnTo>
                    <a:lnTo>
                      <a:pt x="150" y="1238"/>
                    </a:lnTo>
                    <a:lnTo>
                      <a:pt x="155" y="1138"/>
                    </a:lnTo>
                    <a:lnTo>
                      <a:pt x="151" y="1006"/>
                    </a:lnTo>
                    <a:lnTo>
                      <a:pt x="148" y="868"/>
                    </a:lnTo>
                    <a:lnTo>
                      <a:pt x="140" y="739"/>
                    </a:lnTo>
                    <a:lnTo>
                      <a:pt x="130" y="608"/>
                    </a:lnTo>
                    <a:lnTo>
                      <a:pt x="113" y="473"/>
                    </a:lnTo>
                    <a:lnTo>
                      <a:pt x="93" y="347"/>
                    </a:lnTo>
                    <a:lnTo>
                      <a:pt x="72" y="219"/>
                    </a:lnTo>
                    <a:lnTo>
                      <a:pt x="45" y="103"/>
                    </a:lnTo>
                    <a:lnTo>
                      <a:pt x="35" y="73"/>
                    </a:lnTo>
                    <a:lnTo>
                      <a:pt x="184" y="0"/>
                    </a:lnTo>
                    <a:lnTo>
                      <a:pt x="198" y="61"/>
                    </a:lnTo>
                    <a:close/>
                  </a:path>
                </a:pathLst>
              </a:cu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591" name="Freeform 7"/>
              <p:cNvSpPr>
                <a:spLocks/>
              </p:cNvSpPr>
              <p:nvPr/>
            </p:nvSpPr>
            <p:spPr bwMode="auto">
              <a:xfrm>
                <a:off x="9840" y="2630"/>
                <a:ext cx="134" cy="986"/>
              </a:xfrm>
              <a:custGeom>
                <a:avLst/>
                <a:gdLst/>
                <a:ahLst/>
                <a:cxnLst>
                  <a:cxn ang="0">
                    <a:pos x="184" y="0"/>
                  </a:cxn>
                  <a:cxn ang="0">
                    <a:pos x="203" y="115"/>
                  </a:cxn>
                  <a:cxn ang="0">
                    <a:pos x="223" y="233"/>
                  </a:cxn>
                  <a:cxn ang="0">
                    <a:pos x="239" y="368"/>
                  </a:cxn>
                  <a:cxn ang="0">
                    <a:pos x="252" y="479"/>
                  </a:cxn>
                  <a:cxn ang="0">
                    <a:pos x="258" y="610"/>
                  </a:cxn>
                  <a:cxn ang="0">
                    <a:pos x="265" y="721"/>
                  </a:cxn>
                  <a:cxn ang="0">
                    <a:pos x="268" y="863"/>
                  </a:cxn>
                  <a:cxn ang="0">
                    <a:pos x="266" y="1005"/>
                  </a:cxn>
                  <a:cxn ang="0">
                    <a:pos x="261" y="1150"/>
                  </a:cxn>
                  <a:cxn ang="0">
                    <a:pos x="257" y="1264"/>
                  </a:cxn>
                  <a:cxn ang="0">
                    <a:pos x="249" y="1366"/>
                  </a:cxn>
                  <a:cxn ang="0">
                    <a:pos x="234" y="1492"/>
                  </a:cxn>
                  <a:cxn ang="0">
                    <a:pos x="220" y="1608"/>
                  </a:cxn>
                  <a:cxn ang="0">
                    <a:pos x="199" y="1737"/>
                  </a:cxn>
                  <a:cxn ang="0">
                    <a:pos x="174" y="1858"/>
                  </a:cxn>
                  <a:cxn ang="0">
                    <a:pos x="147" y="1974"/>
                  </a:cxn>
                  <a:cxn ang="0">
                    <a:pos x="0" y="1906"/>
                  </a:cxn>
                  <a:cxn ang="0">
                    <a:pos x="26" y="1830"/>
                  </a:cxn>
                  <a:cxn ang="0">
                    <a:pos x="49" y="1709"/>
                  </a:cxn>
                  <a:cxn ang="0">
                    <a:pos x="68" y="1592"/>
                  </a:cxn>
                  <a:cxn ang="0">
                    <a:pos x="84" y="1453"/>
                  </a:cxn>
                  <a:cxn ang="0">
                    <a:pos x="97" y="1327"/>
                  </a:cxn>
                  <a:cxn ang="0">
                    <a:pos x="107" y="1203"/>
                  </a:cxn>
                  <a:cxn ang="0">
                    <a:pos x="112" y="1076"/>
                  </a:cxn>
                  <a:cxn ang="0">
                    <a:pos x="116" y="976"/>
                  </a:cxn>
                  <a:cxn ang="0">
                    <a:pos x="113" y="844"/>
                  </a:cxn>
                  <a:cxn ang="0">
                    <a:pos x="110" y="705"/>
                  </a:cxn>
                  <a:cxn ang="0">
                    <a:pos x="102" y="576"/>
                  </a:cxn>
                  <a:cxn ang="0">
                    <a:pos x="92" y="445"/>
                  </a:cxn>
                  <a:cxn ang="0">
                    <a:pos x="74" y="310"/>
                  </a:cxn>
                  <a:cxn ang="0">
                    <a:pos x="55" y="184"/>
                  </a:cxn>
                  <a:cxn ang="0">
                    <a:pos x="31" y="70"/>
                  </a:cxn>
                  <a:cxn ang="0">
                    <a:pos x="184" y="0"/>
                  </a:cxn>
                </a:cxnLst>
                <a:rect l="0" t="0" r="r" b="b"/>
                <a:pathLst>
                  <a:path w="268" h="1974">
                    <a:moveTo>
                      <a:pt x="184" y="0"/>
                    </a:moveTo>
                    <a:lnTo>
                      <a:pt x="203" y="115"/>
                    </a:lnTo>
                    <a:lnTo>
                      <a:pt x="223" y="233"/>
                    </a:lnTo>
                    <a:lnTo>
                      <a:pt x="239" y="368"/>
                    </a:lnTo>
                    <a:lnTo>
                      <a:pt x="252" y="479"/>
                    </a:lnTo>
                    <a:lnTo>
                      <a:pt x="258" y="610"/>
                    </a:lnTo>
                    <a:lnTo>
                      <a:pt x="265" y="721"/>
                    </a:lnTo>
                    <a:lnTo>
                      <a:pt x="268" y="863"/>
                    </a:lnTo>
                    <a:lnTo>
                      <a:pt x="266" y="1005"/>
                    </a:lnTo>
                    <a:lnTo>
                      <a:pt x="261" y="1150"/>
                    </a:lnTo>
                    <a:lnTo>
                      <a:pt x="257" y="1264"/>
                    </a:lnTo>
                    <a:lnTo>
                      <a:pt x="249" y="1366"/>
                    </a:lnTo>
                    <a:lnTo>
                      <a:pt x="234" y="1492"/>
                    </a:lnTo>
                    <a:lnTo>
                      <a:pt x="220" y="1608"/>
                    </a:lnTo>
                    <a:lnTo>
                      <a:pt x="199" y="1737"/>
                    </a:lnTo>
                    <a:lnTo>
                      <a:pt x="174" y="1858"/>
                    </a:lnTo>
                    <a:lnTo>
                      <a:pt x="147" y="1974"/>
                    </a:lnTo>
                    <a:lnTo>
                      <a:pt x="0" y="1906"/>
                    </a:lnTo>
                    <a:lnTo>
                      <a:pt x="26" y="1830"/>
                    </a:lnTo>
                    <a:lnTo>
                      <a:pt x="49" y="1709"/>
                    </a:lnTo>
                    <a:lnTo>
                      <a:pt x="68" y="1592"/>
                    </a:lnTo>
                    <a:lnTo>
                      <a:pt x="84" y="1453"/>
                    </a:lnTo>
                    <a:lnTo>
                      <a:pt x="97" y="1327"/>
                    </a:lnTo>
                    <a:lnTo>
                      <a:pt x="107" y="1203"/>
                    </a:lnTo>
                    <a:lnTo>
                      <a:pt x="112" y="1076"/>
                    </a:lnTo>
                    <a:lnTo>
                      <a:pt x="116" y="976"/>
                    </a:lnTo>
                    <a:lnTo>
                      <a:pt x="113" y="844"/>
                    </a:lnTo>
                    <a:lnTo>
                      <a:pt x="110" y="705"/>
                    </a:lnTo>
                    <a:lnTo>
                      <a:pt x="102" y="576"/>
                    </a:lnTo>
                    <a:lnTo>
                      <a:pt x="92" y="445"/>
                    </a:lnTo>
                    <a:lnTo>
                      <a:pt x="74" y="310"/>
                    </a:lnTo>
                    <a:lnTo>
                      <a:pt x="55" y="184"/>
                    </a:lnTo>
                    <a:lnTo>
                      <a:pt x="31" y="70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592" name="Freeform 8"/>
              <p:cNvSpPr>
                <a:spLocks/>
              </p:cNvSpPr>
              <p:nvPr/>
            </p:nvSpPr>
            <p:spPr bwMode="auto">
              <a:xfrm>
                <a:off x="9685" y="2705"/>
                <a:ext cx="115" cy="836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184" y="90"/>
                  </a:cxn>
                  <a:cxn ang="0">
                    <a:pos x="200" y="226"/>
                  </a:cxn>
                  <a:cxn ang="0">
                    <a:pos x="213" y="337"/>
                  </a:cxn>
                  <a:cxn ang="0">
                    <a:pos x="219" y="467"/>
                  </a:cxn>
                  <a:cxn ang="0">
                    <a:pos x="226" y="579"/>
                  </a:cxn>
                  <a:cxn ang="0">
                    <a:pos x="229" y="721"/>
                  </a:cxn>
                  <a:cxn ang="0">
                    <a:pos x="227" y="863"/>
                  </a:cxn>
                  <a:cxn ang="0">
                    <a:pos x="222" y="1008"/>
                  </a:cxn>
                  <a:cxn ang="0">
                    <a:pos x="217" y="1122"/>
                  </a:cxn>
                  <a:cxn ang="0">
                    <a:pos x="209" y="1224"/>
                  </a:cxn>
                  <a:cxn ang="0">
                    <a:pos x="195" y="1349"/>
                  </a:cxn>
                  <a:cxn ang="0">
                    <a:pos x="180" y="1466"/>
                  </a:cxn>
                  <a:cxn ang="0">
                    <a:pos x="159" y="1594"/>
                  </a:cxn>
                  <a:cxn ang="0">
                    <a:pos x="150" y="1672"/>
                  </a:cxn>
                  <a:cxn ang="0">
                    <a:pos x="0" y="1604"/>
                  </a:cxn>
                  <a:cxn ang="0">
                    <a:pos x="9" y="1567"/>
                  </a:cxn>
                  <a:cxn ang="0">
                    <a:pos x="29" y="1449"/>
                  </a:cxn>
                  <a:cxn ang="0">
                    <a:pos x="45" y="1311"/>
                  </a:cxn>
                  <a:cxn ang="0">
                    <a:pos x="58" y="1185"/>
                  </a:cxn>
                  <a:cxn ang="0">
                    <a:pos x="68" y="1061"/>
                  </a:cxn>
                  <a:cxn ang="0">
                    <a:pos x="72" y="933"/>
                  </a:cxn>
                  <a:cxn ang="0">
                    <a:pos x="77" y="833"/>
                  </a:cxn>
                  <a:cxn ang="0">
                    <a:pos x="74" y="701"/>
                  </a:cxn>
                  <a:cxn ang="0">
                    <a:pos x="71" y="563"/>
                  </a:cxn>
                  <a:cxn ang="0">
                    <a:pos x="63" y="434"/>
                  </a:cxn>
                  <a:cxn ang="0">
                    <a:pos x="53" y="303"/>
                  </a:cxn>
                  <a:cxn ang="0">
                    <a:pos x="35" y="168"/>
                  </a:cxn>
                  <a:cxn ang="0">
                    <a:pos x="6" y="63"/>
                  </a:cxn>
                  <a:cxn ang="0">
                    <a:pos x="161" y="0"/>
                  </a:cxn>
                </a:cxnLst>
                <a:rect l="0" t="0" r="r" b="b"/>
                <a:pathLst>
                  <a:path w="229" h="1672">
                    <a:moveTo>
                      <a:pt x="161" y="0"/>
                    </a:moveTo>
                    <a:lnTo>
                      <a:pt x="184" y="90"/>
                    </a:lnTo>
                    <a:lnTo>
                      <a:pt x="200" y="226"/>
                    </a:lnTo>
                    <a:lnTo>
                      <a:pt x="213" y="337"/>
                    </a:lnTo>
                    <a:lnTo>
                      <a:pt x="219" y="467"/>
                    </a:lnTo>
                    <a:lnTo>
                      <a:pt x="226" y="579"/>
                    </a:lnTo>
                    <a:lnTo>
                      <a:pt x="229" y="721"/>
                    </a:lnTo>
                    <a:lnTo>
                      <a:pt x="227" y="863"/>
                    </a:lnTo>
                    <a:lnTo>
                      <a:pt x="222" y="1008"/>
                    </a:lnTo>
                    <a:lnTo>
                      <a:pt x="217" y="1122"/>
                    </a:lnTo>
                    <a:lnTo>
                      <a:pt x="209" y="1224"/>
                    </a:lnTo>
                    <a:lnTo>
                      <a:pt x="195" y="1349"/>
                    </a:lnTo>
                    <a:lnTo>
                      <a:pt x="180" y="1466"/>
                    </a:lnTo>
                    <a:lnTo>
                      <a:pt x="159" y="1594"/>
                    </a:lnTo>
                    <a:lnTo>
                      <a:pt x="150" y="1672"/>
                    </a:lnTo>
                    <a:lnTo>
                      <a:pt x="0" y="1604"/>
                    </a:lnTo>
                    <a:lnTo>
                      <a:pt x="9" y="1567"/>
                    </a:lnTo>
                    <a:lnTo>
                      <a:pt x="29" y="1449"/>
                    </a:lnTo>
                    <a:lnTo>
                      <a:pt x="45" y="1311"/>
                    </a:lnTo>
                    <a:lnTo>
                      <a:pt x="58" y="1185"/>
                    </a:lnTo>
                    <a:lnTo>
                      <a:pt x="68" y="1061"/>
                    </a:lnTo>
                    <a:lnTo>
                      <a:pt x="72" y="933"/>
                    </a:lnTo>
                    <a:lnTo>
                      <a:pt x="77" y="833"/>
                    </a:lnTo>
                    <a:lnTo>
                      <a:pt x="74" y="701"/>
                    </a:lnTo>
                    <a:lnTo>
                      <a:pt x="71" y="563"/>
                    </a:lnTo>
                    <a:lnTo>
                      <a:pt x="63" y="434"/>
                    </a:lnTo>
                    <a:lnTo>
                      <a:pt x="53" y="303"/>
                    </a:lnTo>
                    <a:lnTo>
                      <a:pt x="35" y="168"/>
                    </a:lnTo>
                    <a:lnTo>
                      <a:pt x="6" y="63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593" name="Freeform 9"/>
              <p:cNvSpPr>
                <a:spLocks/>
              </p:cNvSpPr>
              <p:nvPr/>
            </p:nvSpPr>
            <p:spPr bwMode="auto">
              <a:xfrm>
                <a:off x="9535" y="2761"/>
                <a:ext cx="110" cy="714"/>
              </a:xfrm>
              <a:custGeom>
                <a:avLst/>
                <a:gdLst/>
                <a:ahLst/>
                <a:cxnLst>
                  <a:cxn ang="0">
                    <a:pos x="181" y="0"/>
                  </a:cxn>
                  <a:cxn ang="0">
                    <a:pos x="195" y="82"/>
                  </a:cxn>
                  <a:cxn ang="0">
                    <a:pos x="203" y="178"/>
                  </a:cxn>
                  <a:cxn ang="0">
                    <a:pos x="214" y="315"/>
                  </a:cxn>
                  <a:cxn ang="0">
                    <a:pos x="216" y="419"/>
                  </a:cxn>
                  <a:cxn ang="0">
                    <a:pos x="219" y="561"/>
                  </a:cxn>
                  <a:cxn ang="0">
                    <a:pos x="218" y="703"/>
                  </a:cxn>
                  <a:cxn ang="0">
                    <a:pos x="213" y="848"/>
                  </a:cxn>
                  <a:cxn ang="0">
                    <a:pos x="208" y="963"/>
                  </a:cxn>
                  <a:cxn ang="0">
                    <a:pos x="200" y="1064"/>
                  </a:cxn>
                  <a:cxn ang="0">
                    <a:pos x="185" y="1190"/>
                  </a:cxn>
                  <a:cxn ang="0">
                    <a:pos x="171" y="1306"/>
                  </a:cxn>
                  <a:cxn ang="0">
                    <a:pos x="150" y="1427"/>
                  </a:cxn>
                  <a:cxn ang="0">
                    <a:pos x="0" y="1353"/>
                  </a:cxn>
                  <a:cxn ang="0">
                    <a:pos x="19" y="1290"/>
                  </a:cxn>
                  <a:cxn ang="0">
                    <a:pos x="35" y="1151"/>
                  </a:cxn>
                  <a:cxn ang="0">
                    <a:pos x="48" y="1026"/>
                  </a:cxn>
                  <a:cxn ang="0">
                    <a:pos x="58" y="901"/>
                  </a:cxn>
                  <a:cxn ang="0">
                    <a:pos x="63" y="774"/>
                  </a:cxn>
                  <a:cxn ang="0">
                    <a:pos x="68" y="674"/>
                  </a:cxn>
                  <a:cxn ang="0">
                    <a:pos x="64" y="542"/>
                  </a:cxn>
                  <a:cxn ang="0">
                    <a:pos x="64" y="402"/>
                  </a:cxn>
                  <a:cxn ang="0">
                    <a:pos x="60" y="271"/>
                  </a:cxn>
                  <a:cxn ang="0">
                    <a:pos x="43" y="144"/>
                  </a:cxn>
                  <a:cxn ang="0">
                    <a:pos x="26" y="73"/>
                  </a:cxn>
                  <a:cxn ang="0">
                    <a:pos x="181" y="0"/>
                  </a:cxn>
                </a:cxnLst>
                <a:rect l="0" t="0" r="r" b="b"/>
                <a:pathLst>
                  <a:path w="219" h="1427">
                    <a:moveTo>
                      <a:pt x="181" y="0"/>
                    </a:moveTo>
                    <a:lnTo>
                      <a:pt x="195" y="82"/>
                    </a:lnTo>
                    <a:lnTo>
                      <a:pt x="203" y="178"/>
                    </a:lnTo>
                    <a:lnTo>
                      <a:pt x="214" y="315"/>
                    </a:lnTo>
                    <a:lnTo>
                      <a:pt x="216" y="419"/>
                    </a:lnTo>
                    <a:lnTo>
                      <a:pt x="219" y="561"/>
                    </a:lnTo>
                    <a:lnTo>
                      <a:pt x="218" y="703"/>
                    </a:lnTo>
                    <a:lnTo>
                      <a:pt x="213" y="848"/>
                    </a:lnTo>
                    <a:lnTo>
                      <a:pt x="208" y="963"/>
                    </a:lnTo>
                    <a:lnTo>
                      <a:pt x="200" y="1064"/>
                    </a:lnTo>
                    <a:lnTo>
                      <a:pt x="185" y="1190"/>
                    </a:lnTo>
                    <a:lnTo>
                      <a:pt x="171" y="1306"/>
                    </a:lnTo>
                    <a:lnTo>
                      <a:pt x="150" y="1427"/>
                    </a:lnTo>
                    <a:lnTo>
                      <a:pt x="0" y="1353"/>
                    </a:lnTo>
                    <a:lnTo>
                      <a:pt x="19" y="1290"/>
                    </a:lnTo>
                    <a:lnTo>
                      <a:pt x="35" y="1151"/>
                    </a:lnTo>
                    <a:lnTo>
                      <a:pt x="48" y="1026"/>
                    </a:lnTo>
                    <a:lnTo>
                      <a:pt x="58" y="901"/>
                    </a:lnTo>
                    <a:lnTo>
                      <a:pt x="63" y="774"/>
                    </a:lnTo>
                    <a:lnTo>
                      <a:pt x="68" y="674"/>
                    </a:lnTo>
                    <a:lnTo>
                      <a:pt x="64" y="542"/>
                    </a:lnTo>
                    <a:lnTo>
                      <a:pt x="64" y="402"/>
                    </a:lnTo>
                    <a:lnTo>
                      <a:pt x="60" y="271"/>
                    </a:lnTo>
                    <a:lnTo>
                      <a:pt x="43" y="144"/>
                    </a:lnTo>
                    <a:lnTo>
                      <a:pt x="26" y="73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E07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594" name="Freeform 10"/>
              <p:cNvSpPr>
                <a:spLocks/>
              </p:cNvSpPr>
              <p:nvPr/>
            </p:nvSpPr>
            <p:spPr bwMode="auto">
              <a:xfrm>
                <a:off x="9383" y="2843"/>
                <a:ext cx="93" cy="558"/>
              </a:xfrm>
              <a:custGeom>
                <a:avLst/>
                <a:gdLst/>
                <a:ahLst/>
                <a:cxnLst>
                  <a:cxn ang="0">
                    <a:pos x="157" y="0"/>
                  </a:cxn>
                  <a:cxn ang="0">
                    <a:pos x="171" y="96"/>
                  </a:cxn>
                  <a:cxn ang="0">
                    <a:pos x="176" y="201"/>
                  </a:cxn>
                  <a:cxn ang="0">
                    <a:pos x="182" y="312"/>
                  </a:cxn>
                  <a:cxn ang="0">
                    <a:pos x="186" y="454"/>
                  </a:cxn>
                  <a:cxn ang="0">
                    <a:pos x="184" y="596"/>
                  </a:cxn>
                  <a:cxn ang="0">
                    <a:pos x="179" y="741"/>
                  </a:cxn>
                  <a:cxn ang="0">
                    <a:pos x="174" y="856"/>
                  </a:cxn>
                  <a:cxn ang="0">
                    <a:pos x="166" y="957"/>
                  </a:cxn>
                  <a:cxn ang="0">
                    <a:pos x="165" y="1059"/>
                  </a:cxn>
                  <a:cxn ang="0">
                    <a:pos x="160" y="1115"/>
                  </a:cxn>
                  <a:cxn ang="0">
                    <a:pos x="0" y="1033"/>
                  </a:cxn>
                  <a:cxn ang="0">
                    <a:pos x="15" y="919"/>
                  </a:cxn>
                  <a:cxn ang="0">
                    <a:pos x="24" y="794"/>
                  </a:cxn>
                  <a:cxn ang="0">
                    <a:pos x="29" y="667"/>
                  </a:cxn>
                  <a:cxn ang="0">
                    <a:pos x="34" y="567"/>
                  </a:cxn>
                  <a:cxn ang="0">
                    <a:pos x="36" y="420"/>
                  </a:cxn>
                  <a:cxn ang="0">
                    <a:pos x="31" y="295"/>
                  </a:cxn>
                  <a:cxn ang="0">
                    <a:pos x="20" y="167"/>
                  </a:cxn>
                  <a:cxn ang="0">
                    <a:pos x="7" y="67"/>
                  </a:cxn>
                  <a:cxn ang="0">
                    <a:pos x="157" y="0"/>
                  </a:cxn>
                </a:cxnLst>
                <a:rect l="0" t="0" r="r" b="b"/>
                <a:pathLst>
                  <a:path w="186" h="1115">
                    <a:moveTo>
                      <a:pt x="157" y="0"/>
                    </a:moveTo>
                    <a:lnTo>
                      <a:pt x="171" y="96"/>
                    </a:lnTo>
                    <a:lnTo>
                      <a:pt x="176" y="201"/>
                    </a:lnTo>
                    <a:lnTo>
                      <a:pt x="182" y="312"/>
                    </a:lnTo>
                    <a:lnTo>
                      <a:pt x="186" y="454"/>
                    </a:lnTo>
                    <a:lnTo>
                      <a:pt x="184" y="596"/>
                    </a:lnTo>
                    <a:lnTo>
                      <a:pt x="179" y="741"/>
                    </a:lnTo>
                    <a:lnTo>
                      <a:pt x="174" y="856"/>
                    </a:lnTo>
                    <a:lnTo>
                      <a:pt x="166" y="957"/>
                    </a:lnTo>
                    <a:lnTo>
                      <a:pt x="165" y="1059"/>
                    </a:lnTo>
                    <a:lnTo>
                      <a:pt x="160" y="1115"/>
                    </a:lnTo>
                    <a:lnTo>
                      <a:pt x="0" y="1033"/>
                    </a:lnTo>
                    <a:lnTo>
                      <a:pt x="15" y="919"/>
                    </a:lnTo>
                    <a:lnTo>
                      <a:pt x="24" y="794"/>
                    </a:lnTo>
                    <a:lnTo>
                      <a:pt x="29" y="667"/>
                    </a:lnTo>
                    <a:lnTo>
                      <a:pt x="34" y="567"/>
                    </a:lnTo>
                    <a:lnTo>
                      <a:pt x="36" y="420"/>
                    </a:lnTo>
                    <a:lnTo>
                      <a:pt x="31" y="295"/>
                    </a:lnTo>
                    <a:lnTo>
                      <a:pt x="20" y="167"/>
                    </a:lnTo>
                    <a:lnTo>
                      <a:pt x="7" y="67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595" name="Freeform 11"/>
              <p:cNvSpPr>
                <a:spLocks/>
              </p:cNvSpPr>
              <p:nvPr/>
            </p:nvSpPr>
            <p:spPr bwMode="auto">
              <a:xfrm>
                <a:off x="9226" y="2916"/>
                <a:ext cx="88" cy="405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72" y="148"/>
                  </a:cxn>
                  <a:cxn ang="0">
                    <a:pos x="176" y="290"/>
                  </a:cxn>
                  <a:cxn ang="0">
                    <a:pos x="174" y="432"/>
                  </a:cxn>
                  <a:cxn ang="0">
                    <a:pos x="169" y="577"/>
                  </a:cxn>
                  <a:cxn ang="0">
                    <a:pos x="164" y="691"/>
                  </a:cxn>
                  <a:cxn ang="0">
                    <a:pos x="145" y="811"/>
                  </a:cxn>
                  <a:cxn ang="0">
                    <a:pos x="0" y="743"/>
                  </a:cxn>
                  <a:cxn ang="0">
                    <a:pos x="14" y="630"/>
                  </a:cxn>
                  <a:cxn ang="0">
                    <a:pos x="19" y="503"/>
                  </a:cxn>
                  <a:cxn ang="0">
                    <a:pos x="24" y="403"/>
                  </a:cxn>
                  <a:cxn ang="0">
                    <a:pos x="21" y="256"/>
                  </a:cxn>
                  <a:cxn ang="0">
                    <a:pos x="18" y="132"/>
                  </a:cxn>
                  <a:cxn ang="0">
                    <a:pos x="6" y="67"/>
                  </a:cxn>
                  <a:cxn ang="0">
                    <a:pos x="156" y="0"/>
                  </a:cxn>
                </a:cxnLst>
                <a:rect l="0" t="0" r="r" b="b"/>
                <a:pathLst>
                  <a:path w="176" h="811">
                    <a:moveTo>
                      <a:pt x="156" y="0"/>
                    </a:moveTo>
                    <a:lnTo>
                      <a:pt x="172" y="148"/>
                    </a:lnTo>
                    <a:lnTo>
                      <a:pt x="176" y="290"/>
                    </a:lnTo>
                    <a:lnTo>
                      <a:pt x="174" y="432"/>
                    </a:lnTo>
                    <a:lnTo>
                      <a:pt x="169" y="577"/>
                    </a:lnTo>
                    <a:lnTo>
                      <a:pt x="164" y="691"/>
                    </a:lnTo>
                    <a:lnTo>
                      <a:pt x="145" y="811"/>
                    </a:lnTo>
                    <a:lnTo>
                      <a:pt x="0" y="743"/>
                    </a:lnTo>
                    <a:lnTo>
                      <a:pt x="14" y="630"/>
                    </a:lnTo>
                    <a:lnTo>
                      <a:pt x="19" y="503"/>
                    </a:lnTo>
                    <a:lnTo>
                      <a:pt x="24" y="403"/>
                    </a:lnTo>
                    <a:lnTo>
                      <a:pt x="21" y="256"/>
                    </a:lnTo>
                    <a:lnTo>
                      <a:pt x="18" y="132"/>
                    </a:lnTo>
                    <a:lnTo>
                      <a:pt x="6" y="67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FC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596" name="Freeform 12"/>
              <p:cNvSpPr>
                <a:spLocks/>
              </p:cNvSpPr>
              <p:nvPr/>
            </p:nvSpPr>
            <p:spPr bwMode="auto">
              <a:xfrm>
                <a:off x="9078" y="2979"/>
                <a:ext cx="83" cy="271"/>
              </a:xfrm>
              <a:custGeom>
                <a:avLst/>
                <a:gdLst/>
                <a:ahLst/>
                <a:cxnLst>
                  <a:cxn ang="0">
                    <a:pos x="163" y="79"/>
                  </a:cxn>
                  <a:cxn ang="0">
                    <a:pos x="166" y="218"/>
                  </a:cxn>
                  <a:cxn ang="0">
                    <a:pos x="164" y="355"/>
                  </a:cxn>
                  <a:cxn ang="0">
                    <a:pos x="156" y="475"/>
                  </a:cxn>
                  <a:cxn ang="0">
                    <a:pos x="147" y="542"/>
                  </a:cxn>
                  <a:cxn ang="0">
                    <a:pos x="0" y="479"/>
                  </a:cxn>
                  <a:cxn ang="0">
                    <a:pos x="10" y="334"/>
                  </a:cxn>
                  <a:cxn ang="0">
                    <a:pos x="11" y="200"/>
                  </a:cxn>
                  <a:cxn ang="0">
                    <a:pos x="11" y="73"/>
                  </a:cxn>
                  <a:cxn ang="0">
                    <a:pos x="156" y="0"/>
                  </a:cxn>
                  <a:cxn ang="0">
                    <a:pos x="163" y="79"/>
                  </a:cxn>
                </a:cxnLst>
                <a:rect l="0" t="0" r="r" b="b"/>
                <a:pathLst>
                  <a:path w="166" h="542">
                    <a:moveTo>
                      <a:pt x="163" y="79"/>
                    </a:moveTo>
                    <a:lnTo>
                      <a:pt x="166" y="218"/>
                    </a:lnTo>
                    <a:lnTo>
                      <a:pt x="164" y="355"/>
                    </a:lnTo>
                    <a:lnTo>
                      <a:pt x="156" y="475"/>
                    </a:lnTo>
                    <a:lnTo>
                      <a:pt x="147" y="542"/>
                    </a:lnTo>
                    <a:lnTo>
                      <a:pt x="0" y="479"/>
                    </a:lnTo>
                    <a:lnTo>
                      <a:pt x="10" y="334"/>
                    </a:lnTo>
                    <a:lnTo>
                      <a:pt x="11" y="200"/>
                    </a:lnTo>
                    <a:lnTo>
                      <a:pt x="11" y="73"/>
                    </a:lnTo>
                    <a:lnTo>
                      <a:pt x="156" y="0"/>
                    </a:lnTo>
                    <a:lnTo>
                      <a:pt x="163" y="79"/>
                    </a:lnTo>
                    <a:close/>
                  </a:path>
                </a:pathLst>
              </a:custGeom>
              <a:solidFill>
                <a:srgbClr val="FFE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3983" name="Group 13"/>
            <p:cNvGrpSpPr>
              <a:grpSpLocks/>
            </p:cNvGrpSpPr>
            <p:nvPr/>
          </p:nvGrpSpPr>
          <p:grpSpPr bwMode="auto">
            <a:xfrm>
              <a:off x="7939" y="2127"/>
              <a:ext cx="1156" cy="1701"/>
              <a:chOff x="7939" y="2127"/>
              <a:chExt cx="1156" cy="1701"/>
            </a:xfrm>
          </p:grpSpPr>
          <p:sp>
            <p:nvSpPr>
              <p:cNvPr id="195598" name="Freeform 14"/>
              <p:cNvSpPr>
                <a:spLocks/>
              </p:cNvSpPr>
              <p:nvPr/>
            </p:nvSpPr>
            <p:spPr bwMode="auto">
              <a:xfrm>
                <a:off x="7939" y="2127"/>
                <a:ext cx="1156" cy="1701"/>
              </a:xfrm>
              <a:custGeom>
                <a:avLst/>
                <a:gdLst/>
                <a:ahLst/>
                <a:cxnLst>
                  <a:cxn ang="0">
                    <a:pos x="1016" y="2947"/>
                  </a:cxn>
                  <a:cxn ang="0">
                    <a:pos x="841" y="2747"/>
                  </a:cxn>
                  <a:cxn ang="0">
                    <a:pos x="532" y="2563"/>
                  </a:cxn>
                  <a:cxn ang="0">
                    <a:pos x="145" y="2444"/>
                  </a:cxn>
                  <a:cxn ang="0">
                    <a:pos x="164" y="2260"/>
                  </a:cxn>
                  <a:cxn ang="0">
                    <a:pos x="300" y="1960"/>
                  </a:cxn>
                  <a:cxn ang="0">
                    <a:pos x="39" y="1509"/>
                  </a:cxn>
                  <a:cxn ang="0">
                    <a:pos x="10" y="1206"/>
                  </a:cxn>
                  <a:cxn ang="0">
                    <a:pos x="10" y="851"/>
                  </a:cxn>
                  <a:cxn ang="0">
                    <a:pos x="300" y="297"/>
                  </a:cxn>
                  <a:cxn ang="0">
                    <a:pos x="403" y="208"/>
                  </a:cxn>
                  <a:cxn ang="0">
                    <a:pos x="658" y="87"/>
                  </a:cxn>
                  <a:cxn ang="0">
                    <a:pos x="1219" y="0"/>
                  </a:cxn>
                  <a:cxn ang="0">
                    <a:pos x="1519" y="35"/>
                  </a:cxn>
                  <a:cxn ang="0">
                    <a:pos x="1731" y="135"/>
                  </a:cxn>
                  <a:cxn ang="0">
                    <a:pos x="1886" y="184"/>
                  </a:cxn>
                  <a:cxn ang="0">
                    <a:pos x="2022" y="435"/>
                  </a:cxn>
                  <a:cxn ang="0">
                    <a:pos x="2099" y="693"/>
                  </a:cxn>
                  <a:cxn ang="0">
                    <a:pos x="2147" y="790"/>
                  </a:cxn>
                  <a:cxn ang="0">
                    <a:pos x="2196" y="871"/>
                  </a:cxn>
                  <a:cxn ang="0">
                    <a:pos x="2157" y="1022"/>
                  </a:cxn>
                  <a:cxn ang="0">
                    <a:pos x="2118" y="1119"/>
                  </a:cxn>
                  <a:cxn ang="0">
                    <a:pos x="2244" y="1349"/>
                  </a:cxn>
                  <a:cxn ang="0">
                    <a:pos x="2312" y="1538"/>
                  </a:cxn>
                  <a:cxn ang="0">
                    <a:pos x="2215" y="1603"/>
                  </a:cxn>
                  <a:cxn ang="0">
                    <a:pos x="2118" y="1661"/>
                  </a:cxn>
                  <a:cxn ang="0">
                    <a:pos x="2128" y="1757"/>
                  </a:cxn>
                  <a:cxn ang="0">
                    <a:pos x="2089" y="1844"/>
                  </a:cxn>
                  <a:cxn ang="0">
                    <a:pos x="1847" y="1922"/>
                  </a:cxn>
                  <a:cxn ang="0">
                    <a:pos x="1983" y="2048"/>
                  </a:cxn>
                  <a:cxn ang="0">
                    <a:pos x="2022" y="2106"/>
                  </a:cxn>
                  <a:cxn ang="0">
                    <a:pos x="1934" y="2154"/>
                  </a:cxn>
                  <a:cxn ang="0">
                    <a:pos x="1925" y="2251"/>
                  </a:cxn>
                  <a:cxn ang="0">
                    <a:pos x="1896" y="2396"/>
                  </a:cxn>
                  <a:cxn ang="0">
                    <a:pos x="1789" y="2512"/>
                  </a:cxn>
                  <a:cxn ang="0">
                    <a:pos x="1644" y="2522"/>
                  </a:cxn>
                  <a:cxn ang="0">
                    <a:pos x="1431" y="2405"/>
                  </a:cxn>
                  <a:cxn ang="0">
                    <a:pos x="1286" y="2396"/>
                  </a:cxn>
                  <a:cxn ang="0">
                    <a:pos x="1209" y="2599"/>
                  </a:cxn>
                  <a:cxn ang="0">
                    <a:pos x="1151" y="2773"/>
                  </a:cxn>
                  <a:cxn ang="0">
                    <a:pos x="1209" y="3063"/>
                  </a:cxn>
                  <a:cxn ang="0">
                    <a:pos x="1335" y="3383"/>
                  </a:cxn>
                  <a:cxn ang="0">
                    <a:pos x="1248" y="3383"/>
                  </a:cxn>
                </a:cxnLst>
                <a:rect l="0" t="0" r="r" b="b"/>
                <a:pathLst>
                  <a:path w="2312" h="3402">
                    <a:moveTo>
                      <a:pt x="1248" y="3383"/>
                    </a:moveTo>
                    <a:lnTo>
                      <a:pt x="1016" y="2947"/>
                    </a:lnTo>
                    <a:lnTo>
                      <a:pt x="958" y="2844"/>
                    </a:lnTo>
                    <a:lnTo>
                      <a:pt x="841" y="2747"/>
                    </a:lnTo>
                    <a:lnTo>
                      <a:pt x="725" y="2686"/>
                    </a:lnTo>
                    <a:lnTo>
                      <a:pt x="532" y="2563"/>
                    </a:lnTo>
                    <a:lnTo>
                      <a:pt x="280" y="2463"/>
                    </a:lnTo>
                    <a:lnTo>
                      <a:pt x="145" y="2444"/>
                    </a:lnTo>
                    <a:lnTo>
                      <a:pt x="19" y="2493"/>
                    </a:lnTo>
                    <a:lnTo>
                      <a:pt x="164" y="2260"/>
                    </a:lnTo>
                    <a:lnTo>
                      <a:pt x="213" y="2086"/>
                    </a:lnTo>
                    <a:lnTo>
                      <a:pt x="300" y="1960"/>
                    </a:lnTo>
                    <a:lnTo>
                      <a:pt x="77" y="1612"/>
                    </a:lnTo>
                    <a:lnTo>
                      <a:pt x="39" y="1509"/>
                    </a:lnTo>
                    <a:lnTo>
                      <a:pt x="29" y="1374"/>
                    </a:lnTo>
                    <a:lnTo>
                      <a:pt x="10" y="1206"/>
                    </a:lnTo>
                    <a:lnTo>
                      <a:pt x="0" y="1080"/>
                    </a:lnTo>
                    <a:lnTo>
                      <a:pt x="10" y="851"/>
                    </a:lnTo>
                    <a:lnTo>
                      <a:pt x="106" y="580"/>
                    </a:lnTo>
                    <a:lnTo>
                      <a:pt x="300" y="297"/>
                    </a:lnTo>
                    <a:lnTo>
                      <a:pt x="355" y="229"/>
                    </a:lnTo>
                    <a:lnTo>
                      <a:pt x="403" y="208"/>
                    </a:lnTo>
                    <a:lnTo>
                      <a:pt x="466" y="185"/>
                    </a:lnTo>
                    <a:lnTo>
                      <a:pt x="658" y="87"/>
                    </a:lnTo>
                    <a:lnTo>
                      <a:pt x="764" y="58"/>
                    </a:lnTo>
                    <a:lnTo>
                      <a:pt x="1219" y="0"/>
                    </a:lnTo>
                    <a:lnTo>
                      <a:pt x="1451" y="35"/>
                    </a:lnTo>
                    <a:lnTo>
                      <a:pt x="1519" y="35"/>
                    </a:lnTo>
                    <a:lnTo>
                      <a:pt x="1635" y="84"/>
                    </a:lnTo>
                    <a:lnTo>
                      <a:pt x="1731" y="135"/>
                    </a:lnTo>
                    <a:lnTo>
                      <a:pt x="1818" y="132"/>
                    </a:lnTo>
                    <a:lnTo>
                      <a:pt x="1886" y="184"/>
                    </a:lnTo>
                    <a:lnTo>
                      <a:pt x="1944" y="306"/>
                    </a:lnTo>
                    <a:lnTo>
                      <a:pt x="2022" y="435"/>
                    </a:lnTo>
                    <a:lnTo>
                      <a:pt x="2070" y="606"/>
                    </a:lnTo>
                    <a:lnTo>
                      <a:pt x="2099" y="693"/>
                    </a:lnTo>
                    <a:lnTo>
                      <a:pt x="2118" y="732"/>
                    </a:lnTo>
                    <a:lnTo>
                      <a:pt x="2147" y="790"/>
                    </a:lnTo>
                    <a:lnTo>
                      <a:pt x="2176" y="829"/>
                    </a:lnTo>
                    <a:lnTo>
                      <a:pt x="2196" y="871"/>
                    </a:lnTo>
                    <a:lnTo>
                      <a:pt x="2205" y="938"/>
                    </a:lnTo>
                    <a:lnTo>
                      <a:pt x="2157" y="1022"/>
                    </a:lnTo>
                    <a:lnTo>
                      <a:pt x="2138" y="1083"/>
                    </a:lnTo>
                    <a:lnTo>
                      <a:pt x="2118" y="1119"/>
                    </a:lnTo>
                    <a:lnTo>
                      <a:pt x="2176" y="1214"/>
                    </a:lnTo>
                    <a:lnTo>
                      <a:pt x="2244" y="1349"/>
                    </a:lnTo>
                    <a:lnTo>
                      <a:pt x="2302" y="1456"/>
                    </a:lnTo>
                    <a:lnTo>
                      <a:pt x="2312" y="1538"/>
                    </a:lnTo>
                    <a:lnTo>
                      <a:pt x="2278" y="1586"/>
                    </a:lnTo>
                    <a:lnTo>
                      <a:pt x="2215" y="1603"/>
                    </a:lnTo>
                    <a:lnTo>
                      <a:pt x="2147" y="1612"/>
                    </a:lnTo>
                    <a:lnTo>
                      <a:pt x="2118" y="1661"/>
                    </a:lnTo>
                    <a:lnTo>
                      <a:pt x="2109" y="1748"/>
                    </a:lnTo>
                    <a:lnTo>
                      <a:pt x="2128" y="1757"/>
                    </a:lnTo>
                    <a:lnTo>
                      <a:pt x="2147" y="1806"/>
                    </a:lnTo>
                    <a:lnTo>
                      <a:pt x="2089" y="1844"/>
                    </a:lnTo>
                    <a:lnTo>
                      <a:pt x="1896" y="1922"/>
                    </a:lnTo>
                    <a:lnTo>
                      <a:pt x="1847" y="1922"/>
                    </a:lnTo>
                    <a:lnTo>
                      <a:pt x="1886" y="1980"/>
                    </a:lnTo>
                    <a:lnTo>
                      <a:pt x="1983" y="2048"/>
                    </a:lnTo>
                    <a:lnTo>
                      <a:pt x="2012" y="2072"/>
                    </a:lnTo>
                    <a:lnTo>
                      <a:pt x="2022" y="2106"/>
                    </a:lnTo>
                    <a:lnTo>
                      <a:pt x="1993" y="2139"/>
                    </a:lnTo>
                    <a:lnTo>
                      <a:pt x="1934" y="2154"/>
                    </a:lnTo>
                    <a:lnTo>
                      <a:pt x="1925" y="2173"/>
                    </a:lnTo>
                    <a:lnTo>
                      <a:pt x="1925" y="2251"/>
                    </a:lnTo>
                    <a:lnTo>
                      <a:pt x="1920" y="2323"/>
                    </a:lnTo>
                    <a:lnTo>
                      <a:pt x="1896" y="2396"/>
                    </a:lnTo>
                    <a:lnTo>
                      <a:pt x="1847" y="2483"/>
                    </a:lnTo>
                    <a:lnTo>
                      <a:pt x="1789" y="2512"/>
                    </a:lnTo>
                    <a:lnTo>
                      <a:pt x="1712" y="2531"/>
                    </a:lnTo>
                    <a:lnTo>
                      <a:pt x="1644" y="2522"/>
                    </a:lnTo>
                    <a:lnTo>
                      <a:pt x="1528" y="2473"/>
                    </a:lnTo>
                    <a:lnTo>
                      <a:pt x="1431" y="2405"/>
                    </a:lnTo>
                    <a:lnTo>
                      <a:pt x="1335" y="2396"/>
                    </a:lnTo>
                    <a:lnTo>
                      <a:pt x="1286" y="2396"/>
                    </a:lnTo>
                    <a:lnTo>
                      <a:pt x="1296" y="2493"/>
                    </a:lnTo>
                    <a:lnTo>
                      <a:pt x="1209" y="2599"/>
                    </a:lnTo>
                    <a:lnTo>
                      <a:pt x="1190" y="2696"/>
                    </a:lnTo>
                    <a:lnTo>
                      <a:pt x="1151" y="2773"/>
                    </a:lnTo>
                    <a:lnTo>
                      <a:pt x="1170" y="2899"/>
                    </a:lnTo>
                    <a:lnTo>
                      <a:pt x="1209" y="3063"/>
                    </a:lnTo>
                    <a:lnTo>
                      <a:pt x="1238" y="3179"/>
                    </a:lnTo>
                    <a:lnTo>
                      <a:pt x="1335" y="3383"/>
                    </a:lnTo>
                    <a:lnTo>
                      <a:pt x="1257" y="3402"/>
                    </a:lnTo>
                    <a:lnTo>
                      <a:pt x="1248" y="3383"/>
                    </a:lnTo>
                    <a:close/>
                  </a:path>
                </a:pathLst>
              </a:custGeom>
              <a:solidFill>
                <a:srgbClr val="4040FF"/>
              </a:solidFill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599" name="Freeform 15"/>
              <p:cNvSpPr>
                <a:spLocks/>
              </p:cNvSpPr>
              <p:nvPr/>
            </p:nvSpPr>
            <p:spPr bwMode="auto">
              <a:xfrm>
                <a:off x="8854" y="2659"/>
                <a:ext cx="142" cy="80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63" y="102"/>
                  </a:cxn>
                  <a:cxn ang="0">
                    <a:pos x="126" y="68"/>
                  </a:cxn>
                  <a:cxn ang="0">
                    <a:pos x="169" y="44"/>
                  </a:cxn>
                  <a:cxn ang="0">
                    <a:pos x="223" y="29"/>
                  </a:cxn>
                  <a:cxn ang="0">
                    <a:pos x="285" y="0"/>
                  </a:cxn>
                  <a:cxn ang="0">
                    <a:pos x="227" y="44"/>
                  </a:cxn>
                  <a:cxn ang="0">
                    <a:pos x="165" y="83"/>
                  </a:cxn>
                  <a:cxn ang="0">
                    <a:pos x="155" y="150"/>
                  </a:cxn>
                  <a:cxn ang="0">
                    <a:pos x="111" y="160"/>
                  </a:cxn>
                  <a:cxn ang="0">
                    <a:pos x="121" y="116"/>
                  </a:cxn>
                  <a:cxn ang="0">
                    <a:pos x="111" y="92"/>
                  </a:cxn>
                  <a:cxn ang="0">
                    <a:pos x="0" y="112"/>
                  </a:cxn>
                </a:cxnLst>
                <a:rect l="0" t="0" r="r" b="b"/>
                <a:pathLst>
                  <a:path w="285" h="160">
                    <a:moveTo>
                      <a:pt x="0" y="112"/>
                    </a:moveTo>
                    <a:lnTo>
                      <a:pt x="63" y="102"/>
                    </a:lnTo>
                    <a:lnTo>
                      <a:pt x="126" y="68"/>
                    </a:lnTo>
                    <a:lnTo>
                      <a:pt x="169" y="44"/>
                    </a:lnTo>
                    <a:lnTo>
                      <a:pt x="223" y="29"/>
                    </a:lnTo>
                    <a:lnTo>
                      <a:pt x="285" y="0"/>
                    </a:lnTo>
                    <a:lnTo>
                      <a:pt x="227" y="44"/>
                    </a:lnTo>
                    <a:lnTo>
                      <a:pt x="165" y="83"/>
                    </a:lnTo>
                    <a:lnTo>
                      <a:pt x="155" y="150"/>
                    </a:lnTo>
                    <a:lnTo>
                      <a:pt x="111" y="160"/>
                    </a:lnTo>
                    <a:lnTo>
                      <a:pt x="121" y="116"/>
                    </a:lnTo>
                    <a:lnTo>
                      <a:pt x="111" y="9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FFFFF"/>
              </a:solidFill>
              <a:ln w="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600" name="Freeform 16"/>
              <p:cNvSpPr>
                <a:spLocks/>
              </p:cNvSpPr>
              <p:nvPr/>
            </p:nvSpPr>
            <p:spPr bwMode="auto">
              <a:xfrm>
                <a:off x="8938" y="2922"/>
                <a:ext cx="102" cy="24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9" y="48"/>
                  </a:cxn>
                  <a:cxn ang="0">
                    <a:pos x="58" y="33"/>
                  </a:cxn>
                  <a:cxn ang="0">
                    <a:pos x="131" y="14"/>
                  </a:cxn>
                  <a:cxn ang="0">
                    <a:pos x="203" y="0"/>
                  </a:cxn>
                </a:cxnLst>
                <a:rect l="0" t="0" r="r" b="b"/>
                <a:pathLst>
                  <a:path w="203" h="48">
                    <a:moveTo>
                      <a:pt x="0" y="9"/>
                    </a:moveTo>
                    <a:lnTo>
                      <a:pt x="29" y="48"/>
                    </a:lnTo>
                    <a:lnTo>
                      <a:pt x="58" y="33"/>
                    </a:lnTo>
                    <a:lnTo>
                      <a:pt x="131" y="14"/>
                    </a:lnTo>
                    <a:lnTo>
                      <a:pt x="203" y="0"/>
                    </a:lnTo>
                  </a:path>
                </a:pathLst>
              </a:custGeom>
              <a:noFill/>
              <a:ln w="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601" name="Line 17"/>
              <p:cNvSpPr>
                <a:spLocks noChangeShapeType="1"/>
              </p:cNvSpPr>
              <p:nvPr/>
            </p:nvSpPr>
            <p:spPr bwMode="auto">
              <a:xfrm flipH="1">
                <a:off x="8849" y="3061"/>
                <a:ext cx="43" cy="58"/>
              </a:xfrm>
              <a:prstGeom prst="line">
                <a:avLst/>
              </a:prstGeom>
              <a:noFill/>
              <a:ln w="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908056"/>
            <a:ext cx="6000792" cy="1377936"/>
          </a:xfrm>
        </p:spPr>
        <p:txBody>
          <a:bodyPr/>
          <a:lstStyle/>
          <a:p>
            <a:r>
              <a:rPr lang="en-US" noProof="1" smtClean="0">
                <a:effectLst/>
                <a:latin typeface="Georgia" pitchFamily="18" charset="0"/>
                <a:cs typeface="Gautami" pitchFamily="2"/>
              </a:rPr>
              <a:t>Tujuan Perencanaan</a:t>
            </a:r>
            <a:endParaRPr lang="en-US" noProof="1">
              <a:effectLst/>
              <a:latin typeface="Georgia" pitchFamily="18" charset="0"/>
              <a:cs typeface="Gautami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571744"/>
            <a:ext cx="8001056" cy="3929090"/>
          </a:xfrm>
        </p:spPr>
        <p:txBody>
          <a:bodyPr/>
          <a:lstStyle/>
          <a:p>
            <a:pPr marL="341313" indent="-341313">
              <a:spcBef>
                <a:spcPts val="0"/>
              </a:spcBef>
              <a:buNone/>
            </a:pPr>
            <a:r>
              <a:rPr lang="en-US" sz="2400" noProof="1" smtClean="0">
                <a:effectLst/>
                <a:latin typeface="Georgia" pitchFamily="18" charset="0"/>
                <a:cs typeface="Arial" pitchFamily="34" charset="0"/>
              </a:rPr>
              <a:t>1. Standar</a:t>
            </a:r>
            <a:r>
              <a:rPr lang="id-ID" sz="2400" noProof="1" smtClean="0">
                <a:effectLst/>
                <a:latin typeface="Georgia" pitchFamily="18" charset="0"/>
                <a:cs typeface="Arial" pitchFamily="34" charset="0"/>
              </a:rPr>
              <a:t> </a:t>
            </a:r>
            <a:r>
              <a:rPr lang="en-US" sz="2400" noProof="1" smtClean="0">
                <a:effectLst/>
                <a:latin typeface="Georgia" pitchFamily="18" charset="0"/>
                <a:cs typeface="Arial" pitchFamily="34" charset="0"/>
              </a:rPr>
              <a:t>pengawasan; pelaksanaan </a:t>
            </a:r>
            <a:r>
              <a:rPr lang="en-US" sz="2400" noProof="1" smtClean="0">
                <a:effectLst/>
                <a:latin typeface="Georgia" pitchFamily="18" charset="0"/>
                <a:cs typeface="Arial" pitchFamily="34" charset="0"/>
                <a:sym typeface="Wingdings" pitchFamily="2" charset="2"/>
              </a:rPr>
              <a:t>= perencanaan,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400" noProof="1" smtClean="0">
                <a:effectLst/>
                <a:latin typeface="Georgia" pitchFamily="18" charset="0"/>
                <a:cs typeface="Arial" pitchFamily="34" charset="0"/>
                <a:sym typeface="Wingdings" pitchFamily="2" charset="2"/>
              </a:rPr>
              <a:t>2. Kapan pelaksanaan &amp; selesainya,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400" noProof="1" smtClean="0">
                <a:effectLst/>
                <a:latin typeface="Georgia" pitchFamily="18" charset="0"/>
                <a:cs typeface="Arial" pitchFamily="34" charset="0"/>
                <a:sym typeface="Wingdings" pitchFamily="2" charset="2"/>
              </a:rPr>
              <a:t>3. Siapa yg terlibat (kualifikasi &amp; jumlahnya),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400" noProof="1" smtClean="0">
                <a:effectLst/>
                <a:latin typeface="Georgia" pitchFamily="18" charset="0"/>
                <a:cs typeface="Arial" pitchFamily="34" charset="0"/>
                <a:sym typeface="Wingdings" pitchFamily="2" charset="2"/>
              </a:rPr>
              <a:t>4. Kegiatan yg sistematis (biaya &amp; kualitas krj),</a:t>
            </a:r>
          </a:p>
          <a:p>
            <a:pPr marL="341313" indent="-341313">
              <a:spcBef>
                <a:spcPts val="0"/>
              </a:spcBef>
              <a:buNone/>
            </a:pPr>
            <a:r>
              <a:rPr lang="en-US" sz="2400" noProof="1" smtClean="0">
                <a:effectLst/>
                <a:latin typeface="Georgia" pitchFamily="18" charset="0"/>
                <a:cs typeface="Arial" pitchFamily="34" charset="0"/>
                <a:sym typeface="Wingdings" pitchFamily="2" charset="2"/>
              </a:rPr>
              <a:t>5. Meminimalisasi kegiatan yg tdk produktif, biaya, tenaga, &amp; waktu,</a:t>
            </a:r>
          </a:p>
          <a:p>
            <a:pPr marL="341313" indent="-341313">
              <a:spcBef>
                <a:spcPts val="0"/>
              </a:spcBef>
              <a:buNone/>
            </a:pPr>
            <a:r>
              <a:rPr lang="en-US" sz="2400" noProof="1" smtClean="0">
                <a:effectLst/>
                <a:latin typeface="Georgia" pitchFamily="18" charset="0"/>
                <a:cs typeface="Arial" pitchFamily="34" charset="0"/>
                <a:sym typeface="Wingdings" pitchFamily="2" charset="2"/>
              </a:rPr>
              <a:t>6. Memberi gambar menyeluruh ttg kegiatan,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400" noProof="1" smtClean="0">
                <a:effectLst/>
                <a:latin typeface="Georgia" pitchFamily="18" charset="0"/>
                <a:cs typeface="Arial" pitchFamily="34" charset="0"/>
                <a:sym typeface="Wingdings" pitchFamily="2" charset="2"/>
              </a:rPr>
              <a:t>7. Menyerasikan/memadukan bbrp subkegiatan,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400" noProof="1" smtClean="0">
                <a:effectLst/>
                <a:latin typeface="Georgia" pitchFamily="18" charset="0"/>
                <a:cs typeface="Arial" pitchFamily="34" charset="0"/>
                <a:sym typeface="Wingdings" pitchFamily="2" charset="2"/>
              </a:rPr>
              <a:t>8. Mendeteksi hambatan/kesulitan,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400" noProof="1" smtClean="0">
                <a:effectLst/>
                <a:latin typeface="Georgia" pitchFamily="18" charset="0"/>
                <a:cs typeface="Arial" pitchFamily="34" charset="0"/>
                <a:sym typeface="Wingdings" pitchFamily="2" charset="2"/>
              </a:rPr>
              <a:t>9. Mengarahkan pd pencapaian tujuan.</a:t>
            </a:r>
            <a:endParaRPr lang="en-US" sz="2400" noProof="1"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65891" name="Picture 3" descr="bd0666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04" y="285728"/>
            <a:ext cx="300039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500041"/>
            <a:ext cx="6715172" cy="928695"/>
          </a:xfrm>
        </p:spPr>
        <p:txBody>
          <a:bodyPr/>
          <a:lstStyle/>
          <a:p>
            <a:pPr algn="ctr"/>
            <a:r>
              <a:rPr lang="en-US" noProof="1" smtClean="0">
                <a:effectLst/>
                <a:latin typeface="Kristen ITC" pitchFamily="66" charset="0"/>
              </a:rPr>
              <a:t>Manfaat Perencanaan </a:t>
            </a:r>
            <a:endParaRPr lang="en-US" noProof="1">
              <a:effectLst/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785926"/>
            <a:ext cx="7715304" cy="4143404"/>
          </a:xfrm>
        </p:spPr>
        <p:txBody>
          <a:bodyPr/>
          <a:lstStyle/>
          <a:p>
            <a:pPr marL="341313" indent="-341313">
              <a:spcBef>
                <a:spcPts val="0"/>
              </a:spcBef>
              <a:buNone/>
            </a:pPr>
            <a:r>
              <a:rPr lang="en-US" sz="2800" noProof="1" smtClean="0">
                <a:effectLst/>
                <a:latin typeface="Georgia" pitchFamily="18" charset="0"/>
              </a:rPr>
              <a:t>1. Standar pelaksanaan dan pengawasan,</a:t>
            </a:r>
          </a:p>
          <a:p>
            <a:pPr marL="341313" indent="-341313">
              <a:spcBef>
                <a:spcPts val="0"/>
              </a:spcBef>
              <a:buNone/>
            </a:pPr>
            <a:r>
              <a:rPr lang="en-US" sz="2800" noProof="1" smtClean="0">
                <a:effectLst/>
                <a:latin typeface="Georgia" pitchFamily="18" charset="0"/>
              </a:rPr>
              <a:t>2. Pemilihan berbagai alternatif,</a:t>
            </a:r>
          </a:p>
          <a:p>
            <a:pPr marL="341313" indent="-341313">
              <a:spcBef>
                <a:spcPts val="0"/>
              </a:spcBef>
              <a:buNone/>
            </a:pPr>
            <a:r>
              <a:rPr lang="en-US" sz="2800" noProof="1" smtClean="0">
                <a:effectLst/>
                <a:latin typeface="Georgia" pitchFamily="18" charset="0"/>
              </a:rPr>
              <a:t>3. Penyusunan skala prioritas (sasaran &amp; kegiatan),</a:t>
            </a:r>
          </a:p>
          <a:p>
            <a:pPr marL="341313" indent="-341313">
              <a:spcBef>
                <a:spcPts val="0"/>
              </a:spcBef>
              <a:buNone/>
            </a:pPr>
            <a:r>
              <a:rPr lang="en-US" sz="2800" noProof="1" smtClean="0">
                <a:effectLst/>
                <a:latin typeface="Georgia" pitchFamily="18" charset="0"/>
              </a:rPr>
              <a:t>4. Menghemat sumber daya,</a:t>
            </a:r>
          </a:p>
          <a:p>
            <a:pPr marL="341313" indent="-341313">
              <a:spcBef>
                <a:spcPts val="0"/>
              </a:spcBef>
              <a:buNone/>
            </a:pPr>
            <a:r>
              <a:rPr lang="en-US" sz="2800" noProof="1" smtClean="0">
                <a:effectLst/>
                <a:latin typeface="Georgia" pitchFamily="18" charset="0"/>
              </a:rPr>
              <a:t>5. Membantu manajer menyesuaikan diri dgn perubahan lingkungan,</a:t>
            </a:r>
          </a:p>
          <a:p>
            <a:pPr marL="341313" indent="-341313">
              <a:spcBef>
                <a:spcPts val="0"/>
              </a:spcBef>
              <a:buNone/>
            </a:pPr>
            <a:r>
              <a:rPr lang="en-US" sz="2800" noProof="1" smtClean="0">
                <a:effectLst/>
                <a:latin typeface="Georgia" pitchFamily="18" charset="0"/>
              </a:rPr>
              <a:t>6. Memudahkan dlm berkoordinasi,</a:t>
            </a:r>
          </a:p>
          <a:p>
            <a:pPr marL="341313" indent="-341313">
              <a:spcBef>
                <a:spcPts val="0"/>
              </a:spcBef>
              <a:buNone/>
            </a:pPr>
            <a:r>
              <a:rPr lang="en-US" sz="2800" noProof="1" smtClean="0">
                <a:effectLst/>
                <a:latin typeface="Georgia" pitchFamily="18" charset="0"/>
              </a:rPr>
              <a:t>7. Meminimalkan pekerjaan yg tdk pasti. </a:t>
            </a:r>
            <a:endParaRPr lang="en-US" sz="2800" noProof="1">
              <a:effectLst/>
              <a:latin typeface="Georgia" pitchFamily="18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382591"/>
            <a:ext cx="7158037" cy="831831"/>
          </a:xfrm>
        </p:spPr>
        <p:txBody>
          <a:bodyPr>
            <a:normAutofit fontScale="90000"/>
          </a:bodyPr>
          <a:lstStyle/>
          <a:p>
            <a:r>
              <a:rPr lang="en-US" b="0" noProof="1" smtClean="0">
                <a:latin typeface="Comic Sans MS" pitchFamily="66" charset="0"/>
              </a:rPr>
              <a:t>Ruang Lingkup Perencanaan</a:t>
            </a:r>
            <a:endParaRPr lang="en-US" b="0" noProof="1">
              <a:latin typeface="Comic Sans MS" pitchFamily="66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428596" y="1968504"/>
          <a:ext cx="8286808" cy="3675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Level">
  <a:themeElements>
    <a:clrScheme name="Level 3">
      <a:dk1>
        <a:srgbClr val="763B00"/>
      </a:dk1>
      <a:lt1>
        <a:srgbClr val="FFFFFF"/>
      </a:lt1>
      <a:dk2>
        <a:srgbClr val="330000"/>
      </a:dk2>
      <a:lt2>
        <a:srgbClr val="CC9900"/>
      </a:lt2>
      <a:accent1>
        <a:srgbClr val="FFCC00"/>
      </a:accent1>
      <a:accent2>
        <a:srgbClr val="CC3300"/>
      </a:accent2>
      <a:accent3>
        <a:srgbClr val="ADAAAA"/>
      </a:accent3>
      <a:accent4>
        <a:srgbClr val="DADADA"/>
      </a:accent4>
      <a:accent5>
        <a:srgbClr val="FFE2AA"/>
      </a:accent5>
      <a:accent6>
        <a:srgbClr val="B92D00"/>
      </a:accent6>
      <a:hlink>
        <a:srgbClr val="666699"/>
      </a:hlink>
      <a:folHlink>
        <a:srgbClr val="999966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ends">
  <a:themeElements>
    <a:clrScheme name="Blends 1">
      <a:dk1>
        <a:srgbClr val="969696"/>
      </a:dk1>
      <a:lt1>
        <a:srgbClr val="FFFFFF"/>
      </a:lt1>
      <a:dk2>
        <a:srgbClr val="000000"/>
      </a:dk2>
      <a:lt2>
        <a:srgbClr val="DDDDDD"/>
      </a:lt2>
      <a:accent1>
        <a:srgbClr val="00E4A8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FD1"/>
      </a:accent5>
      <a:accent6>
        <a:srgbClr val="2D2DB9"/>
      </a:accent6>
      <a:hlink>
        <a:srgbClr val="FF5050"/>
      </a:hlink>
      <a:folHlink>
        <a:srgbClr val="FFCF01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Network">
  <a:themeElements>
    <a:clrScheme name="Network 2">
      <a:dk1>
        <a:srgbClr val="3C0000"/>
      </a:dk1>
      <a:lt1>
        <a:srgbClr val="FFFFFF"/>
      </a:lt1>
      <a:dk2>
        <a:srgbClr val="4D0B0B"/>
      </a:dk2>
      <a:lt2>
        <a:srgbClr val="FFFFFF"/>
      </a:lt2>
      <a:accent1>
        <a:srgbClr val="666633"/>
      </a:accent1>
      <a:accent2>
        <a:srgbClr val="CC3300"/>
      </a:accent2>
      <a:accent3>
        <a:srgbClr val="B2AAAA"/>
      </a:accent3>
      <a:accent4>
        <a:srgbClr val="DADADA"/>
      </a:accent4>
      <a:accent5>
        <a:srgbClr val="B8B8AD"/>
      </a:accent5>
      <a:accent6>
        <a:srgbClr val="B92D00"/>
      </a:accent6>
      <a:hlink>
        <a:srgbClr val="CC9900"/>
      </a:hlink>
      <a:folHlink>
        <a:srgbClr val="CCCC33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Echo">
  <a:themeElements>
    <a:clrScheme name="Echo 6">
      <a:dk1>
        <a:srgbClr val="1C1C1C"/>
      </a:dk1>
      <a:lt1>
        <a:srgbClr val="FFFFFF"/>
      </a:lt1>
      <a:dk2>
        <a:srgbClr val="710F0F"/>
      </a:dk2>
      <a:lt2>
        <a:srgbClr val="FFFFFF"/>
      </a:lt2>
      <a:accent1>
        <a:srgbClr val="FF9900"/>
      </a:accent1>
      <a:accent2>
        <a:srgbClr val="FF3300"/>
      </a:accent2>
      <a:accent3>
        <a:srgbClr val="BBAAAA"/>
      </a:accent3>
      <a:accent4>
        <a:srgbClr val="DADADA"/>
      </a:accent4>
      <a:accent5>
        <a:srgbClr val="FFCAAA"/>
      </a:accent5>
      <a:accent6>
        <a:srgbClr val="E72D00"/>
      </a:accent6>
      <a:hlink>
        <a:srgbClr val="666699"/>
      </a:hlink>
      <a:folHlink>
        <a:srgbClr val="996633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Quadrant">
  <a:themeElements>
    <a:clrScheme name="Quadrant 4">
      <a:dk1>
        <a:srgbClr val="000000"/>
      </a:dk1>
      <a:lt1>
        <a:srgbClr val="FFFFFF"/>
      </a:lt1>
      <a:dk2>
        <a:srgbClr val="000000"/>
      </a:dk2>
      <a:lt2>
        <a:srgbClr val="CC0000"/>
      </a:lt2>
      <a:accent1>
        <a:srgbClr val="FFCC00"/>
      </a:accent1>
      <a:accent2>
        <a:srgbClr val="3366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5CB9"/>
      </a:accent6>
      <a:hlink>
        <a:srgbClr val="666699"/>
      </a:hlink>
      <a:folHlink>
        <a:srgbClr val="C0C0C0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rigi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lipse">
  <a:themeElements>
    <a:clrScheme name="Eclipse 3">
      <a:dk1>
        <a:srgbClr val="000000"/>
      </a:dk1>
      <a:lt1>
        <a:srgbClr val="FFFFFF"/>
      </a:lt1>
      <a:dk2>
        <a:srgbClr val="0000CC"/>
      </a:dk2>
      <a:lt2>
        <a:srgbClr val="434343"/>
      </a:lt2>
      <a:accent1>
        <a:srgbClr val="99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E7B900"/>
      </a:accent6>
      <a:hlink>
        <a:srgbClr val="FF0000"/>
      </a:hlink>
      <a:folHlink>
        <a:srgbClr val="808080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xis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ixel">
  <a:themeElements>
    <a:clrScheme name="Pixel 1">
      <a:dk1>
        <a:srgbClr val="0066FF"/>
      </a:dk1>
      <a:lt1>
        <a:srgbClr val="FFFFFF"/>
      </a:lt1>
      <a:dk2>
        <a:srgbClr val="000066"/>
      </a:dk2>
      <a:lt2>
        <a:srgbClr val="FFFFFF"/>
      </a:lt2>
      <a:accent1>
        <a:srgbClr val="6699FF"/>
      </a:accent1>
      <a:accent2>
        <a:srgbClr val="3333FF"/>
      </a:accent2>
      <a:accent3>
        <a:srgbClr val="AAAAB8"/>
      </a:accent3>
      <a:accent4>
        <a:srgbClr val="DADADA"/>
      </a:accent4>
      <a:accent5>
        <a:srgbClr val="B8CAFF"/>
      </a:accent5>
      <a:accent6>
        <a:srgbClr val="2D2DE7"/>
      </a:accent6>
      <a:hlink>
        <a:srgbClr val="FFCC00"/>
      </a:hlink>
      <a:folHlink>
        <a:srgbClr val="0000CC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ofile">
  <a:themeElements>
    <a:clrScheme name="Profile 6">
      <a:dk1>
        <a:srgbClr val="003366"/>
      </a:dk1>
      <a:lt1>
        <a:srgbClr val="FFFFFF"/>
      </a:lt1>
      <a:dk2>
        <a:srgbClr val="006666"/>
      </a:dk2>
      <a:lt2>
        <a:srgbClr val="FFFFFF"/>
      </a:lt2>
      <a:accent1>
        <a:srgbClr val="6699FF"/>
      </a:accent1>
      <a:accent2>
        <a:srgbClr val="00CCFF"/>
      </a:accent2>
      <a:accent3>
        <a:srgbClr val="AAB8B8"/>
      </a:accent3>
      <a:accent4>
        <a:srgbClr val="DADADA"/>
      </a:accent4>
      <a:accent5>
        <a:srgbClr val="B8CAFF"/>
      </a:accent5>
      <a:accent6>
        <a:srgbClr val="00B9E7"/>
      </a:accent6>
      <a:hlink>
        <a:srgbClr val="FFFFCC"/>
      </a:hlink>
      <a:folHlink>
        <a:srgbClr val="33CCCC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Watermark">
  <a:themeElements>
    <a:clrScheme name="Watermark 9">
      <a:dk1>
        <a:srgbClr val="4C0000"/>
      </a:dk1>
      <a:lt1>
        <a:srgbClr val="FFFFFF"/>
      </a:lt1>
      <a:dk2>
        <a:srgbClr val="722104"/>
      </a:dk2>
      <a:lt2>
        <a:srgbClr val="FFFFFF"/>
      </a:lt2>
      <a:accent1>
        <a:srgbClr val="CC6600"/>
      </a:accent1>
      <a:accent2>
        <a:srgbClr val="8A2E00"/>
      </a:accent2>
      <a:accent3>
        <a:srgbClr val="BCABAA"/>
      </a:accent3>
      <a:accent4>
        <a:srgbClr val="DADADA"/>
      </a:accent4>
      <a:accent5>
        <a:srgbClr val="E2B8AA"/>
      </a:accent5>
      <a:accent6>
        <a:srgbClr val="7D2900"/>
      </a:accent6>
      <a:hlink>
        <a:srgbClr val="FFCC00"/>
      </a:hlink>
      <a:folHlink>
        <a:srgbClr val="FF9900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lif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ascade">
  <a:themeElements>
    <a:clrScheme name="Cascade 3">
      <a:dk1>
        <a:srgbClr val="CC99FF"/>
      </a:dk1>
      <a:lt1>
        <a:srgbClr val="FFFFFF"/>
      </a:lt1>
      <a:dk2>
        <a:srgbClr val="34022D"/>
      </a:dk2>
      <a:lt2>
        <a:srgbClr val="FFFFFF"/>
      </a:lt2>
      <a:accent1>
        <a:srgbClr val="775EC8"/>
      </a:accent1>
      <a:accent2>
        <a:srgbClr val="9933FF"/>
      </a:accent2>
      <a:accent3>
        <a:srgbClr val="AEAAAD"/>
      </a:accent3>
      <a:accent4>
        <a:srgbClr val="DADADA"/>
      </a:accent4>
      <a:accent5>
        <a:srgbClr val="BDB6E0"/>
      </a:accent5>
      <a:accent6>
        <a:srgbClr val="8A2DE7"/>
      </a:accent6>
      <a:hlink>
        <a:srgbClr val="993366"/>
      </a:hlink>
      <a:folHlink>
        <a:srgbClr val="969696"/>
      </a:folHlink>
    </a:clrScheme>
    <a:fontScheme name="Casca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1819</TotalTime>
  <Words>1953</Words>
  <Application>Microsoft Office PowerPoint</Application>
  <PresentationFormat>On-screen Show (4:3)</PresentationFormat>
  <Paragraphs>275</Paragraphs>
  <Slides>53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33</vt:i4>
      </vt:variant>
      <vt:variant>
        <vt:lpstr>Theme</vt:lpstr>
      </vt:variant>
      <vt:variant>
        <vt:i4>14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103" baseType="lpstr">
      <vt:lpstr>Agency FB</vt:lpstr>
      <vt:lpstr>Arial</vt:lpstr>
      <vt:lpstr>Arial Black</vt:lpstr>
      <vt:lpstr>Arial Unicode MS</vt:lpstr>
      <vt:lpstr>Baskerville Old Face</vt:lpstr>
      <vt:lpstr>Benguiat Bk BT</vt:lpstr>
      <vt:lpstr>Berlin Sans FB</vt:lpstr>
      <vt:lpstr>Bookman Old Style</vt:lpstr>
      <vt:lpstr>Bradley Hand ITC</vt:lpstr>
      <vt:lpstr>Calibri</vt:lpstr>
      <vt:lpstr>Cambria</vt:lpstr>
      <vt:lpstr>Century Schoolbook</vt:lpstr>
      <vt:lpstr>Comic Sans MS</vt:lpstr>
      <vt:lpstr>Copperplate Gothic Light</vt:lpstr>
      <vt:lpstr>Footlight MT Light</vt:lpstr>
      <vt:lpstr>Garamond</vt:lpstr>
      <vt:lpstr>Gautami</vt:lpstr>
      <vt:lpstr>Georgia</vt:lpstr>
      <vt:lpstr>Gill Sans MT</vt:lpstr>
      <vt:lpstr>Harlow Solid Italic</vt:lpstr>
      <vt:lpstr>Harrington</vt:lpstr>
      <vt:lpstr>Impact</vt:lpstr>
      <vt:lpstr>Kristen ITC</vt:lpstr>
      <vt:lpstr>Monotype Corsiva</vt:lpstr>
      <vt:lpstr>Palatino Linotype</vt:lpstr>
      <vt:lpstr>Papyrus</vt:lpstr>
      <vt:lpstr>Poor Richard</vt:lpstr>
      <vt:lpstr>Tahoma</vt:lpstr>
      <vt:lpstr>Tempus Sans ITC</vt:lpstr>
      <vt:lpstr>Times New Roman</vt:lpstr>
      <vt:lpstr>Verdana</vt:lpstr>
      <vt:lpstr>Wingdings</vt:lpstr>
      <vt:lpstr>Wingdings 3</vt:lpstr>
      <vt:lpstr>Level</vt:lpstr>
      <vt:lpstr>Eclipse</vt:lpstr>
      <vt:lpstr>Axis</vt:lpstr>
      <vt:lpstr>Pixel</vt:lpstr>
      <vt:lpstr>Profile</vt:lpstr>
      <vt:lpstr>Watermark</vt:lpstr>
      <vt:lpstr>Beam</vt:lpstr>
      <vt:lpstr>Cliff</vt:lpstr>
      <vt:lpstr>Cascade</vt:lpstr>
      <vt:lpstr>Blends</vt:lpstr>
      <vt:lpstr>Network</vt:lpstr>
      <vt:lpstr>Echo</vt:lpstr>
      <vt:lpstr>Quadrant</vt:lpstr>
      <vt:lpstr>Origin</vt:lpstr>
      <vt:lpstr>Clip</vt:lpstr>
      <vt:lpstr>WP Graphic 2.1</vt:lpstr>
      <vt:lpstr>Microsoft ClipArt Gallery</vt:lpstr>
      <vt:lpstr>FUNGSI-FUNGSI MANAJEMEN</vt:lpstr>
      <vt:lpstr>Fungsi-fungsi Manajemen</vt:lpstr>
      <vt:lpstr>1. FUNGSI  PERENCANAAN</vt:lpstr>
      <vt:lpstr>Perencanaan Menurut  Gibson (1982)</vt:lpstr>
      <vt:lpstr>So…,Perencanaan !!!</vt:lpstr>
      <vt:lpstr>PowerPoint Presentation</vt:lpstr>
      <vt:lpstr>Tujuan Perencanaan</vt:lpstr>
      <vt:lpstr>Manfaat Perencanaan </vt:lpstr>
      <vt:lpstr>Ruang Lingkup Perencanaan</vt:lpstr>
      <vt:lpstr>Metode Perencanaan</vt:lpstr>
      <vt:lpstr>Teori Perencanaan</vt:lpstr>
      <vt:lpstr>2. Fungsi Pengorganisasian</vt:lpstr>
      <vt:lpstr>Hakikat Organisasi </vt:lpstr>
      <vt:lpstr>Organisasi sebagai suatu Sistem</vt:lpstr>
      <vt:lpstr>Fondasi-fondasi Organisasi</vt:lpstr>
      <vt:lpstr>Struktur Organisasi</vt:lpstr>
      <vt:lpstr>FUNGSI PENGORGANISASIAN</vt:lpstr>
      <vt:lpstr>Pengorganisasian </vt:lpstr>
      <vt:lpstr>Proses Pengorganisasian </vt:lpstr>
      <vt:lpstr>PowerPoint Presentation</vt:lpstr>
      <vt:lpstr>Pembagian Kerja (total sistem) ke Sub Sistem</vt:lpstr>
      <vt:lpstr>Hal yg perlu diperhatikan</vt:lpstr>
      <vt:lpstr>Lanjutan…</vt:lpstr>
      <vt:lpstr>Syarat Pengorganisasian</vt:lpstr>
      <vt:lpstr>Azas dalam Pengorganisasian</vt:lpstr>
      <vt:lpstr>3. FUNGSI PENGKOORDINASIAN (Coordinating)</vt:lpstr>
      <vt:lpstr>Apa Koordinasi…?</vt:lpstr>
      <vt:lpstr>PowerPoint Presentation</vt:lpstr>
      <vt:lpstr>The Liang Gie</vt:lpstr>
      <vt:lpstr>Jadi...</vt:lpstr>
      <vt:lpstr>Kegunaan Pengkoordinasian</vt:lpstr>
      <vt:lpstr>Hal-Hal yang perlu diperhatikan</vt:lpstr>
      <vt:lpstr>4. FUNGSI PEMBIAYAAN (BUDGETING)</vt:lpstr>
      <vt:lpstr>5. FUNGSI MENGGERAKKAN (ACTUATING)</vt:lpstr>
      <vt:lpstr>Actuating Menurut  Keith Davis </vt:lpstr>
      <vt:lpstr>Pemimpin yang Efektif  (Hoy &amp; Miskel)</vt:lpstr>
      <vt:lpstr>6. FUNGSI KOMUNIKASI</vt:lpstr>
      <vt:lpstr>Fungsi Komunikasi</vt:lpstr>
      <vt:lpstr>Unsur-unsur dalam Komunikasi</vt:lpstr>
      <vt:lpstr>Model Proses Komunikasi</vt:lpstr>
      <vt:lpstr>Pentingnya Motivasi dlm Komunikasi</vt:lpstr>
      <vt:lpstr>Lanjutan...</vt:lpstr>
      <vt:lpstr>7. FUNGSI PENGARAHAN  (DIRECTING)</vt:lpstr>
      <vt:lpstr>PowerPoint Presentation</vt:lpstr>
      <vt:lpstr>Kegiatan Directing</vt:lpstr>
      <vt:lpstr>8. Fungsi Pengawasan (controlling)</vt:lpstr>
      <vt:lpstr>Lanjutan...</vt:lpstr>
      <vt:lpstr>Jadi pengawasan ...</vt:lpstr>
      <vt:lpstr>Prinsip Pengawasan (Massie)</vt:lpstr>
      <vt:lpstr>Langkah Pengawasan (Sutisna)</vt:lpstr>
      <vt:lpstr>Jadi kegiatan pengawasan ...</vt:lpstr>
      <vt:lpstr>Lanjutan…</vt:lpstr>
      <vt:lpstr>PowerPoint Presentation</vt:lpstr>
    </vt:vector>
  </TitlesOfParts>
  <Company>RINI Comp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PENDIDIKAN 2 SKS (KIP 205/KIP 122 </dc:title>
  <dc:creator>RINI</dc:creator>
  <cp:lastModifiedBy>Windows User</cp:lastModifiedBy>
  <cp:revision>292</cp:revision>
  <dcterms:created xsi:type="dcterms:W3CDTF">2009-02-09T12:36:06Z</dcterms:created>
  <dcterms:modified xsi:type="dcterms:W3CDTF">2024-08-23T02:05:31Z</dcterms:modified>
</cp:coreProperties>
</file>