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8" r:id="rId3"/>
    <p:sldId id="257" r:id="rId4"/>
    <p:sldId id="261" r:id="rId5"/>
    <p:sldId id="262" r:id="rId6"/>
    <p:sldId id="260" r:id="rId7"/>
    <p:sldId id="263" r:id="rId8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0EF07-D121-4F93-9DBF-B4755105CF3B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28D3C-217E-4E3C-B402-3F83AEECB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07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480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9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87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06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452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662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35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6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5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16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CCB95-4A68-4D2E-8EE4-C78CAD9E0E9A}" type="datetimeFigureOut">
              <a:rPr lang="en-US" smtClean="0"/>
              <a:t>3/7/2018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B84BF-9CB1-4243-A949-E75CA0246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TERMINOLOGI PEMBERDAYAAN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Pertemuan</a:t>
            </a:r>
            <a:r>
              <a:rPr lang="en-US" dirty="0" smtClean="0"/>
              <a:t> Ke-1</a:t>
            </a:r>
            <a:br>
              <a:rPr lang="en-US" dirty="0" smtClean="0"/>
            </a:br>
            <a:r>
              <a:rPr lang="en-US" dirty="0" smtClean="0"/>
              <a:t>Mata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Dosen</a:t>
            </a:r>
            <a:r>
              <a:rPr lang="en-US" dirty="0" smtClean="0"/>
              <a:t>:</a:t>
            </a:r>
          </a:p>
          <a:p>
            <a:r>
              <a:rPr lang="en-US" dirty="0" smtClean="0"/>
              <a:t>Asnani, S.</a:t>
            </a:r>
            <a:r>
              <a:rPr lang="en-US" dirty="0" err="1" smtClean="0"/>
              <a:t>Sos</a:t>
            </a:r>
            <a:r>
              <a:rPr lang="en-US" dirty="0" smtClean="0"/>
              <a:t>.,</a:t>
            </a:r>
            <a:r>
              <a:rPr lang="en-US" dirty="0" err="1" smtClean="0"/>
              <a:t>M.Si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665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443" y="941526"/>
            <a:ext cx="9187355" cy="5167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6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asil gambar untuk metode partisipat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204" y="2261728"/>
            <a:ext cx="6132613" cy="3828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2527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67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Pemberdayaan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sebagai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upaya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memberikan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kesempatan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kemampuan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kelompok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mayarakat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miskin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mampu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berani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bersuara</a:t>
            </a:r>
            <a:r>
              <a:rPr lang="en-US" sz="2400" b="1" dirty="0" smtClean="0"/>
              <a:t> (</a:t>
            </a:r>
            <a:r>
              <a:rPr lang="en-US" sz="2400" b="1" i="1" dirty="0" smtClean="0"/>
              <a:t>voice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menyuarakan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pendapat</a:t>
            </a:r>
            <a:r>
              <a:rPr lang="en-US" sz="2400" b="1" dirty="0" smtClean="0"/>
              <a:t>, ide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gagasan-gagasannya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serta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kemampuan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keberanian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memilih</a:t>
            </a:r>
            <a:r>
              <a:rPr lang="en-US" sz="2400" b="1" dirty="0" smtClean="0"/>
              <a:t> (</a:t>
            </a:r>
            <a:r>
              <a:rPr lang="en-US" sz="2400" b="1" i="1" dirty="0" smtClean="0"/>
              <a:t>choice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sesuatu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konsep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metode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produk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tindakan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dll</a:t>
            </a:r>
            <a:r>
              <a:rPr lang="en-US" sz="2400" b="1" dirty="0" smtClean="0"/>
              <a:t>.) yang </a:t>
            </a:r>
            <a:r>
              <a:rPr lang="en-US" sz="2400" b="1" dirty="0" err="1" smtClean="0"/>
              <a:t>terbaik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bagi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pribadi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keluarga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masyarakatnya</a:t>
            </a:r>
            <a:r>
              <a:rPr lang="en-US" sz="2400" b="1" dirty="0" smtClean="0"/>
              <a:t>. </a:t>
            </a:r>
            <a:r>
              <a:rPr lang="en-US" sz="2400" b="1" dirty="0" smtClean="0"/>
              <a:t>(Word Bank)</a:t>
            </a:r>
            <a:endParaRPr lang="en-US" sz="2400" b="1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2400" dirty="0" smtClean="0"/>
              <a:t>“</a:t>
            </a:r>
            <a:r>
              <a:rPr lang="en-US" sz="2400" dirty="0" err="1" smtClean="0"/>
              <a:t>pemberdayaan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kemampuan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sikap</a:t>
            </a:r>
            <a:r>
              <a:rPr lang="en-US" sz="2400" dirty="0" smtClean="0"/>
              <a:t> </a:t>
            </a:r>
            <a:r>
              <a:rPr lang="en-US" sz="2400" dirty="0" err="1" smtClean="0"/>
              <a:t>kemandirian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.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324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/>
              <a:t>Pemberdayaan</a:t>
            </a:r>
            <a:r>
              <a:rPr lang="en-US" sz="2600" dirty="0"/>
              <a:t> </a:t>
            </a:r>
            <a:r>
              <a:rPr lang="en-US" sz="2600" dirty="0" err="1"/>
              <a:t>menekankan</a:t>
            </a:r>
            <a:r>
              <a:rPr lang="en-US" sz="2600" dirty="0"/>
              <a:t> </a:t>
            </a:r>
            <a:r>
              <a:rPr lang="en-US" sz="2600" dirty="0" err="1"/>
              <a:t>bahwa</a:t>
            </a:r>
            <a:r>
              <a:rPr lang="en-US" sz="2600" dirty="0"/>
              <a:t> orang </a:t>
            </a:r>
            <a:r>
              <a:rPr lang="en-US" sz="2600" dirty="0" err="1"/>
              <a:t>memperoleh</a:t>
            </a:r>
            <a:r>
              <a:rPr lang="en-US" sz="2600" dirty="0"/>
              <a:t> </a:t>
            </a:r>
            <a:r>
              <a:rPr lang="en-US" sz="2600" dirty="0" err="1"/>
              <a:t>keterampilan</a:t>
            </a:r>
            <a:r>
              <a:rPr lang="en-US" sz="2600" dirty="0"/>
              <a:t>, </a:t>
            </a:r>
            <a:r>
              <a:rPr lang="en-US" sz="2600" dirty="0" err="1"/>
              <a:t>pengetahuan</a:t>
            </a:r>
            <a:r>
              <a:rPr lang="en-US" sz="2600" dirty="0"/>
              <a:t>,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kekuasaan</a:t>
            </a:r>
            <a:r>
              <a:rPr lang="en-US" sz="2600" dirty="0"/>
              <a:t> yang </a:t>
            </a:r>
            <a:r>
              <a:rPr lang="en-US" sz="2600" dirty="0" err="1"/>
              <a:t>cukup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mempengaruhi</a:t>
            </a:r>
            <a:r>
              <a:rPr lang="en-US" sz="2600" dirty="0"/>
              <a:t> </a:t>
            </a:r>
            <a:r>
              <a:rPr lang="en-US" sz="2600" dirty="0" err="1"/>
              <a:t>kehidupannya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kehidupan</a:t>
            </a:r>
            <a:r>
              <a:rPr lang="en-US" sz="2600" dirty="0"/>
              <a:t> orang lain yang </a:t>
            </a:r>
            <a:r>
              <a:rPr lang="en-US" sz="2600" dirty="0" err="1"/>
              <a:t>menjadi</a:t>
            </a:r>
            <a:r>
              <a:rPr lang="en-US" sz="2600" dirty="0"/>
              <a:t> </a:t>
            </a:r>
            <a:r>
              <a:rPr lang="en-US" sz="2600" dirty="0" err="1"/>
              <a:t>perhatiannya</a:t>
            </a:r>
            <a:r>
              <a:rPr lang="en-US" sz="2600" dirty="0"/>
              <a:t> (Parsons, e al., 1994).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245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i="1" dirty="0"/>
              <a:t>Community Empowerment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85860"/>
            <a:ext cx="8229600" cy="5143536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 err="1"/>
              <a:t>Konsep</a:t>
            </a:r>
            <a:r>
              <a:rPr lang="en-GB" sz="2400" dirty="0"/>
              <a:t> </a:t>
            </a:r>
            <a:r>
              <a:rPr lang="en-GB" sz="2400" dirty="0" err="1"/>
              <a:t>ini</a:t>
            </a:r>
            <a:r>
              <a:rPr lang="en-GB" sz="2400" dirty="0"/>
              <a:t> </a:t>
            </a:r>
            <a:r>
              <a:rPr lang="en-GB" sz="2400" dirty="0" err="1"/>
              <a:t>mencerminkan</a:t>
            </a:r>
            <a:r>
              <a:rPr lang="en-GB" sz="2400" dirty="0"/>
              <a:t> </a:t>
            </a:r>
            <a:r>
              <a:rPr lang="en-GB" sz="2400" dirty="0" err="1"/>
              <a:t>paradigma</a:t>
            </a:r>
            <a:r>
              <a:rPr lang="en-GB" sz="2400" dirty="0"/>
              <a:t> </a:t>
            </a:r>
            <a:r>
              <a:rPr lang="en-GB" sz="2400" dirty="0" err="1"/>
              <a:t>baru</a:t>
            </a:r>
            <a:r>
              <a:rPr lang="en-GB" sz="2400" dirty="0"/>
              <a:t> </a:t>
            </a:r>
            <a:r>
              <a:rPr lang="en-GB" sz="2400" dirty="0" err="1"/>
              <a:t>pembangunan</a:t>
            </a:r>
            <a:r>
              <a:rPr lang="en-GB" sz="2400" dirty="0"/>
              <a:t>, </a:t>
            </a:r>
            <a:r>
              <a:rPr lang="en-GB" sz="2400" dirty="0" err="1"/>
              <a:t>yakni</a:t>
            </a:r>
            <a:r>
              <a:rPr lang="en-GB" sz="2400" dirty="0"/>
              <a:t> yang </a:t>
            </a:r>
            <a:r>
              <a:rPr lang="en-GB" sz="2400" dirty="0" err="1"/>
              <a:t>bersifat</a:t>
            </a:r>
            <a:r>
              <a:rPr lang="en-GB" sz="2400" dirty="0"/>
              <a:t> “</a:t>
            </a:r>
            <a:r>
              <a:rPr lang="en-GB" sz="2400" i="1" dirty="0"/>
              <a:t>people centred, participatory, empowering, and sustainable</a:t>
            </a:r>
            <a:r>
              <a:rPr lang="en-GB" sz="2400" dirty="0"/>
              <a:t>” (Chambers, 1995). </a:t>
            </a:r>
          </a:p>
          <a:p>
            <a:pPr eaLnBrk="1" hangingPunct="1">
              <a:lnSpc>
                <a:spcPct val="80000"/>
              </a:lnSpc>
            </a:pPr>
            <a:endParaRPr lang="en-GB" sz="2400" dirty="0"/>
          </a:p>
          <a:p>
            <a:pPr eaLnBrk="1" hangingPunct="1">
              <a:lnSpc>
                <a:spcPct val="80000"/>
              </a:lnSpc>
            </a:pPr>
            <a:r>
              <a:rPr lang="en-GB" sz="2400" dirty="0" err="1"/>
              <a:t>Konsep</a:t>
            </a:r>
            <a:r>
              <a:rPr lang="en-GB" sz="2400" dirty="0"/>
              <a:t> </a:t>
            </a:r>
            <a:r>
              <a:rPr lang="en-GB" sz="2400" dirty="0" err="1"/>
              <a:t>ini</a:t>
            </a:r>
            <a:r>
              <a:rPr lang="en-GB" sz="2400" dirty="0"/>
              <a:t> </a:t>
            </a:r>
            <a:r>
              <a:rPr lang="en-GB" sz="2400" dirty="0" err="1"/>
              <a:t>lebih</a:t>
            </a:r>
            <a:r>
              <a:rPr lang="en-GB" sz="2400" dirty="0"/>
              <a:t> </a:t>
            </a:r>
            <a:r>
              <a:rPr lang="en-GB" sz="2400" dirty="0" err="1"/>
              <a:t>luas</a:t>
            </a:r>
            <a:r>
              <a:rPr lang="en-GB" sz="2400" dirty="0"/>
              <a:t> </a:t>
            </a:r>
            <a:r>
              <a:rPr lang="en-GB" sz="2400" dirty="0" err="1"/>
              <a:t>dari</a:t>
            </a:r>
            <a:r>
              <a:rPr lang="en-GB" sz="2400" dirty="0"/>
              <a:t> </a:t>
            </a:r>
            <a:r>
              <a:rPr lang="en-GB" sz="2400" dirty="0" err="1"/>
              <a:t>hanya</a:t>
            </a:r>
            <a:r>
              <a:rPr lang="en-GB" sz="2400" dirty="0"/>
              <a:t> </a:t>
            </a:r>
            <a:r>
              <a:rPr lang="en-GB" sz="2400" dirty="0" err="1"/>
              <a:t>semata-mata</a:t>
            </a:r>
            <a:r>
              <a:rPr lang="en-GB" sz="2400" dirty="0"/>
              <a:t> </a:t>
            </a:r>
            <a:r>
              <a:rPr lang="en-GB" sz="2400" dirty="0" err="1"/>
              <a:t>memenuhi</a:t>
            </a:r>
            <a:r>
              <a:rPr lang="en-GB" sz="2400" dirty="0"/>
              <a:t> </a:t>
            </a:r>
            <a:r>
              <a:rPr lang="en-GB" sz="2400" dirty="0" err="1"/>
              <a:t>kebutuhan</a:t>
            </a:r>
            <a:r>
              <a:rPr lang="en-GB" sz="2400" dirty="0"/>
              <a:t> </a:t>
            </a:r>
            <a:r>
              <a:rPr lang="en-GB" sz="2400" dirty="0" err="1"/>
              <a:t>dasar</a:t>
            </a:r>
            <a:r>
              <a:rPr lang="en-GB" sz="2400" dirty="0"/>
              <a:t> (</a:t>
            </a:r>
            <a:r>
              <a:rPr lang="en-GB" sz="2400" i="1" dirty="0"/>
              <a:t>basic needs</a:t>
            </a:r>
            <a:r>
              <a:rPr lang="en-GB" sz="2400" dirty="0"/>
              <a:t>) </a:t>
            </a:r>
            <a:r>
              <a:rPr lang="en-GB" sz="2400" dirty="0" err="1"/>
              <a:t>atau</a:t>
            </a:r>
            <a:r>
              <a:rPr lang="en-GB" sz="2400" dirty="0"/>
              <a:t> </a:t>
            </a:r>
            <a:r>
              <a:rPr lang="en-GB" sz="2400" dirty="0" err="1"/>
              <a:t>menyediakan</a:t>
            </a:r>
            <a:r>
              <a:rPr lang="en-GB" sz="2400" dirty="0"/>
              <a:t> </a:t>
            </a:r>
            <a:r>
              <a:rPr lang="en-GB" sz="2400" dirty="0" err="1"/>
              <a:t>mekanisme</a:t>
            </a:r>
            <a:r>
              <a:rPr lang="en-GB" sz="2400" dirty="0"/>
              <a:t> </a:t>
            </a:r>
            <a:r>
              <a:rPr lang="en-GB" sz="2400" dirty="0" err="1"/>
              <a:t>untuk</a:t>
            </a:r>
            <a:r>
              <a:rPr lang="en-GB" sz="2400" dirty="0"/>
              <a:t> </a:t>
            </a:r>
            <a:r>
              <a:rPr lang="en-GB" sz="2400" dirty="0" err="1"/>
              <a:t>mencegah</a:t>
            </a:r>
            <a:r>
              <a:rPr lang="en-GB" sz="2400" dirty="0"/>
              <a:t> </a:t>
            </a:r>
            <a:r>
              <a:rPr lang="en-GB" sz="2400" dirty="0" err="1"/>
              <a:t>proses</a:t>
            </a:r>
            <a:r>
              <a:rPr lang="en-GB" sz="2400" dirty="0"/>
              <a:t> </a:t>
            </a:r>
            <a:r>
              <a:rPr lang="en-GB" sz="2400" dirty="0" err="1"/>
              <a:t>pemiskinan</a:t>
            </a:r>
            <a:r>
              <a:rPr lang="en-GB" sz="2400" dirty="0"/>
              <a:t> </a:t>
            </a:r>
            <a:r>
              <a:rPr lang="en-GB" sz="2400" dirty="0" err="1"/>
              <a:t>lebih</a:t>
            </a:r>
            <a:r>
              <a:rPr lang="en-GB" sz="2400" dirty="0"/>
              <a:t> </a:t>
            </a:r>
            <a:r>
              <a:rPr lang="en-GB" sz="2400" dirty="0" err="1"/>
              <a:t>lanjut</a:t>
            </a:r>
            <a:r>
              <a:rPr lang="en-GB" sz="2400" dirty="0"/>
              <a:t> (</a:t>
            </a:r>
            <a:r>
              <a:rPr lang="en-GB" sz="2400" i="1" dirty="0"/>
              <a:t>safety net</a:t>
            </a:r>
            <a:r>
              <a:rPr lang="en-GB" sz="2400" dirty="0"/>
              <a:t>). </a:t>
            </a:r>
          </a:p>
          <a:p>
            <a:pPr eaLnBrk="1" hangingPunct="1">
              <a:lnSpc>
                <a:spcPct val="80000"/>
              </a:lnSpc>
            </a:pPr>
            <a:endParaRPr lang="en-GB" sz="2400" dirty="0"/>
          </a:p>
          <a:p>
            <a:pPr eaLnBrk="1" hangingPunct="1">
              <a:lnSpc>
                <a:spcPct val="80000"/>
              </a:lnSpc>
              <a:buNone/>
            </a:pPr>
            <a:r>
              <a:rPr lang="en-GB" sz="2000" dirty="0"/>
              <a:t>	</a:t>
            </a:r>
            <a:r>
              <a:rPr lang="en-GB" sz="1200" dirty="0"/>
              <a:t>(</a:t>
            </a:r>
            <a:r>
              <a:rPr lang="en-GB" sz="1200" dirty="0" err="1"/>
              <a:t>Dalam</a:t>
            </a:r>
            <a:r>
              <a:rPr lang="en-GB" sz="1200" dirty="0"/>
              <a:t>, </a:t>
            </a:r>
            <a:r>
              <a:rPr lang="en-GB" sz="1200" dirty="0" err="1"/>
              <a:t>Ginanjar</a:t>
            </a:r>
            <a:r>
              <a:rPr lang="en-GB" sz="1200" dirty="0"/>
              <a:t> K., 1997. “Pembangunan </a:t>
            </a:r>
            <a:r>
              <a:rPr lang="en-GB" sz="1200" dirty="0" err="1"/>
              <a:t>Sosial</a:t>
            </a:r>
            <a:r>
              <a:rPr lang="en-GB" sz="1200" dirty="0"/>
              <a:t> </a:t>
            </a:r>
            <a:r>
              <a:rPr lang="en-GB" sz="1200" dirty="0" err="1"/>
              <a:t>dan</a:t>
            </a:r>
            <a:r>
              <a:rPr lang="en-GB" sz="1200" dirty="0"/>
              <a:t> </a:t>
            </a:r>
            <a:r>
              <a:rPr lang="en-GB" sz="1200" dirty="0" err="1"/>
              <a:t>Pemberdayaan</a:t>
            </a:r>
            <a:r>
              <a:rPr lang="en-GB" sz="1200" dirty="0"/>
              <a:t>: </a:t>
            </a:r>
            <a:r>
              <a:rPr lang="en-GB" sz="1200" dirty="0" err="1"/>
              <a:t>Teori</a:t>
            </a:r>
            <a:r>
              <a:rPr lang="en-GB" sz="1200" dirty="0"/>
              <a:t>, </a:t>
            </a:r>
            <a:r>
              <a:rPr lang="en-GB" sz="1200" dirty="0" err="1"/>
              <a:t>Kebijaksanaan</a:t>
            </a:r>
            <a:r>
              <a:rPr lang="en-GB" sz="1200" dirty="0"/>
              <a:t>, </a:t>
            </a:r>
            <a:r>
              <a:rPr lang="en-GB" sz="1200" dirty="0" err="1"/>
              <a:t>dan</a:t>
            </a:r>
            <a:r>
              <a:rPr lang="en-GB" sz="1200" dirty="0"/>
              <a:t> </a:t>
            </a:r>
            <a:r>
              <a:rPr lang="en-GB" sz="1200" dirty="0" err="1"/>
              <a:t>Penerapan</a:t>
            </a:r>
            <a:r>
              <a:rPr lang="en-GB" sz="1200" dirty="0"/>
              <a:t>”. Hal. 55).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39338" y="21429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Kembangkan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terminology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Community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people </a:t>
            </a:r>
            <a:r>
              <a:rPr lang="en-US" dirty="0" err="1" smtClean="0"/>
              <a:t>centred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Participatory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Empowerment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Sustainable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978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193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TERMINOLOGI PEMBERDAYAAN</vt:lpstr>
      <vt:lpstr>PowerPoint Presentation</vt:lpstr>
      <vt:lpstr>PowerPoint Presentation</vt:lpstr>
      <vt:lpstr>PowerPoint Presentation</vt:lpstr>
      <vt:lpstr>PowerPoint Presentation</vt:lpstr>
      <vt:lpstr>Community Empowerment</vt:lpstr>
      <vt:lpstr>Tugas Diskusi Kelompok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TERMINOLOGI PEMBERDAYAAN</dc:title>
  <dc:creator>asnani</dc:creator>
  <cp:lastModifiedBy>asnani</cp:lastModifiedBy>
  <cp:revision>3</cp:revision>
  <cp:lastPrinted>2018-03-07T03:58:33Z</cp:lastPrinted>
  <dcterms:created xsi:type="dcterms:W3CDTF">2018-03-07T03:26:46Z</dcterms:created>
  <dcterms:modified xsi:type="dcterms:W3CDTF">2018-03-07T04:00:04Z</dcterms:modified>
</cp:coreProperties>
</file>