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85" r:id="rId5"/>
    <p:sldId id="260" r:id="rId6"/>
    <p:sldId id="264" r:id="rId7"/>
    <p:sldId id="286" r:id="rId8"/>
    <p:sldId id="287" r:id="rId9"/>
    <p:sldId id="262" r:id="rId10"/>
    <p:sldId id="288" r:id="rId11"/>
    <p:sldId id="261" r:id="rId12"/>
    <p:sldId id="289" r:id="rId13"/>
    <p:sldId id="279" r:id="rId14"/>
  </p:sldIdLst>
  <p:sldSz cx="9144000" cy="5143500" type="screen16x9"/>
  <p:notesSz cx="6858000" cy="9144000"/>
  <p:embeddedFontLst>
    <p:embeddedFont>
      <p:font typeface="Inconsolata" charset="0"/>
      <p:regular r:id="rId17"/>
      <p:bold r:id="rId18"/>
    </p:embeddedFont>
    <p:embeddedFont>
      <p:font typeface="Pangolin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256D50F-4680-400E-915F-0FAA09B2B5BC}">
  <a:tblStyle styleId="{0256D50F-4680-400E-915F-0FAA09B2B5B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3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81E20-063F-4523-A1ED-641F2F88DEE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C6B5B-CDEB-49C5-BE63-DAFAEB4D2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57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87047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ed75ccf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745450" y="1197750"/>
            <a:ext cx="3434100" cy="27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962850" y="876850"/>
            <a:ext cx="4955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1pPr>
            <a:lvl2pPr marL="914400" lvl="1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2pPr>
            <a:lvl3pPr marL="1371600" lvl="2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3pPr>
            <a:lvl4pPr marL="1828800" lvl="3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4pPr>
            <a:lvl5pPr marL="2286000" lvl="4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5pPr>
            <a:lvl6pPr marL="2743200" lvl="5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6pPr>
            <a:lvl7pPr marL="3200400" lvl="6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7pPr>
            <a:lvl8pPr marL="3657600" lvl="7" indent="-41910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8pPr>
            <a:lvl9pPr marL="4114800" lvl="8" indent="-4191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 i="1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66375" y="358385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66375" y="1304543"/>
            <a:ext cx="5626200" cy="306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_AND_BODY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66375" y="642310"/>
            <a:ext cx="3966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66375" y="1609350"/>
            <a:ext cx="3966600" cy="28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66375" y="358385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66375" y="1310800"/>
            <a:ext cx="2730900" cy="30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3761704" y="1310800"/>
            <a:ext cx="2730900" cy="30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866375" y="358375"/>
            <a:ext cx="75678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866375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1pPr>
            <a:lvl2pPr marL="914400" lvl="1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marL="1371600" lvl="2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3pPr>
            <a:lvl4pPr marL="1828800" lvl="3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4pPr>
            <a:lvl5pPr marL="2286000" lvl="4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5pPr>
            <a:lvl6pPr marL="2743200" lvl="5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6pPr>
            <a:lvl7pPr marL="3200400" lvl="6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7pPr>
            <a:lvl8pPr marL="3657600" lvl="7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8pPr>
            <a:lvl9pPr marL="4114800" lvl="8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3430687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1pPr>
            <a:lvl2pPr marL="914400" lvl="1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marL="1371600" lvl="2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3pPr>
            <a:lvl4pPr marL="1828800" lvl="3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4pPr>
            <a:lvl5pPr marL="2286000" lvl="4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5pPr>
            <a:lvl6pPr marL="2743200" lvl="5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6pPr>
            <a:lvl7pPr marL="3200400" lvl="6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7pPr>
            <a:lvl8pPr marL="3657600" lvl="7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8pPr>
            <a:lvl9pPr marL="4114800" lvl="8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3"/>
          </p:nvPr>
        </p:nvSpPr>
        <p:spPr>
          <a:xfrm>
            <a:off x="5994999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1pPr>
            <a:lvl2pPr marL="914400" lvl="1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marL="1371600" lvl="2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3pPr>
            <a:lvl4pPr marL="1828800" lvl="3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4pPr>
            <a:lvl5pPr marL="2286000" lvl="4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5pPr>
            <a:lvl6pPr marL="2743200" lvl="5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6pPr>
            <a:lvl7pPr marL="3200400" lvl="6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7pPr>
            <a:lvl8pPr marL="3657600" lvl="7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8pPr>
            <a:lvl9pPr marL="4114800" lvl="8" indent="-330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924850" y="3872900"/>
            <a:ext cx="75990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ig postit">
  <p:cSld name="BLANK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66375" y="358385"/>
            <a:ext cx="56262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Inconsolata"/>
              <a:buNone/>
              <a:defRPr sz="2800">
                <a:solidFill>
                  <a:srgbClr val="434343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66375" y="1304543"/>
            <a:ext cx="5626200" cy="30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L="914400" lvl="1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L="1371600" lvl="2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L="1828800" lvl="3" indent="-3175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L="2286000" lvl="4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L="2743200" lvl="5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L="3200400" lvl="6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L="3657600" lvl="7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L="4114800" lvl="8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lvl="2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lvl="3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lvl="4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lvl="5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lvl="6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lvl="7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lvl="8" algn="ctr">
              <a:buNone/>
              <a:defRPr sz="1300">
                <a:solidFill>
                  <a:srgbClr val="7F6000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9" r:id="rId8"/>
    <p:sldLayoutId id="2147483660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>
            <a:spLocks noGrp="1"/>
          </p:cNvSpPr>
          <p:nvPr>
            <p:ph type="ctrTitle"/>
          </p:nvPr>
        </p:nvSpPr>
        <p:spPr>
          <a:xfrm>
            <a:off x="2745450" y="1197750"/>
            <a:ext cx="3434100" cy="27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IBADAH</a:t>
            </a:r>
            <a:endParaRPr sz="4400" dirty="0"/>
          </a:p>
        </p:txBody>
      </p:sp>
      <p:sp>
        <p:nvSpPr>
          <p:cNvPr id="3" name="Google Shape;57;p16"/>
          <p:cNvSpPr txBox="1">
            <a:spLocks/>
          </p:cNvSpPr>
          <p:nvPr/>
        </p:nvSpPr>
        <p:spPr>
          <a:xfrm>
            <a:off x="5580112" y="3579862"/>
            <a:ext cx="3434100" cy="1091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lang="en-US" dirty="0"/>
          </a:p>
        </p:txBody>
      </p:sp>
      <p:sp>
        <p:nvSpPr>
          <p:cNvPr id="4" name="Google Shape;57;p16"/>
          <p:cNvSpPr txBox="1">
            <a:spLocks/>
          </p:cNvSpPr>
          <p:nvPr/>
        </p:nvSpPr>
        <p:spPr>
          <a:xfrm>
            <a:off x="4522276" y="4090036"/>
            <a:ext cx="4586228" cy="1218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pPr algn="r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>
            <a:spLocks noGrp="1"/>
          </p:cNvSpPr>
          <p:nvPr>
            <p:ph type="title" idx="4294967295"/>
          </p:nvPr>
        </p:nvSpPr>
        <p:spPr>
          <a:xfrm>
            <a:off x="679128" y="130174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Ibadah</a:t>
            </a:r>
            <a:endParaRPr dirty="0"/>
          </a:p>
        </p:txBody>
      </p:sp>
      <p:sp>
        <p:nvSpPr>
          <p:cNvPr id="165" name="Google Shape;165;p29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71" name="Google Shape;171;p29"/>
          <p:cNvSpPr/>
          <p:nvPr/>
        </p:nvSpPr>
        <p:spPr>
          <a:xfrm>
            <a:off x="8748464" y="4803998"/>
            <a:ext cx="173400" cy="164700"/>
          </a:xfrm>
          <a:prstGeom prst="star5">
            <a:avLst>
              <a:gd name="adj" fmla="val 26288"/>
              <a:gd name="hf" fmla="val 105146"/>
              <a:gd name="vf" fmla="val 110557"/>
            </a:avLst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4;p24"/>
          <p:cNvSpPr txBox="1">
            <a:spLocks/>
          </p:cNvSpPr>
          <p:nvPr/>
        </p:nvSpPr>
        <p:spPr>
          <a:xfrm>
            <a:off x="5994999" y="987574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2750" indent="-285750">
              <a:buFont typeface="Arial" pitchFamily="34" charset="0"/>
              <a:buChar char="•"/>
            </a:pPr>
            <a:r>
              <a:rPr lang="en-US" dirty="0" err="1"/>
              <a:t>Mengharapkan</a:t>
            </a:r>
            <a:r>
              <a:rPr lang="en-US" dirty="0"/>
              <a:t> </a:t>
            </a:r>
            <a:r>
              <a:rPr lang="en-US" dirty="0" err="1"/>
              <a:t>ampunan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surganya</a:t>
            </a:r>
            <a:r>
              <a:rPr lang="en-US" dirty="0"/>
              <a:t> </a:t>
            </a:r>
            <a:r>
              <a:rPr lang="en-US" dirty="0" smtClean="0"/>
              <a:t>Allah</a:t>
            </a:r>
          </a:p>
          <a:p>
            <a:pPr marL="412750" lvl="0" indent="-285750">
              <a:buFont typeface="Arial" pitchFamily="34" charset="0"/>
              <a:buChar char="•"/>
            </a:pP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Allah (</a:t>
            </a:r>
            <a:r>
              <a:rPr lang="en-US" dirty="0" err="1"/>
              <a:t>tawakkal</a:t>
            </a:r>
            <a:r>
              <a:rPr lang="en-US" dirty="0"/>
              <a:t>).</a:t>
            </a:r>
          </a:p>
          <a:p>
            <a:pPr marL="127000"/>
            <a:endParaRPr lang="en-US" dirty="0"/>
          </a:p>
        </p:txBody>
      </p:sp>
      <p:sp>
        <p:nvSpPr>
          <p:cNvPr id="13" name="Google Shape;124;p24"/>
          <p:cNvSpPr txBox="1">
            <a:spLocks/>
          </p:cNvSpPr>
          <p:nvPr/>
        </p:nvSpPr>
        <p:spPr>
          <a:xfrm>
            <a:off x="683568" y="987574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69900" indent="-342900">
              <a:buFont typeface="Arial" pitchFamily="34" charset="0"/>
              <a:buChar char="•"/>
            </a:pPr>
            <a:r>
              <a:rPr lang="en-US" dirty="0" err="1"/>
              <a:t>Mememnuhi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Allah, </a:t>
            </a:r>
            <a:r>
              <a:rPr lang="en-US" dirty="0" err="1"/>
              <a:t>sebab</a:t>
            </a:r>
            <a:r>
              <a:rPr lang="en-US" dirty="0"/>
              <a:t> Allah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diperintahkan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diperintahkan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smtClean="0"/>
              <a:t>Allah</a:t>
            </a:r>
          </a:p>
          <a:p>
            <a:pPr marL="469900" indent="-342900">
              <a:buFont typeface="Arial" pitchFamily="34" charset="0"/>
              <a:buChar char="•"/>
            </a:pPr>
            <a:r>
              <a:rPr lang="en-US" dirty="0" err="1"/>
              <a:t>Mendekatkan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ridha</a:t>
            </a:r>
            <a:r>
              <a:rPr lang="en-US" dirty="0"/>
              <a:t> </a:t>
            </a:r>
            <a:r>
              <a:rPr lang="en-US" dirty="0" smtClean="0"/>
              <a:t>Allah</a:t>
            </a:r>
          </a:p>
          <a:p>
            <a:pPr marL="469900" lvl="0" indent="-342900">
              <a:buFont typeface="Arial" pitchFamily="34" charset="0"/>
              <a:buChar char="•"/>
            </a:pPr>
            <a:r>
              <a:rPr lang="en-US" dirty="0" err="1"/>
              <a:t>Tujuan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ketaqwaan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. </a:t>
            </a:r>
            <a:endParaRPr lang="en-US" dirty="0" smtClean="0"/>
          </a:p>
          <a:p>
            <a:pPr marL="469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14" name="Google Shape;124;p24"/>
          <p:cNvSpPr txBox="1">
            <a:spLocks/>
          </p:cNvSpPr>
          <p:nvPr/>
        </p:nvSpPr>
        <p:spPr>
          <a:xfrm>
            <a:off x="3555699" y="987574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/>
              <a:t>Agar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Allah,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maksiat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dosa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ganjaran</a:t>
            </a:r>
            <a:r>
              <a:rPr lang="en-US" dirty="0"/>
              <a:t> </a:t>
            </a:r>
            <a:r>
              <a:rPr lang="en-US" dirty="0" err="1"/>
              <a:t>pahala</a:t>
            </a:r>
            <a:r>
              <a:rPr lang="en-US" dirty="0"/>
              <a:t> yang </a:t>
            </a:r>
            <a:r>
              <a:rPr lang="en-US" dirty="0" err="1"/>
              <a:t>berlipat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yang </a:t>
            </a:r>
            <a:r>
              <a:rPr lang="en-US" dirty="0" err="1"/>
              <a:t>senantiasa</a:t>
            </a:r>
            <a:r>
              <a:rPr lang="en-US" dirty="0"/>
              <a:t> Allah </a:t>
            </a:r>
            <a:r>
              <a:rPr lang="en-US" dirty="0" err="1"/>
              <a:t>janjikan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orang-orang </a:t>
            </a:r>
            <a:r>
              <a:rPr lang="en-US" dirty="0" err="1"/>
              <a:t>mukmin</a:t>
            </a:r>
            <a:r>
              <a:rPr lang="en-US" dirty="0"/>
              <a:t> yang </a:t>
            </a:r>
            <a:r>
              <a:rPr lang="en-US" dirty="0" err="1"/>
              <a:t>beribadah</a:t>
            </a:r>
            <a:r>
              <a:rPr lang="en-US" dirty="0"/>
              <a:t> </a:t>
            </a:r>
            <a:r>
              <a:rPr lang="en-US" dirty="0" err="1"/>
              <a:t>kepada-Nya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117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 txBox="1">
            <a:spLocks noGrp="1"/>
          </p:cNvSpPr>
          <p:nvPr>
            <p:ph type="title"/>
          </p:nvPr>
        </p:nvSpPr>
        <p:spPr>
          <a:xfrm>
            <a:off x="866375" y="922262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Beribadah</a:t>
            </a:r>
            <a:endParaRPr lang="en-US" dirty="0"/>
          </a:p>
        </p:txBody>
      </p:sp>
      <p:sp>
        <p:nvSpPr>
          <p:cNvPr id="95" name="Google Shape;95;p21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14"/>
          <a:stretch/>
        </p:blipFill>
        <p:spPr>
          <a:xfrm rot="193480">
            <a:off x="6808154" y="528615"/>
            <a:ext cx="1581293" cy="1565626"/>
          </a:xfrm>
          <a:prstGeom prst="rect">
            <a:avLst/>
          </a:prstGeom>
        </p:spPr>
      </p:pic>
      <p:sp>
        <p:nvSpPr>
          <p:cNvPr id="9" name="Google Shape;124;p24"/>
          <p:cNvSpPr txBox="1">
            <a:spLocks/>
          </p:cNvSpPr>
          <p:nvPr/>
        </p:nvSpPr>
        <p:spPr>
          <a:xfrm>
            <a:off x="755575" y="2139702"/>
            <a:ext cx="6009795" cy="22322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12750" indent="-285750">
              <a:buFont typeface="Arial" pitchFamily="34" charset="0"/>
              <a:buChar char="•"/>
            </a:pP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manisnya</a:t>
            </a:r>
            <a:r>
              <a:rPr lang="en-US" dirty="0"/>
              <a:t> </a:t>
            </a:r>
            <a:r>
              <a:rPr lang="en-US" dirty="0" err="1"/>
              <a:t>beriman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menajalankan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. </a:t>
            </a:r>
            <a:endParaRPr lang="en-US" dirty="0" smtClean="0"/>
          </a:p>
          <a:p>
            <a:pPr marL="412750" indent="-285750">
              <a:buFont typeface="Arial" pitchFamily="34" charset="0"/>
              <a:buChar char="•"/>
            </a:pP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kedekatan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 smtClean="0"/>
              <a:t>.</a:t>
            </a:r>
            <a:endParaRPr lang="en-US" dirty="0"/>
          </a:p>
          <a:p>
            <a:pPr marL="412750" indent="-285750">
              <a:buFont typeface="Arial" pitchFamily="34" charset="0"/>
              <a:buChar char="•"/>
            </a:pP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.</a:t>
            </a:r>
          </a:p>
          <a:p>
            <a:pPr marL="412750" indent="-285750">
              <a:buFont typeface="Arial" pitchFamily="34" charset="0"/>
              <a:buChar char="•"/>
            </a:pP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kemudahan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rezeki</a:t>
            </a:r>
            <a:endParaRPr lang="en-US" dirty="0"/>
          </a:p>
          <a:p>
            <a:pPr marL="1270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4"/>
          <p:cNvSpPr txBox="1">
            <a:spLocks noGrp="1"/>
          </p:cNvSpPr>
          <p:nvPr>
            <p:ph type="body" idx="1"/>
          </p:nvPr>
        </p:nvSpPr>
        <p:spPr>
          <a:xfrm>
            <a:off x="429384" y="323958"/>
            <a:ext cx="75990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b="1" dirty="0" smtClean="0"/>
              <a:t>KESIMPULAN</a:t>
            </a:r>
            <a:endParaRPr lang="en-US" dirty="0"/>
          </a:p>
        </p:txBody>
      </p:sp>
      <p:sp>
        <p:nvSpPr>
          <p:cNvPr id="219" name="Google Shape;219;p34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5" name="Google Shape;226;p35"/>
          <p:cNvSpPr txBox="1">
            <a:spLocks/>
          </p:cNvSpPr>
          <p:nvPr/>
        </p:nvSpPr>
        <p:spPr>
          <a:xfrm>
            <a:off x="849606" y="843558"/>
            <a:ext cx="7810081" cy="3310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L="914400" marR="0" lvl="1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L="1371600" marR="0" lvl="2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L="1828800" marR="0" lvl="3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L="2286000" marR="0" lvl="4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L="2743200" marR="0" lvl="5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L="3200400" marR="0" lvl="6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L="3657600" marR="0" lvl="7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L="4114800" marR="0" lvl="8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pPr marL="139700" indent="0">
              <a:buNone/>
            </a:pPr>
            <a:r>
              <a:rPr lang="en-US" dirty="0" err="1" smtClean="0"/>
              <a:t>Ibadah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ketundukan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keagungan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pula. </a:t>
            </a:r>
            <a:r>
              <a:rPr lang="en-US" dirty="0" err="1"/>
              <a:t>Dalam</a:t>
            </a:r>
            <a:r>
              <a:rPr lang="en-US" dirty="0"/>
              <a:t> Islam </a:t>
            </a:r>
            <a:r>
              <a:rPr lang="en-US" dirty="0" err="1"/>
              <a:t>perhubungan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Allah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 ‘</a:t>
            </a:r>
            <a:r>
              <a:rPr lang="en-US" dirty="0" err="1"/>
              <a:t>Ibadah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Islam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berhajat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orang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agama lain.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Islam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menubuhkan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 </a:t>
            </a:r>
            <a:r>
              <a:rPr lang="en-US" dirty="0" err="1"/>
              <a:t>dikenali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agama yang </a:t>
            </a:r>
            <a:r>
              <a:rPr lang="en-US" dirty="0" err="1"/>
              <a:t>menjadi</a:t>
            </a:r>
            <a:r>
              <a:rPr lang="en-US" dirty="0"/>
              <a:t> orang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perantaraan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orang </a:t>
            </a:r>
            <a:r>
              <a:rPr lang="en-US" dirty="0" err="1"/>
              <a:t>ramai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Allah.</a:t>
            </a:r>
          </a:p>
          <a:p>
            <a:pPr marL="139700" indent="0">
              <a:buNone/>
            </a:pP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Allah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Allah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beribadah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Allah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agar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terjaga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, </a:t>
            </a:r>
            <a:r>
              <a:rPr lang="en-US" dirty="0" err="1"/>
              <a:t>bertaqwa</a:t>
            </a:r>
            <a:r>
              <a:rPr lang="en-US" dirty="0"/>
              <a:t>,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. </a:t>
            </a:r>
            <a:r>
              <a:rPr lang="en-US" dirty="0" err="1"/>
              <a:t>Tegasnya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agar </a:t>
            </a:r>
            <a:r>
              <a:rPr lang="en-US" dirty="0" err="1"/>
              <a:t>menusia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taqwa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378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9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62" name="Google Shape;262;p39"/>
          <p:cNvSpPr txBox="1">
            <a:spLocks noGrp="1"/>
          </p:cNvSpPr>
          <p:nvPr>
            <p:ph type="title" idx="4294967295"/>
          </p:nvPr>
        </p:nvSpPr>
        <p:spPr>
          <a:xfrm>
            <a:off x="755576" y="843558"/>
            <a:ext cx="3966600" cy="122413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 smtClean="0"/>
              <a:t>Thank You!</a:t>
            </a:r>
            <a:endParaRPr sz="5400" dirty="0"/>
          </a:p>
        </p:txBody>
      </p:sp>
      <p:sp>
        <p:nvSpPr>
          <p:cNvPr id="263" name="Google Shape;263;p39"/>
          <p:cNvSpPr txBox="1">
            <a:spLocks noGrp="1"/>
          </p:cNvSpPr>
          <p:nvPr>
            <p:ph type="body" idx="4294967295"/>
          </p:nvPr>
        </p:nvSpPr>
        <p:spPr>
          <a:xfrm>
            <a:off x="1469496" y="2211710"/>
            <a:ext cx="3966600" cy="21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Any questions</a:t>
            </a:r>
            <a:r>
              <a:rPr lang="en" sz="3600" dirty="0" smtClean="0"/>
              <a:t>?</a:t>
            </a:r>
            <a:endParaRPr dirty="0"/>
          </a:p>
        </p:txBody>
      </p:sp>
      <p:sp>
        <p:nvSpPr>
          <p:cNvPr id="264" name="Google Shape;264;p39"/>
          <p:cNvSpPr/>
          <p:nvPr/>
        </p:nvSpPr>
        <p:spPr>
          <a:xfrm>
            <a:off x="5875463" y="1578259"/>
            <a:ext cx="1934246" cy="1786513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66375" y="358385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APA ITU IBADAH?</a:t>
            </a:r>
            <a:endParaRPr dirty="0"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66374" y="1385498"/>
            <a:ext cx="5649842" cy="2626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-US" sz="1400" dirty="0" err="1"/>
              <a:t>Menurut</a:t>
            </a:r>
            <a:r>
              <a:rPr lang="en-US" sz="1400" dirty="0"/>
              <a:t> </a:t>
            </a:r>
            <a:r>
              <a:rPr lang="en-US" sz="1400" dirty="0" err="1"/>
              <a:t>ulama</a:t>
            </a:r>
            <a:r>
              <a:rPr lang="en-US" sz="1400" dirty="0"/>
              <a:t> </a:t>
            </a:r>
            <a:r>
              <a:rPr lang="en-US" sz="1400" dirty="0" err="1"/>
              <a:t>fikih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etimologis</a:t>
            </a:r>
            <a:r>
              <a:rPr lang="en-US" sz="1400" dirty="0"/>
              <a:t> kata ‘</a:t>
            </a:r>
            <a:r>
              <a:rPr lang="en-US" sz="1400" dirty="0" err="1"/>
              <a:t>ibadah</a:t>
            </a:r>
            <a:r>
              <a:rPr lang="en-US" sz="1400" dirty="0"/>
              <a:t>’ </a:t>
            </a:r>
            <a:r>
              <a:rPr lang="en-US" sz="1400" dirty="0" err="1"/>
              <a:t>berasal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bahasa</a:t>
            </a:r>
            <a:r>
              <a:rPr lang="en-US" sz="1400" dirty="0"/>
              <a:t> </a:t>
            </a:r>
            <a:r>
              <a:rPr lang="en-US" sz="1400" dirty="0" err="1"/>
              <a:t>arab</a:t>
            </a:r>
            <a:r>
              <a:rPr lang="en-US" sz="1400" dirty="0"/>
              <a:t> </a:t>
            </a:r>
            <a:r>
              <a:rPr lang="en-US" sz="1400" i="1" dirty="0"/>
              <a:t>al-‘</a:t>
            </a:r>
            <a:r>
              <a:rPr lang="en-US" sz="1400" i="1" dirty="0" err="1"/>
              <a:t>ibadah</a:t>
            </a:r>
            <a:r>
              <a:rPr lang="en-US" sz="1400" dirty="0"/>
              <a:t>, yang </a:t>
            </a:r>
            <a:r>
              <a:rPr lang="en-US" sz="1400" dirty="0" err="1"/>
              <a:t>berarti</a:t>
            </a:r>
            <a:r>
              <a:rPr lang="en-US" sz="1400" dirty="0"/>
              <a:t> </a:t>
            </a:r>
            <a:r>
              <a:rPr lang="en-US" sz="1400" dirty="0" err="1"/>
              <a:t>taat</a:t>
            </a:r>
            <a:r>
              <a:rPr lang="en-US" sz="1400" dirty="0"/>
              <a:t>, </a:t>
            </a:r>
            <a:r>
              <a:rPr lang="en-US" sz="1400" dirty="0" err="1"/>
              <a:t>menurut</a:t>
            </a:r>
            <a:r>
              <a:rPr lang="en-US" sz="1400" dirty="0"/>
              <a:t>, </a:t>
            </a:r>
            <a:r>
              <a:rPr lang="en-US" sz="1400" dirty="0" err="1"/>
              <a:t>mengikut</a:t>
            </a:r>
            <a:r>
              <a:rPr lang="en-US" sz="1400" dirty="0"/>
              <a:t>, </a:t>
            </a:r>
            <a:r>
              <a:rPr lang="en-US" sz="1400" dirty="0" err="1"/>
              <a:t>tunduk</a:t>
            </a:r>
            <a:r>
              <a:rPr lang="en-US" sz="1400" dirty="0"/>
              <a:t>. </a:t>
            </a:r>
            <a:r>
              <a:rPr lang="en-US" sz="1400" dirty="0" err="1"/>
              <a:t>Ibadah</a:t>
            </a:r>
            <a:r>
              <a:rPr lang="en-US" sz="1400" dirty="0"/>
              <a:t> </a:t>
            </a:r>
            <a:r>
              <a:rPr lang="en-US" sz="1400" dirty="0" err="1"/>
              <a:t>juga</a:t>
            </a:r>
            <a:r>
              <a:rPr lang="en-US" sz="1400" dirty="0"/>
              <a:t> </a:t>
            </a:r>
            <a:r>
              <a:rPr lang="en-US" sz="1400" dirty="0" err="1"/>
              <a:t>berarti</a:t>
            </a:r>
            <a:r>
              <a:rPr lang="en-US" sz="1400" dirty="0"/>
              <a:t> </a:t>
            </a:r>
            <a:r>
              <a:rPr lang="en-US" sz="1400" dirty="0" err="1"/>
              <a:t>doa</a:t>
            </a:r>
            <a:r>
              <a:rPr lang="en-US" sz="1400" dirty="0"/>
              <a:t>, </a:t>
            </a:r>
            <a:r>
              <a:rPr lang="en-US" sz="1400" dirty="0" err="1"/>
              <a:t>menyembah</a:t>
            </a:r>
            <a:r>
              <a:rPr lang="en-US" sz="1400" dirty="0"/>
              <a:t>,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mengabdi</a:t>
            </a:r>
            <a:r>
              <a:rPr lang="en-US" sz="1400" dirty="0"/>
              <a:t>. </a:t>
            </a:r>
            <a:r>
              <a:rPr lang="en-US" sz="1400" dirty="0" err="1"/>
              <a:t>Sedang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</a:t>
            </a:r>
            <a:r>
              <a:rPr lang="en-US" sz="1400" dirty="0" err="1"/>
              <a:t>terminologi</a:t>
            </a:r>
            <a:r>
              <a:rPr lang="en-US" sz="1400" dirty="0"/>
              <a:t> </a:t>
            </a:r>
            <a:r>
              <a:rPr lang="en-US" sz="1400" dirty="0" err="1"/>
              <a:t>ibadah</a:t>
            </a:r>
            <a:r>
              <a:rPr lang="en-US" sz="1400" dirty="0"/>
              <a:t> </a:t>
            </a:r>
            <a:r>
              <a:rPr lang="en-US" sz="1400" dirty="0" err="1"/>
              <a:t>diartikan</a:t>
            </a:r>
            <a:r>
              <a:rPr lang="en-US" sz="1400" dirty="0"/>
              <a:t> </a:t>
            </a:r>
            <a:r>
              <a:rPr lang="en-US" sz="1400" dirty="0" err="1"/>
              <a:t>segala</a:t>
            </a:r>
            <a:r>
              <a:rPr lang="en-US" sz="1400" dirty="0"/>
              <a:t> </a:t>
            </a:r>
            <a:r>
              <a:rPr lang="en-US" sz="1400" dirty="0" err="1"/>
              <a:t>sesuatu</a:t>
            </a:r>
            <a:r>
              <a:rPr lang="en-US" sz="1400" dirty="0"/>
              <a:t> yang </a:t>
            </a:r>
            <a:r>
              <a:rPr lang="en-US" sz="1400" dirty="0" err="1"/>
              <a:t>dikerjakan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mencapai</a:t>
            </a:r>
            <a:r>
              <a:rPr lang="en-US" sz="1400" dirty="0"/>
              <a:t> </a:t>
            </a:r>
            <a:r>
              <a:rPr lang="en-US" sz="1400" dirty="0" err="1"/>
              <a:t>keridhoan</a:t>
            </a:r>
            <a:r>
              <a:rPr lang="en-US" sz="1400" dirty="0"/>
              <a:t> </a:t>
            </a:r>
            <a:r>
              <a:rPr lang="en-US" sz="1400" dirty="0" err="1"/>
              <a:t>allah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mengharapkan</a:t>
            </a:r>
            <a:r>
              <a:rPr lang="en-US" sz="1400" dirty="0"/>
              <a:t> </a:t>
            </a:r>
            <a:r>
              <a:rPr lang="en-US" sz="1400" dirty="0" err="1"/>
              <a:t>pahala-Nya</a:t>
            </a:r>
            <a:r>
              <a:rPr lang="en-US" sz="1400" dirty="0"/>
              <a:t> di </a:t>
            </a:r>
            <a:r>
              <a:rPr lang="en-US" sz="1400" dirty="0" err="1"/>
              <a:t>akhirat</a:t>
            </a:r>
            <a:r>
              <a:rPr lang="en-US" sz="1200" dirty="0"/>
              <a:t>.</a:t>
            </a:r>
          </a:p>
        </p:txBody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14"/>
          <a:stretch/>
        </p:blipFill>
        <p:spPr>
          <a:xfrm rot="193480">
            <a:off x="6808154" y="528615"/>
            <a:ext cx="1581293" cy="1565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>
            <a:spLocks noGrp="1"/>
          </p:cNvSpPr>
          <p:nvPr>
            <p:ph type="title"/>
          </p:nvPr>
        </p:nvSpPr>
        <p:spPr>
          <a:xfrm>
            <a:off x="827584" y="479612"/>
            <a:ext cx="3966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DALIL IBADAH</a:t>
            </a:r>
            <a:endParaRPr sz="3600" dirty="0"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1"/>
          </p:nvPr>
        </p:nvSpPr>
        <p:spPr>
          <a:xfrm>
            <a:off x="866375" y="1563638"/>
            <a:ext cx="3966600" cy="2498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r" rtl="1">
              <a:buNone/>
            </a:pPr>
            <a:r>
              <a:rPr lang="ar-SA" sz="1600" dirty="0"/>
              <a:t>يَاأَيُّهَا النَّاسُ اعْبُدُوا رَبَّكُمُ الَّذِي </a:t>
            </a:r>
            <a:r>
              <a:rPr lang="ar-SA" sz="1600" dirty="0" smtClean="0"/>
              <a:t>خَلَقَك </a:t>
            </a:r>
            <a:r>
              <a:rPr lang="ar-SA" sz="1600" dirty="0"/>
              <a:t>وَالَّذِينَ مِن قَبْلِكُمْ لَعَلَّكُمْ </a:t>
            </a:r>
            <a:r>
              <a:rPr lang="ar-SA" sz="1600" dirty="0" smtClean="0"/>
              <a:t>تَتَّقُو</a:t>
            </a:r>
            <a:endParaRPr lang="en-GB" sz="1600" dirty="0" smtClean="0"/>
          </a:p>
          <a:p>
            <a:pPr marL="139700" indent="0" rtl="1">
              <a:buNone/>
            </a:pPr>
            <a:r>
              <a:rPr lang="en-US" sz="1600" dirty="0"/>
              <a:t> </a:t>
            </a:r>
          </a:p>
          <a:p>
            <a:pPr marL="139700" indent="0">
              <a:buNone/>
            </a:pPr>
            <a:r>
              <a:rPr lang="en-US" sz="1600" dirty="0" smtClean="0"/>
              <a:t>“</a:t>
            </a:r>
            <a:r>
              <a:rPr lang="en-US" sz="1600" dirty="0" err="1" smtClean="0"/>
              <a:t>Hai</a:t>
            </a:r>
            <a:r>
              <a:rPr lang="en-US" sz="1600" dirty="0" smtClean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, </a:t>
            </a:r>
            <a:r>
              <a:rPr lang="en-US" sz="1600" dirty="0" err="1"/>
              <a:t>sembahlah</a:t>
            </a:r>
            <a:r>
              <a:rPr lang="en-US" sz="1600" dirty="0"/>
              <a:t> </a:t>
            </a:r>
            <a:r>
              <a:rPr lang="en-US" sz="1600" dirty="0" err="1"/>
              <a:t>Tuhanmu</a:t>
            </a:r>
            <a:r>
              <a:rPr lang="en-US" sz="1600" dirty="0"/>
              <a:t> yang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menciptakanmu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orang-orang yang </a:t>
            </a:r>
            <a:r>
              <a:rPr lang="en-US" sz="1600" dirty="0" err="1"/>
              <a:t>sebelummu</a:t>
            </a:r>
            <a:r>
              <a:rPr lang="en-US" sz="1600" dirty="0"/>
              <a:t>, agar </a:t>
            </a:r>
            <a:r>
              <a:rPr lang="en-US" sz="1600" dirty="0" err="1"/>
              <a:t>kamu</a:t>
            </a:r>
            <a:r>
              <a:rPr lang="en-US" sz="1600" dirty="0"/>
              <a:t> </a:t>
            </a:r>
            <a:r>
              <a:rPr lang="en-US" sz="1600" dirty="0" err="1"/>
              <a:t>bertakwa</a:t>
            </a:r>
            <a:r>
              <a:rPr lang="en-US" sz="1600" dirty="0" smtClean="0"/>
              <a:t>.” (</a:t>
            </a:r>
            <a:r>
              <a:rPr lang="id-ID" sz="1600" dirty="0"/>
              <a:t>QS Al-Baqarah : 21</a:t>
            </a:r>
            <a:r>
              <a:rPr lang="en-US" sz="1600" dirty="0"/>
              <a:t>)</a:t>
            </a:r>
            <a:r>
              <a:rPr lang="id-ID" sz="1600" dirty="0"/>
              <a:t>  </a:t>
            </a:r>
            <a:endParaRPr lang="en-US" sz="1600" dirty="0"/>
          </a:p>
        </p:txBody>
      </p:sp>
      <p:sp>
        <p:nvSpPr>
          <p:cNvPr id="74" name="Google Shape;74;p18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4" r="13763"/>
          <a:stretch/>
        </p:blipFill>
        <p:spPr>
          <a:xfrm rot="174739">
            <a:off x="5440895" y="535880"/>
            <a:ext cx="2881710" cy="2821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>
            <a:spLocks noGrp="1"/>
          </p:cNvSpPr>
          <p:nvPr>
            <p:ph type="ctrTitle"/>
          </p:nvPr>
        </p:nvSpPr>
        <p:spPr>
          <a:xfrm>
            <a:off x="1968570" y="1203598"/>
            <a:ext cx="4979694" cy="259228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 smtClean="0"/>
              <a:t>MACAM-MACAM IBADAH</a:t>
            </a:r>
            <a:endParaRPr sz="4000" dirty="0"/>
          </a:p>
        </p:txBody>
      </p:sp>
      <p:sp>
        <p:nvSpPr>
          <p:cNvPr id="3" name="Google Shape;57;p16"/>
          <p:cNvSpPr txBox="1">
            <a:spLocks/>
          </p:cNvSpPr>
          <p:nvPr/>
        </p:nvSpPr>
        <p:spPr>
          <a:xfrm>
            <a:off x="5580112" y="3579862"/>
            <a:ext cx="3434100" cy="1091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Pangolin"/>
              <a:buNone/>
              <a:defRPr sz="36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6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body" idx="1"/>
          </p:nvPr>
        </p:nvSpPr>
        <p:spPr>
          <a:xfrm>
            <a:off x="1043608" y="1347614"/>
            <a:ext cx="5112568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ibadah</a:t>
            </a:r>
            <a:r>
              <a:rPr lang="en-US" sz="1800" dirty="0"/>
              <a:t> </a:t>
            </a:r>
            <a:r>
              <a:rPr lang="en-US" sz="1800" dirty="0" err="1"/>
              <a:t>langsung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allah</a:t>
            </a:r>
            <a:r>
              <a:rPr lang="en-US" sz="1800" dirty="0"/>
              <a:t> </a:t>
            </a:r>
            <a:r>
              <a:rPr lang="en-US" sz="1800" dirty="0" err="1"/>
              <a:t>tata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pelaksanaannya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diatur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ditetapkan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Allah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dicontohkan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Rasulullah</a:t>
            </a:r>
            <a:r>
              <a:rPr lang="en-US" sz="1800" dirty="0"/>
              <a:t>. Allah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Rasul-Nya</a:t>
            </a:r>
            <a:r>
              <a:rPr lang="en-US" sz="1800" dirty="0"/>
              <a:t>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menetapkan</a:t>
            </a:r>
            <a:r>
              <a:rPr lang="en-US" sz="1800" dirty="0"/>
              <a:t> </a:t>
            </a:r>
            <a:r>
              <a:rPr lang="en-US" sz="1800" dirty="0" err="1"/>
              <a:t>pedoman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yang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ditaati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beribadah</a:t>
            </a:r>
            <a:r>
              <a:rPr lang="en-US" sz="1800" dirty="0"/>
              <a:t>,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boleh</a:t>
            </a:r>
            <a:r>
              <a:rPr lang="en-US" sz="1800" dirty="0"/>
              <a:t> </a:t>
            </a:r>
            <a:r>
              <a:rPr lang="en-US" sz="1800" dirty="0" err="1"/>
              <a:t>ditambah-tambah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dikurangi</a:t>
            </a:r>
            <a:r>
              <a:rPr lang="en-US" sz="1800" dirty="0"/>
              <a:t>. </a:t>
            </a:r>
            <a:endParaRPr sz="1800" dirty="0"/>
          </a:p>
        </p:txBody>
      </p:sp>
      <p:sp>
        <p:nvSpPr>
          <p:cNvPr id="87" name="Google Shape;87;p20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5" name="Google Shape;304;p42"/>
          <p:cNvSpPr/>
          <p:nvPr/>
        </p:nvSpPr>
        <p:spPr>
          <a:xfrm>
            <a:off x="7020272" y="987574"/>
            <a:ext cx="1362998" cy="1368152"/>
          </a:xfrm>
          <a:custGeom>
            <a:avLst/>
            <a:gdLst/>
            <a:ahLst/>
            <a:cxnLst/>
            <a:rect l="l" t="t" r="r" b="b"/>
            <a:pathLst>
              <a:path w="17179" h="16839" extrusionOk="0">
                <a:moveTo>
                  <a:pt x="4064" y="1461"/>
                </a:moveTo>
                <a:lnTo>
                  <a:pt x="4307" y="1801"/>
                </a:lnTo>
                <a:lnTo>
                  <a:pt x="4550" y="2093"/>
                </a:lnTo>
                <a:lnTo>
                  <a:pt x="4794" y="2385"/>
                </a:lnTo>
                <a:lnTo>
                  <a:pt x="5037" y="2677"/>
                </a:lnTo>
                <a:lnTo>
                  <a:pt x="5231" y="2872"/>
                </a:lnTo>
                <a:lnTo>
                  <a:pt x="5329" y="2969"/>
                </a:lnTo>
                <a:lnTo>
                  <a:pt x="5450" y="3018"/>
                </a:lnTo>
                <a:lnTo>
                  <a:pt x="5548" y="2994"/>
                </a:lnTo>
                <a:lnTo>
                  <a:pt x="5815" y="3042"/>
                </a:lnTo>
                <a:lnTo>
                  <a:pt x="6083" y="3042"/>
                </a:lnTo>
                <a:lnTo>
                  <a:pt x="6594" y="3018"/>
                </a:lnTo>
                <a:lnTo>
                  <a:pt x="7129" y="2994"/>
                </a:lnTo>
                <a:lnTo>
                  <a:pt x="7129" y="2994"/>
                </a:lnTo>
                <a:lnTo>
                  <a:pt x="6935" y="3310"/>
                </a:lnTo>
                <a:lnTo>
                  <a:pt x="6740" y="3651"/>
                </a:lnTo>
                <a:lnTo>
                  <a:pt x="6545" y="3991"/>
                </a:lnTo>
                <a:lnTo>
                  <a:pt x="6375" y="4332"/>
                </a:lnTo>
                <a:lnTo>
                  <a:pt x="6351" y="4381"/>
                </a:lnTo>
                <a:lnTo>
                  <a:pt x="6351" y="4429"/>
                </a:lnTo>
                <a:lnTo>
                  <a:pt x="6375" y="4648"/>
                </a:lnTo>
                <a:lnTo>
                  <a:pt x="6424" y="4892"/>
                </a:lnTo>
                <a:lnTo>
                  <a:pt x="6618" y="5305"/>
                </a:lnTo>
                <a:lnTo>
                  <a:pt x="6935" y="6133"/>
                </a:lnTo>
                <a:lnTo>
                  <a:pt x="6424" y="5962"/>
                </a:lnTo>
                <a:lnTo>
                  <a:pt x="5864" y="5768"/>
                </a:lnTo>
                <a:lnTo>
                  <a:pt x="5572" y="5719"/>
                </a:lnTo>
                <a:lnTo>
                  <a:pt x="5450" y="5695"/>
                </a:lnTo>
                <a:lnTo>
                  <a:pt x="5231" y="5695"/>
                </a:lnTo>
                <a:lnTo>
                  <a:pt x="5183" y="5743"/>
                </a:lnTo>
                <a:lnTo>
                  <a:pt x="5158" y="5768"/>
                </a:lnTo>
                <a:lnTo>
                  <a:pt x="5158" y="5841"/>
                </a:lnTo>
                <a:lnTo>
                  <a:pt x="4794" y="6133"/>
                </a:lnTo>
                <a:lnTo>
                  <a:pt x="4453" y="6473"/>
                </a:lnTo>
                <a:lnTo>
                  <a:pt x="4210" y="6692"/>
                </a:lnTo>
                <a:lnTo>
                  <a:pt x="3966" y="6911"/>
                </a:lnTo>
                <a:lnTo>
                  <a:pt x="3699" y="7081"/>
                </a:lnTo>
                <a:lnTo>
                  <a:pt x="3650" y="6644"/>
                </a:lnTo>
                <a:lnTo>
                  <a:pt x="3650" y="6206"/>
                </a:lnTo>
                <a:lnTo>
                  <a:pt x="3650" y="5841"/>
                </a:lnTo>
                <a:lnTo>
                  <a:pt x="3650" y="5646"/>
                </a:lnTo>
                <a:lnTo>
                  <a:pt x="3626" y="5451"/>
                </a:lnTo>
                <a:lnTo>
                  <a:pt x="3650" y="5403"/>
                </a:lnTo>
                <a:lnTo>
                  <a:pt x="3650" y="5330"/>
                </a:lnTo>
                <a:lnTo>
                  <a:pt x="3650" y="5257"/>
                </a:lnTo>
                <a:lnTo>
                  <a:pt x="3601" y="5208"/>
                </a:lnTo>
                <a:lnTo>
                  <a:pt x="3188" y="4892"/>
                </a:lnTo>
                <a:lnTo>
                  <a:pt x="2774" y="4600"/>
                </a:lnTo>
                <a:lnTo>
                  <a:pt x="2312" y="4332"/>
                </a:lnTo>
                <a:lnTo>
                  <a:pt x="1874" y="4089"/>
                </a:lnTo>
                <a:lnTo>
                  <a:pt x="2214" y="3943"/>
                </a:lnTo>
                <a:lnTo>
                  <a:pt x="2555" y="3797"/>
                </a:lnTo>
                <a:lnTo>
                  <a:pt x="2944" y="3699"/>
                </a:lnTo>
                <a:lnTo>
                  <a:pt x="3139" y="3626"/>
                </a:lnTo>
                <a:lnTo>
                  <a:pt x="3334" y="3553"/>
                </a:lnTo>
                <a:lnTo>
                  <a:pt x="3431" y="3578"/>
                </a:lnTo>
                <a:lnTo>
                  <a:pt x="3528" y="3578"/>
                </a:lnTo>
                <a:lnTo>
                  <a:pt x="3626" y="3529"/>
                </a:lnTo>
                <a:lnTo>
                  <a:pt x="3650" y="3480"/>
                </a:lnTo>
                <a:lnTo>
                  <a:pt x="3674" y="3432"/>
                </a:lnTo>
                <a:lnTo>
                  <a:pt x="3820" y="2945"/>
                </a:lnTo>
                <a:lnTo>
                  <a:pt x="3918" y="2458"/>
                </a:lnTo>
                <a:lnTo>
                  <a:pt x="4064" y="1461"/>
                </a:lnTo>
                <a:close/>
                <a:moveTo>
                  <a:pt x="3991" y="755"/>
                </a:moveTo>
                <a:lnTo>
                  <a:pt x="3918" y="779"/>
                </a:lnTo>
                <a:lnTo>
                  <a:pt x="3869" y="804"/>
                </a:lnTo>
                <a:lnTo>
                  <a:pt x="3820" y="877"/>
                </a:lnTo>
                <a:lnTo>
                  <a:pt x="3723" y="1144"/>
                </a:lnTo>
                <a:lnTo>
                  <a:pt x="3650" y="1436"/>
                </a:lnTo>
                <a:lnTo>
                  <a:pt x="3504" y="1996"/>
                </a:lnTo>
                <a:lnTo>
                  <a:pt x="3407" y="2556"/>
                </a:lnTo>
                <a:lnTo>
                  <a:pt x="3285" y="3115"/>
                </a:lnTo>
                <a:lnTo>
                  <a:pt x="3163" y="3140"/>
                </a:lnTo>
                <a:lnTo>
                  <a:pt x="3017" y="3188"/>
                </a:lnTo>
                <a:lnTo>
                  <a:pt x="2774" y="3261"/>
                </a:lnTo>
                <a:lnTo>
                  <a:pt x="2312" y="3480"/>
                </a:lnTo>
                <a:lnTo>
                  <a:pt x="2020" y="3578"/>
                </a:lnTo>
                <a:lnTo>
                  <a:pt x="1752" y="3699"/>
                </a:lnTo>
                <a:lnTo>
                  <a:pt x="1630" y="3772"/>
                </a:lnTo>
                <a:lnTo>
                  <a:pt x="1509" y="3845"/>
                </a:lnTo>
                <a:lnTo>
                  <a:pt x="1387" y="3943"/>
                </a:lnTo>
                <a:lnTo>
                  <a:pt x="1290" y="4040"/>
                </a:lnTo>
                <a:lnTo>
                  <a:pt x="1265" y="4089"/>
                </a:lnTo>
                <a:lnTo>
                  <a:pt x="1290" y="4137"/>
                </a:lnTo>
                <a:lnTo>
                  <a:pt x="1314" y="4162"/>
                </a:lnTo>
                <a:lnTo>
                  <a:pt x="1363" y="4186"/>
                </a:lnTo>
                <a:lnTo>
                  <a:pt x="1436" y="4162"/>
                </a:lnTo>
                <a:lnTo>
                  <a:pt x="1460" y="4210"/>
                </a:lnTo>
                <a:lnTo>
                  <a:pt x="1509" y="4259"/>
                </a:lnTo>
                <a:lnTo>
                  <a:pt x="3285" y="5476"/>
                </a:lnTo>
                <a:lnTo>
                  <a:pt x="3261" y="5646"/>
                </a:lnTo>
                <a:lnTo>
                  <a:pt x="3261" y="5841"/>
                </a:lnTo>
                <a:lnTo>
                  <a:pt x="3261" y="6206"/>
                </a:lnTo>
                <a:lnTo>
                  <a:pt x="3261" y="6546"/>
                </a:lnTo>
                <a:lnTo>
                  <a:pt x="3261" y="6863"/>
                </a:lnTo>
                <a:lnTo>
                  <a:pt x="3309" y="7179"/>
                </a:lnTo>
                <a:lnTo>
                  <a:pt x="3358" y="7495"/>
                </a:lnTo>
                <a:lnTo>
                  <a:pt x="3382" y="7568"/>
                </a:lnTo>
                <a:lnTo>
                  <a:pt x="3431" y="7617"/>
                </a:lnTo>
                <a:lnTo>
                  <a:pt x="3504" y="7641"/>
                </a:lnTo>
                <a:lnTo>
                  <a:pt x="3577" y="7641"/>
                </a:lnTo>
                <a:lnTo>
                  <a:pt x="3626" y="7617"/>
                </a:lnTo>
                <a:lnTo>
                  <a:pt x="3699" y="7568"/>
                </a:lnTo>
                <a:lnTo>
                  <a:pt x="3723" y="7519"/>
                </a:lnTo>
                <a:lnTo>
                  <a:pt x="3747" y="7446"/>
                </a:lnTo>
                <a:lnTo>
                  <a:pt x="3942" y="7349"/>
                </a:lnTo>
                <a:lnTo>
                  <a:pt x="4137" y="7227"/>
                </a:lnTo>
                <a:lnTo>
                  <a:pt x="4477" y="6960"/>
                </a:lnTo>
                <a:lnTo>
                  <a:pt x="4964" y="6522"/>
                </a:lnTo>
                <a:lnTo>
                  <a:pt x="5183" y="6303"/>
                </a:lnTo>
                <a:lnTo>
                  <a:pt x="5450" y="6108"/>
                </a:lnTo>
                <a:lnTo>
                  <a:pt x="5742" y="6206"/>
                </a:lnTo>
                <a:lnTo>
                  <a:pt x="6059" y="6303"/>
                </a:lnTo>
                <a:lnTo>
                  <a:pt x="6643" y="6473"/>
                </a:lnTo>
                <a:lnTo>
                  <a:pt x="6910" y="6595"/>
                </a:lnTo>
                <a:lnTo>
                  <a:pt x="7202" y="6717"/>
                </a:lnTo>
                <a:lnTo>
                  <a:pt x="7275" y="6741"/>
                </a:lnTo>
                <a:lnTo>
                  <a:pt x="7348" y="6717"/>
                </a:lnTo>
                <a:lnTo>
                  <a:pt x="7421" y="6692"/>
                </a:lnTo>
                <a:lnTo>
                  <a:pt x="7470" y="6644"/>
                </a:lnTo>
                <a:lnTo>
                  <a:pt x="7494" y="6571"/>
                </a:lnTo>
                <a:lnTo>
                  <a:pt x="7519" y="6522"/>
                </a:lnTo>
                <a:lnTo>
                  <a:pt x="7519" y="6449"/>
                </a:lnTo>
                <a:lnTo>
                  <a:pt x="7470" y="6376"/>
                </a:lnTo>
                <a:lnTo>
                  <a:pt x="7470" y="6327"/>
                </a:lnTo>
                <a:lnTo>
                  <a:pt x="7300" y="5841"/>
                </a:lnTo>
                <a:lnTo>
                  <a:pt x="7105" y="5354"/>
                </a:lnTo>
                <a:lnTo>
                  <a:pt x="6910" y="4916"/>
                </a:lnTo>
                <a:lnTo>
                  <a:pt x="6813" y="4697"/>
                </a:lnTo>
                <a:lnTo>
                  <a:pt x="6691" y="4478"/>
                </a:lnTo>
                <a:lnTo>
                  <a:pt x="7227" y="3675"/>
                </a:lnTo>
                <a:lnTo>
                  <a:pt x="7470" y="3261"/>
                </a:lnTo>
                <a:lnTo>
                  <a:pt x="7592" y="3042"/>
                </a:lnTo>
                <a:lnTo>
                  <a:pt x="7665" y="2799"/>
                </a:lnTo>
                <a:lnTo>
                  <a:pt x="7713" y="2726"/>
                </a:lnTo>
                <a:lnTo>
                  <a:pt x="7713" y="2653"/>
                </a:lnTo>
                <a:lnTo>
                  <a:pt x="7738" y="2629"/>
                </a:lnTo>
                <a:lnTo>
                  <a:pt x="7738" y="2556"/>
                </a:lnTo>
                <a:lnTo>
                  <a:pt x="7713" y="2507"/>
                </a:lnTo>
                <a:lnTo>
                  <a:pt x="7689" y="2458"/>
                </a:lnTo>
                <a:lnTo>
                  <a:pt x="7640" y="2410"/>
                </a:lnTo>
                <a:lnTo>
                  <a:pt x="7592" y="2385"/>
                </a:lnTo>
                <a:lnTo>
                  <a:pt x="7519" y="2385"/>
                </a:lnTo>
                <a:lnTo>
                  <a:pt x="7446" y="2410"/>
                </a:lnTo>
                <a:lnTo>
                  <a:pt x="7397" y="2458"/>
                </a:lnTo>
                <a:lnTo>
                  <a:pt x="7202" y="2458"/>
                </a:lnTo>
                <a:lnTo>
                  <a:pt x="6983" y="2483"/>
                </a:lnTo>
                <a:lnTo>
                  <a:pt x="6594" y="2531"/>
                </a:lnTo>
                <a:lnTo>
                  <a:pt x="6326" y="2556"/>
                </a:lnTo>
                <a:lnTo>
                  <a:pt x="5815" y="2556"/>
                </a:lnTo>
                <a:lnTo>
                  <a:pt x="5548" y="2580"/>
                </a:lnTo>
                <a:lnTo>
                  <a:pt x="5426" y="2410"/>
                </a:lnTo>
                <a:lnTo>
                  <a:pt x="5280" y="2264"/>
                </a:lnTo>
                <a:lnTo>
                  <a:pt x="5012" y="1996"/>
                </a:lnTo>
                <a:lnTo>
                  <a:pt x="4769" y="1704"/>
                </a:lnTo>
                <a:lnTo>
                  <a:pt x="4575" y="1412"/>
                </a:lnTo>
                <a:lnTo>
                  <a:pt x="4356" y="1120"/>
                </a:lnTo>
                <a:lnTo>
                  <a:pt x="4161" y="804"/>
                </a:lnTo>
                <a:lnTo>
                  <a:pt x="4112" y="779"/>
                </a:lnTo>
                <a:lnTo>
                  <a:pt x="4039" y="779"/>
                </a:lnTo>
                <a:lnTo>
                  <a:pt x="3991" y="755"/>
                </a:lnTo>
                <a:close/>
                <a:moveTo>
                  <a:pt x="11169" y="536"/>
                </a:moveTo>
                <a:lnTo>
                  <a:pt x="11582" y="633"/>
                </a:lnTo>
                <a:lnTo>
                  <a:pt x="11972" y="779"/>
                </a:lnTo>
                <a:lnTo>
                  <a:pt x="12361" y="950"/>
                </a:lnTo>
                <a:lnTo>
                  <a:pt x="12726" y="1144"/>
                </a:lnTo>
                <a:lnTo>
                  <a:pt x="13066" y="1363"/>
                </a:lnTo>
                <a:lnTo>
                  <a:pt x="13431" y="1582"/>
                </a:lnTo>
                <a:lnTo>
                  <a:pt x="13748" y="1850"/>
                </a:lnTo>
                <a:lnTo>
                  <a:pt x="14064" y="2093"/>
                </a:lnTo>
                <a:lnTo>
                  <a:pt x="14332" y="2312"/>
                </a:lnTo>
                <a:lnTo>
                  <a:pt x="14551" y="2531"/>
                </a:lnTo>
                <a:lnTo>
                  <a:pt x="14770" y="2775"/>
                </a:lnTo>
                <a:lnTo>
                  <a:pt x="14964" y="3018"/>
                </a:lnTo>
                <a:lnTo>
                  <a:pt x="15305" y="3529"/>
                </a:lnTo>
                <a:lnTo>
                  <a:pt x="15621" y="4064"/>
                </a:lnTo>
                <a:lnTo>
                  <a:pt x="15548" y="4162"/>
                </a:lnTo>
                <a:lnTo>
                  <a:pt x="15475" y="4235"/>
                </a:lnTo>
                <a:lnTo>
                  <a:pt x="15475" y="4259"/>
                </a:lnTo>
                <a:lnTo>
                  <a:pt x="15475" y="4308"/>
                </a:lnTo>
                <a:lnTo>
                  <a:pt x="15500" y="4332"/>
                </a:lnTo>
                <a:lnTo>
                  <a:pt x="15646" y="4332"/>
                </a:lnTo>
                <a:lnTo>
                  <a:pt x="15743" y="4283"/>
                </a:lnTo>
                <a:lnTo>
                  <a:pt x="15938" y="4648"/>
                </a:lnTo>
                <a:lnTo>
                  <a:pt x="15865" y="4673"/>
                </a:lnTo>
                <a:lnTo>
                  <a:pt x="15767" y="4746"/>
                </a:lnTo>
                <a:lnTo>
                  <a:pt x="15719" y="4794"/>
                </a:lnTo>
                <a:lnTo>
                  <a:pt x="15694" y="4867"/>
                </a:lnTo>
                <a:lnTo>
                  <a:pt x="15694" y="4916"/>
                </a:lnTo>
                <a:lnTo>
                  <a:pt x="15743" y="4940"/>
                </a:lnTo>
                <a:lnTo>
                  <a:pt x="15816" y="4940"/>
                </a:lnTo>
                <a:lnTo>
                  <a:pt x="15889" y="4916"/>
                </a:lnTo>
                <a:lnTo>
                  <a:pt x="15962" y="4892"/>
                </a:lnTo>
                <a:lnTo>
                  <a:pt x="16035" y="4819"/>
                </a:lnTo>
                <a:lnTo>
                  <a:pt x="16205" y="5159"/>
                </a:lnTo>
                <a:lnTo>
                  <a:pt x="16108" y="5208"/>
                </a:lnTo>
                <a:lnTo>
                  <a:pt x="16011" y="5281"/>
                </a:lnTo>
                <a:lnTo>
                  <a:pt x="15938" y="5378"/>
                </a:lnTo>
                <a:lnTo>
                  <a:pt x="15889" y="5451"/>
                </a:lnTo>
                <a:lnTo>
                  <a:pt x="15865" y="5524"/>
                </a:lnTo>
                <a:lnTo>
                  <a:pt x="15889" y="5573"/>
                </a:lnTo>
                <a:lnTo>
                  <a:pt x="15938" y="5622"/>
                </a:lnTo>
                <a:lnTo>
                  <a:pt x="16011" y="5622"/>
                </a:lnTo>
                <a:lnTo>
                  <a:pt x="16108" y="5573"/>
                </a:lnTo>
                <a:lnTo>
                  <a:pt x="16205" y="5524"/>
                </a:lnTo>
                <a:lnTo>
                  <a:pt x="16327" y="5451"/>
                </a:lnTo>
                <a:lnTo>
                  <a:pt x="16424" y="5792"/>
                </a:lnTo>
                <a:lnTo>
                  <a:pt x="16254" y="5841"/>
                </a:lnTo>
                <a:lnTo>
                  <a:pt x="16108" y="5938"/>
                </a:lnTo>
                <a:lnTo>
                  <a:pt x="15986" y="6060"/>
                </a:lnTo>
                <a:lnTo>
                  <a:pt x="15938" y="6181"/>
                </a:lnTo>
                <a:lnTo>
                  <a:pt x="15938" y="6230"/>
                </a:lnTo>
                <a:lnTo>
                  <a:pt x="15962" y="6279"/>
                </a:lnTo>
                <a:lnTo>
                  <a:pt x="16011" y="6303"/>
                </a:lnTo>
                <a:lnTo>
                  <a:pt x="16059" y="6303"/>
                </a:lnTo>
                <a:lnTo>
                  <a:pt x="16132" y="6279"/>
                </a:lnTo>
                <a:lnTo>
                  <a:pt x="16205" y="6230"/>
                </a:lnTo>
                <a:lnTo>
                  <a:pt x="16376" y="6157"/>
                </a:lnTo>
                <a:lnTo>
                  <a:pt x="16497" y="6108"/>
                </a:lnTo>
                <a:lnTo>
                  <a:pt x="16570" y="6571"/>
                </a:lnTo>
                <a:lnTo>
                  <a:pt x="16522" y="6546"/>
                </a:lnTo>
                <a:lnTo>
                  <a:pt x="16473" y="6546"/>
                </a:lnTo>
                <a:lnTo>
                  <a:pt x="16376" y="6571"/>
                </a:lnTo>
                <a:lnTo>
                  <a:pt x="16254" y="6619"/>
                </a:lnTo>
                <a:lnTo>
                  <a:pt x="16181" y="6692"/>
                </a:lnTo>
                <a:lnTo>
                  <a:pt x="16108" y="6765"/>
                </a:lnTo>
                <a:lnTo>
                  <a:pt x="16084" y="6863"/>
                </a:lnTo>
                <a:lnTo>
                  <a:pt x="16084" y="6911"/>
                </a:lnTo>
                <a:lnTo>
                  <a:pt x="16108" y="6936"/>
                </a:lnTo>
                <a:lnTo>
                  <a:pt x="16108" y="6960"/>
                </a:lnTo>
                <a:lnTo>
                  <a:pt x="16205" y="6960"/>
                </a:lnTo>
                <a:lnTo>
                  <a:pt x="16278" y="6936"/>
                </a:lnTo>
                <a:lnTo>
                  <a:pt x="16449" y="6887"/>
                </a:lnTo>
                <a:lnTo>
                  <a:pt x="16546" y="6863"/>
                </a:lnTo>
                <a:lnTo>
                  <a:pt x="16619" y="6814"/>
                </a:lnTo>
                <a:lnTo>
                  <a:pt x="16668" y="7154"/>
                </a:lnTo>
                <a:lnTo>
                  <a:pt x="16351" y="7325"/>
                </a:lnTo>
                <a:lnTo>
                  <a:pt x="16230" y="7446"/>
                </a:lnTo>
                <a:lnTo>
                  <a:pt x="16108" y="7568"/>
                </a:lnTo>
                <a:lnTo>
                  <a:pt x="16084" y="7592"/>
                </a:lnTo>
                <a:lnTo>
                  <a:pt x="16108" y="7641"/>
                </a:lnTo>
                <a:lnTo>
                  <a:pt x="16132" y="7665"/>
                </a:lnTo>
                <a:lnTo>
                  <a:pt x="16278" y="7665"/>
                </a:lnTo>
                <a:lnTo>
                  <a:pt x="16424" y="7641"/>
                </a:lnTo>
                <a:lnTo>
                  <a:pt x="16570" y="7592"/>
                </a:lnTo>
                <a:lnTo>
                  <a:pt x="16716" y="7519"/>
                </a:lnTo>
                <a:lnTo>
                  <a:pt x="16765" y="7982"/>
                </a:lnTo>
                <a:lnTo>
                  <a:pt x="16570" y="8055"/>
                </a:lnTo>
                <a:lnTo>
                  <a:pt x="16376" y="8152"/>
                </a:lnTo>
                <a:lnTo>
                  <a:pt x="16205" y="8249"/>
                </a:lnTo>
                <a:lnTo>
                  <a:pt x="16108" y="8298"/>
                </a:lnTo>
                <a:lnTo>
                  <a:pt x="16035" y="8371"/>
                </a:lnTo>
                <a:lnTo>
                  <a:pt x="16035" y="8395"/>
                </a:lnTo>
                <a:lnTo>
                  <a:pt x="16132" y="8444"/>
                </a:lnTo>
                <a:lnTo>
                  <a:pt x="16254" y="8468"/>
                </a:lnTo>
                <a:lnTo>
                  <a:pt x="16449" y="8444"/>
                </a:lnTo>
                <a:lnTo>
                  <a:pt x="16619" y="8395"/>
                </a:lnTo>
                <a:lnTo>
                  <a:pt x="16789" y="8347"/>
                </a:lnTo>
                <a:lnTo>
                  <a:pt x="16814" y="8639"/>
                </a:lnTo>
                <a:lnTo>
                  <a:pt x="16814" y="8833"/>
                </a:lnTo>
                <a:lnTo>
                  <a:pt x="16497" y="8882"/>
                </a:lnTo>
                <a:lnTo>
                  <a:pt x="16205" y="8979"/>
                </a:lnTo>
                <a:lnTo>
                  <a:pt x="16084" y="9028"/>
                </a:lnTo>
                <a:lnTo>
                  <a:pt x="15962" y="9101"/>
                </a:lnTo>
                <a:lnTo>
                  <a:pt x="15889" y="9198"/>
                </a:lnTo>
                <a:lnTo>
                  <a:pt x="15840" y="9247"/>
                </a:lnTo>
                <a:lnTo>
                  <a:pt x="15840" y="9320"/>
                </a:lnTo>
                <a:lnTo>
                  <a:pt x="15840" y="9369"/>
                </a:lnTo>
                <a:lnTo>
                  <a:pt x="15889" y="9393"/>
                </a:lnTo>
                <a:lnTo>
                  <a:pt x="16011" y="9417"/>
                </a:lnTo>
                <a:lnTo>
                  <a:pt x="16132" y="9393"/>
                </a:lnTo>
                <a:lnTo>
                  <a:pt x="16351" y="9320"/>
                </a:lnTo>
                <a:lnTo>
                  <a:pt x="16716" y="9247"/>
                </a:lnTo>
                <a:lnTo>
                  <a:pt x="16546" y="9807"/>
                </a:lnTo>
                <a:lnTo>
                  <a:pt x="16522" y="9807"/>
                </a:lnTo>
                <a:lnTo>
                  <a:pt x="16132" y="9831"/>
                </a:lnTo>
                <a:lnTo>
                  <a:pt x="15986" y="9831"/>
                </a:lnTo>
                <a:lnTo>
                  <a:pt x="15865" y="9880"/>
                </a:lnTo>
                <a:lnTo>
                  <a:pt x="15743" y="9928"/>
                </a:lnTo>
                <a:lnTo>
                  <a:pt x="15646" y="10026"/>
                </a:lnTo>
                <a:lnTo>
                  <a:pt x="15646" y="10074"/>
                </a:lnTo>
                <a:lnTo>
                  <a:pt x="15646" y="10123"/>
                </a:lnTo>
                <a:lnTo>
                  <a:pt x="15670" y="10147"/>
                </a:lnTo>
                <a:lnTo>
                  <a:pt x="15719" y="10172"/>
                </a:lnTo>
                <a:lnTo>
                  <a:pt x="15986" y="10196"/>
                </a:lnTo>
                <a:lnTo>
                  <a:pt x="16424" y="10196"/>
                </a:lnTo>
                <a:lnTo>
                  <a:pt x="16376" y="10342"/>
                </a:lnTo>
                <a:lnTo>
                  <a:pt x="16230" y="10731"/>
                </a:lnTo>
                <a:lnTo>
                  <a:pt x="15889" y="10731"/>
                </a:lnTo>
                <a:lnTo>
                  <a:pt x="15573" y="10683"/>
                </a:lnTo>
                <a:lnTo>
                  <a:pt x="15402" y="10683"/>
                </a:lnTo>
                <a:lnTo>
                  <a:pt x="15256" y="10707"/>
                </a:lnTo>
                <a:lnTo>
                  <a:pt x="15232" y="10731"/>
                </a:lnTo>
                <a:lnTo>
                  <a:pt x="15232" y="10780"/>
                </a:lnTo>
                <a:lnTo>
                  <a:pt x="15281" y="10853"/>
                </a:lnTo>
                <a:lnTo>
                  <a:pt x="15329" y="10877"/>
                </a:lnTo>
                <a:lnTo>
                  <a:pt x="15475" y="10950"/>
                </a:lnTo>
                <a:lnTo>
                  <a:pt x="15621" y="10999"/>
                </a:lnTo>
                <a:lnTo>
                  <a:pt x="15767" y="11023"/>
                </a:lnTo>
                <a:lnTo>
                  <a:pt x="16108" y="11072"/>
                </a:lnTo>
                <a:lnTo>
                  <a:pt x="15938" y="11486"/>
                </a:lnTo>
                <a:lnTo>
                  <a:pt x="15646" y="11413"/>
                </a:lnTo>
                <a:lnTo>
                  <a:pt x="15378" y="11364"/>
                </a:lnTo>
                <a:lnTo>
                  <a:pt x="15232" y="11340"/>
                </a:lnTo>
                <a:lnTo>
                  <a:pt x="15086" y="11340"/>
                </a:lnTo>
                <a:lnTo>
                  <a:pt x="14940" y="11364"/>
                </a:lnTo>
                <a:lnTo>
                  <a:pt x="14794" y="11437"/>
                </a:lnTo>
                <a:lnTo>
                  <a:pt x="14770" y="11461"/>
                </a:lnTo>
                <a:lnTo>
                  <a:pt x="14794" y="11486"/>
                </a:lnTo>
                <a:lnTo>
                  <a:pt x="14794" y="11510"/>
                </a:lnTo>
                <a:lnTo>
                  <a:pt x="14964" y="11583"/>
                </a:lnTo>
                <a:lnTo>
                  <a:pt x="15110" y="11656"/>
                </a:lnTo>
                <a:lnTo>
                  <a:pt x="15427" y="11753"/>
                </a:lnTo>
                <a:lnTo>
                  <a:pt x="15597" y="11802"/>
                </a:lnTo>
                <a:lnTo>
                  <a:pt x="15767" y="11826"/>
                </a:lnTo>
                <a:lnTo>
                  <a:pt x="15719" y="11948"/>
                </a:lnTo>
                <a:lnTo>
                  <a:pt x="15475" y="12362"/>
                </a:lnTo>
                <a:lnTo>
                  <a:pt x="15427" y="12362"/>
                </a:lnTo>
                <a:lnTo>
                  <a:pt x="15135" y="12289"/>
                </a:lnTo>
                <a:lnTo>
                  <a:pt x="14867" y="12191"/>
                </a:lnTo>
                <a:lnTo>
                  <a:pt x="14624" y="12094"/>
                </a:lnTo>
                <a:lnTo>
                  <a:pt x="14502" y="12070"/>
                </a:lnTo>
                <a:lnTo>
                  <a:pt x="14380" y="12045"/>
                </a:lnTo>
                <a:lnTo>
                  <a:pt x="14332" y="12045"/>
                </a:lnTo>
                <a:lnTo>
                  <a:pt x="14307" y="12070"/>
                </a:lnTo>
                <a:lnTo>
                  <a:pt x="14307" y="12118"/>
                </a:lnTo>
                <a:lnTo>
                  <a:pt x="14307" y="12167"/>
                </a:lnTo>
                <a:lnTo>
                  <a:pt x="14380" y="12264"/>
                </a:lnTo>
                <a:lnTo>
                  <a:pt x="14478" y="12362"/>
                </a:lnTo>
                <a:lnTo>
                  <a:pt x="14599" y="12459"/>
                </a:lnTo>
                <a:lnTo>
                  <a:pt x="14721" y="12508"/>
                </a:lnTo>
                <a:lnTo>
                  <a:pt x="14989" y="12629"/>
                </a:lnTo>
                <a:lnTo>
                  <a:pt x="15281" y="12702"/>
                </a:lnTo>
                <a:lnTo>
                  <a:pt x="14916" y="13189"/>
                </a:lnTo>
                <a:lnTo>
                  <a:pt x="14599" y="13067"/>
                </a:lnTo>
                <a:lnTo>
                  <a:pt x="14283" y="12946"/>
                </a:lnTo>
                <a:lnTo>
                  <a:pt x="13967" y="12824"/>
                </a:lnTo>
                <a:lnTo>
                  <a:pt x="13796" y="12775"/>
                </a:lnTo>
                <a:lnTo>
                  <a:pt x="13723" y="12775"/>
                </a:lnTo>
                <a:lnTo>
                  <a:pt x="13650" y="12800"/>
                </a:lnTo>
                <a:lnTo>
                  <a:pt x="13626" y="12824"/>
                </a:lnTo>
                <a:lnTo>
                  <a:pt x="13626" y="12848"/>
                </a:lnTo>
                <a:lnTo>
                  <a:pt x="13650" y="12897"/>
                </a:lnTo>
                <a:lnTo>
                  <a:pt x="13675" y="12970"/>
                </a:lnTo>
                <a:lnTo>
                  <a:pt x="13772" y="13067"/>
                </a:lnTo>
                <a:lnTo>
                  <a:pt x="13991" y="13213"/>
                </a:lnTo>
                <a:lnTo>
                  <a:pt x="14307" y="13384"/>
                </a:lnTo>
                <a:lnTo>
                  <a:pt x="14648" y="13530"/>
                </a:lnTo>
                <a:lnTo>
                  <a:pt x="14210" y="13992"/>
                </a:lnTo>
                <a:lnTo>
                  <a:pt x="14186" y="13968"/>
                </a:lnTo>
                <a:lnTo>
                  <a:pt x="13772" y="13700"/>
                </a:lnTo>
                <a:lnTo>
                  <a:pt x="13602" y="13578"/>
                </a:lnTo>
                <a:lnTo>
                  <a:pt x="13431" y="13505"/>
                </a:lnTo>
                <a:lnTo>
                  <a:pt x="13261" y="13457"/>
                </a:lnTo>
                <a:lnTo>
                  <a:pt x="13066" y="13432"/>
                </a:lnTo>
                <a:lnTo>
                  <a:pt x="13042" y="13432"/>
                </a:lnTo>
                <a:lnTo>
                  <a:pt x="13066" y="13457"/>
                </a:lnTo>
                <a:lnTo>
                  <a:pt x="13188" y="13603"/>
                </a:lnTo>
                <a:lnTo>
                  <a:pt x="13334" y="13724"/>
                </a:lnTo>
                <a:lnTo>
                  <a:pt x="13650" y="13968"/>
                </a:lnTo>
                <a:lnTo>
                  <a:pt x="13796" y="14089"/>
                </a:lnTo>
                <a:lnTo>
                  <a:pt x="13967" y="14211"/>
                </a:lnTo>
                <a:lnTo>
                  <a:pt x="13699" y="14454"/>
                </a:lnTo>
                <a:lnTo>
                  <a:pt x="13334" y="14260"/>
                </a:lnTo>
                <a:lnTo>
                  <a:pt x="12969" y="14016"/>
                </a:lnTo>
                <a:lnTo>
                  <a:pt x="12774" y="13919"/>
                </a:lnTo>
                <a:lnTo>
                  <a:pt x="12556" y="13822"/>
                </a:lnTo>
                <a:lnTo>
                  <a:pt x="12531" y="13822"/>
                </a:lnTo>
                <a:lnTo>
                  <a:pt x="12531" y="13846"/>
                </a:lnTo>
                <a:lnTo>
                  <a:pt x="12507" y="13870"/>
                </a:lnTo>
                <a:lnTo>
                  <a:pt x="12531" y="13895"/>
                </a:lnTo>
                <a:lnTo>
                  <a:pt x="12653" y="14065"/>
                </a:lnTo>
                <a:lnTo>
                  <a:pt x="12823" y="14235"/>
                </a:lnTo>
                <a:lnTo>
                  <a:pt x="13018" y="14381"/>
                </a:lnTo>
                <a:lnTo>
                  <a:pt x="13188" y="14503"/>
                </a:lnTo>
                <a:lnTo>
                  <a:pt x="13431" y="14673"/>
                </a:lnTo>
                <a:lnTo>
                  <a:pt x="12872" y="15063"/>
                </a:lnTo>
                <a:lnTo>
                  <a:pt x="12799" y="14990"/>
                </a:lnTo>
                <a:lnTo>
                  <a:pt x="12726" y="14917"/>
                </a:lnTo>
                <a:lnTo>
                  <a:pt x="12531" y="14746"/>
                </a:lnTo>
                <a:lnTo>
                  <a:pt x="12361" y="14576"/>
                </a:lnTo>
                <a:lnTo>
                  <a:pt x="12215" y="14430"/>
                </a:lnTo>
                <a:lnTo>
                  <a:pt x="12045" y="14308"/>
                </a:lnTo>
                <a:lnTo>
                  <a:pt x="11972" y="14260"/>
                </a:lnTo>
                <a:lnTo>
                  <a:pt x="11874" y="14235"/>
                </a:lnTo>
                <a:lnTo>
                  <a:pt x="11777" y="14235"/>
                </a:lnTo>
                <a:lnTo>
                  <a:pt x="11704" y="14260"/>
                </a:lnTo>
                <a:lnTo>
                  <a:pt x="11680" y="14284"/>
                </a:lnTo>
                <a:lnTo>
                  <a:pt x="11680" y="14308"/>
                </a:lnTo>
                <a:lnTo>
                  <a:pt x="11704" y="14381"/>
                </a:lnTo>
                <a:lnTo>
                  <a:pt x="11728" y="14430"/>
                </a:lnTo>
                <a:lnTo>
                  <a:pt x="11850" y="14552"/>
                </a:lnTo>
                <a:lnTo>
                  <a:pt x="12020" y="14746"/>
                </a:lnTo>
                <a:lnTo>
                  <a:pt x="12191" y="14917"/>
                </a:lnTo>
                <a:lnTo>
                  <a:pt x="12337" y="15087"/>
                </a:lnTo>
                <a:lnTo>
                  <a:pt x="12434" y="15184"/>
                </a:lnTo>
                <a:lnTo>
                  <a:pt x="12531" y="15257"/>
                </a:lnTo>
                <a:lnTo>
                  <a:pt x="11947" y="15573"/>
                </a:lnTo>
                <a:lnTo>
                  <a:pt x="11680" y="15306"/>
                </a:lnTo>
                <a:lnTo>
                  <a:pt x="11436" y="15038"/>
                </a:lnTo>
                <a:lnTo>
                  <a:pt x="11193" y="14771"/>
                </a:lnTo>
                <a:lnTo>
                  <a:pt x="11071" y="14673"/>
                </a:lnTo>
                <a:lnTo>
                  <a:pt x="10901" y="14576"/>
                </a:lnTo>
                <a:lnTo>
                  <a:pt x="10877" y="14600"/>
                </a:lnTo>
                <a:lnTo>
                  <a:pt x="10877" y="14625"/>
                </a:lnTo>
                <a:lnTo>
                  <a:pt x="10925" y="14819"/>
                </a:lnTo>
                <a:lnTo>
                  <a:pt x="10998" y="14990"/>
                </a:lnTo>
                <a:lnTo>
                  <a:pt x="11096" y="15135"/>
                </a:lnTo>
                <a:lnTo>
                  <a:pt x="11217" y="15281"/>
                </a:lnTo>
                <a:lnTo>
                  <a:pt x="11388" y="15525"/>
                </a:lnTo>
                <a:lnTo>
                  <a:pt x="11582" y="15744"/>
                </a:lnTo>
                <a:lnTo>
                  <a:pt x="11096" y="15914"/>
                </a:lnTo>
                <a:lnTo>
                  <a:pt x="11071" y="15865"/>
                </a:lnTo>
                <a:lnTo>
                  <a:pt x="11023" y="15841"/>
                </a:lnTo>
                <a:lnTo>
                  <a:pt x="10731" y="15598"/>
                </a:lnTo>
                <a:lnTo>
                  <a:pt x="10439" y="15330"/>
                </a:lnTo>
                <a:lnTo>
                  <a:pt x="10293" y="15233"/>
                </a:lnTo>
                <a:lnTo>
                  <a:pt x="10147" y="15111"/>
                </a:lnTo>
                <a:lnTo>
                  <a:pt x="9976" y="15014"/>
                </a:lnTo>
                <a:lnTo>
                  <a:pt x="9806" y="14965"/>
                </a:lnTo>
                <a:lnTo>
                  <a:pt x="9782" y="14965"/>
                </a:lnTo>
                <a:lnTo>
                  <a:pt x="9782" y="14990"/>
                </a:lnTo>
                <a:lnTo>
                  <a:pt x="9976" y="15281"/>
                </a:lnTo>
                <a:lnTo>
                  <a:pt x="10220" y="15549"/>
                </a:lnTo>
                <a:lnTo>
                  <a:pt x="10463" y="15817"/>
                </a:lnTo>
                <a:lnTo>
                  <a:pt x="10585" y="15938"/>
                </a:lnTo>
                <a:lnTo>
                  <a:pt x="10731" y="16036"/>
                </a:lnTo>
                <a:lnTo>
                  <a:pt x="10122" y="16182"/>
                </a:lnTo>
                <a:lnTo>
                  <a:pt x="10074" y="16133"/>
                </a:lnTo>
                <a:lnTo>
                  <a:pt x="10001" y="16109"/>
                </a:lnTo>
                <a:lnTo>
                  <a:pt x="9903" y="16060"/>
                </a:lnTo>
                <a:lnTo>
                  <a:pt x="9830" y="16011"/>
                </a:lnTo>
                <a:lnTo>
                  <a:pt x="9684" y="15890"/>
                </a:lnTo>
                <a:lnTo>
                  <a:pt x="9587" y="15719"/>
                </a:lnTo>
                <a:lnTo>
                  <a:pt x="9465" y="15549"/>
                </a:lnTo>
                <a:lnTo>
                  <a:pt x="9368" y="15379"/>
                </a:lnTo>
                <a:lnTo>
                  <a:pt x="9246" y="15257"/>
                </a:lnTo>
                <a:lnTo>
                  <a:pt x="9125" y="15160"/>
                </a:lnTo>
                <a:lnTo>
                  <a:pt x="8954" y="15063"/>
                </a:lnTo>
                <a:lnTo>
                  <a:pt x="8930" y="15087"/>
                </a:lnTo>
                <a:lnTo>
                  <a:pt x="8979" y="15160"/>
                </a:lnTo>
                <a:lnTo>
                  <a:pt x="9027" y="15257"/>
                </a:lnTo>
                <a:lnTo>
                  <a:pt x="9076" y="15476"/>
                </a:lnTo>
                <a:lnTo>
                  <a:pt x="9173" y="15695"/>
                </a:lnTo>
                <a:lnTo>
                  <a:pt x="9295" y="15914"/>
                </a:lnTo>
                <a:lnTo>
                  <a:pt x="9417" y="16109"/>
                </a:lnTo>
                <a:lnTo>
                  <a:pt x="9587" y="16279"/>
                </a:lnTo>
                <a:lnTo>
                  <a:pt x="9222" y="16328"/>
                </a:lnTo>
                <a:lnTo>
                  <a:pt x="8857" y="16352"/>
                </a:lnTo>
                <a:lnTo>
                  <a:pt x="8857" y="16328"/>
                </a:lnTo>
                <a:lnTo>
                  <a:pt x="8808" y="16255"/>
                </a:lnTo>
                <a:lnTo>
                  <a:pt x="8760" y="16182"/>
                </a:lnTo>
                <a:lnTo>
                  <a:pt x="8638" y="16060"/>
                </a:lnTo>
                <a:lnTo>
                  <a:pt x="8516" y="15865"/>
                </a:lnTo>
                <a:lnTo>
                  <a:pt x="8419" y="15622"/>
                </a:lnTo>
                <a:lnTo>
                  <a:pt x="8346" y="15452"/>
                </a:lnTo>
                <a:lnTo>
                  <a:pt x="8273" y="15281"/>
                </a:lnTo>
                <a:lnTo>
                  <a:pt x="8224" y="15208"/>
                </a:lnTo>
                <a:lnTo>
                  <a:pt x="8151" y="15135"/>
                </a:lnTo>
                <a:lnTo>
                  <a:pt x="8078" y="15087"/>
                </a:lnTo>
                <a:lnTo>
                  <a:pt x="7981" y="15038"/>
                </a:lnTo>
                <a:lnTo>
                  <a:pt x="7957" y="15063"/>
                </a:lnTo>
                <a:lnTo>
                  <a:pt x="7932" y="15160"/>
                </a:lnTo>
                <a:lnTo>
                  <a:pt x="7957" y="15306"/>
                </a:lnTo>
                <a:lnTo>
                  <a:pt x="7981" y="15476"/>
                </a:lnTo>
                <a:lnTo>
                  <a:pt x="8005" y="15671"/>
                </a:lnTo>
                <a:lnTo>
                  <a:pt x="8078" y="15841"/>
                </a:lnTo>
                <a:lnTo>
                  <a:pt x="8151" y="16036"/>
                </a:lnTo>
                <a:lnTo>
                  <a:pt x="8249" y="16206"/>
                </a:lnTo>
                <a:lnTo>
                  <a:pt x="8346" y="16352"/>
                </a:lnTo>
                <a:lnTo>
                  <a:pt x="7835" y="16328"/>
                </a:lnTo>
                <a:lnTo>
                  <a:pt x="7762" y="16230"/>
                </a:lnTo>
                <a:lnTo>
                  <a:pt x="7689" y="16109"/>
                </a:lnTo>
                <a:lnTo>
                  <a:pt x="7640" y="15987"/>
                </a:lnTo>
                <a:lnTo>
                  <a:pt x="7567" y="15719"/>
                </a:lnTo>
                <a:lnTo>
                  <a:pt x="7446" y="15330"/>
                </a:lnTo>
                <a:lnTo>
                  <a:pt x="7373" y="15135"/>
                </a:lnTo>
                <a:lnTo>
                  <a:pt x="7300" y="15063"/>
                </a:lnTo>
                <a:lnTo>
                  <a:pt x="7227" y="14990"/>
                </a:lnTo>
                <a:lnTo>
                  <a:pt x="7178" y="14990"/>
                </a:lnTo>
                <a:lnTo>
                  <a:pt x="7154" y="15038"/>
                </a:lnTo>
                <a:lnTo>
                  <a:pt x="7129" y="15135"/>
                </a:lnTo>
                <a:lnTo>
                  <a:pt x="7129" y="15233"/>
                </a:lnTo>
                <a:lnTo>
                  <a:pt x="7154" y="15452"/>
                </a:lnTo>
                <a:lnTo>
                  <a:pt x="7202" y="15695"/>
                </a:lnTo>
                <a:lnTo>
                  <a:pt x="7275" y="15890"/>
                </a:lnTo>
                <a:lnTo>
                  <a:pt x="7324" y="16084"/>
                </a:lnTo>
                <a:lnTo>
                  <a:pt x="7397" y="16279"/>
                </a:lnTo>
                <a:lnTo>
                  <a:pt x="6740" y="16157"/>
                </a:lnTo>
                <a:lnTo>
                  <a:pt x="6691" y="15963"/>
                </a:lnTo>
                <a:lnTo>
                  <a:pt x="6618" y="15792"/>
                </a:lnTo>
                <a:lnTo>
                  <a:pt x="6521" y="15598"/>
                </a:lnTo>
                <a:lnTo>
                  <a:pt x="6472" y="15427"/>
                </a:lnTo>
                <a:lnTo>
                  <a:pt x="6399" y="15135"/>
                </a:lnTo>
                <a:lnTo>
                  <a:pt x="6351" y="14990"/>
                </a:lnTo>
                <a:lnTo>
                  <a:pt x="6278" y="14892"/>
                </a:lnTo>
                <a:lnTo>
                  <a:pt x="6253" y="14868"/>
                </a:lnTo>
                <a:lnTo>
                  <a:pt x="6205" y="14917"/>
                </a:lnTo>
                <a:lnTo>
                  <a:pt x="6156" y="14941"/>
                </a:lnTo>
                <a:lnTo>
                  <a:pt x="6107" y="15063"/>
                </a:lnTo>
                <a:lnTo>
                  <a:pt x="6083" y="15208"/>
                </a:lnTo>
                <a:lnTo>
                  <a:pt x="6107" y="15354"/>
                </a:lnTo>
                <a:lnTo>
                  <a:pt x="6156" y="15549"/>
                </a:lnTo>
                <a:lnTo>
                  <a:pt x="6205" y="15719"/>
                </a:lnTo>
                <a:lnTo>
                  <a:pt x="6326" y="16060"/>
                </a:lnTo>
                <a:lnTo>
                  <a:pt x="6326" y="16060"/>
                </a:lnTo>
                <a:lnTo>
                  <a:pt x="5742" y="15865"/>
                </a:lnTo>
                <a:lnTo>
                  <a:pt x="5742" y="15792"/>
                </a:lnTo>
                <a:lnTo>
                  <a:pt x="5694" y="15719"/>
                </a:lnTo>
                <a:lnTo>
                  <a:pt x="5621" y="15622"/>
                </a:lnTo>
                <a:lnTo>
                  <a:pt x="5572" y="15549"/>
                </a:lnTo>
                <a:lnTo>
                  <a:pt x="5523" y="15379"/>
                </a:lnTo>
                <a:lnTo>
                  <a:pt x="5450" y="15014"/>
                </a:lnTo>
                <a:lnTo>
                  <a:pt x="5377" y="14819"/>
                </a:lnTo>
                <a:lnTo>
                  <a:pt x="5329" y="14698"/>
                </a:lnTo>
                <a:lnTo>
                  <a:pt x="5280" y="14673"/>
                </a:lnTo>
                <a:lnTo>
                  <a:pt x="5231" y="14698"/>
                </a:lnTo>
                <a:lnTo>
                  <a:pt x="5183" y="14746"/>
                </a:lnTo>
                <a:lnTo>
                  <a:pt x="5158" y="14795"/>
                </a:lnTo>
                <a:lnTo>
                  <a:pt x="5110" y="14941"/>
                </a:lnTo>
                <a:lnTo>
                  <a:pt x="5110" y="15111"/>
                </a:lnTo>
                <a:lnTo>
                  <a:pt x="5110" y="15257"/>
                </a:lnTo>
                <a:lnTo>
                  <a:pt x="5134" y="15452"/>
                </a:lnTo>
                <a:lnTo>
                  <a:pt x="5207" y="15646"/>
                </a:lnTo>
                <a:lnTo>
                  <a:pt x="5207" y="15646"/>
                </a:lnTo>
                <a:lnTo>
                  <a:pt x="4769" y="15452"/>
                </a:lnTo>
                <a:lnTo>
                  <a:pt x="4721" y="15233"/>
                </a:lnTo>
                <a:lnTo>
                  <a:pt x="4672" y="15014"/>
                </a:lnTo>
                <a:lnTo>
                  <a:pt x="4623" y="14771"/>
                </a:lnTo>
                <a:lnTo>
                  <a:pt x="4599" y="14503"/>
                </a:lnTo>
                <a:lnTo>
                  <a:pt x="4575" y="14479"/>
                </a:lnTo>
                <a:lnTo>
                  <a:pt x="4502" y="14479"/>
                </a:lnTo>
                <a:lnTo>
                  <a:pt x="4453" y="14552"/>
                </a:lnTo>
                <a:lnTo>
                  <a:pt x="4404" y="14649"/>
                </a:lnTo>
                <a:lnTo>
                  <a:pt x="4380" y="14819"/>
                </a:lnTo>
                <a:lnTo>
                  <a:pt x="4356" y="15038"/>
                </a:lnTo>
                <a:lnTo>
                  <a:pt x="4380" y="15257"/>
                </a:lnTo>
                <a:lnTo>
                  <a:pt x="4112" y="15111"/>
                </a:lnTo>
                <a:lnTo>
                  <a:pt x="4112" y="15063"/>
                </a:lnTo>
                <a:lnTo>
                  <a:pt x="4088" y="14990"/>
                </a:lnTo>
                <a:lnTo>
                  <a:pt x="4064" y="14892"/>
                </a:lnTo>
                <a:lnTo>
                  <a:pt x="4039" y="14795"/>
                </a:lnTo>
                <a:lnTo>
                  <a:pt x="4039" y="14552"/>
                </a:lnTo>
                <a:lnTo>
                  <a:pt x="4039" y="14333"/>
                </a:lnTo>
                <a:lnTo>
                  <a:pt x="4015" y="14235"/>
                </a:lnTo>
                <a:lnTo>
                  <a:pt x="3966" y="14138"/>
                </a:lnTo>
                <a:lnTo>
                  <a:pt x="3942" y="14114"/>
                </a:lnTo>
                <a:lnTo>
                  <a:pt x="3893" y="14114"/>
                </a:lnTo>
                <a:lnTo>
                  <a:pt x="3796" y="14235"/>
                </a:lnTo>
                <a:lnTo>
                  <a:pt x="3747" y="14381"/>
                </a:lnTo>
                <a:lnTo>
                  <a:pt x="3723" y="14527"/>
                </a:lnTo>
                <a:lnTo>
                  <a:pt x="3723" y="14649"/>
                </a:lnTo>
                <a:lnTo>
                  <a:pt x="3723" y="14868"/>
                </a:lnTo>
                <a:lnTo>
                  <a:pt x="3382" y="14649"/>
                </a:lnTo>
                <a:lnTo>
                  <a:pt x="3407" y="14600"/>
                </a:lnTo>
                <a:lnTo>
                  <a:pt x="3407" y="14503"/>
                </a:lnTo>
                <a:lnTo>
                  <a:pt x="3407" y="14406"/>
                </a:lnTo>
                <a:lnTo>
                  <a:pt x="3382" y="14211"/>
                </a:lnTo>
                <a:lnTo>
                  <a:pt x="3382" y="14065"/>
                </a:lnTo>
                <a:lnTo>
                  <a:pt x="3358" y="13968"/>
                </a:lnTo>
                <a:lnTo>
                  <a:pt x="3334" y="13919"/>
                </a:lnTo>
                <a:lnTo>
                  <a:pt x="3309" y="13870"/>
                </a:lnTo>
                <a:lnTo>
                  <a:pt x="3261" y="13870"/>
                </a:lnTo>
                <a:lnTo>
                  <a:pt x="3188" y="13919"/>
                </a:lnTo>
                <a:lnTo>
                  <a:pt x="3139" y="13992"/>
                </a:lnTo>
                <a:lnTo>
                  <a:pt x="3115" y="14089"/>
                </a:lnTo>
                <a:lnTo>
                  <a:pt x="3090" y="14187"/>
                </a:lnTo>
                <a:lnTo>
                  <a:pt x="3066" y="14406"/>
                </a:lnTo>
                <a:lnTo>
                  <a:pt x="2725" y="14114"/>
                </a:lnTo>
                <a:lnTo>
                  <a:pt x="2750" y="14041"/>
                </a:lnTo>
                <a:lnTo>
                  <a:pt x="2725" y="13919"/>
                </a:lnTo>
                <a:lnTo>
                  <a:pt x="2701" y="13797"/>
                </a:lnTo>
                <a:lnTo>
                  <a:pt x="2725" y="13627"/>
                </a:lnTo>
                <a:lnTo>
                  <a:pt x="2725" y="13481"/>
                </a:lnTo>
                <a:lnTo>
                  <a:pt x="2701" y="13408"/>
                </a:lnTo>
                <a:lnTo>
                  <a:pt x="2652" y="13384"/>
                </a:lnTo>
                <a:lnTo>
                  <a:pt x="2579" y="13384"/>
                </a:lnTo>
                <a:lnTo>
                  <a:pt x="2506" y="13432"/>
                </a:lnTo>
                <a:lnTo>
                  <a:pt x="2433" y="13578"/>
                </a:lnTo>
                <a:lnTo>
                  <a:pt x="2385" y="13773"/>
                </a:lnTo>
                <a:lnTo>
                  <a:pt x="2117" y="13505"/>
                </a:lnTo>
                <a:lnTo>
                  <a:pt x="2117" y="13481"/>
                </a:lnTo>
                <a:lnTo>
                  <a:pt x="2166" y="13432"/>
                </a:lnTo>
                <a:lnTo>
                  <a:pt x="2190" y="13359"/>
                </a:lnTo>
                <a:lnTo>
                  <a:pt x="2214" y="13213"/>
                </a:lnTo>
                <a:lnTo>
                  <a:pt x="2214" y="13116"/>
                </a:lnTo>
                <a:lnTo>
                  <a:pt x="2190" y="13019"/>
                </a:lnTo>
                <a:lnTo>
                  <a:pt x="2166" y="12970"/>
                </a:lnTo>
                <a:lnTo>
                  <a:pt x="2093" y="12921"/>
                </a:lnTo>
                <a:lnTo>
                  <a:pt x="2020" y="12946"/>
                </a:lnTo>
                <a:lnTo>
                  <a:pt x="1971" y="12994"/>
                </a:lnTo>
                <a:lnTo>
                  <a:pt x="1922" y="13067"/>
                </a:lnTo>
                <a:lnTo>
                  <a:pt x="1898" y="13165"/>
                </a:lnTo>
                <a:lnTo>
                  <a:pt x="1874" y="13213"/>
                </a:lnTo>
                <a:lnTo>
                  <a:pt x="1533" y="12751"/>
                </a:lnTo>
                <a:lnTo>
                  <a:pt x="1217" y="12264"/>
                </a:lnTo>
                <a:lnTo>
                  <a:pt x="925" y="11753"/>
                </a:lnTo>
                <a:lnTo>
                  <a:pt x="657" y="11218"/>
                </a:lnTo>
                <a:lnTo>
                  <a:pt x="827" y="11340"/>
                </a:lnTo>
                <a:lnTo>
                  <a:pt x="998" y="11461"/>
                </a:lnTo>
                <a:lnTo>
                  <a:pt x="1363" y="11680"/>
                </a:lnTo>
                <a:lnTo>
                  <a:pt x="1728" y="11875"/>
                </a:lnTo>
                <a:lnTo>
                  <a:pt x="2044" y="12021"/>
                </a:lnTo>
                <a:lnTo>
                  <a:pt x="2409" y="12167"/>
                </a:lnTo>
                <a:lnTo>
                  <a:pt x="2798" y="12289"/>
                </a:lnTo>
                <a:lnTo>
                  <a:pt x="3188" y="12410"/>
                </a:lnTo>
                <a:lnTo>
                  <a:pt x="3577" y="12483"/>
                </a:lnTo>
                <a:lnTo>
                  <a:pt x="3966" y="12556"/>
                </a:lnTo>
                <a:lnTo>
                  <a:pt x="4380" y="12581"/>
                </a:lnTo>
                <a:lnTo>
                  <a:pt x="4769" y="12605"/>
                </a:lnTo>
                <a:lnTo>
                  <a:pt x="5183" y="12629"/>
                </a:lnTo>
                <a:lnTo>
                  <a:pt x="5572" y="12605"/>
                </a:lnTo>
                <a:lnTo>
                  <a:pt x="5961" y="12581"/>
                </a:lnTo>
                <a:lnTo>
                  <a:pt x="6351" y="12508"/>
                </a:lnTo>
                <a:lnTo>
                  <a:pt x="6716" y="12435"/>
                </a:lnTo>
                <a:lnTo>
                  <a:pt x="7105" y="12337"/>
                </a:lnTo>
                <a:lnTo>
                  <a:pt x="7494" y="12216"/>
                </a:lnTo>
                <a:lnTo>
                  <a:pt x="7859" y="12094"/>
                </a:lnTo>
                <a:lnTo>
                  <a:pt x="8224" y="11924"/>
                </a:lnTo>
                <a:lnTo>
                  <a:pt x="8565" y="11753"/>
                </a:lnTo>
                <a:lnTo>
                  <a:pt x="8930" y="11559"/>
                </a:lnTo>
                <a:lnTo>
                  <a:pt x="9271" y="11364"/>
                </a:lnTo>
                <a:lnTo>
                  <a:pt x="9587" y="11145"/>
                </a:lnTo>
                <a:lnTo>
                  <a:pt x="9903" y="10902"/>
                </a:lnTo>
                <a:lnTo>
                  <a:pt x="10195" y="10658"/>
                </a:lnTo>
                <a:lnTo>
                  <a:pt x="10487" y="10391"/>
                </a:lnTo>
                <a:lnTo>
                  <a:pt x="10755" y="10123"/>
                </a:lnTo>
                <a:lnTo>
                  <a:pt x="11023" y="9831"/>
                </a:lnTo>
                <a:lnTo>
                  <a:pt x="11242" y="9539"/>
                </a:lnTo>
                <a:lnTo>
                  <a:pt x="11461" y="9247"/>
                </a:lnTo>
                <a:lnTo>
                  <a:pt x="11655" y="8931"/>
                </a:lnTo>
                <a:lnTo>
                  <a:pt x="11850" y="8590"/>
                </a:lnTo>
                <a:lnTo>
                  <a:pt x="11996" y="8249"/>
                </a:lnTo>
                <a:lnTo>
                  <a:pt x="12142" y="7884"/>
                </a:lnTo>
                <a:lnTo>
                  <a:pt x="12288" y="7519"/>
                </a:lnTo>
                <a:lnTo>
                  <a:pt x="12385" y="7154"/>
                </a:lnTo>
                <a:lnTo>
                  <a:pt x="12483" y="6790"/>
                </a:lnTo>
                <a:lnTo>
                  <a:pt x="12556" y="6425"/>
                </a:lnTo>
                <a:lnTo>
                  <a:pt x="12629" y="6035"/>
                </a:lnTo>
                <a:lnTo>
                  <a:pt x="12653" y="5670"/>
                </a:lnTo>
                <a:lnTo>
                  <a:pt x="12677" y="5281"/>
                </a:lnTo>
                <a:lnTo>
                  <a:pt x="12677" y="4916"/>
                </a:lnTo>
                <a:lnTo>
                  <a:pt x="12677" y="4551"/>
                </a:lnTo>
                <a:lnTo>
                  <a:pt x="12629" y="4210"/>
                </a:lnTo>
                <a:lnTo>
                  <a:pt x="12580" y="3870"/>
                </a:lnTo>
                <a:lnTo>
                  <a:pt x="12483" y="3529"/>
                </a:lnTo>
                <a:lnTo>
                  <a:pt x="12385" y="3213"/>
                </a:lnTo>
                <a:lnTo>
                  <a:pt x="12142" y="2580"/>
                </a:lnTo>
                <a:lnTo>
                  <a:pt x="11874" y="1947"/>
                </a:lnTo>
                <a:lnTo>
                  <a:pt x="11558" y="1242"/>
                </a:lnTo>
                <a:lnTo>
                  <a:pt x="11388" y="877"/>
                </a:lnTo>
                <a:lnTo>
                  <a:pt x="11169" y="536"/>
                </a:lnTo>
                <a:close/>
                <a:moveTo>
                  <a:pt x="10706" y="1"/>
                </a:moveTo>
                <a:lnTo>
                  <a:pt x="10609" y="25"/>
                </a:lnTo>
                <a:lnTo>
                  <a:pt x="10560" y="49"/>
                </a:lnTo>
                <a:lnTo>
                  <a:pt x="10512" y="98"/>
                </a:lnTo>
                <a:lnTo>
                  <a:pt x="10487" y="171"/>
                </a:lnTo>
                <a:lnTo>
                  <a:pt x="10463" y="195"/>
                </a:lnTo>
                <a:lnTo>
                  <a:pt x="10414" y="268"/>
                </a:lnTo>
                <a:lnTo>
                  <a:pt x="10414" y="317"/>
                </a:lnTo>
                <a:lnTo>
                  <a:pt x="10414" y="390"/>
                </a:lnTo>
                <a:lnTo>
                  <a:pt x="10439" y="439"/>
                </a:lnTo>
                <a:lnTo>
                  <a:pt x="10487" y="487"/>
                </a:lnTo>
                <a:lnTo>
                  <a:pt x="10536" y="512"/>
                </a:lnTo>
                <a:lnTo>
                  <a:pt x="10585" y="536"/>
                </a:lnTo>
                <a:lnTo>
                  <a:pt x="10658" y="536"/>
                </a:lnTo>
                <a:lnTo>
                  <a:pt x="10779" y="682"/>
                </a:lnTo>
                <a:lnTo>
                  <a:pt x="10925" y="852"/>
                </a:lnTo>
                <a:lnTo>
                  <a:pt x="11023" y="1047"/>
                </a:lnTo>
                <a:lnTo>
                  <a:pt x="11144" y="1266"/>
                </a:lnTo>
                <a:lnTo>
                  <a:pt x="11315" y="1680"/>
                </a:lnTo>
                <a:lnTo>
                  <a:pt x="11485" y="2045"/>
                </a:lnTo>
                <a:lnTo>
                  <a:pt x="11728" y="2604"/>
                </a:lnTo>
                <a:lnTo>
                  <a:pt x="11947" y="3188"/>
                </a:lnTo>
                <a:lnTo>
                  <a:pt x="12045" y="3480"/>
                </a:lnTo>
                <a:lnTo>
                  <a:pt x="12142" y="3772"/>
                </a:lnTo>
                <a:lnTo>
                  <a:pt x="12215" y="4064"/>
                </a:lnTo>
                <a:lnTo>
                  <a:pt x="12264" y="4381"/>
                </a:lnTo>
                <a:lnTo>
                  <a:pt x="12288" y="4721"/>
                </a:lnTo>
                <a:lnTo>
                  <a:pt x="12288" y="5062"/>
                </a:lnTo>
                <a:lnTo>
                  <a:pt x="12288" y="5403"/>
                </a:lnTo>
                <a:lnTo>
                  <a:pt x="12264" y="5768"/>
                </a:lnTo>
                <a:lnTo>
                  <a:pt x="12215" y="6108"/>
                </a:lnTo>
                <a:lnTo>
                  <a:pt x="12166" y="6473"/>
                </a:lnTo>
                <a:lnTo>
                  <a:pt x="12069" y="6814"/>
                </a:lnTo>
                <a:lnTo>
                  <a:pt x="11996" y="7154"/>
                </a:lnTo>
                <a:lnTo>
                  <a:pt x="11874" y="7495"/>
                </a:lnTo>
                <a:lnTo>
                  <a:pt x="11753" y="7836"/>
                </a:lnTo>
                <a:lnTo>
                  <a:pt x="11607" y="8152"/>
                </a:lnTo>
                <a:lnTo>
                  <a:pt x="11461" y="8493"/>
                </a:lnTo>
                <a:lnTo>
                  <a:pt x="11290" y="8785"/>
                </a:lnTo>
                <a:lnTo>
                  <a:pt x="11096" y="9077"/>
                </a:lnTo>
                <a:lnTo>
                  <a:pt x="10901" y="9369"/>
                </a:lnTo>
                <a:lnTo>
                  <a:pt x="10682" y="9636"/>
                </a:lnTo>
                <a:lnTo>
                  <a:pt x="10463" y="9880"/>
                </a:lnTo>
                <a:lnTo>
                  <a:pt x="10220" y="10123"/>
                </a:lnTo>
                <a:lnTo>
                  <a:pt x="9952" y="10342"/>
                </a:lnTo>
                <a:lnTo>
                  <a:pt x="9684" y="10537"/>
                </a:lnTo>
                <a:lnTo>
                  <a:pt x="9125" y="10902"/>
                </a:lnTo>
                <a:lnTo>
                  <a:pt x="8516" y="11218"/>
                </a:lnTo>
                <a:lnTo>
                  <a:pt x="7884" y="11534"/>
                </a:lnTo>
                <a:lnTo>
                  <a:pt x="7543" y="11680"/>
                </a:lnTo>
                <a:lnTo>
                  <a:pt x="7202" y="11802"/>
                </a:lnTo>
                <a:lnTo>
                  <a:pt x="6862" y="11899"/>
                </a:lnTo>
                <a:lnTo>
                  <a:pt x="6521" y="11997"/>
                </a:lnTo>
                <a:lnTo>
                  <a:pt x="6156" y="12045"/>
                </a:lnTo>
                <a:lnTo>
                  <a:pt x="5791" y="12118"/>
                </a:lnTo>
                <a:lnTo>
                  <a:pt x="5426" y="12143"/>
                </a:lnTo>
                <a:lnTo>
                  <a:pt x="4696" y="12143"/>
                </a:lnTo>
                <a:lnTo>
                  <a:pt x="4331" y="12094"/>
                </a:lnTo>
                <a:lnTo>
                  <a:pt x="3966" y="12045"/>
                </a:lnTo>
                <a:lnTo>
                  <a:pt x="3601" y="11997"/>
                </a:lnTo>
                <a:lnTo>
                  <a:pt x="2896" y="11826"/>
                </a:lnTo>
                <a:lnTo>
                  <a:pt x="2555" y="11729"/>
                </a:lnTo>
                <a:lnTo>
                  <a:pt x="2239" y="11607"/>
                </a:lnTo>
                <a:lnTo>
                  <a:pt x="1922" y="11461"/>
                </a:lnTo>
                <a:lnTo>
                  <a:pt x="1630" y="11291"/>
                </a:lnTo>
                <a:lnTo>
                  <a:pt x="1338" y="11145"/>
                </a:lnTo>
                <a:lnTo>
                  <a:pt x="998" y="10950"/>
                </a:lnTo>
                <a:lnTo>
                  <a:pt x="852" y="10829"/>
                </a:lnTo>
                <a:lnTo>
                  <a:pt x="730" y="10707"/>
                </a:lnTo>
                <a:lnTo>
                  <a:pt x="633" y="10585"/>
                </a:lnTo>
                <a:lnTo>
                  <a:pt x="584" y="10415"/>
                </a:lnTo>
                <a:lnTo>
                  <a:pt x="560" y="10366"/>
                </a:lnTo>
                <a:lnTo>
                  <a:pt x="535" y="10342"/>
                </a:lnTo>
                <a:lnTo>
                  <a:pt x="462" y="10318"/>
                </a:lnTo>
                <a:lnTo>
                  <a:pt x="365" y="10342"/>
                </a:lnTo>
                <a:lnTo>
                  <a:pt x="316" y="10391"/>
                </a:lnTo>
                <a:lnTo>
                  <a:pt x="243" y="10366"/>
                </a:lnTo>
                <a:lnTo>
                  <a:pt x="146" y="10391"/>
                </a:lnTo>
                <a:lnTo>
                  <a:pt x="73" y="10439"/>
                </a:lnTo>
                <a:lnTo>
                  <a:pt x="0" y="10512"/>
                </a:lnTo>
                <a:lnTo>
                  <a:pt x="0" y="10561"/>
                </a:lnTo>
                <a:lnTo>
                  <a:pt x="0" y="10610"/>
                </a:lnTo>
                <a:lnTo>
                  <a:pt x="146" y="11048"/>
                </a:lnTo>
                <a:lnTo>
                  <a:pt x="316" y="11461"/>
                </a:lnTo>
                <a:lnTo>
                  <a:pt x="487" y="11875"/>
                </a:lnTo>
                <a:lnTo>
                  <a:pt x="681" y="12264"/>
                </a:lnTo>
                <a:lnTo>
                  <a:pt x="900" y="12629"/>
                </a:lnTo>
                <a:lnTo>
                  <a:pt x="1144" y="12994"/>
                </a:lnTo>
                <a:lnTo>
                  <a:pt x="1411" y="13359"/>
                </a:lnTo>
                <a:lnTo>
                  <a:pt x="1679" y="13676"/>
                </a:lnTo>
                <a:lnTo>
                  <a:pt x="1971" y="13992"/>
                </a:lnTo>
                <a:lnTo>
                  <a:pt x="2263" y="14308"/>
                </a:lnTo>
                <a:lnTo>
                  <a:pt x="2604" y="14600"/>
                </a:lnTo>
                <a:lnTo>
                  <a:pt x="2920" y="14868"/>
                </a:lnTo>
                <a:lnTo>
                  <a:pt x="3285" y="15135"/>
                </a:lnTo>
                <a:lnTo>
                  <a:pt x="3650" y="15379"/>
                </a:lnTo>
                <a:lnTo>
                  <a:pt x="4039" y="15598"/>
                </a:lnTo>
                <a:lnTo>
                  <a:pt x="4429" y="15817"/>
                </a:lnTo>
                <a:lnTo>
                  <a:pt x="4866" y="16036"/>
                </a:lnTo>
                <a:lnTo>
                  <a:pt x="5280" y="16230"/>
                </a:lnTo>
                <a:lnTo>
                  <a:pt x="5718" y="16376"/>
                </a:lnTo>
                <a:lnTo>
                  <a:pt x="6156" y="16522"/>
                </a:lnTo>
                <a:lnTo>
                  <a:pt x="6618" y="16644"/>
                </a:lnTo>
                <a:lnTo>
                  <a:pt x="7056" y="16717"/>
                </a:lnTo>
                <a:lnTo>
                  <a:pt x="7494" y="16790"/>
                </a:lnTo>
                <a:lnTo>
                  <a:pt x="7957" y="16839"/>
                </a:lnTo>
                <a:lnTo>
                  <a:pt x="8857" y="16839"/>
                </a:lnTo>
                <a:lnTo>
                  <a:pt x="9319" y="16814"/>
                </a:lnTo>
                <a:lnTo>
                  <a:pt x="9757" y="16741"/>
                </a:lnTo>
                <a:lnTo>
                  <a:pt x="10220" y="16668"/>
                </a:lnTo>
                <a:lnTo>
                  <a:pt x="10658" y="16571"/>
                </a:lnTo>
                <a:lnTo>
                  <a:pt x="11120" y="16425"/>
                </a:lnTo>
                <a:lnTo>
                  <a:pt x="11558" y="16279"/>
                </a:lnTo>
                <a:lnTo>
                  <a:pt x="11923" y="16133"/>
                </a:lnTo>
                <a:lnTo>
                  <a:pt x="12264" y="15987"/>
                </a:lnTo>
                <a:lnTo>
                  <a:pt x="12604" y="15817"/>
                </a:lnTo>
                <a:lnTo>
                  <a:pt x="12920" y="15622"/>
                </a:lnTo>
                <a:lnTo>
                  <a:pt x="13237" y="15427"/>
                </a:lnTo>
                <a:lnTo>
                  <a:pt x="13553" y="15208"/>
                </a:lnTo>
                <a:lnTo>
                  <a:pt x="13845" y="14990"/>
                </a:lnTo>
                <a:lnTo>
                  <a:pt x="14137" y="14746"/>
                </a:lnTo>
                <a:lnTo>
                  <a:pt x="14405" y="14479"/>
                </a:lnTo>
                <a:lnTo>
                  <a:pt x="14672" y="14211"/>
                </a:lnTo>
                <a:lnTo>
                  <a:pt x="14940" y="13943"/>
                </a:lnTo>
                <a:lnTo>
                  <a:pt x="15183" y="13651"/>
                </a:lnTo>
                <a:lnTo>
                  <a:pt x="15402" y="13359"/>
                </a:lnTo>
                <a:lnTo>
                  <a:pt x="15621" y="13043"/>
                </a:lnTo>
                <a:lnTo>
                  <a:pt x="15840" y="12727"/>
                </a:lnTo>
                <a:lnTo>
                  <a:pt x="16035" y="12410"/>
                </a:lnTo>
                <a:lnTo>
                  <a:pt x="16205" y="12070"/>
                </a:lnTo>
                <a:lnTo>
                  <a:pt x="16376" y="11705"/>
                </a:lnTo>
                <a:lnTo>
                  <a:pt x="16546" y="11340"/>
                </a:lnTo>
                <a:lnTo>
                  <a:pt x="16668" y="10975"/>
                </a:lnTo>
                <a:lnTo>
                  <a:pt x="16911" y="10220"/>
                </a:lnTo>
                <a:lnTo>
                  <a:pt x="17106" y="9466"/>
                </a:lnTo>
                <a:lnTo>
                  <a:pt x="17154" y="9101"/>
                </a:lnTo>
                <a:lnTo>
                  <a:pt x="17179" y="8663"/>
                </a:lnTo>
                <a:lnTo>
                  <a:pt x="17179" y="8176"/>
                </a:lnTo>
                <a:lnTo>
                  <a:pt x="17179" y="7665"/>
                </a:lnTo>
                <a:lnTo>
                  <a:pt x="17106" y="6717"/>
                </a:lnTo>
                <a:lnTo>
                  <a:pt x="17057" y="6352"/>
                </a:lnTo>
                <a:lnTo>
                  <a:pt x="17008" y="6108"/>
                </a:lnTo>
                <a:lnTo>
                  <a:pt x="16814" y="5524"/>
                </a:lnTo>
                <a:lnTo>
                  <a:pt x="16619" y="4965"/>
                </a:lnTo>
                <a:lnTo>
                  <a:pt x="16376" y="4429"/>
                </a:lnTo>
                <a:lnTo>
                  <a:pt x="16108" y="3918"/>
                </a:lnTo>
                <a:lnTo>
                  <a:pt x="15816" y="3432"/>
                </a:lnTo>
                <a:lnTo>
                  <a:pt x="15475" y="2969"/>
                </a:lnTo>
                <a:lnTo>
                  <a:pt x="15110" y="2507"/>
                </a:lnTo>
                <a:lnTo>
                  <a:pt x="14697" y="2093"/>
                </a:lnTo>
                <a:lnTo>
                  <a:pt x="14283" y="1704"/>
                </a:lnTo>
                <a:lnTo>
                  <a:pt x="13845" y="1363"/>
                </a:lnTo>
                <a:lnTo>
                  <a:pt x="13358" y="1023"/>
                </a:lnTo>
                <a:lnTo>
                  <a:pt x="12872" y="706"/>
                </a:lnTo>
                <a:lnTo>
                  <a:pt x="12361" y="439"/>
                </a:lnTo>
                <a:lnTo>
                  <a:pt x="12093" y="341"/>
                </a:lnTo>
                <a:lnTo>
                  <a:pt x="11826" y="244"/>
                </a:lnTo>
                <a:lnTo>
                  <a:pt x="11558" y="147"/>
                </a:lnTo>
                <a:lnTo>
                  <a:pt x="11266" y="98"/>
                </a:lnTo>
                <a:lnTo>
                  <a:pt x="10998" y="49"/>
                </a:lnTo>
                <a:lnTo>
                  <a:pt x="10706" y="1"/>
                </a:lnTo>
                <a:close/>
              </a:path>
            </a:pathLst>
          </a:cu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;p17"/>
          <p:cNvSpPr txBox="1">
            <a:spLocks/>
          </p:cNvSpPr>
          <p:nvPr/>
        </p:nvSpPr>
        <p:spPr>
          <a:xfrm>
            <a:off x="866375" y="358385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b="1" dirty="0" err="1" smtClean="0">
                <a:latin typeface="Inconsolata" charset="0"/>
              </a:rPr>
              <a:t>Ibadah</a:t>
            </a:r>
            <a:r>
              <a:rPr lang="en-US" sz="2800" b="1" dirty="0" smtClean="0">
                <a:latin typeface="Inconsolata" charset="0"/>
              </a:rPr>
              <a:t> </a:t>
            </a:r>
            <a:r>
              <a:rPr lang="en-US" sz="2800" b="1" i="1" dirty="0" err="1" smtClean="0">
                <a:latin typeface="Inconsolata" charset="0"/>
              </a:rPr>
              <a:t>mahdhah</a:t>
            </a:r>
            <a:r>
              <a:rPr lang="en-US" sz="2800" b="1" dirty="0" smtClean="0">
                <a:latin typeface="Inconsolata" charset="0"/>
              </a:rPr>
              <a:t> (</a:t>
            </a:r>
            <a:r>
              <a:rPr lang="en-US" sz="2800" b="1" dirty="0" err="1" smtClean="0">
                <a:latin typeface="Inconsolata" charset="0"/>
              </a:rPr>
              <a:t>العبادت</a:t>
            </a:r>
            <a:r>
              <a:rPr lang="en-US" sz="2800" b="1" dirty="0" smtClean="0">
                <a:latin typeface="Inconsolata" charset="0"/>
              </a:rPr>
              <a:t> </a:t>
            </a:r>
            <a:r>
              <a:rPr lang="en-US" sz="2800" b="1" dirty="0" err="1" smtClean="0">
                <a:latin typeface="Inconsolata" charset="0"/>
              </a:rPr>
              <a:t>المحضة</a:t>
            </a:r>
            <a:r>
              <a:rPr lang="en-US" sz="2800" b="1" dirty="0" smtClean="0">
                <a:latin typeface="Inconsolata" charset="0"/>
              </a:rPr>
              <a:t>)</a:t>
            </a:r>
            <a:endParaRPr lang="en" sz="2800" b="1" dirty="0" smtClean="0">
              <a:latin typeface="Inconsolat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866375" y="358375"/>
            <a:ext cx="75678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/>
              <a:t>mahdhah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866375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>
              <a:buNone/>
            </a:pPr>
            <a:r>
              <a:rPr lang="en-US" b="1" dirty="0" err="1" smtClean="0"/>
              <a:t>Pertama</a:t>
            </a:r>
            <a:endParaRPr lang="en-US" b="1" dirty="0" smtClean="0"/>
          </a:p>
          <a:p>
            <a:pPr marL="127000" lvl="0" indent="0">
              <a:buNone/>
            </a:pPr>
            <a:r>
              <a:rPr lang="en-US" dirty="0" err="1" smtClean="0"/>
              <a:t>ibadah</a:t>
            </a:r>
            <a:r>
              <a:rPr lang="en-US" dirty="0" smtClean="0"/>
              <a:t> </a:t>
            </a:r>
            <a:r>
              <a:rPr lang="en-US" i="1" dirty="0" err="1" smtClean="0"/>
              <a:t>mahdhah</a:t>
            </a:r>
            <a:r>
              <a:rPr lang="en-US" i="1" dirty="0"/>
              <a:t> </a:t>
            </a:r>
            <a:r>
              <a:rPr lang="en-US" i="1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ucapan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penetapannya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dalil</a:t>
            </a:r>
            <a:r>
              <a:rPr lang="en-US" dirty="0"/>
              <a:t> </a:t>
            </a:r>
            <a:r>
              <a:rPr lang="en-US" dirty="0" err="1"/>
              <a:t>syariat</a:t>
            </a:r>
            <a:r>
              <a:rPr lang="en-US" sz="1200" dirty="0"/>
              <a:t>. </a:t>
            </a:r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2"/>
          </p:nvPr>
        </p:nvSpPr>
        <p:spPr>
          <a:xfrm>
            <a:off x="3430687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>
              <a:buNone/>
            </a:pPr>
            <a:r>
              <a:rPr lang="en-US" b="1" dirty="0" err="1" smtClean="0"/>
              <a:t>Kedua</a:t>
            </a:r>
            <a:endParaRPr lang="en-US" b="1" dirty="0" smtClean="0"/>
          </a:p>
          <a:p>
            <a:pPr marL="127000" lvl="0" indent="0">
              <a:buNone/>
            </a:pPr>
            <a:r>
              <a:rPr lang="en-US" dirty="0" err="1" smtClean="0"/>
              <a:t>ibadah</a:t>
            </a:r>
            <a:r>
              <a:rPr lang="en-US" dirty="0"/>
              <a:t> </a:t>
            </a:r>
            <a:r>
              <a:rPr lang="en-US" i="1" dirty="0" err="1" smtClean="0"/>
              <a:t>mahdhah</a:t>
            </a:r>
            <a:r>
              <a:rPr lang="en-US" i="1" dirty="0" smtClean="0"/>
              <a:t> </a:t>
            </a:r>
            <a:r>
              <a:rPr lang="en-US" i="1" dirty="0"/>
              <a:t> 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/>
              <a:t>ditunjukkan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orang yang </a:t>
            </a:r>
            <a:r>
              <a:rPr lang="en-US" dirty="0" err="1"/>
              <a:t>mengerjakannya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pahala</a:t>
            </a:r>
            <a:r>
              <a:rPr lang="en-US" dirty="0"/>
              <a:t> di </a:t>
            </a:r>
            <a:r>
              <a:rPr lang="en-US" dirty="0" err="1"/>
              <a:t>akhirat</a:t>
            </a:r>
            <a:r>
              <a:rPr lang="en-US" dirty="0"/>
              <a:t>.</a:t>
            </a:r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3"/>
          </p:nvPr>
        </p:nvSpPr>
        <p:spPr>
          <a:xfrm>
            <a:off x="5994999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>
              <a:buNone/>
            </a:pPr>
            <a:r>
              <a:rPr lang="en-US" b="1" dirty="0" err="1" smtClean="0"/>
              <a:t>Ketiga</a:t>
            </a:r>
            <a:r>
              <a:rPr lang="en-US" b="1" dirty="0"/>
              <a:t> </a:t>
            </a:r>
            <a:endParaRPr lang="en-US" b="1" dirty="0" smtClean="0"/>
          </a:p>
          <a:p>
            <a:pPr marL="127000" lvl="0" indent="0">
              <a:buNone/>
            </a:pPr>
            <a:r>
              <a:rPr lang="en-US" dirty="0" err="1" smtClean="0"/>
              <a:t>ibadah</a:t>
            </a:r>
            <a:r>
              <a:rPr lang="en-US" dirty="0"/>
              <a:t> </a:t>
            </a:r>
            <a:r>
              <a:rPr lang="en-US" i="1" dirty="0" err="1"/>
              <a:t>mahdhah</a:t>
            </a:r>
            <a:r>
              <a:rPr lang="en-US" i="1" dirty="0"/>
              <a:t> </a:t>
            </a:r>
            <a:r>
              <a:rPr lang="en-US" i="1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7" name="Google Shape;177;p30"/>
          <p:cNvSpPr txBox="1">
            <a:spLocks/>
          </p:cNvSpPr>
          <p:nvPr/>
        </p:nvSpPr>
        <p:spPr>
          <a:xfrm>
            <a:off x="1331640" y="3867894"/>
            <a:ext cx="612068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marL="914400" marR="0" lvl="1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L="1371600" marR="0" lvl="2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L="1828800" marR="0" lvl="3" indent="-3175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L="2286000" marR="0" lvl="4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L="2743200" marR="0" lvl="5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L="3200400" marR="0" lvl="6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L="3657600" marR="0" lvl="7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L="4114800" marR="0" lvl="8" indent="-342900" algn="l" rtl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Pangolin"/>
              <a:buChar char="✗"/>
              <a:defRPr sz="1800" b="0" i="0" u="none" strike="noStrike" cap="none">
                <a:solidFill>
                  <a:srgbClr val="0B5394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/>
              <a:t>mahdhah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 smtClean="0"/>
              <a:t>: </a:t>
            </a:r>
            <a:r>
              <a:rPr lang="en-US" dirty="0" err="1" smtClean="0"/>
              <a:t>shalat</a:t>
            </a:r>
            <a:r>
              <a:rPr lang="en-US" dirty="0" smtClean="0"/>
              <a:t>, </a:t>
            </a:r>
            <a:r>
              <a:rPr lang="en-US" dirty="0" err="1" smtClean="0"/>
              <a:t>puasa</a:t>
            </a:r>
            <a:r>
              <a:rPr lang="en-US" dirty="0" smtClean="0"/>
              <a:t>, zakat </a:t>
            </a:r>
            <a:r>
              <a:rPr lang="en-US" dirty="0" err="1" smtClean="0"/>
              <a:t>dan</a:t>
            </a:r>
            <a:r>
              <a:rPr lang="en-US" dirty="0" smtClean="0"/>
              <a:t> haji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body" idx="1"/>
          </p:nvPr>
        </p:nvSpPr>
        <p:spPr>
          <a:xfrm>
            <a:off x="1043608" y="1563638"/>
            <a:ext cx="5112568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1800" dirty="0" err="1"/>
              <a:t>Ibadah</a:t>
            </a:r>
            <a:r>
              <a:rPr lang="en-US" sz="1800" dirty="0"/>
              <a:t> </a:t>
            </a:r>
            <a:r>
              <a:rPr lang="en-US" sz="1800" dirty="0" err="1"/>
              <a:t>ghairu</a:t>
            </a:r>
            <a:r>
              <a:rPr lang="en-US" sz="1800" dirty="0"/>
              <a:t> </a:t>
            </a:r>
            <a:r>
              <a:rPr lang="en-US" sz="1800" dirty="0" err="1"/>
              <a:t>mandlah</a:t>
            </a:r>
            <a:r>
              <a:rPr lang="en-US" sz="1800" dirty="0"/>
              <a:t> (</a:t>
            </a:r>
            <a:r>
              <a:rPr lang="en-US" sz="1800" dirty="0" err="1"/>
              <a:t>ibadah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)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ibadah</a:t>
            </a:r>
            <a:r>
              <a:rPr lang="en-US" sz="1800" dirty="0"/>
              <a:t> yang </a:t>
            </a:r>
            <a:r>
              <a:rPr lang="en-US" sz="1800" dirty="0" err="1"/>
              <a:t>tata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pelaksanaannya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diatur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rinci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Allah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Rasulullah</a:t>
            </a:r>
            <a:r>
              <a:rPr lang="en-US" sz="1800" dirty="0"/>
              <a:t>. </a:t>
            </a:r>
            <a:r>
              <a:rPr lang="en-US" sz="1800" dirty="0" err="1"/>
              <a:t>Ibadah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menyangkut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tuhan</a:t>
            </a:r>
            <a:r>
              <a:rPr lang="en-US" sz="1800" dirty="0"/>
              <a:t>, </a:t>
            </a:r>
            <a:r>
              <a:rPr lang="en-US" sz="1800" dirty="0" err="1"/>
              <a:t>melainkan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alam</a:t>
            </a:r>
            <a:r>
              <a:rPr lang="en-US" sz="1800" dirty="0"/>
              <a:t> yang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nilai</a:t>
            </a:r>
            <a:r>
              <a:rPr lang="en-US" sz="1800" dirty="0"/>
              <a:t> </a:t>
            </a:r>
            <a:r>
              <a:rPr lang="en-US" sz="1800" dirty="0" err="1"/>
              <a:t>ibadah</a:t>
            </a:r>
            <a:r>
              <a:rPr lang="en-US" sz="1800" dirty="0"/>
              <a:t>. </a:t>
            </a:r>
            <a:endParaRPr sz="1800" dirty="0"/>
          </a:p>
        </p:txBody>
      </p:sp>
      <p:sp>
        <p:nvSpPr>
          <p:cNvPr id="87" name="Google Shape;87;p20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5" name="Google Shape;304;p42"/>
          <p:cNvSpPr/>
          <p:nvPr/>
        </p:nvSpPr>
        <p:spPr>
          <a:xfrm>
            <a:off x="7020272" y="987574"/>
            <a:ext cx="1362998" cy="1368152"/>
          </a:xfrm>
          <a:custGeom>
            <a:avLst/>
            <a:gdLst/>
            <a:ahLst/>
            <a:cxnLst/>
            <a:rect l="l" t="t" r="r" b="b"/>
            <a:pathLst>
              <a:path w="17179" h="16839" extrusionOk="0">
                <a:moveTo>
                  <a:pt x="4064" y="1461"/>
                </a:moveTo>
                <a:lnTo>
                  <a:pt x="4307" y="1801"/>
                </a:lnTo>
                <a:lnTo>
                  <a:pt x="4550" y="2093"/>
                </a:lnTo>
                <a:lnTo>
                  <a:pt x="4794" y="2385"/>
                </a:lnTo>
                <a:lnTo>
                  <a:pt x="5037" y="2677"/>
                </a:lnTo>
                <a:lnTo>
                  <a:pt x="5231" y="2872"/>
                </a:lnTo>
                <a:lnTo>
                  <a:pt x="5329" y="2969"/>
                </a:lnTo>
                <a:lnTo>
                  <a:pt x="5450" y="3018"/>
                </a:lnTo>
                <a:lnTo>
                  <a:pt x="5548" y="2994"/>
                </a:lnTo>
                <a:lnTo>
                  <a:pt x="5815" y="3042"/>
                </a:lnTo>
                <a:lnTo>
                  <a:pt x="6083" y="3042"/>
                </a:lnTo>
                <a:lnTo>
                  <a:pt x="6594" y="3018"/>
                </a:lnTo>
                <a:lnTo>
                  <a:pt x="7129" y="2994"/>
                </a:lnTo>
                <a:lnTo>
                  <a:pt x="7129" y="2994"/>
                </a:lnTo>
                <a:lnTo>
                  <a:pt x="6935" y="3310"/>
                </a:lnTo>
                <a:lnTo>
                  <a:pt x="6740" y="3651"/>
                </a:lnTo>
                <a:lnTo>
                  <a:pt x="6545" y="3991"/>
                </a:lnTo>
                <a:lnTo>
                  <a:pt x="6375" y="4332"/>
                </a:lnTo>
                <a:lnTo>
                  <a:pt x="6351" y="4381"/>
                </a:lnTo>
                <a:lnTo>
                  <a:pt x="6351" y="4429"/>
                </a:lnTo>
                <a:lnTo>
                  <a:pt x="6375" y="4648"/>
                </a:lnTo>
                <a:lnTo>
                  <a:pt x="6424" y="4892"/>
                </a:lnTo>
                <a:lnTo>
                  <a:pt x="6618" y="5305"/>
                </a:lnTo>
                <a:lnTo>
                  <a:pt x="6935" y="6133"/>
                </a:lnTo>
                <a:lnTo>
                  <a:pt x="6424" y="5962"/>
                </a:lnTo>
                <a:lnTo>
                  <a:pt x="5864" y="5768"/>
                </a:lnTo>
                <a:lnTo>
                  <a:pt x="5572" y="5719"/>
                </a:lnTo>
                <a:lnTo>
                  <a:pt x="5450" y="5695"/>
                </a:lnTo>
                <a:lnTo>
                  <a:pt x="5231" y="5695"/>
                </a:lnTo>
                <a:lnTo>
                  <a:pt x="5183" y="5743"/>
                </a:lnTo>
                <a:lnTo>
                  <a:pt x="5158" y="5768"/>
                </a:lnTo>
                <a:lnTo>
                  <a:pt x="5158" y="5841"/>
                </a:lnTo>
                <a:lnTo>
                  <a:pt x="4794" y="6133"/>
                </a:lnTo>
                <a:lnTo>
                  <a:pt x="4453" y="6473"/>
                </a:lnTo>
                <a:lnTo>
                  <a:pt x="4210" y="6692"/>
                </a:lnTo>
                <a:lnTo>
                  <a:pt x="3966" y="6911"/>
                </a:lnTo>
                <a:lnTo>
                  <a:pt x="3699" y="7081"/>
                </a:lnTo>
                <a:lnTo>
                  <a:pt x="3650" y="6644"/>
                </a:lnTo>
                <a:lnTo>
                  <a:pt x="3650" y="6206"/>
                </a:lnTo>
                <a:lnTo>
                  <a:pt x="3650" y="5841"/>
                </a:lnTo>
                <a:lnTo>
                  <a:pt x="3650" y="5646"/>
                </a:lnTo>
                <a:lnTo>
                  <a:pt x="3626" y="5451"/>
                </a:lnTo>
                <a:lnTo>
                  <a:pt x="3650" y="5403"/>
                </a:lnTo>
                <a:lnTo>
                  <a:pt x="3650" y="5330"/>
                </a:lnTo>
                <a:lnTo>
                  <a:pt x="3650" y="5257"/>
                </a:lnTo>
                <a:lnTo>
                  <a:pt x="3601" y="5208"/>
                </a:lnTo>
                <a:lnTo>
                  <a:pt x="3188" y="4892"/>
                </a:lnTo>
                <a:lnTo>
                  <a:pt x="2774" y="4600"/>
                </a:lnTo>
                <a:lnTo>
                  <a:pt x="2312" y="4332"/>
                </a:lnTo>
                <a:lnTo>
                  <a:pt x="1874" y="4089"/>
                </a:lnTo>
                <a:lnTo>
                  <a:pt x="2214" y="3943"/>
                </a:lnTo>
                <a:lnTo>
                  <a:pt x="2555" y="3797"/>
                </a:lnTo>
                <a:lnTo>
                  <a:pt x="2944" y="3699"/>
                </a:lnTo>
                <a:lnTo>
                  <a:pt x="3139" y="3626"/>
                </a:lnTo>
                <a:lnTo>
                  <a:pt x="3334" y="3553"/>
                </a:lnTo>
                <a:lnTo>
                  <a:pt x="3431" y="3578"/>
                </a:lnTo>
                <a:lnTo>
                  <a:pt x="3528" y="3578"/>
                </a:lnTo>
                <a:lnTo>
                  <a:pt x="3626" y="3529"/>
                </a:lnTo>
                <a:lnTo>
                  <a:pt x="3650" y="3480"/>
                </a:lnTo>
                <a:lnTo>
                  <a:pt x="3674" y="3432"/>
                </a:lnTo>
                <a:lnTo>
                  <a:pt x="3820" y="2945"/>
                </a:lnTo>
                <a:lnTo>
                  <a:pt x="3918" y="2458"/>
                </a:lnTo>
                <a:lnTo>
                  <a:pt x="4064" y="1461"/>
                </a:lnTo>
                <a:close/>
                <a:moveTo>
                  <a:pt x="3991" y="755"/>
                </a:moveTo>
                <a:lnTo>
                  <a:pt x="3918" y="779"/>
                </a:lnTo>
                <a:lnTo>
                  <a:pt x="3869" y="804"/>
                </a:lnTo>
                <a:lnTo>
                  <a:pt x="3820" y="877"/>
                </a:lnTo>
                <a:lnTo>
                  <a:pt x="3723" y="1144"/>
                </a:lnTo>
                <a:lnTo>
                  <a:pt x="3650" y="1436"/>
                </a:lnTo>
                <a:lnTo>
                  <a:pt x="3504" y="1996"/>
                </a:lnTo>
                <a:lnTo>
                  <a:pt x="3407" y="2556"/>
                </a:lnTo>
                <a:lnTo>
                  <a:pt x="3285" y="3115"/>
                </a:lnTo>
                <a:lnTo>
                  <a:pt x="3163" y="3140"/>
                </a:lnTo>
                <a:lnTo>
                  <a:pt x="3017" y="3188"/>
                </a:lnTo>
                <a:lnTo>
                  <a:pt x="2774" y="3261"/>
                </a:lnTo>
                <a:lnTo>
                  <a:pt x="2312" y="3480"/>
                </a:lnTo>
                <a:lnTo>
                  <a:pt x="2020" y="3578"/>
                </a:lnTo>
                <a:lnTo>
                  <a:pt x="1752" y="3699"/>
                </a:lnTo>
                <a:lnTo>
                  <a:pt x="1630" y="3772"/>
                </a:lnTo>
                <a:lnTo>
                  <a:pt x="1509" y="3845"/>
                </a:lnTo>
                <a:lnTo>
                  <a:pt x="1387" y="3943"/>
                </a:lnTo>
                <a:lnTo>
                  <a:pt x="1290" y="4040"/>
                </a:lnTo>
                <a:lnTo>
                  <a:pt x="1265" y="4089"/>
                </a:lnTo>
                <a:lnTo>
                  <a:pt x="1290" y="4137"/>
                </a:lnTo>
                <a:lnTo>
                  <a:pt x="1314" y="4162"/>
                </a:lnTo>
                <a:lnTo>
                  <a:pt x="1363" y="4186"/>
                </a:lnTo>
                <a:lnTo>
                  <a:pt x="1436" y="4162"/>
                </a:lnTo>
                <a:lnTo>
                  <a:pt x="1460" y="4210"/>
                </a:lnTo>
                <a:lnTo>
                  <a:pt x="1509" y="4259"/>
                </a:lnTo>
                <a:lnTo>
                  <a:pt x="3285" y="5476"/>
                </a:lnTo>
                <a:lnTo>
                  <a:pt x="3261" y="5646"/>
                </a:lnTo>
                <a:lnTo>
                  <a:pt x="3261" y="5841"/>
                </a:lnTo>
                <a:lnTo>
                  <a:pt x="3261" y="6206"/>
                </a:lnTo>
                <a:lnTo>
                  <a:pt x="3261" y="6546"/>
                </a:lnTo>
                <a:lnTo>
                  <a:pt x="3261" y="6863"/>
                </a:lnTo>
                <a:lnTo>
                  <a:pt x="3309" y="7179"/>
                </a:lnTo>
                <a:lnTo>
                  <a:pt x="3358" y="7495"/>
                </a:lnTo>
                <a:lnTo>
                  <a:pt x="3382" y="7568"/>
                </a:lnTo>
                <a:lnTo>
                  <a:pt x="3431" y="7617"/>
                </a:lnTo>
                <a:lnTo>
                  <a:pt x="3504" y="7641"/>
                </a:lnTo>
                <a:lnTo>
                  <a:pt x="3577" y="7641"/>
                </a:lnTo>
                <a:lnTo>
                  <a:pt x="3626" y="7617"/>
                </a:lnTo>
                <a:lnTo>
                  <a:pt x="3699" y="7568"/>
                </a:lnTo>
                <a:lnTo>
                  <a:pt x="3723" y="7519"/>
                </a:lnTo>
                <a:lnTo>
                  <a:pt x="3747" y="7446"/>
                </a:lnTo>
                <a:lnTo>
                  <a:pt x="3942" y="7349"/>
                </a:lnTo>
                <a:lnTo>
                  <a:pt x="4137" y="7227"/>
                </a:lnTo>
                <a:lnTo>
                  <a:pt x="4477" y="6960"/>
                </a:lnTo>
                <a:lnTo>
                  <a:pt x="4964" y="6522"/>
                </a:lnTo>
                <a:lnTo>
                  <a:pt x="5183" y="6303"/>
                </a:lnTo>
                <a:lnTo>
                  <a:pt x="5450" y="6108"/>
                </a:lnTo>
                <a:lnTo>
                  <a:pt x="5742" y="6206"/>
                </a:lnTo>
                <a:lnTo>
                  <a:pt x="6059" y="6303"/>
                </a:lnTo>
                <a:lnTo>
                  <a:pt x="6643" y="6473"/>
                </a:lnTo>
                <a:lnTo>
                  <a:pt x="6910" y="6595"/>
                </a:lnTo>
                <a:lnTo>
                  <a:pt x="7202" y="6717"/>
                </a:lnTo>
                <a:lnTo>
                  <a:pt x="7275" y="6741"/>
                </a:lnTo>
                <a:lnTo>
                  <a:pt x="7348" y="6717"/>
                </a:lnTo>
                <a:lnTo>
                  <a:pt x="7421" y="6692"/>
                </a:lnTo>
                <a:lnTo>
                  <a:pt x="7470" y="6644"/>
                </a:lnTo>
                <a:lnTo>
                  <a:pt x="7494" y="6571"/>
                </a:lnTo>
                <a:lnTo>
                  <a:pt x="7519" y="6522"/>
                </a:lnTo>
                <a:lnTo>
                  <a:pt x="7519" y="6449"/>
                </a:lnTo>
                <a:lnTo>
                  <a:pt x="7470" y="6376"/>
                </a:lnTo>
                <a:lnTo>
                  <a:pt x="7470" y="6327"/>
                </a:lnTo>
                <a:lnTo>
                  <a:pt x="7300" y="5841"/>
                </a:lnTo>
                <a:lnTo>
                  <a:pt x="7105" y="5354"/>
                </a:lnTo>
                <a:lnTo>
                  <a:pt x="6910" y="4916"/>
                </a:lnTo>
                <a:lnTo>
                  <a:pt x="6813" y="4697"/>
                </a:lnTo>
                <a:lnTo>
                  <a:pt x="6691" y="4478"/>
                </a:lnTo>
                <a:lnTo>
                  <a:pt x="7227" y="3675"/>
                </a:lnTo>
                <a:lnTo>
                  <a:pt x="7470" y="3261"/>
                </a:lnTo>
                <a:lnTo>
                  <a:pt x="7592" y="3042"/>
                </a:lnTo>
                <a:lnTo>
                  <a:pt x="7665" y="2799"/>
                </a:lnTo>
                <a:lnTo>
                  <a:pt x="7713" y="2726"/>
                </a:lnTo>
                <a:lnTo>
                  <a:pt x="7713" y="2653"/>
                </a:lnTo>
                <a:lnTo>
                  <a:pt x="7738" y="2629"/>
                </a:lnTo>
                <a:lnTo>
                  <a:pt x="7738" y="2556"/>
                </a:lnTo>
                <a:lnTo>
                  <a:pt x="7713" y="2507"/>
                </a:lnTo>
                <a:lnTo>
                  <a:pt x="7689" y="2458"/>
                </a:lnTo>
                <a:lnTo>
                  <a:pt x="7640" y="2410"/>
                </a:lnTo>
                <a:lnTo>
                  <a:pt x="7592" y="2385"/>
                </a:lnTo>
                <a:lnTo>
                  <a:pt x="7519" y="2385"/>
                </a:lnTo>
                <a:lnTo>
                  <a:pt x="7446" y="2410"/>
                </a:lnTo>
                <a:lnTo>
                  <a:pt x="7397" y="2458"/>
                </a:lnTo>
                <a:lnTo>
                  <a:pt x="7202" y="2458"/>
                </a:lnTo>
                <a:lnTo>
                  <a:pt x="6983" y="2483"/>
                </a:lnTo>
                <a:lnTo>
                  <a:pt x="6594" y="2531"/>
                </a:lnTo>
                <a:lnTo>
                  <a:pt x="6326" y="2556"/>
                </a:lnTo>
                <a:lnTo>
                  <a:pt x="5815" y="2556"/>
                </a:lnTo>
                <a:lnTo>
                  <a:pt x="5548" y="2580"/>
                </a:lnTo>
                <a:lnTo>
                  <a:pt x="5426" y="2410"/>
                </a:lnTo>
                <a:lnTo>
                  <a:pt x="5280" y="2264"/>
                </a:lnTo>
                <a:lnTo>
                  <a:pt x="5012" y="1996"/>
                </a:lnTo>
                <a:lnTo>
                  <a:pt x="4769" y="1704"/>
                </a:lnTo>
                <a:lnTo>
                  <a:pt x="4575" y="1412"/>
                </a:lnTo>
                <a:lnTo>
                  <a:pt x="4356" y="1120"/>
                </a:lnTo>
                <a:lnTo>
                  <a:pt x="4161" y="804"/>
                </a:lnTo>
                <a:lnTo>
                  <a:pt x="4112" y="779"/>
                </a:lnTo>
                <a:lnTo>
                  <a:pt x="4039" y="779"/>
                </a:lnTo>
                <a:lnTo>
                  <a:pt x="3991" y="755"/>
                </a:lnTo>
                <a:close/>
                <a:moveTo>
                  <a:pt x="11169" y="536"/>
                </a:moveTo>
                <a:lnTo>
                  <a:pt x="11582" y="633"/>
                </a:lnTo>
                <a:lnTo>
                  <a:pt x="11972" y="779"/>
                </a:lnTo>
                <a:lnTo>
                  <a:pt x="12361" y="950"/>
                </a:lnTo>
                <a:lnTo>
                  <a:pt x="12726" y="1144"/>
                </a:lnTo>
                <a:lnTo>
                  <a:pt x="13066" y="1363"/>
                </a:lnTo>
                <a:lnTo>
                  <a:pt x="13431" y="1582"/>
                </a:lnTo>
                <a:lnTo>
                  <a:pt x="13748" y="1850"/>
                </a:lnTo>
                <a:lnTo>
                  <a:pt x="14064" y="2093"/>
                </a:lnTo>
                <a:lnTo>
                  <a:pt x="14332" y="2312"/>
                </a:lnTo>
                <a:lnTo>
                  <a:pt x="14551" y="2531"/>
                </a:lnTo>
                <a:lnTo>
                  <a:pt x="14770" y="2775"/>
                </a:lnTo>
                <a:lnTo>
                  <a:pt x="14964" y="3018"/>
                </a:lnTo>
                <a:lnTo>
                  <a:pt x="15305" y="3529"/>
                </a:lnTo>
                <a:lnTo>
                  <a:pt x="15621" y="4064"/>
                </a:lnTo>
                <a:lnTo>
                  <a:pt x="15548" y="4162"/>
                </a:lnTo>
                <a:lnTo>
                  <a:pt x="15475" y="4235"/>
                </a:lnTo>
                <a:lnTo>
                  <a:pt x="15475" y="4259"/>
                </a:lnTo>
                <a:lnTo>
                  <a:pt x="15475" y="4308"/>
                </a:lnTo>
                <a:lnTo>
                  <a:pt x="15500" y="4332"/>
                </a:lnTo>
                <a:lnTo>
                  <a:pt x="15646" y="4332"/>
                </a:lnTo>
                <a:lnTo>
                  <a:pt x="15743" y="4283"/>
                </a:lnTo>
                <a:lnTo>
                  <a:pt x="15938" y="4648"/>
                </a:lnTo>
                <a:lnTo>
                  <a:pt x="15865" y="4673"/>
                </a:lnTo>
                <a:lnTo>
                  <a:pt x="15767" y="4746"/>
                </a:lnTo>
                <a:lnTo>
                  <a:pt x="15719" y="4794"/>
                </a:lnTo>
                <a:lnTo>
                  <a:pt x="15694" y="4867"/>
                </a:lnTo>
                <a:lnTo>
                  <a:pt x="15694" y="4916"/>
                </a:lnTo>
                <a:lnTo>
                  <a:pt x="15743" y="4940"/>
                </a:lnTo>
                <a:lnTo>
                  <a:pt x="15816" y="4940"/>
                </a:lnTo>
                <a:lnTo>
                  <a:pt x="15889" y="4916"/>
                </a:lnTo>
                <a:lnTo>
                  <a:pt x="15962" y="4892"/>
                </a:lnTo>
                <a:lnTo>
                  <a:pt x="16035" y="4819"/>
                </a:lnTo>
                <a:lnTo>
                  <a:pt x="16205" y="5159"/>
                </a:lnTo>
                <a:lnTo>
                  <a:pt x="16108" y="5208"/>
                </a:lnTo>
                <a:lnTo>
                  <a:pt x="16011" y="5281"/>
                </a:lnTo>
                <a:lnTo>
                  <a:pt x="15938" y="5378"/>
                </a:lnTo>
                <a:lnTo>
                  <a:pt x="15889" y="5451"/>
                </a:lnTo>
                <a:lnTo>
                  <a:pt x="15865" y="5524"/>
                </a:lnTo>
                <a:lnTo>
                  <a:pt x="15889" y="5573"/>
                </a:lnTo>
                <a:lnTo>
                  <a:pt x="15938" y="5622"/>
                </a:lnTo>
                <a:lnTo>
                  <a:pt x="16011" y="5622"/>
                </a:lnTo>
                <a:lnTo>
                  <a:pt x="16108" y="5573"/>
                </a:lnTo>
                <a:lnTo>
                  <a:pt x="16205" y="5524"/>
                </a:lnTo>
                <a:lnTo>
                  <a:pt x="16327" y="5451"/>
                </a:lnTo>
                <a:lnTo>
                  <a:pt x="16424" y="5792"/>
                </a:lnTo>
                <a:lnTo>
                  <a:pt x="16254" y="5841"/>
                </a:lnTo>
                <a:lnTo>
                  <a:pt x="16108" y="5938"/>
                </a:lnTo>
                <a:lnTo>
                  <a:pt x="15986" y="6060"/>
                </a:lnTo>
                <a:lnTo>
                  <a:pt x="15938" y="6181"/>
                </a:lnTo>
                <a:lnTo>
                  <a:pt x="15938" y="6230"/>
                </a:lnTo>
                <a:lnTo>
                  <a:pt x="15962" y="6279"/>
                </a:lnTo>
                <a:lnTo>
                  <a:pt x="16011" y="6303"/>
                </a:lnTo>
                <a:lnTo>
                  <a:pt x="16059" y="6303"/>
                </a:lnTo>
                <a:lnTo>
                  <a:pt x="16132" y="6279"/>
                </a:lnTo>
                <a:lnTo>
                  <a:pt x="16205" y="6230"/>
                </a:lnTo>
                <a:lnTo>
                  <a:pt x="16376" y="6157"/>
                </a:lnTo>
                <a:lnTo>
                  <a:pt x="16497" y="6108"/>
                </a:lnTo>
                <a:lnTo>
                  <a:pt x="16570" y="6571"/>
                </a:lnTo>
                <a:lnTo>
                  <a:pt x="16522" y="6546"/>
                </a:lnTo>
                <a:lnTo>
                  <a:pt x="16473" y="6546"/>
                </a:lnTo>
                <a:lnTo>
                  <a:pt x="16376" y="6571"/>
                </a:lnTo>
                <a:lnTo>
                  <a:pt x="16254" y="6619"/>
                </a:lnTo>
                <a:lnTo>
                  <a:pt x="16181" y="6692"/>
                </a:lnTo>
                <a:lnTo>
                  <a:pt x="16108" y="6765"/>
                </a:lnTo>
                <a:lnTo>
                  <a:pt x="16084" y="6863"/>
                </a:lnTo>
                <a:lnTo>
                  <a:pt x="16084" y="6911"/>
                </a:lnTo>
                <a:lnTo>
                  <a:pt x="16108" y="6936"/>
                </a:lnTo>
                <a:lnTo>
                  <a:pt x="16108" y="6960"/>
                </a:lnTo>
                <a:lnTo>
                  <a:pt x="16205" y="6960"/>
                </a:lnTo>
                <a:lnTo>
                  <a:pt x="16278" y="6936"/>
                </a:lnTo>
                <a:lnTo>
                  <a:pt x="16449" y="6887"/>
                </a:lnTo>
                <a:lnTo>
                  <a:pt x="16546" y="6863"/>
                </a:lnTo>
                <a:lnTo>
                  <a:pt x="16619" y="6814"/>
                </a:lnTo>
                <a:lnTo>
                  <a:pt x="16668" y="7154"/>
                </a:lnTo>
                <a:lnTo>
                  <a:pt x="16351" y="7325"/>
                </a:lnTo>
                <a:lnTo>
                  <a:pt x="16230" y="7446"/>
                </a:lnTo>
                <a:lnTo>
                  <a:pt x="16108" y="7568"/>
                </a:lnTo>
                <a:lnTo>
                  <a:pt x="16084" y="7592"/>
                </a:lnTo>
                <a:lnTo>
                  <a:pt x="16108" y="7641"/>
                </a:lnTo>
                <a:lnTo>
                  <a:pt x="16132" y="7665"/>
                </a:lnTo>
                <a:lnTo>
                  <a:pt x="16278" y="7665"/>
                </a:lnTo>
                <a:lnTo>
                  <a:pt x="16424" y="7641"/>
                </a:lnTo>
                <a:lnTo>
                  <a:pt x="16570" y="7592"/>
                </a:lnTo>
                <a:lnTo>
                  <a:pt x="16716" y="7519"/>
                </a:lnTo>
                <a:lnTo>
                  <a:pt x="16765" y="7982"/>
                </a:lnTo>
                <a:lnTo>
                  <a:pt x="16570" y="8055"/>
                </a:lnTo>
                <a:lnTo>
                  <a:pt x="16376" y="8152"/>
                </a:lnTo>
                <a:lnTo>
                  <a:pt x="16205" y="8249"/>
                </a:lnTo>
                <a:lnTo>
                  <a:pt x="16108" y="8298"/>
                </a:lnTo>
                <a:lnTo>
                  <a:pt x="16035" y="8371"/>
                </a:lnTo>
                <a:lnTo>
                  <a:pt x="16035" y="8395"/>
                </a:lnTo>
                <a:lnTo>
                  <a:pt x="16132" y="8444"/>
                </a:lnTo>
                <a:lnTo>
                  <a:pt x="16254" y="8468"/>
                </a:lnTo>
                <a:lnTo>
                  <a:pt x="16449" y="8444"/>
                </a:lnTo>
                <a:lnTo>
                  <a:pt x="16619" y="8395"/>
                </a:lnTo>
                <a:lnTo>
                  <a:pt x="16789" y="8347"/>
                </a:lnTo>
                <a:lnTo>
                  <a:pt x="16814" y="8639"/>
                </a:lnTo>
                <a:lnTo>
                  <a:pt x="16814" y="8833"/>
                </a:lnTo>
                <a:lnTo>
                  <a:pt x="16497" y="8882"/>
                </a:lnTo>
                <a:lnTo>
                  <a:pt x="16205" y="8979"/>
                </a:lnTo>
                <a:lnTo>
                  <a:pt x="16084" y="9028"/>
                </a:lnTo>
                <a:lnTo>
                  <a:pt x="15962" y="9101"/>
                </a:lnTo>
                <a:lnTo>
                  <a:pt x="15889" y="9198"/>
                </a:lnTo>
                <a:lnTo>
                  <a:pt x="15840" y="9247"/>
                </a:lnTo>
                <a:lnTo>
                  <a:pt x="15840" y="9320"/>
                </a:lnTo>
                <a:lnTo>
                  <a:pt x="15840" y="9369"/>
                </a:lnTo>
                <a:lnTo>
                  <a:pt x="15889" y="9393"/>
                </a:lnTo>
                <a:lnTo>
                  <a:pt x="16011" y="9417"/>
                </a:lnTo>
                <a:lnTo>
                  <a:pt x="16132" y="9393"/>
                </a:lnTo>
                <a:lnTo>
                  <a:pt x="16351" y="9320"/>
                </a:lnTo>
                <a:lnTo>
                  <a:pt x="16716" y="9247"/>
                </a:lnTo>
                <a:lnTo>
                  <a:pt x="16546" y="9807"/>
                </a:lnTo>
                <a:lnTo>
                  <a:pt x="16522" y="9807"/>
                </a:lnTo>
                <a:lnTo>
                  <a:pt x="16132" y="9831"/>
                </a:lnTo>
                <a:lnTo>
                  <a:pt x="15986" y="9831"/>
                </a:lnTo>
                <a:lnTo>
                  <a:pt x="15865" y="9880"/>
                </a:lnTo>
                <a:lnTo>
                  <a:pt x="15743" y="9928"/>
                </a:lnTo>
                <a:lnTo>
                  <a:pt x="15646" y="10026"/>
                </a:lnTo>
                <a:lnTo>
                  <a:pt x="15646" y="10074"/>
                </a:lnTo>
                <a:lnTo>
                  <a:pt x="15646" y="10123"/>
                </a:lnTo>
                <a:lnTo>
                  <a:pt x="15670" y="10147"/>
                </a:lnTo>
                <a:lnTo>
                  <a:pt x="15719" y="10172"/>
                </a:lnTo>
                <a:lnTo>
                  <a:pt x="15986" y="10196"/>
                </a:lnTo>
                <a:lnTo>
                  <a:pt x="16424" y="10196"/>
                </a:lnTo>
                <a:lnTo>
                  <a:pt x="16376" y="10342"/>
                </a:lnTo>
                <a:lnTo>
                  <a:pt x="16230" y="10731"/>
                </a:lnTo>
                <a:lnTo>
                  <a:pt x="15889" y="10731"/>
                </a:lnTo>
                <a:lnTo>
                  <a:pt x="15573" y="10683"/>
                </a:lnTo>
                <a:lnTo>
                  <a:pt x="15402" y="10683"/>
                </a:lnTo>
                <a:lnTo>
                  <a:pt x="15256" y="10707"/>
                </a:lnTo>
                <a:lnTo>
                  <a:pt x="15232" y="10731"/>
                </a:lnTo>
                <a:lnTo>
                  <a:pt x="15232" y="10780"/>
                </a:lnTo>
                <a:lnTo>
                  <a:pt x="15281" y="10853"/>
                </a:lnTo>
                <a:lnTo>
                  <a:pt x="15329" y="10877"/>
                </a:lnTo>
                <a:lnTo>
                  <a:pt x="15475" y="10950"/>
                </a:lnTo>
                <a:lnTo>
                  <a:pt x="15621" y="10999"/>
                </a:lnTo>
                <a:lnTo>
                  <a:pt x="15767" y="11023"/>
                </a:lnTo>
                <a:lnTo>
                  <a:pt x="16108" y="11072"/>
                </a:lnTo>
                <a:lnTo>
                  <a:pt x="15938" y="11486"/>
                </a:lnTo>
                <a:lnTo>
                  <a:pt x="15646" y="11413"/>
                </a:lnTo>
                <a:lnTo>
                  <a:pt x="15378" y="11364"/>
                </a:lnTo>
                <a:lnTo>
                  <a:pt x="15232" y="11340"/>
                </a:lnTo>
                <a:lnTo>
                  <a:pt x="15086" y="11340"/>
                </a:lnTo>
                <a:lnTo>
                  <a:pt x="14940" y="11364"/>
                </a:lnTo>
                <a:lnTo>
                  <a:pt x="14794" y="11437"/>
                </a:lnTo>
                <a:lnTo>
                  <a:pt x="14770" y="11461"/>
                </a:lnTo>
                <a:lnTo>
                  <a:pt x="14794" y="11486"/>
                </a:lnTo>
                <a:lnTo>
                  <a:pt x="14794" y="11510"/>
                </a:lnTo>
                <a:lnTo>
                  <a:pt x="14964" y="11583"/>
                </a:lnTo>
                <a:lnTo>
                  <a:pt x="15110" y="11656"/>
                </a:lnTo>
                <a:lnTo>
                  <a:pt x="15427" y="11753"/>
                </a:lnTo>
                <a:lnTo>
                  <a:pt x="15597" y="11802"/>
                </a:lnTo>
                <a:lnTo>
                  <a:pt x="15767" y="11826"/>
                </a:lnTo>
                <a:lnTo>
                  <a:pt x="15719" y="11948"/>
                </a:lnTo>
                <a:lnTo>
                  <a:pt x="15475" y="12362"/>
                </a:lnTo>
                <a:lnTo>
                  <a:pt x="15427" y="12362"/>
                </a:lnTo>
                <a:lnTo>
                  <a:pt x="15135" y="12289"/>
                </a:lnTo>
                <a:lnTo>
                  <a:pt x="14867" y="12191"/>
                </a:lnTo>
                <a:lnTo>
                  <a:pt x="14624" y="12094"/>
                </a:lnTo>
                <a:lnTo>
                  <a:pt x="14502" y="12070"/>
                </a:lnTo>
                <a:lnTo>
                  <a:pt x="14380" y="12045"/>
                </a:lnTo>
                <a:lnTo>
                  <a:pt x="14332" y="12045"/>
                </a:lnTo>
                <a:lnTo>
                  <a:pt x="14307" y="12070"/>
                </a:lnTo>
                <a:lnTo>
                  <a:pt x="14307" y="12118"/>
                </a:lnTo>
                <a:lnTo>
                  <a:pt x="14307" y="12167"/>
                </a:lnTo>
                <a:lnTo>
                  <a:pt x="14380" y="12264"/>
                </a:lnTo>
                <a:lnTo>
                  <a:pt x="14478" y="12362"/>
                </a:lnTo>
                <a:lnTo>
                  <a:pt x="14599" y="12459"/>
                </a:lnTo>
                <a:lnTo>
                  <a:pt x="14721" y="12508"/>
                </a:lnTo>
                <a:lnTo>
                  <a:pt x="14989" y="12629"/>
                </a:lnTo>
                <a:lnTo>
                  <a:pt x="15281" y="12702"/>
                </a:lnTo>
                <a:lnTo>
                  <a:pt x="14916" y="13189"/>
                </a:lnTo>
                <a:lnTo>
                  <a:pt x="14599" y="13067"/>
                </a:lnTo>
                <a:lnTo>
                  <a:pt x="14283" y="12946"/>
                </a:lnTo>
                <a:lnTo>
                  <a:pt x="13967" y="12824"/>
                </a:lnTo>
                <a:lnTo>
                  <a:pt x="13796" y="12775"/>
                </a:lnTo>
                <a:lnTo>
                  <a:pt x="13723" y="12775"/>
                </a:lnTo>
                <a:lnTo>
                  <a:pt x="13650" y="12800"/>
                </a:lnTo>
                <a:lnTo>
                  <a:pt x="13626" y="12824"/>
                </a:lnTo>
                <a:lnTo>
                  <a:pt x="13626" y="12848"/>
                </a:lnTo>
                <a:lnTo>
                  <a:pt x="13650" y="12897"/>
                </a:lnTo>
                <a:lnTo>
                  <a:pt x="13675" y="12970"/>
                </a:lnTo>
                <a:lnTo>
                  <a:pt x="13772" y="13067"/>
                </a:lnTo>
                <a:lnTo>
                  <a:pt x="13991" y="13213"/>
                </a:lnTo>
                <a:lnTo>
                  <a:pt x="14307" y="13384"/>
                </a:lnTo>
                <a:lnTo>
                  <a:pt x="14648" y="13530"/>
                </a:lnTo>
                <a:lnTo>
                  <a:pt x="14210" y="13992"/>
                </a:lnTo>
                <a:lnTo>
                  <a:pt x="14186" y="13968"/>
                </a:lnTo>
                <a:lnTo>
                  <a:pt x="13772" y="13700"/>
                </a:lnTo>
                <a:lnTo>
                  <a:pt x="13602" y="13578"/>
                </a:lnTo>
                <a:lnTo>
                  <a:pt x="13431" y="13505"/>
                </a:lnTo>
                <a:lnTo>
                  <a:pt x="13261" y="13457"/>
                </a:lnTo>
                <a:lnTo>
                  <a:pt x="13066" y="13432"/>
                </a:lnTo>
                <a:lnTo>
                  <a:pt x="13042" y="13432"/>
                </a:lnTo>
                <a:lnTo>
                  <a:pt x="13066" y="13457"/>
                </a:lnTo>
                <a:lnTo>
                  <a:pt x="13188" y="13603"/>
                </a:lnTo>
                <a:lnTo>
                  <a:pt x="13334" y="13724"/>
                </a:lnTo>
                <a:lnTo>
                  <a:pt x="13650" y="13968"/>
                </a:lnTo>
                <a:lnTo>
                  <a:pt x="13796" y="14089"/>
                </a:lnTo>
                <a:lnTo>
                  <a:pt x="13967" y="14211"/>
                </a:lnTo>
                <a:lnTo>
                  <a:pt x="13699" y="14454"/>
                </a:lnTo>
                <a:lnTo>
                  <a:pt x="13334" y="14260"/>
                </a:lnTo>
                <a:lnTo>
                  <a:pt x="12969" y="14016"/>
                </a:lnTo>
                <a:lnTo>
                  <a:pt x="12774" y="13919"/>
                </a:lnTo>
                <a:lnTo>
                  <a:pt x="12556" y="13822"/>
                </a:lnTo>
                <a:lnTo>
                  <a:pt x="12531" y="13822"/>
                </a:lnTo>
                <a:lnTo>
                  <a:pt x="12531" y="13846"/>
                </a:lnTo>
                <a:lnTo>
                  <a:pt x="12507" y="13870"/>
                </a:lnTo>
                <a:lnTo>
                  <a:pt x="12531" y="13895"/>
                </a:lnTo>
                <a:lnTo>
                  <a:pt x="12653" y="14065"/>
                </a:lnTo>
                <a:lnTo>
                  <a:pt x="12823" y="14235"/>
                </a:lnTo>
                <a:lnTo>
                  <a:pt x="13018" y="14381"/>
                </a:lnTo>
                <a:lnTo>
                  <a:pt x="13188" y="14503"/>
                </a:lnTo>
                <a:lnTo>
                  <a:pt x="13431" y="14673"/>
                </a:lnTo>
                <a:lnTo>
                  <a:pt x="12872" y="15063"/>
                </a:lnTo>
                <a:lnTo>
                  <a:pt x="12799" y="14990"/>
                </a:lnTo>
                <a:lnTo>
                  <a:pt x="12726" y="14917"/>
                </a:lnTo>
                <a:lnTo>
                  <a:pt x="12531" y="14746"/>
                </a:lnTo>
                <a:lnTo>
                  <a:pt x="12361" y="14576"/>
                </a:lnTo>
                <a:lnTo>
                  <a:pt x="12215" y="14430"/>
                </a:lnTo>
                <a:lnTo>
                  <a:pt x="12045" y="14308"/>
                </a:lnTo>
                <a:lnTo>
                  <a:pt x="11972" y="14260"/>
                </a:lnTo>
                <a:lnTo>
                  <a:pt x="11874" y="14235"/>
                </a:lnTo>
                <a:lnTo>
                  <a:pt x="11777" y="14235"/>
                </a:lnTo>
                <a:lnTo>
                  <a:pt x="11704" y="14260"/>
                </a:lnTo>
                <a:lnTo>
                  <a:pt x="11680" y="14284"/>
                </a:lnTo>
                <a:lnTo>
                  <a:pt x="11680" y="14308"/>
                </a:lnTo>
                <a:lnTo>
                  <a:pt x="11704" y="14381"/>
                </a:lnTo>
                <a:lnTo>
                  <a:pt x="11728" y="14430"/>
                </a:lnTo>
                <a:lnTo>
                  <a:pt x="11850" y="14552"/>
                </a:lnTo>
                <a:lnTo>
                  <a:pt x="12020" y="14746"/>
                </a:lnTo>
                <a:lnTo>
                  <a:pt x="12191" y="14917"/>
                </a:lnTo>
                <a:lnTo>
                  <a:pt x="12337" y="15087"/>
                </a:lnTo>
                <a:lnTo>
                  <a:pt x="12434" y="15184"/>
                </a:lnTo>
                <a:lnTo>
                  <a:pt x="12531" y="15257"/>
                </a:lnTo>
                <a:lnTo>
                  <a:pt x="11947" y="15573"/>
                </a:lnTo>
                <a:lnTo>
                  <a:pt x="11680" y="15306"/>
                </a:lnTo>
                <a:lnTo>
                  <a:pt x="11436" y="15038"/>
                </a:lnTo>
                <a:lnTo>
                  <a:pt x="11193" y="14771"/>
                </a:lnTo>
                <a:lnTo>
                  <a:pt x="11071" y="14673"/>
                </a:lnTo>
                <a:lnTo>
                  <a:pt x="10901" y="14576"/>
                </a:lnTo>
                <a:lnTo>
                  <a:pt x="10877" y="14600"/>
                </a:lnTo>
                <a:lnTo>
                  <a:pt x="10877" y="14625"/>
                </a:lnTo>
                <a:lnTo>
                  <a:pt x="10925" y="14819"/>
                </a:lnTo>
                <a:lnTo>
                  <a:pt x="10998" y="14990"/>
                </a:lnTo>
                <a:lnTo>
                  <a:pt x="11096" y="15135"/>
                </a:lnTo>
                <a:lnTo>
                  <a:pt x="11217" y="15281"/>
                </a:lnTo>
                <a:lnTo>
                  <a:pt x="11388" y="15525"/>
                </a:lnTo>
                <a:lnTo>
                  <a:pt x="11582" y="15744"/>
                </a:lnTo>
                <a:lnTo>
                  <a:pt x="11096" y="15914"/>
                </a:lnTo>
                <a:lnTo>
                  <a:pt x="11071" y="15865"/>
                </a:lnTo>
                <a:lnTo>
                  <a:pt x="11023" y="15841"/>
                </a:lnTo>
                <a:lnTo>
                  <a:pt x="10731" y="15598"/>
                </a:lnTo>
                <a:lnTo>
                  <a:pt x="10439" y="15330"/>
                </a:lnTo>
                <a:lnTo>
                  <a:pt x="10293" y="15233"/>
                </a:lnTo>
                <a:lnTo>
                  <a:pt x="10147" y="15111"/>
                </a:lnTo>
                <a:lnTo>
                  <a:pt x="9976" y="15014"/>
                </a:lnTo>
                <a:lnTo>
                  <a:pt x="9806" y="14965"/>
                </a:lnTo>
                <a:lnTo>
                  <a:pt x="9782" y="14965"/>
                </a:lnTo>
                <a:lnTo>
                  <a:pt x="9782" y="14990"/>
                </a:lnTo>
                <a:lnTo>
                  <a:pt x="9976" y="15281"/>
                </a:lnTo>
                <a:lnTo>
                  <a:pt x="10220" y="15549"/>
                </a:lnTo>
                <a:lnTo>
                  <a:pt x="10463" y="15817"/>
                </a:lnTo>
                <a:lnTo>
                  <a:pt x="10585" y="15938"/>
                </a:lnTo>
                <a:lnTo>
                  <a:pt x="10731" y="16036"/>
                </a:lnTo>
                <a:lnTo>
                  <a:pt x="10122" y="16182"/>
                </a:lnTo>
                <a:lnTo>
                  <a:pt x="10074" y="16133"/>
                </a:lnTo>
                <a:lnTo>
                  <a:pt x="10001" y="16109"/>
                </a:lnTo>
                <a:lnTo>
                  <a:pt x="9903" y="16060"/>
                </a:lnTo>
                <a:lnTo>
                  <a:pt x="9830" y="16011"/>
                </a:lnTo>
                <a:lnTo>
                  <a:pt x="9684" y="15890"/>
                </a:lnTo>
                <a:lnTo>
                  <a:pt x="9587" y="15719"/>
                </a:lnTo>
                <a:lnTo>
                  <a:pt x="9465" y="15549"/>
                </a:lnTo>
                <a:lnTo>
                  <a:pt x="9368" y="15379"/>
                </a:lnTo>
                <a:lnTo>
                  <a:pt x="9246" y="15257"/>
                </a:lnTo>
                <a:lnTo>
                  <a:pt x="9125" y="15160"/>
                </a:lnTo>
                <a:lnTo>
                  <a:pt x="8954" y="15063"/>
                </a:lnTo>
                <a:lnTo>
                  <a:pt x="8930" y="15087"/>
                </a:lnTo>
                <a:lnTo>
                  <a:pt x="8979" y="15160"/>
                </a:lnTo>
                <a:lnTo>
                  <a:pt x="9027" y="15257"/>
                </a:lnTo>
                <a:lnTo>
                  <a:pt x="9076" y="15476"/>
                </a:lnTo>
                <a:lnTo>
                  <a:pt x="9173" y="15695"/>
                </a:lnTo>
                <a:lnTo>
                  <a:pt x="9295" y="15914"/>
                </a:lnTo>
                <a:lnTo>
                  <a:pt x="9417" y="16109"/>
                </a:lnTo>
                <a:lnTo>
                  <a:pt x="9587" y="16279"/>
                </a:lnTo>
                <a:lnTo>
                  <a:pt x="9222" y="16328"/>
                </a:lnTo>
                <a:lnTo>
                  <a:pt x="8857" y="16352"/>
                </a:lnTo>
                <a:lnTo>
                  <a:pt x="8857" y="16328"/>
                </a:lnTo>
                <a:lnTo>
                  <a:pt x="8808" y="16255"/>
                </a:lnTo>
                <a:lnTo>
                  <a:pt x="8760" y="16182"/>
                </a:lnTo>
                <a:lnTo>
                  <a:pt x="8638" y="16060"/>
                </a:lnTo>
                <a:lnTo>
                  <a:pt x="8516" y="15865"/>
                </a:lnTo>
                <a:lnTo>
                  <a:pt x="8419" y="15622"/>
                </a:lnTo>
                <a:lnTo>
                  <a:pt x="8346" y="15452"/>
                </a:lnTo>
                <a:lnTo>
                  <a:pt x="8273" y="15281"/>
                </a:lnTo>
                <a:lnTo>
                  <a:pt x="8224" y="15208"/>
                </a:lnTo>
                <a:lnTo>
                  <a:pt x="8151" y="15135"/>
                </a:lnTo>
                <a:lnTo>
                  <a:pt x="8078" y="15087"/>
                </a:lnTo>
                <a:lnTo>
                  <a:pt x="7981" y="15038"/>
                </a:lnTo>
                <a:lnTo>
                  <a:pt x="7957" y="15063"/>
                </a:lnTo>
                <a:lnTo>
                  <a:pt x="7932" y="15160"/>
                </a:lnTo>
                <a:lnTo>
                  <a:pt x="7957" y="15306"/>
                </a:lnTo>
                <a:lnTo>
                  <a:pt x="7981" y="15476"/>
                </a:lnTo>
                <a:lnTo>
                  <a:pt x="8005" y="15671"/>
                </a:lnTo>
                <a:lnTo>
                  <a:pt x="8078" y="15841"/>
                </a:lnTo>
                <a:lnTo>
                  <a:pt x="8151" y="16036"/>
                </a:lnTo>
                <a:lnTo>
                  <a:pt x="8249" y="16206"/>
                </a:lnTo>
                <a:lnTo>
                  <a:pt x="8346" y="16352"/>
                </a:lnTo>
                <a:lnTo>
                  <a:pt x="7835" y="16328"/>
                </a:lnTo>
                <a:lnTo>
                  <a:pt x="7762" y="16230"/>
                </a:lnTo>
                <a:lnTo>
                  <a:pt x="7689" y="16109"/>
                </a:lnTo>
                <a:lnTo>
                  <a:pt x="7640" y="15987"/>
                </a:lnTo>
                <a:lnTo>
                  <a:pt x="7567" y="15719"/>
                </a:lnTo>
                <a:lnTo>
                  <a:pt x="7446" y="15330"/>
                </a:lnTo>
                <a:lnTo>
                  <a:pt x="7373" y="15135"/>
                </a:lnTo>
                <a:lnTo>
                  <a:pt x="7300" y="15063"/>
                </a:lnTo>
                <a:lnTo>
                  <a:pt x="7227" y="14990"/>
                </a:lnTo>
                <a:lnTo>
                  <a:pt x="7178" y="14990"/>
                </a:lnTo>
                <a:lnTo>
                  <a:pt x="7154" y="15038"/>
                </a:lnTo>
                <a:lnTo>
                  <a:pt x="7129" y="15135"/>
                </a:lnTo>
                <a:lnTo>
                  <a:pt x="7129" y="15233"/>
                </a:lnTo>
                <a:lnTo>
                  <a:pt x="7154" y="15452"/>
                </a:lnTo>
                <a:lnTo>
                  <a:pt x="7202" y="15695"/>
                </a:lnTo>
                <a:lnTo>
                  <a:pt x="7275" y="15890"/>
                </a:lnTo>
                <a:lnTo>
                  <a:pt x="7324" y="16084"/>
                </a:lnTo>
                <a:lnTo>
                  <a:pt x="7397" y="16279"/>
                </a:lnTo>
                <a:lnTo>
                  <a:pt x="6740" y="16157"/>
                </a:lnTo>
                <a:lnTo>
                  <a:pt x="6691" y="15963"/>
                </a:lnTo>
                <a:lnTo>
                  <a:pt x="6618" y="15792"/>
                </a:lnTo>
                <a:lnTo>
                  <a:pt x="6521" y="15598"/>
                </a:lnTo>
                <a:lnTo>
                  <a:pt x="6472" y="15427"/>
                </a:lnTo>
                <a:lnTo>
                  <a:pt x="6399" y="15135"/>
                </a:lnTo>
                <a:lnTo>
                  <a:pt x="6351" y="14990"/>
                </a:lnTo>
                <a:lnTo>
                  <a:pt x="6278" y="14892"/>
                </a:lnTo>
                <a:lnTo>
                  <a:pt x="6253" y="14868"/>
                </a:lnTo>
                <a:lnTo>
                  <a:pt x="6205" y="14917"/>
                </a:lnTo>
                <a:lnTo>
                  <a:pt x="6156" y="14941"/>
                </a:lnTo>
                <a:lnTo>
                  <a:pt x="6107" y="15063"/>
                </a:lnTo>
                <a:lnTo>
                  <a:pt x="6083" y="15208"/>
                </a:lnTo>
                <a:lnTo>
                  <a:pt x="6107" y="15354"/>
                </a:lnTo>
                <a:lnTo>
                  <a:pt x="6156" y="15549"/>
                </a:lnTo>
                <a:lnTo>
                  <a:pt x="6205" y="15719"/>
                </a:lnTo>
                <a:lnTo>
                  <a:pt x="6326" y="16060"/>
                </a:lnTo>
                <a:lnTo>
                  <a:pt x="6326" y="16060"/>
                </a:lnTo>
                <a:lnTo>
                  <a:pt x="5742" y="15865"/>
                </a:lnTo>
                <a:lnTo>
                  <a:pt x="5742" y="15792"/>
                </a:lnTo>
                <a:lnTo>
                  <a:pt x="5694" y="15719"/>
                </a:lnTo>
                <a:lnTo>
                  <a:pt x="5621" y="15622"/>
                </a:lnTo>
                <a:lnTo>
                  <a:pt x="5572" y="15549"/>
                </a:lnTo>
                <a:lnTo>
                  <a:pt x="5523" y="15379"/>
                </a:lnTo>
                <a:lnTo>
                  <a:pt x="5450" y="15014"/>
                </a:lnTo>
                <a:lnTo>
                  <a:pt x="5377" y="14819"/>
                </a:lnTo>
                <a:lnTo>
                  <a:pt x="5329" y="14698"/>
                </a:lnTo>
                <a:lnTo>
                  <a:pt x="5280" y="14673"/>
                </a:lnTo>
                <a:lnTo>
                  <a:pt x="5231" y="14698"/>
                </a:lnTo>
                <a:lnTo>
                  <a:pt x="5183" y="14746"/>
                </a:lnTo>
                <a:lnTo>
                  <a:pt x="5158" y="14795"/>
                </a:lnTo>
                <a:lnTo>
                  <a:pt x="5110" y="14941"/>
                </a:lnTo>
                <a:lnTo>
                  <a:pt x="5110" y="15111"/>
                </a:lnTo>
                <a:lnTo>
                  <a:pt x="5110" y="15257"/>
                </a:lnTo>
                <a:lnTo>
                  <a:pt x="5134" y="15452"/>
                </a:lnTo>
                <a:lnTo>
                  <a:pt x="5207" y="15646"/>
                </a:lnTo>
                <a:lnTo>
                  <a:pt x="5207" y="15646"/>
                </a:lnTo>
                <a:lnTo>
                  <a:pt x="4769" y="15452"/>
                </a:lnTo>
                <a:lnTo>
                  <a:pt x="4721" y="15233"/>
                </a:lnTo>
                <a:lnTo>
                  <a:pt x="4672" y="15014"/>
                </a:lnTo>
                <a:lnTo>
                  <a:pt x="4623" y="14771"/>
                </a:lnTo>
                <a:lnTo>
                  <a:pt x="4599" y="14503"/>
                </a:lnTo>
                <a:lnTo>
                  <a:pt x="4575" y="14479"/>
                </a:lnTo>
                <a:lnTo>
                  <a:pt x="4502" y="14479"/>
                </a:lnTo>
                <a:lnTo>
                  <a:pt x="4453" y="14552"/>
                </a:lnTo>
                <a:lnTo>
                  <a:pt x="4404" y="14649"/>
                </a:lnTo>
                <a:lnTo>
                  <a:pt x="4380" y="14819"/>
                </a:lnTo>
                <a:lnTo>
                  <a:pt x="4356" y="15038"/>
                </a:lnTo>
                <a:lnTo>
                  <a:pt x="4380" y="15257"/>
                </a:lnTo>
                <a:lnTo>
                  <a:pt x="4112" y="15111"/>
                </a:lnTo>
                <a:lnTo>
                  <a:pt x="4112" y="15063"/>
                </a:lnTo>
                <a:lnTo>
                  <a:pt x="4088" y="14990"/>
                </a:lnTo>
                <a:lnTo>
                  <a:pt x="4064" y="14892"/>
                </a:lnTo>
                <a:lnTo>
                  <a:pt x="4039" y="14795"/>
                </a:lnTo>
                <a:lnTo>
                  <a:pt x="4039" y="14552"/>
                </a:lnTo>
                <a:lnTo>
                  <a:pt x="4039" y="14333"/>
                </a:lnTo>
                <a:lnTo>
                  <a:pt x="4015" y="14235"/>
                </a:lnTo>
                <a:lnTo>
                  <a:pt x="3966" y="14138"/>
                </a:lnTo>
                <a:lnTo>
                  <a:pt x="3942" y="14114"/>
                </a:lnTo>
                <a:lnTo>
                  <a:pt x="3893" y="14114"/>
                </a:lnTo>
                <a:lnTo>
                  <a:pt x="3796" y="14235"/>
                </a:lnTo>
                <a:lnTo>
                  <a:pt x="3747" y="14381"/>
                </a:lnTo>
                <a:lnTo>
                  <a:pt x="3723" y="14527"/>
                </a:lnTo>
                <a:lnTo>
                  <a:pt x="3723" y="14649"/>
                </a:lnTo>
                <a:lnTo>
                  <a:pt x="3723" y="14868"/>
                </a:lnTo>
                <a:lnTo>
                  <a:pt x="3382" y="14649"/>
                </a:lnTo>
                <a:lnTo>
                  <a:pt x="3407" y="14600"/>
                </a:lnTo>
                <a:lnTo>
                  <a:pt x="3407" y="14503"/>
                </a:lnTo>
                <a:lnTo>
                  <a:pt x="3407" y="14406"/>
                </a:lnTo>
                <a:lnTo>
                  <a:pt x="3382" y="14211"/>
                </a:lnTo>
                <a:lnTo>
                  <a:pt x="3382" y="14065"/>
                </a:lnTo>
                <a:lnTo>
                  <a:pt x="3358" y="13968"/>
                </a:lnTo>
                <a:lnTo>
                  <a:pt x="3334" y="13919"/>
                </a:lnTo>
                <a:lnTo>
                  <a:pt x="3309" y="13870"/>
                </a:lnTo>
                <a:lnTo>
                  <a:pt x="3261" y="13870"/>
                </a:lnTo>
                <a:lnTo>
                  <a:pt x="3188" y="13919"/>
                </a:lnTo>
                <a:lnTo>
                  <a:pt x="3139" y="13992"/>
                </a:lnTo>
                <a:lnTo>
                  <a:pt x="3115" y="14089"/>
                </a:lnTo>
                <a:lnTo>
                  <a:pt x="3090" y="14187"/>
                </a:lnTo>
                <a:lnTo>
                  <a:pt x="3066" y="14406"/>
                </a:lnTo>
                <a:lnTo>
                  <a:pt x="2725" y="14114"/>
                </a:lnTo>
                <a:lnTo>
                  <a:pt x="2750" y="14041"/>
                </a:lnTo>
                <a:lnTo>
                  <a:pt x="2725" y="13919"/>
                </a:lnTo>
                <a:lnTo>
                  <a:pt x="2701" y="13797"/>
                </a:lnTo>
                <a:lnTo>
                  <a:pt x="2725" y="13627"/>
                </a:lnTo>
                <a:lnTo>
                  <a:pt x="2725" y="13481"/>
                </a:lnTo>
                <a:lnTo>
                  <a:pt x="2701" y="13408"/>
                </a:lnTo>
                <a:lnTo>
                  <a:pt x="2652" y="13384"/>
                </a:lnTo>
                <a:lnTo>
                  <a:pt x="2579" y="13384"/>
                </a:lnTo>
                <a:lnTo>
                  <a:pt x="2506" y="13432"/>
                </a:lnTo>
                <a:lnTo>
                  <a:pt x="2433" y="13578"/>
                </a:lnTo>
                <a:lnTo>
                  <a:pt x="2385" y="13773"/>
                </a:lnTo>
                <a:lnTo>
                  <a:pt x="2117" y="13505"/>
                </a:lnTo>
                <a:lnTo>
                  <a:pt x="2117" y="13481"/>
                </a:lnTo>
                <a:lnTo>
                  <a:pt x="2166" y="13432"/>
                </a:lnTo>
                <a:lnTo>
                  <a:pt x="2190" y="13359"/>
                </a:lnTo>
                <a:lnTo>
                  <a:pt x="2214" y="13213"/>
                </a:lnTo>
                <a:lnTo>
                  <a:pt x="2214" y="13116"/>
                </a:lnTo>
                <a:lnTo>
                  <a:pt x="2190" y="13019"/>
                </a:lnTo>
                <a:lnTo>
                  <a:pt x="2166" y="12970"/>
                </a:lnTo>
                <a:lnTo>
                  <a:pt x="2093" y="12921"/>
                </a:lnTo>
                <a:lnTo>
                  <a:pt x="2020" y="12946"/>
                </a:lnTo>
                <a:lnTo>
                  <a:pt x="1971" y="12994"/>
                </a:lnTo>
                <a:lnTo>
                  <a:pt x="1922" y="13067"/>
                </a:lnTo>
                <a:lnTo>
                  <a:pt x="1898" y="13165"/>
                </a:lnTo>
                <a:lnTo>
                  <a:pt x="1874" y="13213"/>
                </a:lnTo>
                <a:lnTo>
                  <a:pt x="1533" y="12751"/>
                </a:lnTo>
                <a:lnTo>
                  <a:pt x="1217" y="12264"/>
                </a:lnTo>
                <a:lnTo>
                  <a:pt x="925" y="11753"/>
                </a:lnTo>
                <a:lnTo>
                  <a:pt x="657" y="11218"/>
                </a:lnTo>
                <a:lnTo>
                  <a:pt x="827" y="11340"/>
                </a:lnTo>
                <a:lnTo>
                  <a:pt x="998" y="11461"/>
                </a:lnTo>
                <a:lnTo>
                  <a:pt x="1363" y="11680"/>
                </a:lnTo>
                <a:lnTo>
                  <a:pt x="1728" y="11875"/>
                </a:lnTo>
                <a:lnTo>
                  <a:pt x="2044" y="12021"/>
                </a:lnTo>
                <a:lnTo>
                  <a:pt x="2409" y="12167"/>
                </a:lnTo>
                <a:lnTo>
                  <a:pt x="2798" y="12289"/>
                </a:lnTo>
                <a:lnTo>
                  <a:pt x="3188" y="12410"/>
                </a:lnTo>
                <a:lnTo>
                  <a:pt x="3577" y="12483"/>
                </a:lnTo>
                <a:lnTo>
                  <a:pt x="3966" y="12556"/>
                </a:lnTo>
                <a:lnTo>
                  <a:pt x="4380" y="12581"/>
                </a:lnTo>
                <a:lnTo>
                  <a:pt x="4769" y="12605"/>
                </a:lnTo>
                <a:lnTo>
                  <a:pt x="5183" y="12629"/>
                </a:lnTo>
                <a:lnTo>
                  <a:pt x="5572" y="12605"/>
                </a:lnTo>
                <a:lnTo>
                  <a:pt x="5961" y="12581"/>
                </a:lnTo>
                <a:lnTo>
                  <a:pt x="6351" y="12508"/>
                </a:lnTo>
                <a:lnTo>
                  <a:pt x="6716" y="12435"/>
                </a:lnTo>
                <a:lnTo>
                  <a:pt x="7105" y="12337"/>
                </a:lnTo>
                <a:lnTo>
                  <a:pt x="7494" y="12216"/>
                </a:lnTo>
                <a:lnTo>
                  <a:pt x="7859" y="12094"/>
                </a:lnTo>
                <a:lnTo>
                  <a:pt x="8224" y="11924"/>
                </a:lnTo>
                <a:lnTo>
                  <a:pt x="8565" y="11753"/>
                </a:lnTo>
                <a:lnTo>
                  <a:pt x="8930" y="11559"/>
                </a:lnTo>
                <a:lnTo>
                  <a:pt x="9271" y="11364"/>
                </a:lnTo>
                <a:lnTo>
                  <a:pt x="9587" y="11145"/>
                </a:lnTo>
                <a:lnTo>
                  <a:pt x="9903" y="10902"/>
                </a:lnTo>
                <a:lnTo>
                  <a:pt x="10195" y="10658"/>
                </a:lnTo>
                <a:lnTo>
                  <a:pt x="10487" y="10391"/>
                </a:lnTo>
                <a:lnTo>
                  <a:pt x="10755" y="10123"/>
                </a:lnTo>
                <a:lnTo>
                  <a:pt x="11023" y="9831"/>
                </a:lnTo>
                <a:lnTo>
                  <a:pt x="11242" y="9539"/>
                </a:lnTo>
                <a:lnTo>
                  <a:pt x="11461" y="9247"/>
                </a:lnTo>
                <a:lnTo>
                  <a:pt x="11655" y="8931"/>
                </a:lnTo>
                <a:lnTo>
                  <a:pt x="11850" y="8590"/>
                </a:lnTo>
                <a:lnTo>
                  <a:pt x="11996" y="8249"/>
                </a:lnTo>
                <a:lnTo>
                  <a:pt x="12142" y="7884"/>
                </a:lnTo>
                <a:lnTo>
                  <a:pt x="12288" y="7519"/>
                </a:lnTo>
                <a:lnTo>
                  <a:pt x="12385" y="7154"/>
                </a:lnTo>
                <a:lnTo>
                  <a:pt x="12483" y="6790"/>
                </a:lnTo>
                <a:lnTo>
                  <a:pt x="12556" y="6425"/>
                </a:lnTo>
                <a:lnTo>
                  <a:pt x="12629" y="6035"/>
                </a:lnTo>
                <a:lnTo>
                  <a:pt x="12653" y="5670"/>
                </a:lnTo>
                <a:lnTo>
                  <a:pt x="12677" y="5281"/>
                </a:lnTo>
                <a:lnTo>
                  <a:pt x="12677" y="4916"/>
                </a:lnTo>
                <a:lnTo>
                  <a:pt x="12677" y="4551"/>
                </a:lnTo>
                <a:lnTo>
                  <a:pt x="12629" y="4210"/>
                </a:lnTo>
                <a:lnTo>
                  <a:pt x="12580" y="3870"/>
                </a:lnTo>
                <a:lnTo>
                  <a:pt x="12483" y="3529"/>
                </a:lnTo>
                <a:lnTo>
                  <a:pt x="12385" y="3213"/>
                </a:lnTo>
                <a:lnTo>
                  <a:pt x="12142" y="2580"/>
                </a:lnTo>
                <a:lnTo>
                  <a:pt x="11874" y="1947"/>
                </a:lnTo>
                <a:lnTo>
                  <a:pt x="11558" y="1242"/>
                </a:lnTo>
                <a:lnTo>
                  <a:pt x="11388" y="877"/>
                </a:lnTo>
                <a:lnTo>
                  <a:pt x="11169" y="536"/>
                </a:lnTo>
                <a:close/>
                <a:moveTo>
                  <a:pt x="10706" y="1"/>
                </a:moveTo>
                <a:lnTo>
                  <a:pt x="10609" y="25"/>
                </a:lnTo>
                <a:lnTo>
                  <a:pt x="10560" y="49"/>
                </a:lnTo>
                <a:lnTo>
                  <a:pt x="10512" y="98"/>
                </a:lnTo>
                <a:lnTo>
                  <a:pt x="10487" y="171"/>
                </a:lnTo>
                <a:lnTo>
                  <a:pt x="10463" y="195"/>
                </a:lnTo>
                <a:lnTo>
                  <a:pt x="10414" y="268"/>
                </a:lnTo>
                <a:lnTo>
                  <a:pt x="10414" y="317"/>
                </a:lnTo>
                <a:lnTo>
                  <a:pt x="10414" y="390"/>
                </a:lnTo>
                <a:lnTo>
                  <a:pt x="10439" y="439"/>
                </a:lnTo>
                <a:lnTo>
                  <a:pt x="10487" y="487"/>
                </a:lnTo>
                <a:lnTo>
                  <a:pt x="10536" y="512"/>
                </a:lnTo>
                <a:lnTo>
                  <a:pt x="10585" y="536"/>
                </a:lnTo>
                <a:lnTo>
                  <a:pt x="10658" y="536"/>
                </a:lnTo>
                <a:lnTo>
                  <a:pt x="10779" y="682"/>
                </a:lnTo>
                <a:lnTo>
                  <a:pt x="10925" y="852"/>
                </a:lnTo>
                <a:lnTo>
                  <a:pt x="11023" y="1047"/>
                </a:lnTo>
                <a:lnTo>
                  <a:pt x="11144" y="1266"/>
                </a:lnTo>
                <a:lnTo>
                  <a:pt x="11315" y="1680"/>
                </a:lnTo>
                <a:lnTo>
                  <a:pt x="11485" y="2045"/>
                </a:lnTo>
                <a:lnTo>
                  <a:pt x="11728" y="2604"/>
                </a:lnTo>
                <a:lnTo>
                  <a:pt x="11947" y="3188"/>
                </a:lnTo>
                <a:lnTo>
                  <a:pt x="12045" y="3480"/>
                </a:lnTo>
                <a:lnTo>
                  <a:pt x="12142" y="3772"/>
                </a:lnTo>
                <a:lnTo>
                  <a:pt x="12215" y="4064"/>
                </a:lnTo>
                <a:lnTo>
                  <a:pt x="12264" y="4381"/>
                </a:lnTo>
                <a:lnTo>
                  <a:pt x="12288" y="4721"/>
                </a:lnTo>
                <a:lnTo>
                  <a:pt x="12288" y="5062"/>
                </a:lnTo>
                <a:lnTo>
                  <a:pt x="12288" y="5403"/>
                </a:lnTo>
                <a:lnTo>
                  <a:pt x="12264" y="5768"/>
                </a:lnTo>
                <a:lnTo>
                  <a:pt x="12215" y="6108"/>
                </a:lnTo>
                <a:lnTo>
                  <a:pt x="12166" y="6473"/>
                </a:lnTo>
                <a:lnTo>
                  <a:pt x="12069" y="6814"/>
                </a:lnTo>
                <a:lnTo>
                  <a:pt x="11996" y="7154"/>
                </a:lnTo>
                <a:lnTo>
                  <a:pt x="11874" y="7495"/>
                </a:lnTo>
                <a:lnTo>
                  <a:pt x="11753" y="7836"/>
                </a:lnTo>
                <a:lnTo>
                  <a:pt x="11607" y="8152"/>
                </a:lnTo>
                <a:lnTo>
                  <a:pt x="11461" y="8493"/>
                </a:lnTo>
                <a:lnTo>
                  <a:pt x="11290" y="8785"/>
                </a:lnTo>
                <a:lnTo>
                  <a:pt x="11096" y="9077"/>
                </a:lnTo>
                <a:lnTo>
                  <a:pt x="10901" y="9369"/>
                </a:lnTo>
                <a:lnTo>
                  <a:pt x="10682" y="9636"/>
                </a:lnTo>
                <a:lnTo>
                  <a:pt x="10463" y="9880"/>
                </a:lnTo>
                <a:lnTo>
                  <a:pt x="10220" y="10123"/>
                </a:lnTo>
                <a:lnTo>
                  <a:pt x="9952" y="10342"/>
                </a:lnTo>
                <a:lnTo>
                  <a:pt x="9684" y="10537"/>
                </a:lnTo>
                <a:lnTo>
                  <a:pt x="9125" y="10902"/>
                </a:lnTo>
                <a:lnTo>
                  <a:pt x="8516" y="11218"/>
                </a:lnTo>
                <a:lnTo>
                  <a:pt x="7884" y="11534"/>
                </a:lnTo>
                <a:lnTo>
                  <a:pt x="7543" y="11680"/>
                </a:lnTo>
                <a:lnTo>
                  <a:pt x="7202" y="11802"/>
                </a:lnTo>
                <a:lnTo>
                  <a:pt x="6862" y="11899"/>
                </a:lnTo>
                <a:lnTo>
                  <a:pt x="6521" y="11997"/>
                </a:lnTo>
                <a:lnTo>
                  <a:pt x="6156" y="12045"/>
                </a:lnTo>
                <a:lnTo>
                  <a:pt x="5791" y="12118"/>
                </a:lnTo>
                <a:lnTo>
                  <a:pt x="5426" y="12143"/>
                </a:lnTo>
                <a:lnTo>
                  <a:pt x="4696" y="12143"/>
                </a:lnTo>
                <a:lnTo>
                  <a:pt x="4331" y="12094"/>
                </a:lnTo>
                <a:lnTo>
                  <a:pt x="3966" y="12045"/>
                </a:lnTo>
                <a:lnTo>
                  <a:pt x="3601" y="11997"/>
                </a:lnTo>
                <a:lnTo>
                  <a:pt x="2896" y="11826"/>
                </a:lnTo>
                <a:lnTo>
                  <a:pt x="2555" y="11729"/>
                </a:lnTo>
                <a:lnTo>
                  <a:pt x="2239" y="11607"/>
                </a:lnTo>
                <a:lnTo>
                  <a:pt x="1922" y="11461"/>
                </a:lnTo>
                <a:lnTo>
                  <a:pt x="1630" y="11291"/>
                </a:lnTo>
                <a:lnTo>
                  <a:pt x="1338" y="11145"/>
                </a:lnTo>
                <a:lnTo>
                  <a:pt x="998" y="10950"/>
                </a:lnTo>
                <a:lnTo>
                  <a:pt x="852" y="10829"/>
                </a:lnTo>
                <a:lnTo>
                  <a:pt x="730" y="10707"/>
                </a:lnTo>
                <a:lnTo>
                  <a:pt x="633" y="10585"/>
                </a:lnTo>
                <a:lnTo>
                  <a:pt x="584" y="10415"/>
                </a:lnTo>
                <a:lnTo>
                  <a:pt x="560" y="10366"/>
                </a:lnTo>
                <a:lnTo>
                  <a:pt x="535" y="10342"/>
                </a:lnTo>
                <a:lnTo>
                  <a:pt x="462" y="10318"/>
                </a:lnTo>
                <a:lnTo>
                  <a:pt x="365" y="10342"/>
                </a:lnTo>
                <a:lnTo>
                  <a:pt x="316" y="10391"/>
                </a:lnTo>
                <a:lnTo>
                  <a:pt x="243" y="10366"/>
                </a:lnTo>
                <a:lnTo>
                  <a:pt x="146" y="10391"/>
                </a:lnTo>
                <a:lnTo>
                  <a:pt x="73" y="10439"/>
                </a:lnTo>
                <a:lnTo>
                  <a:pt x="0" y="10512"/>
                </a:lnTo>
                <a:lnTo>
                  <a:pt x="0" y="10561"/>
                </a:lnTo>
                <a:lnTo>
                  <a:pt x="0" y="10610"/>
                </a:lnTo>
                <a:lnTo>
                  <a:pt x="146" y="11048"/>
                </a:lnTo>
                <a:lnTo>
                  <a:pt x="316" y="11461"/>
                </a:lnTo>
                <a:lnTo>
                  <a:pt x="487" y="11875"/>
                </a:lnTo>
                <a:lnTo>
                  <a:pt x="681" y="12264"/>
                </a:lnTo>
                <a:lnTo>
                  <a:pt x="900" y="12629"/>
                </a:lnTo>
                <a:lnTo>
                  <a:pt x="1144" y="12994"/>
                </a:lnTo>
                <a:lnTo>
                  <a:pt x="1411" y="13359"/>
                </a:lnTo>
                <a:lnTo>
                  <a:pt x="1679" y="13676"/>
                </a:lnTo>
                <a:lnTo>
                  <a:pt x="1971" y="13992"/>
                </a:lnTo>
                <a:lnTo>
                  <a:pt x="2263" y="14308"/>
                </a:lnTo>
                <a:lnTo>
                  <a:pt x="2604" y="14600"/>
                </a:lnTo>
                <a:lnTo>
                  <a:pt x="2920" y="14868"/>
                </a:lnTo>
                <a:lnTo>
                  <a:pt x="3285" y="15135"/>
                </a:lnTo>
                <a:lnTo>
                  <a:pt x="3650" y="15379"/>
                </a:lnTo>
                <a:lnTo>
                  <a:pt x="4039" y="15598"/>
                </a:lnTo>
                <a:lnTo>
                  <a:pt x="4429" y="15817"/>
                </a:lnTo>
                <a:lnTo>
                  <a:pt x="4866" y="16036"/>
                </a:lnTo>
                <a:lnTo>
                  <a:pt x="5280" y="16230"/>
                </a:lnTo>
                <a:lnTo>
                  <a:pt x="5718" y="16376"/>
                </a:lnTo>
                <a:lnTo>
                  <a:pt x="6156" y="16522"/>
                </a:lnTo>
                <a:lnTo>
                  <a:pt x="6618" y="16644"/>
                </a:lnTo>
                <a:lnTo>
                  <a:pt x="7056" y="16717"/>
                </a:lnTo>
                <a:lnTo>
                  <a:pt x="7494" y="16790"/>
                </a:lnTo>
                <a:lnTo>
                  <a:pt x="7957" y="16839"/>
                </a:lnTo>
                <a:lnTo>
                  <a:pt x="8857" y="16839"/>
                </a:lnTo>
                <a:lnTo>
                  <a:pt x="9319" y="16814"/>
                </a:lnTo>
                <a:lnTo>
                  <a:pt x="9757" y="16741"/>
                </a:lnTo>
                <a:lnTo>
                  <a:pt x="10220" y="16668"/>
                </a:lnTo>
                <a:lnTo>
                  <a:pt x="10658" y="16571"/>
                </a:lnTo>
                <a:lnTo>
                  <a:pt x="11120" y="16425"/>
                </a:lnTo>
                <a:lnTo>
                  <a:pt x="11558" y="16279"/>
                </a:lnTo>
                <a:lnTo>
                  <a:pt x="11923" y="16133"/>
                </a:lnTo>
                <a:lnTo>
                  <a:pt x="12264" y="15987"/>
                </a:lnTo>
                <a:lnTo>
                  <a:pt x="12604" y="15817"/>
                </a:lnTo>
                <a:lnTo>
                  <a:pt x="12920" y="15622"/>
                </a:lnTo>
                <a:lnTo>
                  <a:pt x="13237" y="15427"/>
                </a:lnTo>
                <a:lnTo>
                  <a:pt x="13553" y="15208"/>
                </a:lnTo>
                <a:lnTo>
                  <a:pt x="13845" y="14990"/>
                </a:lnTo>
                <a:lnTo>
                  <a:pt x="14137" y="14746"/>
                </a:lnTo>
                <a:lnTo>
                  <a:pt x="14405" y="14479"/>
                </a:lnTo>
                <a:lnTo>
                  <a:pt x="14672" y="14211"/>
                </a:lnTo>
                <a:lnTo>
                  <a:pt x="14940" y="13943"/>
                </a:lnTo>
                <a:lnTo>
                  <a:pt x="15183" y="13651"/>
                </a:lnTo>
                <a:lnTo>
                  <a:pt x="15402" y="13359"/>
                </a:lnTo>
                <a:lnTo>
                  <a:pt x="15621" y="13043"/>
                </a:lnTo>
                <a:lnTo>
                  <a:pt x="15840" y="12727"/>
                </a:lnTo>
                <a:lnTo>
                  <a:pt x="16035" y="12410"/>
                </a:lnTo>
                <a:lnTo>
                  <a:pt x="16205" y="12070"/>
                </a:lnTo>
                <a:lnTo>
                  <a:pt x="16376" y="11705"/>
                </a:lnTo>
                <a:lnTo>
                  <a:pt x="16546" y="11340"/>
                </a:lnTo>
                <a:lnTo>
                  <a:pt x="16668" y="10975"/>
                </a:lnTo>
                <a:lnTo>
                  <a:pt x="16911" y="10220"/>
                </a:lnTo>
                <a:lnTo>
                  <a:pt x="17106" y="9466"/>
                </a:lnTo>
                <a:lnTo>
                  <a:pt x="17154" y="9101"/>
                </a:lnTo>
                <a:lnTo>
                  <a:pt x="17179" y="8663"/>
                </a:lnTo>
                <a:lnTo>
                  <a:pt x="17179" y="8176"/>
                </a:lnTo>
                <a:lnTo>
                  <a:pt x="17179" y="7665"/>
                </a:lnTo>
                <a:lnTo>
                  <a:pt x="17106" y="6717"/>
                </a:lnTo>
                <a:lnTo>
                  <a:pt x="17057" y="6352"/>
                </a:lnTo>
                <a:lnTo>
                  <a:pt x="17008" y="6108"/>
                </a:lnTo>
                <a:lnTo>
                  <a:pt x="16814" y="5524"/>
                </a:lnTo>
                <a:lnTo>
                  <a:pt x="16619" y="4965"/>
                </a:lnTo>
                <a:lnTo>
                  <a:pt x="16376" y="4429"/>
                </a:lnTo>
                <a:lnTo>
                  <a:pt x="16108" y="3918"/>
                </a:lnTo>
                <a:lnTo>
                  <a:pt x="15816" y="3432"/>
                </a:lnTo>
                <a:lnTo>
                  <a:pt x="15475" y="2969"/>
                </a:lnTo>
                <a:lnTo>
                  <a:pt x="15110" y="2507"/>
                </a:lnTo>
                <a:lnTo>
                  <a:pt x="14697" y="2093"/>
                </a:lnTo>
                <a:lnTo>
                  <a:pt x="14283" y="1704"/>
                </a:lnTo>
                <a:lnTo>
                  <a:pt x="13845" y="1363"/>
                </a:lnTo>
                <a:lnTo>
                  <a:pt x="13358" y="1023"/>
                </a:lnTo>
                <a:lnTo>
                  <a:pt x="12872" y="706"/>
                </a:lnTo>
                <a:lnTo>
                  <a:pt x="12361" y="439"/>
                </a:lnTo>
                <a:lnTo>
                  <a:pt x="12093" y="341"/>
                </a:lnTo>
                <a:lnTo>
                  <a:pt x="11826" y="244"/>
                </a:lnTo>
                <a:lnTo>
                  <a:pt x="11558" y="147"/>
                </a:lnTo>
                <a:lnTo>
                  <a:pt x="11266" y="98"/>
                </a:lnTo>
                <a:lnTo>
                  <a:pt x="10998" y="49"/>
                </a:lnTo>
                <a:lnTo>
                  <a:pt x="10706" y="1"/>
                </a:lnTo>
                <a:close/>
              </a:path>
            </a:pathLst>
          </a:cu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2;p17"/>
          <p:cNvSpPr txBox="1">
            <a:spLocks/>
          </p:cNvSpPr>
          <p:nvPr/>
        </p:nvSpPr>
        <p:spPr>
          <a:xfrm>
            <a:off x="866375" y="634230"/>
            <a:ext cx="56262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b="1" dirty="0" err="1">
                <a:latin typeface="Inconsolata" charset="0"/>
              </a:rPr>
              <a:t>Ibadah</a:t>
            </a:r>
            <a:r>
              <a:rPr lang="en-US" sz="2800" b="1" dirty="0">
                <a:latin typeface="Inconsolata" charset="0"/>
              </a:rPr>
              <a:t> </a:t>
            </a:r>
            <a:r>
              <a:rPr lang="en-US" sz="2800" b="1" i="1" dirty="0" err="1">
                <a:latin typeface="Inconsolata" charset="0"/>
              </a:rPr>
              <a:t>ghairu</a:t>
            </a:r>
            <a:r>
              <a:rPr lang="en-US" sz="2800" b="1" i="1" dirty="0">
                <a:latin typeface="Inconsolata" charset="0"/>
              </a:rPr>
              <a:t> </a:t>
            </a:r>
            <a:r>
              <a:rPr lang="en-US" sz="2800" b="1" i="1" dirty="0" err="1" smtClean="0">
                <a:latin typeface="Inconsolata" charset="0"/>
              </a:rPr>
              <a:t>mahdhah</a:t>
            </a:r>
            <a:r>
              <a:rPr lang="en-US" sz="2800" b="1" i="1" dirty="0">
                <a:latin typeface="Inconsolata" charset="0"/>
              </a:rPr>
              <a:t> </a:t>
            </a:r>
            <a:r>
              <a:rPr lang="en-US" sz="2800" b="1" dirty="0">
                <a:latin typeface="Inconsolata" charset="0"/>
              </a:rPr>
              <a:t>(</a:t>
            </a:r>
            <a:r>
              <a:rPr lang="en-US" sz="2800" b="1" dirty="0" err="1">
                <a:latin typeface="Inconsolata" charset="0"/>
              </a:rPr>
              <a:t>العبادت</a:t>
            </a:r>
            <a:r>
              <a:rPr lang="en-US" sz="2800" b="1" dirty="0">
                <a:latin typeface="Inconsolata" charset="0"/>
              </a:rPr>
              <a:t> </a:t>
            </a:r>
            <a:r>
              <a:rPr lang="en-US" sz="2800" b="1" dirty="0" err="1">
                <a:latin typeface="Inconsolata" charset="0"/>
              </a:rPr>
              <a:t>غير</a:t>
            </a:r>
            <a:r>
              <a:rPr lang="en-US" sz="2800" b="1" dirty="0">
                <a:latin typeface="Inconsolata" charset="0"/>
              </a:rPr>
              <a:t> </a:t>
            </a:r>
            <a:r>
              <a:rPr lang="en-US" sz="2800" b="1" dirty="0" err="1">
                <a:latin typeface="Inconsolata" charset="0"/>
              </a:rPr>
              <a:t>المحضة</a:t>
            </a:r>
            <a:r>
              <a:rPr lang="en-US" sz="2800" b="1" dirty="0">
                <a:latin typeface="Inconsolata" charset="0"/>
              </a:rPr>
              <a:t>)</a:t>
            </a:r>
            <a:endParaRPr lang="en-US" sz="2800" dirty="0">
              <a:latin typeface="Inconsolat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4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866375" y="358375"/>
            <a:ext cx="75678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 smtClean="0"/>
              <a:t>ghairu</a:t>
            </a:r>
            <a:r>
              <a:rPr lang="en-US" dirty="0" smtClean="0"/>
              <a:t> </a:t>
            </a:r>
            <a:r>
              <a:rPr lang="en-US" smtClean="0"/>
              <a:t>mahdhah</a:t>
            </a:r>
            <a:endParaRPr dirty="0"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866375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>
              <a:buNone/>
            </a:pPr>
            <a:r>
              <a:rPr lang="en-US" b="1" dirty="0" err="1" smtClean="0"/>
              <a:t>Pertama</a:t>
            </a:r>
            <a:endParaRPr lang="en-US" b="1" dirty="0" smtClean="0"/>
          </a:p>
          <a:p>
            <a:pPr marL="127000" lvl="0" indent="0">
              <a:buNone/>
            </a:pPr>
            <a:r>
              <a:rPr lang="en-US" dirty="0" err="1" smtClean="0"/>
              <a:t>Ibadah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perkataan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)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asalnya</a:t>
            </a:r>
            <a:r>
              <a:rPr lang="en-US" dirty="0"/>
              <a:t> </a:t>
            </a:r>
            <a:r>
              <a:rPr lang="en-US" dirty="0" err="1"/>
              <a:t>bukanlah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. Akan </a:t>
            </a:r>
            <a:r>
              <a:rPr lang="en-US" dirty="0" err="1"/>
              <a:t>tetapi</a:t>
            </a:r>
            <a:r>
              <a:rPr lang="en-US" dirty="0"/>
              <a:t>, </a:t>
            </a:r>
            <a:r>
              <a:rPr lang="en-US" dirty="0" err="1"/>
              <a:t>berubah</a:t>
            </a:r>
            <a:r>
              <a:rPr lang="en-US" dirty="0"/>
              <a:t> status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menimbang</a:t>
            </a:r>
            <a:r>
              <a:rPr lang="en-US" dirty="0"/>
              <a:t> </a:t>
            </a:r>
            <a:r>
              <a:rPr lang="en-US" dirty="0" err="1"/>
              <a:t>niat</a:t>
            </a:r>
            <a:r>
              <a:rPr lang="en-US" dirty="0"/>
              <a:t> </a:t>
            </a:r>
            <a:r>
              <a:rPr lang="en-US" dirty="0" err="1"/>
              <a:t>pelakunya</a:t>
            </a:r>
            <a:r>
              <a:rPr lang="en-US" dirty="0"/>
              <a:t>.</a:t>
            </a:r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2"/>
          </p:nvPr>
        </p:nvSpPr>
        <p:spPr>
          <a:xfrm>
            <a:off x="3430687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>
              <a:buNone/>
            </a:pPr>
            <a:r>
              <a:rPr lang="en-US" b="1" dirty="0" err="1" smtClean="0"/>
              <a:t>Kedua</a:t>
            </a:r>
            <a:endParaRPr lang="en-US" b="1" dirty="0" smtClean="0"/>
          </a:p>
          <a:p>
            <a:pPr marL="127000" lvl="0" indent="0">
              <a:buNone/>
            </a:pP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duniawi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pahala</a:t>
            </a:r>
            <a:r>
              <a:rPr lang="en-US" dirty="0"/>
              <a:t> di </a:t>
            </a:r>
            <a:r>
              <a:rPr lang="en-US" dirty="0" err="1"/>
              <a:t>akhirat</a:t>
            </a:r>
            <a:r>
              <a:rPr lang="en-US" dirty="0"/>
              <a:t>.</a:t>
            </a:r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3"/>
          </p:nvPr>
        </p:nvSpPr>
        <p:spPr>
          <a:xfrm>
            <a:off x="5994999" y="1331673"/>
            <a:ext cx="24393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0" lvl="0" indent="0">
              <a:buNone/>
            </a:pPr>
            <a:r>
              <a:rPr lang="en-US" b="1" dirty="0" err="1" smtClean="0"/>
              <a:t>Ketiga</a:t>
            </a:r>
            <a:endParaRPr lang="en-US" b="1" dirty="0" smtClean="0"/>
          </a:p>
          <a:p>
            <a:pPr marL="127000" lvl="0" indent="0">
              <a:buNone/>
            </a:pPr>
            <a:r>
              <a:rPr lang="en-US" dirty="0" err="1" smtClean="0"/>
              <a:t>amal</a:t>
            </a:r>
            <a:r>
              <a:rPr lang="en-US" dirty="0" smtClean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wahyu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 smtClean="0"/>
              <a:t>rasul</a:t>
            </a:r>
            <a:endParaRPr lang="en-US" dirty="0"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27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ctrTitle" idx="4294967295"/>
          </p:nvPr>
        </p:nvSpPr>
        <p:spPr>
          <a:xfrm>
            <a:off x="670064" y="1100998"/>
            <a:ext cx="5904655" cy="31269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6600" dirty="0" err="1" smtClean="0"/>
              <a:t>Syarat-syarat</a:t>
            </a:r>
            <a:r>
              <a:rPr lang="en-US" sz="6600" dirty="0" smtClean="0"/>
              <a:t> </a:t>
            </a:r>
            <a:r>
              <a:rPr lang="en-US" sz="6600" dirty="0" err="1"/>
              <a:t>ibadah</a:t>
            </a:r>
            <a:endParaRPr sz="6600" dirty="0"/>
          </a:p>
        </p:txBody>
      </p:sp>
      <p:sp>
        <p:nvSpPr>
          <p:cNvPr id="103" name="Google Shape;103;p22"/>
          <p:cNvSpPr/>
          <p:nvPr/>
        </p:nvSpPr>
        <p:spPr>
          <a:xfrm>
            <a:off x="6814287" y="1610574"/>
            <a:ext cx="1465647" cy="1485119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05" name="Google Shape;105;p22"/>
          <p:cNvSpPr/>
          <p:nvPr/>
        </p:nvSpPr>
        <p:spPr>
          <a:xfrm>
            <a:off x="6530815" y="1468646"/>
            <a:ext cx="375163" cy="364562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06" name="Google Shape;106;p22"/>
          <p:cNvSpPr/>
          <p:nvPr/>
        </p:nvSpPr>
        <p:spPr>
          <a:xfrm rot="2487027">
            <a:off x="6289570" y="3122809"/>
            <a:ext cx="266888" cy="259347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07" name="Google Shape;107;p22"/>
          <p:cNvSpPr txBox="1">
            <a:spLocks noGrp="1"/>
          </p:cNvSpPr>
          <p:nvPr>
            <p:ph type="sldNum" idx="12"/>
          </p:nvPr>
        </p:nvSpPr>
        <p:spPr>
          <a:xfrm>
            <a:off x="8716025" y="4676375"/>
            <a:ext cx="428100" cy="4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qu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520</Words>
  <Application>Microsoft Office PowerPoint</Application>
  <PresentationFormat>On-screen Show (16:9)</PresentationFormat>
  <Paragraphs>57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Inconsolata</vt:lpstr>
      <vt:lpstr>Pangolin</vt:lpstr>
      <vt:lpstr>Jaques template</vt:lpstr>
      <vt:lpstr>IBADAH</vt:lpstr>
      <vt:lpstr>APA ITU IBADAH?</vt:lpstr>
      <vt:lpstr>DALIL IBADAH</vt:lpstr>
      <vt:lpstr>MACAM-MACAM IBADAH</vt:lpstr>
      <vt:lpstr>PowerPoint Presentation</vt:lpstr>
      <vt:lpstr>Ciri-ciri dari ibadah mahdhah </vt:lpstr>
      <vt:lpstr>PowerPoint Presentation</vt:lpstr>
      <vt:lpstr>Ciri-ciri dari ibadah ghairu mahdhah</vt:lpstr>
      <vt:lpstr>Syarat-syarat ibadah</vt:lpstr>
      <vt:lpstr>Tujuan Ibadah</vt:lpstr>
      <vt:lpstr>Manfaat Beribadah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IBADAH</dc:title>
  <cp:lastModifiedBy>User</cp:lastModifiedBy>
  <cp:revision>12</cp:revision>
  <dcterms:modified xsi:type="dcterms:W3CDTF">2020-04-30T08:44:07Z</dcterms:modified>
</cp:coreProperties>
</file>