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8" r:id="rId1"/>
  </p:sldMasterIdLst>
  <p:notesMasterIdLst>
    <p:notesMasterId r:id="rId11"/>
  </p:notesMasterIdLst>
  <p:sldIdLst>
    <p:sldId id="256" r:id="rId2"/>
    <p:sldId id="257" r:id="rId3"/>
    <p:sldId id="259" r:id="rId4"/>
    <p:sldId id="292" r:id="rId5"/>
    <p:sldId id="266" r:id="rId6"/>
    <p:sldId id="278" r:id="rId7"/>
    <p:sldId id="279" r:id="rId8"/>
    <p:sldId id="293" r:id="rId9"/>
    <p:sldId id="26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B955117A-9FEC-4255-91BD-1BAFA502EC98}">
  <a:tblStyle styleId="{B955117A-9FEC-4255-91BD-1BAFA502EC9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3977C5B-649A-44D8-AF44-25790A658495}"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7" d="100"/>
          <a:sy n="67" d="100"/>
        </p:scale>
        <p:origin x="-522" y="14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84906859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7"/>
        <p:cNvGrpSpPr/>
        <p:nvPr/>
      </p:nvGrpSpPr>
      <p:grpSpPr>
        <a:xfrm>
          <a:off x="0" y="0"/>
          <a:ext cx="0" cy="0"/>
          <a:chOff x="0" y="0"/>
          <a:chExt cx="0" cy="0"/>
        </a:xfrm>
      </p:grpSpPr>
      <p:sp>
        <p:nvSpPr>
          <p:cNvPr id="668" name="Google Shape;66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9" name="Google Shape;66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3"/>
        <p:cNvGrpSpPr/>
        <p:nvPr/>
      </p:nvGrpSpPr>
      <p:grpSpPr>
        <a:xfrm>
          <a:off x="0" y="0"/>
          <a:ext cx="0" cy="0"/>
          <a:chOff x="0" y="0"/>
          <a:chExt cx="0" cy="0"/>
        </a:xfrm>
      </p:grpSpPr>
      <p:sp>
        <p:nvSpPr>
          <p:cNvPr id="674" name="Google Shape;674;gbfb1305827_0_3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5" name="Google Shape;675;gbfb1305827_0_3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0"/>
        <p:cNvGrpSpPr/>
        <p:nvPr/>
      </p:nvGrpSpPr>
      <p:grpSpPr>
        <a:xfrm>
          <a:off x="0" y="0"/>
          <a:ext cx="0" cy="0"/>
          <a:chOff x="0" y="0"/>
          <a:chExt cx="0" cy="0"/>
        </a:xfrm>
      </p:grpSpPr>
      <p:sp>
        <p:nvSpPr>
          <p:cNvPr id="701" name="Google Shape;701;gbf22f5b46d_1_31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2" name="Google Shape;702;gbf22f5b46d_1_31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9"/>
        <p:cNvGrpSpPr/>
        <p:nvPr/>
      </p:nvGrpSpPr>
      <p:grpSpPr>
        <a:xfrm>
          <a:off x="0" y="0"/>
          <a:ext cx="0" cy="0"/>
          <a:chOff x="0" y="0"/>
          <a:chExt cx="0" cy="0"/>
        </a:xfrm>
      </p:grpSpPr>
      <p:sp>
        <p:nvSpPr>
          <p:cNvPr id="720" name="Google Shape;720;gbfb1305827_0_4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1" name="Google Shape;721;gbfb1305827_0_4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3"/>
        <p:cNvGrpSpPr/>
        <p:nvPr/>
      </p:nvGrpSpPr>
      <p:grpSpPr>
        <a:xfrm>
          <a:off x="0" y="0"/>
          <a:ext cx="0" cy="0"/>
          <a:chOff x="0" y="0"/>
          <a:chExt cx="0" cy="0"/>
        </a:xfrm>
      </p:grpSpPr>
      <p:sp>
        <p:nvSpPr>
          <p:cNvPr id="774" name="Google Shape;774;gbf22f5b46d_1_307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5" name="Google Shape;775;gbf22f5b46d_1_307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5"/>
        <p:cNvGrpSpPr/>
        <p:nvPr/>
      </p:nvGrpSpPr>
      <p:grpSpPr>
        <a:xfrm>
          <a:off x="0" y="0"/>
          <a:ext cx="0" cy="0"/>
          <a:chOff x="0" y="0"/>
          <a:chExt cx="0" cy="0"/>
        </a:xfrm>
      </p:grpSpPr>
      <p:sp>
        <p:nvSpPr>
          <p:cNvPr id="1196" name="Google Shape;1196;gbf22f5b46d_1_308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7" name="Google Shape;1197;gbf22f5b46d_1_308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1"/>
        <p:cNvGrpSpPr/>
        <p:nvPr/>
      </p:nvGrpSpPr>
      <p:grpSpPr>
        <a:xfrm>
          <a:off x="0" y="0"/>
          <a:ext cx="0" cy="0"/>
          <a:chOff x="0" y="0"/>
          <a:chExt cx="0" cy="0"/>
        </a:xfrm>
      </p:grpSpPr>
      <p:sp>
        <p:nvSpPr>
          <p:cNvPr id="1202" name="Google Shape;1202;gbf22f5b46d_1_309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3" name="Google Shape;1203;gbf22f5b46d_1_309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2"/>
        <p:cNvGrpSpPr/>
        <p:nvPr/>
      </p:nvGrpSpPr>
      <p:grpSpPr>
        <a:xfrm>
          <a:off x="0" y="0"/>
          <a:ext cx="0" cy="0"/>
          <a:chOff x="0" y="0"/>
          <a:chExt cx="0" cy="0"/>
        </a:xfrm>
      </p:grpSpPr>
      <p:sp>
        <p:nvSpPr>
          <p:cNvPr id="763" name="Google Shape;763;gbfb1305827_0_4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4" name="Google Shape;764;gbfb1305827_0_4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4975387" flipH="1">
            <a:off x="762876" y="-1669784"/>
            <a:ext cx="2069397" cy="3666612"/>
          </a:xfrm>
          <a:custGeom>
            <a:avLst/>
            <a:gdLst/>
            <a:ahLst/>
            <a:cxnLst/>
            <a:rect l="l" t="t" r="r" b="b"/>
            <a:pathLst>
              <a:path w="48748" h="86373" fill="none" extrusionOk="0">
                <a:moveTo>
                  <a:pt x="48748" y="1"/>
                </a:moveTo>
                <a:cubicBezTo>
                  <a:pt x="41528" y="4586"/>
                  <a:pt x="35545" y="10927"/>
                  <a:pt x="31350" y="18407"/>
                </a:cubicBezTo>
                <a:cubicBezTo>
                  <a:pt x="29528" y="21691"/>
                  <a:pt x="28033" y="25366"/>
                  <a:pt x="28390" y="29138"/>
                </a:cubicBezTo>
                <a:cubicBezTo>
                  <a:pt x="28715" y="32878"/>
                  <a:pt x="31447" y="36618"/>
                  <a:pt x="35187" y="37041"/>
                </a:cubicBezTo>
                <a:cubicBezTo>
                  <a:pt x="38732" y="37431"/>
                  <a:pt x="41853" y="34081"/>
                  <a:pt x="42179" y="30667"/>
                </a:cubicBezTo>
                <a:cubicBezTo>
                  <a:pt x="42309" y="28846"/>
                  <a:pt x="40748" y="27350"/>
                  <a:pt x="38927" y="27545"/>
                </a:cubicBezTo>
                <a:cubicBezTo>
                  <a:pt x="36293" y="27838"/>
                  <a:pt x="33723" y="28520"/>
                  <a:pt x="32000" y="30472"/>
                </a:cubicBezTo>
                <a:cubicBezTo>
                  <a:pt x="28846" y="34081"/>
                  <a:pt x="30569" y="39642"/>
                  <a:pt x="32325" y="44097"/>
                </a:cubicBezTo>
                <a:cubicBezTo>
                  <a:pt x="35805" y="53040"/>
                  <a:pt x="38569" y="63284"/>
                  <a:pt x="34374" y="71902"/>
                </a:cubicBezTo>
                <a:cubicBezTo>
                  <a:pt x="31480" y="77788"/>
                  <a:pt x="25659" y="81820"/>
                  <a:pt x="19447" y="83901"/>
                </a:cubicBezTo>
                <a:cubicBezTo>
                  <a:pt x="13236" y="85983"/>
                  <a:pt x="6570" y="86275"/>
                  <a:pt x="1" y="86373"/>
                </a:cubicBezTo>
              </a:path>
            </a:pathLst>
          </a:custGeom>
          <a:noFill/>
          <a:ln w="20325" cap="flat" cmpd="sng">
            <a:solidFill>
              <a:schemeClr val="l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rot="10799830" flipH="1">
            <a:off x="-580125" y="3723331"/>
            <a:ext cx="7799018" cy="1611576"/>
          </a:xfrm>
          <a:custGeom>
            <a:avLst/>
            <a:gdLst/>
            <a:ahLst/>
            <a:cxnLst/>
            <a:rect l="l" t="t" r="r" b="b"/>
            <a:pathLst>
              <a:path w="154436" h="42053" extrusionOk="0">
                <a:moveTo>
                  <a:pt x="12390" y="0"/>
                </a:moveTo>
                <a:lnTo>
                  <a:pt x="0" y="9106"/>
                </a:lnTo>
                <a:cubicBezTo>
                  <a:pt x="6081" y="21463"/>
                  <a:pt x="16260" y="31934"/>
                  <a:pt x="28813" y="37528"/>
                </a:cubicBezTo>
                <a:cubicBezTo>
                  <a:pt x="35454" y="40497"/>
                  <a:pt x="42747" y="42053"/>
                  <a:pt x="50014" y="42053"/>
                </a:cubicBezTo>
                <a:cubicBezTo>
                  <a:pt x="56517" y="42053"/>
                  <a:pt x="63000" y="40806"/>
                  <a:pt x="68974" y="38211"/>
                </a:cubicBezTo>
                <a:cubicBezTo>
                  <a:pt x="74210" y="35934"/>
                  <a:pt x="78990" y="32715"/>
                  <a:pt x="84161" y="30243"/>
                </a:cubicBezTo>
                <a:cubicBezTo>
                  <a:pt x="88193" y="28292"/>
                  <a:pt x="92421" y="26829"/>
                  <a:pt x="96648" y="25365"/>
                </a:cubicBezTo>
                <a:cubicBezTo>
                  <a:pt x="113381" y="19575"/>
                  <a:pt x="130659" y="13732"/>
                  <a:pt x="148229" y="13732"/>
                </a:cubicBezTo>
                <a:cubicBezTo>
                  <a:pt x="150294" y="13732"/>
                  <a:pt x="152363" y="13813"/>
                  <a:pt x="154436" y="13984"/>
                </a:cubicBezTo>
                <a:cubicBezTo>
                  <a:pt x="143314" y="3740"/>
                  <a:pt x="126729" y="2829"/>
                  <a:pt x="111575" y="2439"/>
                </a:cubicBezTo>
                <a:lnTo>
                  <a:pt x="123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5030525" y="2370600"/>
            <a:ext cx="4516925" cy="2721572"/>
          </a:xfrm>
          <a:custGeom>
            <a:avLst/>
            <a:gdLst/>
            <a:ahLst/>
            <a:cxnLst/>
            <a:rect l="l" t="t" r="r" b="b"/>
            <a:pathLst>
              <a:path w="144161" h="86861" fill="none" extrusionOk="0">
                <a:moveTo>
                  <a:pt x="1009" y="86861"/>
                </a:moveTo>
                <a:cubicBezTo>
                  <a:pt x="1" y="77040"/>
                  <a:pt x="944" y="63089"/>
                  <a:pt x="10472" y="50016"/>
                </a:cubicBezTo>
                <a:cubicBezTo>
                  <a:pt x="17561" y="40260"/>
                  <a:pt x="30829" y="37301"/>
                  <a:pt x="42829" y="38309"/>
                </a:cubicBezTo>
                <a:cubicBezTo>
                  <a:pt x="54861" y="39317"/>
                  <a:pt x="66828" y="42959"/>
                  <a:pt x="78763" y="41431"/>
                </a:cubicBezTo>
                <a:cubicBezTo>
                  <a:pt x="90438" y="39902"/>
                  <a:pt x="100974" y="33659"/>
                  <a:pt x="107901" y="24130"/>
                </a:cubicBezTo>
                <a:cubicBezTo>
                  <a:pt x="112096" y="18309"/>
                  <a:pt x="114860" y="11318"/>
                  <a:pt x="120323" y="6667"/>
                </a:cubicBezTo>
                <a:cubicBezTo>
                  <a:pt x="126795" y="1172"/>
                  <a:pt x="136583" y="1"/>
                  <a:pt x="144160" y="3838"/>
                </a:cubicBezTo>
              </a:path>
            </a:pathLst>
          </a:custGeom>
          <a:noFill/>
          <a:ln w="20325" cap="flat" cmpd="sng">
            <a:solidFill>
              <a:srgbClr val="E69138"/>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2319297">
            <a:off x="7454749" y="-645548"/>
            <a:ext cx="1946548" cy="4432957"/>
          </a:xfrm>
          <a:custGeom>
            <a:avLst/>
            <a:gdLst/>
            <a:ahLst/>
            <a:cxnLst/>
            <a:rect l="l" t="t" r="r" b="b"/>
            <a:pathLst>
              <a:path w="46895" h="106796" fill="none" extrusionOk="0">
                <a:moveTo>
                  <a:pt x="46276" y="106795"/>
                </a:moveTo>
                <a:cubicBezTo>
                  <a:pt x="46894" y="82796"/>
                  <a:pt x="37691" y="58699"/>
                  <a:pt x="21269" y="41203"/>
                </a:cubicBezTo>
                <a:cubicBezTo>
                  <a:pt x="17301" y="36943"/>
                  <a:pt x="12879" y="33073"/>
                  <a:pt x="9366" y="28455"/>
                </a:cubicBezTo>
                <a:cubicBezTo>
                  <a:pt x="3188" y="20260"/>
                  <a:pt x="1" y="10212"/>
                  <a:pt x="358" y="1"/>
                </a:cubicBezTo>
              </a:path>
            </a:pathLst>
          </a:custGeom>
          <a:noFill/>
          <a:ln w="18700" cap="flat" cmpd="sng">
            <a:solidFill>
              <a:schemeClr val="l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1177622">
            <a:off x="5760851" y="3325113"/>
            <a:ext cx="4298663" cy="2273680"/>
          </a:xfrm>
          <a:custGeom>
            <a:avLst/>
            <a:gdLst/>
            <a:ahLst/>
            <a:cxnLst/>
            <a:rect l="l" t="t" r="r" b="b"/>
            <a:pathLst>
              <a:path w="98796" h="60762" extrusionOk="0">
                <a:moveTo>
                  <a:pt x="56673" y="1"/>
                </a:moveTo>
                <a:cubicBezTo>
                  <a:pt x="54341" y="1"/>
                  <a:pt x="52119" y="113"/>
                  <a:pt x="50341" y="189"/>
                </a:cubicBezTo>
                <a:cubicBezTo>
                  <a:pt x="35545" y="839"/>
                  <a:pt x="21301" y="6237"/>
                  <a:pt x="9789" y="15538"/>
                </a:cubicBezTo>
                <a:cubicBezTo>
                  <a:pt x="7545" y="17359"/>
                  <a:pt x="5366" y="19375"/>
                  <a:pt x="3903" y="21847"/>
                </a:cubicBezTo>
                <a:cubicBezTo>
                  <a:pt x="2017" y="25001"/>
                  <a:pt x="1367" y="28708"/>
                  <a:pt x="911" y="32318"/>
                </a:cubicBezTo>
                <a:cubicBezTo>
                  <a:pt x="358" y="36416"/>
                  <a:pt x="1" y="40611"/>
                  <a:pt x="846" y="44676"/>
                </a:cubicBezTo>
                <a:cubicBezTo>
                  <a:pt x="1692" y="48708"/>
                  <a:pt x="3871" y="52643"/>
                  <a:pt x="7415" y="54789"/>
                </a:cubicBezTo>
                <a:cubicBezTo>
                  <a:pt x="9643" y="56137"/>
                  <a:pt x="12138" y="56647"/>
                  <a:pt x="14721" y="56647"/>
                </a:cubicBezTo>
                <a:cubicBezTo>
                  <a:pt x="18247" y="56647"/>
                  <a:pt x="21936" y="55696"/>
                  <a:pt x="25334" y="54626"/>
                </a:cubicBezTo>
                <a:cubicBezTo>
                  <a:pt x="29487" y="53319"/>
                  <a:pt x="33883" y="51865"/>
                  <a:pt x="38145" y="51865"/>
                </a:cubicBezTo>
                <a:cubicBezTo>
                  <a:pt x="39923" y="51865"/>
                  <a:pt x="41678" y="52118"/>
                  <a:pt x="43382" y="52740"/>
                </a:cubicBezTo>
                <a:cubicBezTo>
                  <a:pt x="47642" y="54301"/>
                  <a:pt x="50894" y="57943"/>
                  <a:pt x="55154" y="59472"/>
                </a:cubicBezTo>
                <a:cubicBezTo>
                  <a:pt x="57528" y="60317"/>
                  <a:pt x="60064" y="60447"/>
                  <a:pt x="62601" y="60578"/>
                </a:cubicBezTo>
                <a:cubicBezTo>
                  <a:pt x="64796" y="60679"/>
                  <a:pt x="67010" y="60762"/>
                  <a:pt x="69222" y="60762"/>
                </a:cubicBezTo>
                <a:cubicBezTo>
                  <a:pt x="74087" y="60762"/>
                  <a:pt x="78938" y="60362"/>
                  <a:pt x="83544" y="58887"/>
                </a:cubicBezTo>
                <a:cubicBezTo>
                  <a:pt x="86470" y="57976"/>
                  <a:pt x="89300" y="56578"/>
                  <a:pt x="91478" y="54431"/>
                </a:cubicBezTo>
                <a:cubicBezTo>
                  <a:pt x="93397" y="52513"/>
                  <a:pt x="94730" y="50074"/>
                  <a:pt x="95706" y="47570"/>
                </a:cubicBezTo>
                <a:cubicBezTo>
                  <a:pt x="98795" y="39245"/>
                  <a:pt x="98145" y="29944"/>
                  <a:pt x="93852" y="22172"/>
                </a:cubicBezTo>
                <a:cubicBezTo>
                  <a:pt x="89625" y="14530"/>
                  <a:pt x="77885" y="4189"/>
                  <a:pt x="69300" y="2530"/>
                </a:cubicBezTo>
                <a:cubicBezTo>
                  <a:pt x="66438" y="449"/>
                  <a:pt x="61336" y="1"/>
                  <a:pt x="56673" y="1"/>
                </a:cubicBezTo>
                <a:close/>
              </a:path>
            </a:pathLst>
          </a:custGeom>
          <a:solidFill>
            <a:srgbClr val="F6B2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rot="-285414">
            <a:off x="6688466" y="2597230"/>
            <a:ext cx="2725622" cy="3329820"/>
            <a:chOff x="7300100" y="3083925"/>
            <a:chExt cx="2273950" cy="2778025"/>
          </a:xfrm>
        </p:grpSpPr>
        <p:sp>
          <p:nvSpPr>
            <p:cNvPr id="15" name="Google Shape;15;p2"/>
            <p:cNvSpPr/>
            <p:nvPr/>
          </p:nvSpPr>
          <p:spPr>
            <a:xfrm>
              <a:off x="7300100" y="3083925"/>
              <a:ext cx="2169900" cy="2699950"/>
            </a:xfrm>
            <a:custGeom>
              <a:avLst/>
              <a:gdLst/>
              <a:ahLst/>
              <a:cxnLst/>
              <a:rect l="l" t="t" r="r" b="b"/>
              <a:pathLst>
                <a:path w="86796" h="107998" extrusionOk="0">
                  <a:moveTo>
                    <a:pt x="3675" y="1"/>
                  </a:moveTo>
                  <a:cubicBezTo>
                    <a:pt x="6309" y="2765"/>
                    <a:pt x="6699" y="7025"/>
                    <a:pt x="5919" y="10765"/>
                  </a:cubicBezTo>
                  <a:cubicBezTo>
                    <a:pt x="5106" y="14504"/>
                    <a:pt x="3317" y="17919"/>
                    <a:pt x="2049" y="21496"/>
                  </a:cubicBezTo>
                  <a:cubicBezTo>
                    <a:pt x="748" y="25106"/>
                    <a:pt x="0" y="29138"/>
                    <a:pt x="1334" y="32683"/>
                  </a:cubicBezTo>
                  <a:cubicBezTo>
                    <a:pt x="2277" y="35187"/>
                    <a:pt x="4130" y="37203"/>
                    <a:pt x="5561" y="39480"/>
                  </a:cubicBezTo>
                  <a:cubicBezTo>
                    <a:pt x="11675" y="49235"/>
                    <a:pt x="8943" y="61853"/>
                    <a:pt x="10797" y="73235"/>
                  </a:cubicBezTo>
                  <a:cubicBezTo>
                    <a:pt x="12098" y="81105"/>
                    <a:pt x="15675" y="88487"/>
                    <a:pt x="20130" y="95088"/>
                  </a:cubicBezTo>
                  <a:cubicBezTo>
                    <a:pt x="22699" y="98925"/>
                    <a:pt x="25626" y="102600"/>
                    <a:pt x="29561" y="104974"/>
                  </a:cubicBezTo>
                  <a:cubicBezTo>
                    <a:pt x="33150" y="107121"/>
                    <a:pt x="37256" y="107998"/>
                    <a:pt x="41444" y="107998"/>
                  </a:cubicBezTo>
                  <a:cubicBezTo>
                    <a:pt x="45185" y="107998"/>
                    <a:pt x="48992" y="107297"/>
                    <a:pt x="52552" y="106177"/>
                  </a:cubicBezTo>
                  <a:cubicBezTo>
                    <a:pt x="59088" y="104096"/>
                    <a:pt x="66080" y="101137"/>
                    <a:pt x="71934" y="97527"/>
                  </a:cubicBezTo>
                  <a:cubicBezTo>
                    <a:pt x="73982" y="96259"/>
                    <a:pt x="75706" y="94633"/>
                    <a:pt x="77429" y="93039"/>
                  </a:cubicBezTo>
                  <a:cubicBezTo>
                    <a:pt x="80096" y="90600"/>
                    <a:pt x="84161" y="87771"/>
                    <a:pt x="85624" y="84389"/>
                  </a:cubicBezTo>
                  <a:cubicBezTo>
                    <a:pt x="86047" y="83283"/>
                    <a:pt x="86275" y="82113"/>
                    <a:pt x="86307" y="80942"/>
                  </a:cubicBezTo>
                  <a:cubicBezTo>
                    <a:pt x="86763" y="75251"/>
                    <a:pt x="86795" y="69528"/>
                    <a:pt x="86405" y="63837"/>
                  </a:cubicBezTo>
                  <a:cubicBezTo>
                    <a:pt x="86210" y="61300"/>
                    <a:pt x="85950" y="58731"/>
                    <a:pt x="84974" y="56422"/>
                  </a:cubicBezTo>
                  <a:cubicBezTo>
                    <a:pt x="82177" y="49723"/>
                    <a:pt x="74470" y="46471"/>
                    <a:pt x="70665" y="40325"/>
                  </a:cubicBezTo>
                  <a:cubicBezTo>
                    <a:pt x="67641" y="35415"/>
                    <a:pt x="67413" y="29171"/>
                    <a:pt x="64292" y="24325"/>
                  </a:cubicBezTo>
                  <a:cubicBezTo>
                    <a:pt x="61495" y="19935"/>
                    <a:pt x="56682" y="17236"/>
                    <a:pt x="51706" y="15708"/>
                  </a:cubicBezTo>
                  <a:cubicBezTo>
                    <a:pt x="46763" y="14147"/>
                    <a:pt x="41560" y="13594"/>
                    <a:pt x="36487" y="12521"/>
                  </a:cubicBezTo>
                  <a:cubicBezTo>
                    <a:pt x="25008" y="10082"/>
                    <a:pt x="14276" y="5041"/>
                    <a:pt x="3675" y="1"/>
                  </a:cubicBezTo>
                  <a:close/>
                </a:path>
              </a:pathLst>
            </a:custGeom>
            <a:solidFill>
              <a:srgbClr val="005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824475" y="3492050"/>
              <a:ext cx="1473150" cy="2018475"/>
            </a:xfrm>
            <a:custGeom>
              <a:avLst/>
              <a:gdLst/>
              <a:ahLst/>
              <a:cxnLst/>
              <a:rect l="l" t="t" r="r" b="b"/>
              <a:pathLst>
                <a:path w="58926" h="80739" extrusionOk="0">
                  <a:moveTo>
                    <a:pt x="0" y="1"/>
                  </a:moveTo>
                  <a:lnTo>
                    <a:pt x="0" y="1"/>
                  </a:lnTo>
                  <a:cubicBezTo>
                    <a:pt x="2862" y="4261"/>
                    <a:pt x="5821" y="14992"/>
                    <a:pt x="6602" y="20098"/>
                  </a:cubicBezTo>
                  <a:cubicBezTo>
                    <a:pt x="7350" y="25203"/>
                    <a:pt x="5919" y="30536"/>
                    <a:pt x="7773" y="35284"/>
                  </a:cubicBezTo>
                  <a:cubicBezTo>
                    <a:pt x="10374" y="42016"/>
                    <a:pt x="18634" y="45203"/>
                    <a:pt x="21333" y="51902"/>
                  </a:cubicBezTo>
                  <a:cubicBezTo>
                    <a:pt x="22569" y="54926"/>
                    <a:pt x="22504" y="58308"/>
                    <a:pt x="23122" y="61528"/>
                  </a:cubicBezTo>
                  <a:cubicBezTo>
                    <a:pt x="24032" y="65918"/>
                    <a:pt x="26276" y="69950"/>
                    <a:pt x="29593" y="73040"/>
                  </a:cubicBezTo>
                  <a:cubicBezTo>
                    <a:pt x="32130" y="75413"/>
                    <a:pt x="35219" y="77105"/>
                    <a:pt x="38244" y="78796"/>
                  </a:cubicBezTo>
                  <a:cubicBezTo>
                    <a:pt x="40584" y="80089"/>
                    <a:pt x="42683" y="80739"/>
                    <a:pt x="44584" y="80739"/>
                  </a:cubicBezTo>
                  <a:cubicBezTo>
                    <a:pt x="47701" y="80739"/>
                    <a:pt x="50290" y="78993"/>
                    <a:pt x="52552" y="75479"/>
                  </a:cubicBezTo>
                  <a:cubicBezTo>
                    <a:pt x="56454" y="69430"/>
                    <a:pt x="58926" y="61853"/>
                    <a:pt x="55642" y="54991"/>
                  </a:cubicBezTo>
                  <a:cubicBezTo>
                    <a:pt x="52585" y="48715"/>
                    <a:pt x="45723" y="45170"/>
                    <a:pt x="41983" y="39252"/>
                  </a:cubicBezTo>
                  <a:cubicBezTo>
                    <a:pt x="40195" y="36423"/>
                    <a:pt x="39219" y="33106"/>
                    <a:pt x="37561" y="30146"/>
                  </a:cubicBezTo>
                  <a:cubicBezTo>
                    <a:pt x="33821" y="23610"/>
                    <a:pt x="27057" y="19415"/>
                    <a:pt x="20195" y="16260"/>
                  </a:cubicBezTo>
                  <a:cubicBezTo>
                    <a:pt x="13366" y="13073"/>
                    <a:pt x="6114" y="4358"/>
                    <a:pt x="0" y="1"/>
                  </a:cubicBezTo>
                  <a:close/>
                </a:path>
              </a:pathLst>
            </a:custGeom>
            <a:solidFill>
              <a:srgbClr val="002A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325300" y="3092050"/>
              <a:ext cx="2248750" cy="2560950"/>
            </a:xfrm>
            <a:custGeom>
              <a:avLst/>
              <a:gdLst/>
              <a:ahLst/>
              <a:cxnLst/>
              <a:rect l="l" t="t" r="r" b="b"/>
              <a:pathLst>
                <a:path w="89950" h="102438" fill="none" extrusionOk="0">
                  <a:moveTo>
                    <a:pt x="73560" y="36033"/>
                  </a:moveTo>
                  <a:cubicBezTo>
                    <a:pt x="70243" y="33399"/>
                    <a:pt x="66470" y="31252"/>
                    <a:pt x="63609" y="28098"/>
                  </a:cubicBezTo>
                  <a:cubicBezTo>
                    <a:pt x="61755" y="26049"/>
                    <a:pt x="60324" y="23643"/>
                    <a:pt x="58633" y="21431"/>
                  </a:cubicBezTo>
                  <a:cubicBezTo>
                    <a:pt x="53950" y="15448"/>
                    <a:pt x="47349" y="11318"/>
                    <a:pt x="39934" y="9757"/>
                  </a:cubicBezTo>
                  <a:cubicBezTo>
                    <a:pt x="35512" y="8846"/>
                    <a:pt x="30992" y="8879"/>
                    <a:pt x="26536" y="8098"/>
                  </a:cubicBezTo>
                  <a:cubicBezTo>
                    <a:pt x="19154" y="6830"/>
                    <a:pt x="12390" y="3383"/>
                    <a:pt x="5724" y="1"/>
                  </a:cubicBezTo>
                  <a:cubicBezTo>
                    <a:pt x="6244" y="2700"/>
                    <a:pt x="6797" y="5464"/>
                    <a:pt x="6602" y="8228"/>
                  </a:cubicBezTo>
                  <a:cubicBezTo>
                    <a:pt x="6244" y="13562"/>
                    <a:pt x="3252" y="18375"/>
                    <a:pt x="1756" y="23513"/>
                  </a:cubicBezTo>
                  <a:cubicBezTo>
                    <a:pt x="0" y="29594"/>
                    <a:pt x="293" y="36065"/>
                    <a:pt x="2634" y="41919"/>
                  </a:cubicBezTo>
                  <a:cubicBezTo>
                    <a:pt x="3512" y="44163"/>
                    <a:pt x="4683" y="46276"/>
                    <a:pt x="5138" y="48650"/>
                  </a:cubicBezTo>
                  <a:cubicBezTo>
                    <a:pt x="5919" y="52813"/>
                    <a:pt x="4325" y="56975"/>
                    <a:pt x="3610" y="61138"/>
                  </a:cubicBezTo>
                  <a:cubicBezTo>
                    <a:pt x="2537" y="67674"/>
                    <a:pt x="3643" y="74373"/>
                    <a:pt x="6764" y="80194"/>
                  </a:cubicBezTo>
                  <a:cubicBezTo>
                    <a:pt x="9236" y="84812"/>
                    <a:pt x="12943" y="88682"/>
                    <a:pt x="16846" y="92194"/>
                  </a:cubicBezTo>
                  <a:cubicBezTo>
                    <a:pt x="20520" y="95446"/>
                    <a:pt x="24488" y="98503"/>
                    <a:pt x="29040" y="100226"/>
                  </a:cubicBezTo>
                  <a:cubicBezTo>
                    <a:pt x="34146" y="102145"/>
                    <a:pt x="39674" y="102373"/>
                    <a:pt x="45138" y="102405"/>
                  </a:cubicBezTo>
                  <a:cubicBezTo>
                    <a:pt x="50276" y="102438"/>
                    <a:pt x="55511" y="102308"/>
                    <a:pt x="60422" y="100747"/>
                  </a:cubicBezTo>
                  <a:cubicBezTo>
                    <a:pt x="68031" y="98308"/>
                    <a:pt x="74113" y="92714"/>
                    <a:pt x="79771" y="87121"/>
                  </a:cubicBezTo>
                  <a:cubicBezTo>
                    <a:pt x="87511" y="79479"/>
                    <a:pt x="89950" y="71869"/>
                    <a:pt x="88194" y="61268"/>
                  </a:cubicBezTo>
                  <a:cubicBezTo>
                    <a:pt x="86600" y="51479"/>
                    <a:pt x="81364" y="42211"/>
                    <a:pt x="73560" y="36033"/>
                  </a:cubicBezTo>
                  <a:close/>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7574875" y="3235950"/>
              <a:ext cx="1677225" cy="2626000"/>
            </a:xfrm>
            <a:custGeom>
              <a:avLst/>
              <a:gdLst/>
              <a:ahLst/>
              <a:cxnLst/>
              <a:rect l="l" t="t" r="r" b="b"/>
              <a:pathLst>
                <a:path w="67089" h="105040" fill="none" extrusionOk="0">
                  <a:moveTo>
                    <a:pt x="1" y="1"/>
                  </a:moveTo>
                  <a:cubicBezTo>
                    <a:pt x="7285" y="11123"/>
                    <a:pt x="17269" y="20131"/>
                    <a:pt x="26634" y="29529"/>
                  </a:cubicBezTo>
                  <a:cubicBezTo>
                    <a:pt x="36033" y="38927"/>
                    <a:pt x="45138" y="49105"/>
                    <a:pt x="49951" y="61495"/>
                  </a:cubicBezTo>
                  <a:cubicBezTo>
                    <a:pt x="53301" y="70146"/>
                    <a:pt x="54471" y="79641"/>
                    <a:pt x="58699" y="87901"/>
                  </a:cubicBezTo>
                  <a:cubicBezTo>
                    <a:pt x="61626" y="93592"/>
                    <a:pt x="65983" y="98763"/>
                    <a:pt x="67089" y="105039"/>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7565125" y="3325400"/>
              <a:ext cx="321150" cy="302450"/>
            </a:xfrm>
            <a:custGeom>
              <a:avLst/>
              <a:gdLst/>
              <a:ahLst/>
              <a:cxnLst/>
              <a:rect l="l" t="t" r="r" b="b"/>
              <a:pathLst>
                <a:path w="12846" h="12098" fill="none" extrusionOk="0">
                  <a:moveTo>
                    <a:pt x="1" y="5138"/>
                  </a:moveTo>
                  <a:cubicBezTo>
                    <a:pt x="3903" y="7902"/>
                    <a:pt x="8098" y="10244"/>
                    <a:pt x="12553" y="12097"/>
                  </a:cubicBezTo>
                  <a:cubicBezTo>
                    <a:pt x="12846" y="7935"/>
                    <a:pt x="12065" y="3740"/>
                    <a:pt x="10244" y="0"/>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7591950" y="3348150"/>
              <a:ext cx="560175" cy="543100"/>
            </a:xfrm>
            <a:custGeom>
              <a:avLst/>
              <a:gdLst/>
              <a:ahLst/>
              <a:cxnLst/>
              <a:rect l="l" t="t" r="r" b="b"/>
              <a:pathLst>
                <a:path w="22407" h="21724" fill="none" extrusionOk="0">
                  <a:moveTo>
                    <a:pt x="16878" y="1"/>
                  </a:moveTo>
                  <a:cubicBezTo>
                    <a:pt x="20163" y="6797"/>
                    <a:pt x="22049" y="14179"/>
                    <a:pt x="22407" y="21724"/>
                  </a:cubicBezTo>
                  <a:cubicBezTo>
                    <a:pt x="14505" y="19805"/>
                    <a:pt x="6960" y="16716"/>
                    <a:pt x="1" y="12553"/>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7431800" y="3464400"/>
              <a:ext cx="989425" cy="699200"/>
            </a:xfrm>
            <a:custGeom>
              <a:avLst/>
              <a:gdLst/>
              <a:ahLst/>
              <a:cxnLst/>
              <a:rect l="l" t="t" r="r" b="b"/>
              <a:pathLst>
                <a:path w="39577" h="27968" fill="none" extrusionOk="0">
                  <a:moveTo>
                    <a:pt x="0" y="15936"/>
                  </a:moveTo>
                  <a:cubicBezTo>
                    <a:pt x="11610" y="23903"/>
                    <a:pt x="25496" y="27968"/>
                    <a:pt x="39577" y="27480"/>
                  </a:cubicBezTo>
                  <a:cubicBezTo>
                    <a:pt x="39187" y="20846"/>
                    <a:pt x="38634" y="14179"/>
                    <a:pt x="37951" y="7578"/>
                  </a:cubicBezTo>
                  <a:cubicBezTo>
                    <a:pt x="37658" y="4911"/>
                    <a:pt x="37300" y="2147"/>
                    <a:pt x="35772" y="1"/>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7532600" y="3550575"/>
              <a:ext cx="1204875" cy="999200"/>
            </a:xfrm>
            <a:custGeom>
              <a:avLst/>
              <a:gdLst/>
              <a:ahLst/>
              <a:cxnLst/>
              <a:rect l="l" t="t" r="r" b="b"/>
              <a:pathLst>
                <a:path w="48195" h="39968" fill="none" extrusionOk="0">
                  <a:moveTo>
                    <a:pt x="1" y="29301"/>
                  </a:moveTo>
                  <a:cubicBezTo>
                    <a:pt x="3090" y="31805"/>
                    <a:pt x="6797" y="33399"/>
                    <a:pt x="10570" y="34699"/>
                  </a:cubicBezTo>
                  <a:cubicBezTo>
                    <a:pt x="22342" y="38699"/>
                    <a:pt x="34862" y="39968"/>
                    <a:pt x="47187" y="38342"/>
                  </a:cubicBezTo>
                  <a:cubicBezTo>
                    <a:pt x="47707" y="28943"/>
                    <a:pt x="48195" y="19285"/>
                    <a:pt x="45431" y="10245"/>
                  </a:cubicBezTo>
                  <a:cubicBezTo>
                    <a:pt x="44390" y="6830"/>
                    <a:pt x="42894" y="3546"/>
                    <a:pt x="42406" y="1"/>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7591950" y="3864400"/>
              <a:ext cx="1333325" cy="1000825"/>
            </a:xfrm>
            <a:custGeom>
              <a:avLst/>
              <a:gdLst/>
              <a:ahLst/>
              <a:cxnLst/>
              <a:rect l="l" t="t" r="r" b="b"/>
              <a:pathLst>
                <a:path w="53333" h="40033" fill="none" extrusionOk="0">
                  <a:moveTo>
                    <a:pt x="52130" y="1"/>
                  </a:moveTo>
                  <a:cubicBezTo>
                    <a:pt x="53105" y="9399"/>
                    <a:pt x="53333" y="18829"/>
                    <a:pt x="52780" y="28260"/>
                  </a:cubicBezTo>
                  <a:cubicBezTo>
                    <a:pt x="52553" y="32325"/>
                    <a:pt x="52130" y="36520"/>
                    <a:pt x="50081" y="40032"/>
                  </a:cubicBezTo>
                  <a:cubicBezTo>
                    <a:pt x="34829" y="40000"/>
                    <a:pt x="12846" y="39544"/>
                    <a:pt x="1" y="31317"/>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829350" y="4318050"/>
              <a:ext cx="1277225" cy="901625"/>
            </a:xfrm>
            <a:custGeom>
              <a:avLst/>
              <a:gdLst/>
              <a:ahLst/>
              <a:cxnLst/>
              <a:rect l="l" t="t" r="r" b="b"/>
              <a:pathLst>
                <a:path w="51089" h="36065" fill="none" extrusionOk="0">
                  <a:moveTo>
                    <a:pt x="1" y="29463"/>
                  </a:moveTo>
                  <a:cubicBezTo>
                    <a:pt x="14504" y="34244"/>
                    <a:pt x="29821" y="36065"/>
                    <a:pt x="45073" y="34894"/>
                  </a:cubicBezTo>
                  <a:cubicBezTo>
                    <a:pt x="49365" y="23772"/>
                    <a:pt x="51089" y="11838"/>
                    <a:pt x="50113" y="0"/>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357800" y="4755450"/>
              <a:ext cx="984550" cy="713825"/>
            </a:xfrm>
            <a:custGeom>
              <a:avLst/>
              <a:gdLst/>
              <a:ahLst/>
              <a:cxnLst/>
              <a:rect l="l" t="t" r="r" b="b"/>
              <a:pathLst>
                <a:path w="39382" h="28553" fill="none" extrusionOk="0">
                  <a:moveTo>
                    <a:pt x="39382" y="0"/>
                  </a:moveTo>
                  <a:cubicBezTo>
                    <a:pt x="36975" y="9301"/>
                    <a:pt x="33268" y="18243"/>
                    <a:pt x="28357" y="26536"/>
                  </a:cubicBezTo>
                  <a:cubicBezTo>
                    <a:pt x="27902" y="27609"/>
                    <a:pt x="26796" y="28260"/>
                    <a:pt x="25626" y="28162"/>
                  </a:cubicBezTo>
                  <a:cubicBezTo>
                    <a:pt x="17008" y="28552"/>
                    <a:pt x="8358" y="27674"/>
                    <a:pt x="0" y="25495"/>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2"/>
          <p:cNvSpPr txBox="1">
            <a:spLocks noGrp="1"/>
          </p:cNvSpPr>
          <p:nvPr>
            <p:ph type="ctrTitle"/>
          </p:nvPr>
        </p:nvSpPr>
        <p:spPr>
          <a:xfrm>
            <a:off x="715975" y="1221225"/>
            <a:ext cx="5803800" cy="17544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SzPts val="5200"/>
              <a:buNone/>
              <a:defRPr sz="6500">
                <a:solidFill>
                  <a:schemeClr val="lt2"/>
                </a:solidFill>
                <a:latin typeface="Nothing You Could Do"/>
                <a:ea typeface="Nothing You Could Do"/>
                <a:cs typeface="Nothing You Could Do"/>
                <a:sym typeface="Nothing You Could Do"/>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27" name="Google Shape;27;p2"/>
          <p:cNvSpPr txBox="1">
            <a:spLocks noGrp="1"/>
          </p:cNvSpPr>
          <p:nvPr>
            <p:ph type="subTitle" idx="1"/>
          </p:nvPr>
        </p:nvSpPr>
        <p:spPr>
          <a:xfrm>
            <a:off x="715975" y="2975625"/>
            <a:ext cx="4820700" cy="5727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2800"/>
              <a:buNone/>
              <a:defRPr>
                <a:solidFill>
                  <a:srgbClr val="B45F06"/>
                </a:solidFill>
                <a:latin typeface="Delius Swash Caps"/>
                <a:ea typeface="Delius Swash Caps"/>
                <a:cs typeface="Delius Swash Caps"/>
                <a:sym typeface="Delius Swash Caps"/>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28" name="Google Shape;28;p2"/>
          <p:cNvGrpSpPr/>
          <p:nvPr/>
        </p:nvGrpSpPr>
        <p:grpSpPr>
          <a:xfrm rot="10173559">
            <a:off x="6567580" y="600940"/>
            <a:ext cx="1645519" cy="1583799"/>
            <a:chOff x="2445325" y="5373775"/>
            <a:chExt cx="1109775" cy="1068150"/>
          </a:xfrm>
        </p:grpSpPr>
        <p:sp>
          <p:nvSpPr>
            <p:cNvPr id="29" name="Google Shape;29;p2"/>
            <p:cNvSpPr/>
            <p:nvPr/>
          </p:nvSpPr>
          <p:spPr>
            <a:xfrm>
              <a:off x="2694925" y="5552650"/>
              <a:ext cx="233350" cy="186350"/>
            </a:xfrm>
            <a:custGeom>
              <a:avLst/>
              <a:gdLst/>
              <a:ahLst/>
              <a:cxnLst/>
              <a:rect l="l" t="t" r="r" b="b"/>
              <a:pathLst>
                <a:path w="9334" h="7454" extrusionOk="0">
                  <a:moveTo>
                    <a:pt x="8521" y="0"/>
                  </a:moveTo>
                  <a:lnTo>
                    <a:pt x="8521" y="0"/>
                  </a:lnTo>
                  <a:cubicBezTo>
                    <a:pt x="5952" y="618"/>
                    <a:pt x="3578" y="1821"/>
                    <a:pt x="1561" y="3545"/>
                  </a:cubicBezTo>
                  <a:cubicBezTo>
                    <a:pt x="976" y="3967"/>
                    <a:pt x="488" y="4585"/>
                    <a:pt x="228" y="5268"/>
                  </a:cubicBezTo>
                  <a:cubicBezTo>
                    <a:pt x="0" y="5951"/>
                    <a:pt x="163" y="6862"/>
                    <a:pt x="813" y="7219"/>
                  </a:cubicBezTo>
                  <a:cubicBezTo>
                    <a:pt x="1139" y="7349"/>
                    <a:pt x="1496" y="7447"/>
                    <a:pt x="1854" y="7447"/>
                  </a:cubicBezTo>
                  <a:cubicBezTo>
                    <a:pt x="1952" y="7451"/>
                    <a:pt x="2050" y="7453"/>
                    <a:pt x="2147" y="7453"/>
                  </a:cubicBezTo>
                  <a:cubicBezTo>
                    <a:pt x="3531" y="7453"/>
                    <a:pt x="4808" y="7013"/>
                    <a:pt x="5659" y="5919"/>
                  </a:cubicBezTo>
                  <a:cubicBezTo>
                    <a:pt x="5659" y="5919"/>
                    <a:pt x="9334" y="2699"/>
                    <a:pt x="852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2490875" y="6208725"/>
              <a:ext cx="196750" cy="233200"/>
            </a:xfrm>
            <a:custGeom>
              <a:avLst/>
              <a:gdLst/>
              <a:ahLst/>
              <a:cxnLst/>
              <a:rect l="l" t="t" r="r" b="b"/>
              <a:pathLst>
                <a:path w="7870" h="9328" extrusionOk="0">
                  <a:moveTo>
                    <a:pt x="6244" y="0"/>
                  </a:moveTo>
                  <a:cubicBezTo>
                    <a:pt x="4000" y="1431"/>
                    <a:pt x="2146" y="3350"/>
                    <a:pt x="781" y="5594"/>
                  </a:cubicBezTo>
                  <a:cubicBezTo>
                    <a:pt x="358" y="6212"/>
                    <a:pt x="98" y="6927"/>
                    <a:pt x="33" y="7675"/>
                  </a:cubicBezTo>
                  <a:cubicBezTo>
                    <a:pt x="0" y="8423"/>
                    <a:pt x="520" y="9106"/>
                    <a:pt x="1236" y="9301"/>
                  </a:cubicBezTo>
                  <a:cubicBezTo>
                    <a:pt x="1336" y="9319"/>
                    <a:pt x="1436" y="9327"/>
                    <a:pt x="1535" y="9327"/>
                  </a:cubicBezTo>
                  <a:cubicBezTo>
                    <a:pt x="1791" y="9327"/>
                    <a:pt x="2042" y="9274"/>
                    <a:pt x="2276" y="9203"/>
                  </a:cubicBezTo>
                  <a:cubicBezTo>
                    <a:pt x="3740" y="8781"/>
                    <a:pt x="4911" y="7935"/>
                    <a:pt x="5431" y="6537"/>
                  </a:cubicBezTo>
                  <a:cubicBezTo>
                    <a:pt x="5431" y="6537"/>
                    <a:pt x="7870" y="2309"/>
                    <a:pt x="6244" y="33"/>
                  </a:cubicBezTo>
                  <a:lnTo>
                    <a:pt x="624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445325" y="5946950"/>
              <a:ext cx="143925" cy="114225"/>
            </a:xfrm>
            <a:custGeom>
              <a:avLst/>
              <a:gdLst/>
              <a:ahLst/>
              <a:cxnLst/>
              <a:rect l="l" t="t" r="r" b="b"/>
              <a:pathLst>
                <a:path w="5757" h="4569" extrusionOk="0">
                  <a:moveTo>
                    <a:pt x="5269" y="0"/>
                  </a:moveTo>
                  <a:lnTo>
                    <a:pt x="5269" y="0"/>
                  </a:lnTo>
                  <a:cubicBezTo>
                    <a:pt x="3676" y="358"/>
                    <a:pt x="2212" y="1106"/>
                    <a:pt x="1009" y="2179"/>
                  </a:cubicBezTo>
                  <a:cubicBezTo>
                    <a:pt x="619" y="2439"/>
                    <a:pt x="359" y="2797"/>
                    <a:pt x="196" y="3219"/>
                  </a:cubicBezTo>
                  <a:cubicBezTo>
                    <a:pt x="1" y="3642"/>
                    <a:pt x="164" y="4130"/>
                    <a:pt x="554" y="4423"/>
                  </a:cubicBezTo>
                  <a:cubicBezTo>
                    <a:pt x="749" y="4520"/>
                    <a:pt x="977" y="4553"/>
                    <a:pt x="1172" y="4553"/>
                  </a:cubicBezTo>
                  <a:cubicBezTo>
                    <a:pt x="1267" y="4563"/>
                    <a:pt x="1363" y="4569"/>
                    <a:pt x="1458" y="4569"/>
                  </a:cubicBezTo>
                  <a:cubicBezTo>
                    <a:pt x="2237" y="4569"/>
                    <a:pt x="2991" y="4218"/>
                    <a:pt x="3513" y="3610"/>
                  </a:cubicBezTo>
                  <a:cubicBezTo>
                    <a:pt x="3513" y="3610"/>
                    <a:pt x="5757" y="1659"/>
                    <a:pt x="52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973775" y="5525800"/>
              <a:ext cx="143925" cy="115050"/>
            </a:xfrm>
            <a:custGeom>
              <a:avLst/>
              <a:gdLst/>
              <a:ahLst/>
              <a:cxnLst/>
              <a:rect l="l" t="t" r="r" b="b"/>
              <a:pathLst>
                <a:path w="5757" h="4602" extrusionOk="0">
                  <a:moveTo>
                    <a:pt x="5269" y="1"/>
                  </a:moveTo>
                  <a:lnTo>
                    <a:pt x="5269" y="1"/>
                  </a:lnTo>
                  <a:cubicBezTo>
                    <a:pt x="3675" y="391"/>
                    <a:pt x="2212" y="1139"/>
                    <a:pt x="976" y="2180"/>
                  </a:cubicBezTo>
                  <a:cubicBezTo>
                    <a:pt x="619" y="2472"/>
                    <a:pt x="326" y="2830"/>
                    <a:pt x="163" y="3253"/>
                  </a:cubicBezTo>
                  <a:cubicBezTo>
                    <a:pt x="1" y="3676"/>
                    <a:pt x="163" y="4163"/>
                    <a:pt x="554" y="4456"/>
                  </a:cubicBezTo>
                  <a:cubicBezTo>
                    <a:pt x="749" y="4554"/>
                    <a:pt x="944" y="4586"/>
                    <a:pt x="1171" y="4586"/>
                  </a:cubicBezTo>
                  <a:cubicBezTo>
                    <a:pt x="1267" y="4597"/>
                    <a:pt x="1363" y="4602"/>
                    <a:pt x="1459" y="4602"/>
                  </a:cubicBezTo>
                  <a:cubicBezTo>
                    <a:pt x="2243" y="4602"/>
                    <a:pt x="3020" y="4252"/>
                    <a:pt x="3513" y="3643"/>
                  </a:cubicBezTo>
                  <a:cubicBezTo>
                    <a:pt x="3513" y="3643"/>
                    <a:pt x="5757" y="1659"/>
                    <a:pt x="52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802250" y="5373775"/>
              <a:ext cx="143925" cy="114875"/>
            </a:xfrm>
            <a:custGeom>
              <a:avLst/>
              <a:gdLst/>
              <a:ahLst/>
              <a:cxnLst/>
              <a:rect l="l" t="t" r="r" b="b"/>
              <a:pathLst>
                <a:path w="5757" h="4595" extrusionOk="0">
                  <a:moveTo>
                    <a:pt x="5236" y="1"/>
                  </a:moveTo>
                  <a:cubicBezTo>
                    <a:pt x="3675" y="391"/>
                    <a:pt x="2211" y="1139"/>
                    <a:pt x="976" y="2180"/>
                  </a:cubicBezTo>
                  <a:cubicBezTo>
                    <a:pt x="618" y="2440"/>
                    <a:pt x="325" y="2830"/>
                    <a:pt x="163" y="3253"/>
                  </a:cubicBezTo>
                  <a:cubicBezTo>
                    <a:pt x="0" y="3675"/>
                    <a:pt x="130" y="4163"/>
                    <a:pt x="520" y="4423"/>
                  </a:cubicBezTo>
                  <a:cubicBezTo>
                    <a:pt x="715" y="4521"/>
                    <a:pt x="943" y="4586"/>
                    <a:pt x="1171" y="4586"/>
                  </a:cubicBezTo>
                  <a:cubicBezTo>
                    <a:pt x="1244" y="4591"/>
                    <a:pt x="1318" y="4594"/>
                    <a:pt x="1391" y="4594"/>
                  </a:cubicBezTo>
                  <a:cubicBezTo>
                    <a:pt x="2194" y="4594"/>
                    <a:pt x="2976" y="4269"/>
                    <a:pt x="3512" y="3643"/>
                  </a:cubicBezTo>
                  <a:cubicBezTo>
                    <a:pt x="3512" y="3643"/>
                    <a:pt x="5756" y="1659"/>
                    <a:pt x="52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261575" y="5673300"/>
              <a:ext cx="155300" cy="81375"/>
            </a:xfrm>
            <a:custGeom>
              <a:avLst/>
              <a:gdLst/>
              <a:ahLst/>
              <a:cxnLst/>
              <a:rect l="l" t="t" r="r" b="b"/>
              <a:pathLst>
                <a:path w="6212" h="3255" extrusionOk="0">
                  <a:moveTo>
                    <a:pt x="5178" y="1"/>
                  </a:moveTo>
                  <a:cubicBezTo>
                    <a:pt x="3901" y="1"/>
                    <a:pt x="2636" y="234"/>
                    <a:pt x="1432" y="670"/>
                  </a:cubicBezTo>
                  <a:cubicBezTo>
                    <a:pt x="1009" y="800"/>
                    <a:pt x="619" y="1060"/>
                    <a:pt x="326" y="1418"/>
                  </a:cubicBezTo>
                  <a:cubicBezTo>
                    <a:pt x="1" y="1743"/>
                    <a:pt x="1" y="2263"/>
                    <a:pt x="261" y="2654"/>
                  </a:cubicBezTo>
                  <a:cubicBezTo>
                    <a:pt x="423" y="2816"/>
                    <a:pt x="619" y="2914"/>
                    <a:pt x="814" y="3011"/>
                  </a:cubicBezTo>
                  <a:cubicBezTo>
                    <a:pt x="1179" y="3172"/>
                    <a:pt x="1572" y="3254"/>
                    <a:pt x="1963" y="3254"/>
                  </a:cubicBezTo>
                  <a:cubicBezTo>
                    <a:pt x="2442" y="3254"/>
                    <a:pt x="2921" y="3132"/>
                    <a:pt x="3350" y="2881"/>
                  </a:cubicBezTo>
                  <a:cubicBezTo>
                    <a:pt x="3350" y="2881"/>
                    <a:pt x="6114" y="1776"/>
                    <a:pt x="6212" y="52"/>
                  </a:cubicBezTo>
                  <a:cubicBezTo>
                    <a:pt x="5867" y="18"/>
                    <a:pt x="5522" y="1"/>
                    <a:pt x="51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080275" y="5856550"/>
              <a:ext cx="220350" cy="115700"/>
            </a:xfrm>
            <a:custGeom>
              <a:avLst/>
              <a:gdLst/>
              <a:ahLst/>
              <a:cxnLst/>
              <a:rect l="l" t="t" r="r" b="b"/>
              <a:pathLst>
                <a:path w="8814" h="4628" extrusionOk="0">
                  <a:moveTo>
                    <a:pt x="7388" y="1"/>
                  </a:moveTo>
                  <a:cubicBezTo>
                    <a:pt x="5582" y="1"/>
                    <a:pt x="3781" y="338"/>
                    <a:pt x="2082" y="982"/>
                  </a:cubicBezTo>
                  <a:cubicBezTo>
                    <a:pt x="1464" y="1145"/>
                    <a:pt x="911" y="1502"/>
                    <a:pt x="456" y="1990"/>
                  </a:cubicBezTo>
                  <a:cubicBezTo>
                    <a:pt x="33" y="2510"/>
                    <a:pt x="1" y="3226"/>
                    <a:pt x="391" y="3779"/>
                  </a:cubicBezTo>
                  <a:cubicBezTo>
                    <a:pt x="619" y="3974"/>
                    <a:pt x="879" y="4136"/>
                    <a:pt x="1171" y="4266"/>
                  </a:cubicBezTo>
                  <a:cubicBezTo>
                    <a:pt x="1693" y="4505"/>
                    <a:pt x="2256" y="4627"/>
                    <a:pt x="2818" y="4627"/>
                  </a:cubicBezTo>
                  <a:cubicBezTo>
                    <a:pt x="3484" y="4627"/>
                    <a:pt x="4150" y="4456"/>
                    <a:pt x="4749" y="4104"/>
                  </a:cubicBezTo>
                  <a:cubicBezTo>
                    <a:pt x="4749" y="4104"/>
                    <a:pt x="8684" y="2543"/>
                    <a:pt x="8814" y="71"/>
                  </a:cubicBezTo>
                  <a:cubicBezTo>
                    <a:pt x="8339" y="24"/>
                    <a:pt x="7863" y="1"/>
                    <a:pt x="73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321750" y="5438675"/>
              <a:ext cx="233350" cy="98550"/>
            </a:xfrm>
            <a:custGeom>
              <a:avLst/>
              <a:gdLst/>
              <a:ahLst/>
              <a:cxnLst/>
              <a:rect l="l" t="t" r="r" b="b"/>
              <a:pathLst>
                <a:path w="9334" h="3942" extrusionOk="0">
                  <a:moveTo>
                    <a:pt x="4028" y="0"/>
                  </a:moveTo>
                  <a:cubicBezTo>
                    <a:pt x="3552" y="0"/>
                    <a:pt x="3076" y="24"/>
                    <a:pt x="2602" y="71"/>
                  </a:cubicBezTo>
                  <a:cubicBezTo>
                    <a:pt x="1951" y="104"/>
                    <a:pt x="1333" y="299"/>
                    <a:pt x="781" y="657"/>
                  </a:cubicBezTo>
                  <a:cubicBezTo>
                    <a:pt x="228" y="1014"/>
                    <a:pt x="0" y="1730"/>
                    <a:pt x="260" y="2348"/>
                  </a:cubicBezTo>
                  <a:cubicBezTo>
                    <a:pt x="390" y="2608"/>
                    <a:pt x="618" y="2836"/>
                    <a:pt x="878" y="3031"/>
                  </a:cubicBezTo>
                  <a:cubicBezTo>
                    <a:pt x="1568" y="3625"/>
                    <a:pt x="2466" y="3941"/>
                    <a:pt x="3369" y="3941"/>
                  </a:cubicBezTo>
                  <a:cubicBezTo>
                    <a:pt x="3701" y="3941"/>
                    <a:pt x="4034" y="3899"/>
                    <a:pt x="4358" y="3811"/>
                  </a:cubicBezTo>
                  <a:cubicBezTo>
                    <a:pt x="4358" y="3811"/>
                    <a:pt x="8585" y="3323"/>
                    <a:pt x="9333" y="982"/>
                  </a:cubicBezTo>
                  <a:cubicBezTo>
                    <a:pt x="7634" y="338"/>
                    <a:pt x="5834" y="0"/>
                    <a:pt x="40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598175" y="5914425"/>
              <a:ext cx="194325" cy="178550"/>
            </a:xfrm>
            <a:custGeom>
              <a:avLst/>
              <a:gdLst/>
              <a:ahLst/>
              <a:cxnLst/>
              <a:rect l="l" t="t" r="r" b="b"/>
              <a:pathLst>
                <a:path w="7773" h="7142" extrusionOk="0">
                  <a:moveTo>
                    <a:pt x="6797" y="0"/>
                  </a:moveTo>
                  <a:lnTo>
                    <a:pt x="6797" y="0"/>
                  </a:lnTo>
                  <a:cubicBezTo>
                    <a:pt x="4651" y="813"/>
                    <a:pt x="2700" y="2114"/>
                    <a:pt x="1139" y="3805"/>
                  </a:cubicBezTo>
                  <a:cubicBezTo>
                    <a:pt x="684" y="4228"/>
                    <a:pt x="326" y="4813"/>
                    <a:pt x="163" y="5431"/>
                  </a:cubicBezTo>
                  <a:cubicBezTo>
                    <a:pt x="1" y="6049"/>
                    <a:pt x="293" y="6732"/>
                    <a:pt x="879" y="7057"/>
                  </a:cubicBezTo>
                  <a:cubicBezTo>
                    <a:pt x="1064" y="7119"/>
                    <a:pt x="1263" y="7141"/>
                    <a:pt x="1458" y="7141"/>
                  </a:cubicBezTo>
                  <a:cubicBezTo>
                    <a:pt x="1571" y="7141"/>
                    <a:pt x="1682" y="7134"/>
                    <a:pt x="1789" y="7122"/>
                  </a:cubicBezTo>
                  <a:cubicBezTo>
                    <a:pt x="3057" y="7122"/>
                    <a:pt x="4228" y="6472"/>
                    <a:pt x="4944" y="5399"/>
                  </a:cubicBezTo>
                  <a:cubicBezTo>
                    <a:pt x="4944" y="5399"/>
                    <a:pt x="7773" y="2244"/>
                    <a:pt x="67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643"/>
        <p:cNvGrpSpPr/>
        <p:nvPr/>
      </p:nvGrpSpPr>
      <p:grpSpPr>
        <a:xfrm>
          <a:off x="0" y="0"/>
          <a:ext cx="0" cy="0"/>
          <a:chOff x="0" y="0"/>
          <a:chExt cx="0" cy="0"/>
        </a:xfrm>
      </p:grpSpPr>
      <p:sp>
        <p:nvSpPr>
          <p:cNvPr id="644" name="Google Shape;644;p38"/>
          <p:cNvSpPr/>
          <p:nvPr/>
        </p:nvSpPr>
        <p:spPr>
          <a:xfrm rot="-870143">
            <a:off x="334724" y="4078354"/>
            <a:ext cx="5682541" cy="2695707"/>
          </a:xfrm>
          <a:custGeom>
            <a:avLst/>
            <a:gdLst/>
            <a:ahLst/>
            <a:cxnLst/>
            <a:rect l="l" t="t" r="r" b="b"/>
            <a:pathLst>
              <a:path w="125820" h="59687" extrusionOk="0">
                <a:moveTo>
                  <a:pt x="16866" y="1"/>
                </a:moveTo>
                <a:cubicBezTo>
                  <a:pt x="16300" y="1"/>
                  <a:pt x="15830" y="51"/>
                  <a:pt x="15513" y="164"/>
                </a:cubicBezTo>
                <a:cubicBezTo>
                  <a:pt x="9919" y="2245"/>
                  <a:pt x="4001" y="5270"/>
                  <a:pt x="1659" y="10765"/>
                </a:cubicBezTo>
                <a:cubicBezTo>
                  <a:pt x="1" y="14733"/>
                  <a:pt x="554" y="19383"/>
                  <a:pt x="2342" y="23318"/>
                </a:cubicBezTo>
                <a:cubicBezTo>
                  <a:pt x="4131" y="27220"/>
                  <a:pt x="7058" y="30505"/>
                  <a:pt x="10147" y="33529"/>
                </a:cubicBezTo>
                <a:cubicBezTo>
                  <a:pt x="27437" y="50391"/>
                  <a:pt x="51615" y="59687"/>
                  <a:pt x="75722" y="59687"/>
                </a:cubicBezTo>
                <a:cubicBezTo>
                  <a:pt x="84578" y="59687"/>
                  <a:pt x="93425" y="58432"/>
                  <a:pt x="101917" y="55838"/>
                </a:cubicBezTo>
                <a:cubicBezTo>
                  <a:pt x="108942" y="53691"/>
                  <a:pt x="116063" y="50472"/>
                  <a:pt x="120454" y="44553"/>
                </a:cubicBezTo>
                <a:cubicBezTo>
                  <a:pt x="124811" y="38537"/>
                  <a:pt x="125819" y="30700"/>
                  <a:pt x="123088" y="23773"/>
                </a:cubicBezTo>
                <a:cubicBezTo>
                  <a:pt x="119153" y="14147"/>
                  <a:pt x="104421" y="5822"/>
                  <a:pt x="94438" y="5660"/>
                </a:cubicBezTo>
                <a:cubicBezTo>
                  <a:pt x="94052" y="5653"/>
                  <a:pt x="93666" y="5650"/>
                  <a:pt x="93281" y="5650"/>
                </a:cubicBezTo>
                <a:cubicBezTo>
                  <a:pt x="81902" y="5650"/>
                  <a:pt x="70639" y="8359"/>
                  <a:pt x="59284" y="9335"/>
                </a:cubicBezTo>
                <a:cubicBezTo>
                  <a:pt x="56952" y="9535"/>
                  <a:pt x="54582" y="9650"/>
                  <a:pt x="52209" y="9650"/>
                </a:cubicBezTo>
                <a:cubicBezTo>
                  <a:pt x="42638" y="9650"/>
                  <a:pt x="33008" y="7770"/>
                  <a:pt x="25529" y="1985"/>
                </a:cubicBezTo>
                <a:cubicBezTo>
                  <a:pt x="24401" y="1126"/>
                  <a:pt x="19548" y="1"/>
                  <a:pt x="1686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8"/>
          <p:cNvSpPr/>
          <p:nvPr/>
        </p:nvSpPr>
        <p:spPr>
          <a:xfrm rot="10800000">
            <a:off x="4614883" y="4446425"/>
            <a:ext cx="5039367" cy="1250642"/>
          </a:xfrm>
          <a:custGeom>
            <a:avLst/>
            <a:gdLst/>
            <a:ahLst/>
            <a:cxnLst/>
            <a:rect l="l" t="t" r="r" b="b"/>
            <a:pathLst>
              <a:path w="182404" h="45268" fill="none" extrusionOk="0">
                <a:moveTo>
                  <a:pt x="0" y="11285"/>
                </a:moveTo>
                <a:cubicBezTo>
                  <a:pt x="2732" y="15642"/>
                  <a:pt x="5529" y="20097"/>
                  <a:pt x="9334" y="23544"/>
                </a:cubicBezTo>
                <a:cubicBezTo>
                  <a:pt x="13138" y="27024"/>
                  <a:pt x="18179" y="29463"/>
                  <a:pt x="23317" y="29040"/>
                </a:cubicBezTo>
                <a:cubicBezTo>
                  <a:pt x="29366" y="28487"/>
                  <a:pt x="34374" y="24227"/>
                  <a:pt x="40162" y="22406"/>
                </a:cubicBezTo>
                <a:cubicBezTo>
                  <a:pt x="45040" y="20845"/>
                  <a:pt x="50341" y="21138"/>
                  <a:pt x="55414" y="21951"/>
                </a:cubicBezTo>
                <a:cubicBezTo>
                  <a:pt x="63284" y="23284"/>
                  <a:pt x="70893" y="25951"/>
                  <a:pt x="77885" y="29788"/>
                </a:cubicBezTo>
                <a:cubicBezTo>
                  <a:pt x="84129" y="33268"/>
                  <a:pt x="89885" y="37690"/>
                  <a:pt x="96486" y="40390"/>
                </a:cubicBezTo>
                <a:cubicBezTo>
                  <a:pt x="102177" y="42698"/>
                  <a:pt x="108258" y="43642"/>
                  <a:pt x="114372" y="44259"/>
                </a:cubicBezTo>
                <a:cubicBezTo>
                  <a:pt x="124160" y="45202"/>
                  <a:pt x="134241" y="45268"/>
                  <a:pt x="143575" y="42113"/>
                </a:cubicBezTo>
                <a:cubicBezTo>
                  <a:pt x="162208" y="35869"/>
                  <a:pt x="174566" y="18049"/>
                  <a:pt x="182403" y="0"/>
                </a:cubicBezTo>
              </a:path>
            </a:pathLst>
          </a:custGeom>
          <a:noFill/>
          <a:ln w="20325"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2">
  <p:cSld name="CUSTOM_9_1_1">
    <p:spTree>
      <p:nvGrpSpPr>
        <p:cNvPr id="1" name="Shape 646"/>
        <p:cNvGrpSpPr/>
        <p:nvPr/>
      </p:nvGrpSpPr>
      <p:grpSpPr>
        <a:xfrm>
          <a:off x="0" y="0"/>
          <a:ext cx="0" cy="0"/>
          <a:chOff x="0" y="0"/>
          <a:chExt cx="0" cy="0"/>
        </a:xfrm>
      </p:grpSpPr>
      <p:sp>
        <p:nvSpPr>
          <p:cNvPr id="647" name="Google Shape;647;p39"/>
          <p:cNvSpPr/>
          <p:nvPr/>
        </p:nvSpPr>
        <p:spPr>
          <a:xfrm rot="4424495">
            <a:off x="-2440190" y="2045575"/>
            <a:ext cx="5835925" cy="1448327"/>
          </a:xfrm>
          <a:custGeom>
            <a:avLst/>
            <a:gdLst/>
            <a:ahLst/>
            <a:cxnLst/>
            <a:rect l="l" t="t" r="r" b="b"/>
            <a:pathLst>
              <a:path w="182404" h="45268" fill="none" extrusionOk="0">
                <a:moveTo>
                  <a:pt x="0" y="11285"/>
                </a:moveTo>
                <a:cubicBezTo>
                  <a:pt x="2732" y="15642"/>
                  <a:pt x="5529" y="20097"/>
                  <a:pt x="9334" y="23544"/>
                </a:cubicBezTo>
                <a:cubicBezTo>
                  <a:pt x="13138" y="27024"/>
                  <a:pt x="18179" y="29463"/>
                  <a:pt x="23317" y="29040"/>
                </a:cubicBezTo>
                <a:cubicBezTo>
                  <a:pt x="29366" y="28487"/>
                  <a:pt x="34374" y="24227"/>
                  <a:pt x="40162" y="22406"/>
                </a:cubicBezTo>
                <a:cubicBezTo>
                  <a:pt x="45040" y="20845"/>
                  <a:pt x="50341" y="21138"/>
                  <a:pt x="55414" y="21951"/>
                </a:cubicBezTo>
                <a:cubicBezTo>
                  <a:pt x="63284" y="23284"/>
                  <a:pt x="70893" y="25951"/>
                  <a:pt x="77885" y="29788"/>
                </a:cubicBezTo>
                <a:cubicBezTo>
                  <a:pt x="84129" y="33268"/>
                  <a:pt x="89885" y="37690"/>
                  <a:pt x="96486" y="40390"/>
                </a:cubicBezTo>
                <a:cubicBezTo>
                  <a:pt x="102177" y="42698"/>
                  <a:pt x="108258" y="43642"/>
                  <a:pt x="114372" y="44259"/>
                </a:cubicBezTo>
                <a:cubicBezTo>
                  <a:pt x="124160" y="45202"/>
                  <a:pt x="134241" y="45268"/>
                  <a:pt x="143575" y="42113"/>
                </a:cubicBezTo>
                <a:cubicBezTo>
                  <a:pt x="162208" y="35869"/>
                  <a:pt x="174566" y="18049"/>
                  <a:pt x="182403" y="0"/>
                </a:cubicBezTo>
              </a:path>
            </a:pathLst>
          </a:custGeom>
          <a:noFill/>
          <a:ln w="20325" cap="flat" cmpd="sng">
            <a:solidFill>
              <a:schemeClr val="dk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9"/>
          <p:cNvSpPr/>
          <p:nvPr/>
        </p:nvSpPr>
        <p:spPr>
          <a:xfrm rot="-1281600" flipH="1">
            <a:off x="6786017" y="-603118"/>
            <a:ext cx="1968114" cy="3487156"/>
          </a:xfrm>
          <a:custGeom>
            <a:avLst/>
            <a:gdLst/>
            <a:ahLst/>
            <a:cxnLst/>
            <a:rect l="l" t="t" r="r" b="b"/>
            <a:pathLst>
              <a:path w="48748" h="86373" fill="none" extrusionOk="0">
                <a:moveTo>
                  <a:pt x="48748" y="1"/>
                </a:moveTo>
                <a:cubicBezTo>
                  <a:pt x="41528" y="4586"/>
                  <a:pt x="35545" y="10927"/>
                  <a:pt x="31350" y="18407"/>
                </a:cubicBezTo>
                <a:cubicBezTo>
                  <a:pt x="29528" y="21691"/>
                  <a:pt x="28033" y="25366"/>
                  <a:pt x="28390" y="29138"/>
                </a:cubicBezTo>
                <a:cubicBezTo>
                  <a:pt x="28715" y="32878"/>
                  <a:pt x="31447" y="36618"/>
                  <a:pt x="35187" y="37041"/>
                </a:cubicBezTo>
                <a:cubicBezTo>
                  <a:pt x="38732" y="37431"/>
                  <a:pt x="41853" y="34081"/>
                  <a:pt x="42179" y="30667"/>
                </a:cubicBezTo>
                <a:cubicBezTo>
                  <a:pt x="42309" y="28846"/>
                  <a:pt x="40748" y="27350"/>
                  <a:pt x="38927" y="27545"/>
                </a:cubicBezTo>
                <a:cubicBezTo>
                  <a:pt x="36293" y="27838"/>
                  <a:pt x="33723" y="28520"/>
                  <a:pt x="32000" y="30472"/>
                </a:cubicBezTo>
                <a:cubicBezTo>
                  <a:pt x="28846" y="34081"/>
                  <a:pt x="30569" y="39642"/>
                  <a:pt x="32325" y="44097"/>
                </a:cubicBezTo>
                <a:cubicBezTo>
                  <a:pt x="35805" y="53040"/>
                  <a:pt x="38569" y="63284"/>
                  <a:pt x="34374" y="71902"/>
                </a:cubicBezTo>
                <a:cubicBezTo>
                  <a:pt x="31480" y="77788"/>
                  <a:pt x="25659" y="81820"/>
                  <a:pt x="19447" y="83901"/>
                </a:cubicBezTo>
                <a:cubicBezTo>
                  <a:pt x="13236" y="85983"/>
                  <a:pt x="6570" y="86275"/>
                  <a:pt x="1" y="86373"/>
                </a:cubicBezTo>
              </a:path>
            </a:pathLst>
          </a:custGeom>
          <a:noFill/>
          <a:ln w="20325" cap="flat" cmpd="sng">
            <a:solidFill>
              <a:schemeClr val="accen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9"/>
          <p:cNvSpPr/>
          <p:nvPr/>
        </p:nvSpPr>
        <p:spPr>
          <a:xfrm>
            <a:off x="4400930" y="3762872"/>
            <a:ext cx="5274873" cy="3289713"/>
          </a:xfrm>
          <a:custGeom>
            <a:avLst/>
            <a:gdLst/>
            <a:ahLst/>
            <a:cxnLst/>
            <a:rect l="l" t="t" r="r" b="b"/>
            <a:pathLst>
              <a:path w="111999" h="69849" extrusionOk="0">
                <a:moveTo>
                  <a:pt x="84626" y="1"/>
                </a:moveTo>
                <a:cubicBezTo>
                  <a:pt x="75297" y="1"/>
                  <a:pt x="67339" y="4116"/>
                  <a:pt x="59707" y="9298"/>
                </a:cubicBezTo>
                <a:cubicBezTo>
                  <a:pt x="54439" y="12907"/>
                  <a:pt x="49106" y="16680"/>
                  <a:pt x="42959" y="18436"/>
                </a:cubicBezTo>
                <a:cubicBezTo>
                  <a:pt x="36521" y="20322"/>
                  <a:pt x="29626" y="19867"/>
                  <a:pt x="22927" y="20387"/>
                </a:cubicBezTo>
                <a:cubicBezTo>
                  <a:pt x="16228" y="20907"/>
                  <a:pt x="9106" y="22663"/>
                  <a:pt x="4716" y="27769"/>
                </a:cubicBezTo>
                <a:cubicBezTo>
                  <a:pt x="1139" y="31964"/>
                  <a:pt x="1" y="37948"/>
                  <a:pt x="1074" y="43378"/>
                </a:cubicBezTo>
                <a:cubicBezTo>
                  <a:pt x="2147" y="48809"/>
                  <a:pt x="5172" y="53687"/>
                  <a:pt x="9041" y="57622"/>
                </a:cubicBezTo>
                <a:cubicBezTo>
                  <a:pt x="12423" y="61036"/>
                  <a:pt x="16391" y="63801"/>
                  <a:pt x="20748" y="65784"/>
                </a:cubicBezTo>
                <a:cubicBezTo>
                  <a:pt x="27611" y="68856"/>
                  <a:pt x="35084" y="69848"/>
                  <a:pt x="42652" y="69848"/>
                </a:cubicBezTo>
                <a:cubicBezTo>
                  <a:pt x="47422" y="69848"/>
                  <a:pt x="52228" y="69454"/>
                  <a:pt x="56943" y="68939"/>
                </a:cubicBezTo>
                <a:cubicBezTo>
                  <a:pt x="67414" y="67801"/>
                  <a:pt x="78016" y="66077"/>
                  <a:pt x="87511" y="61427"/>
                </a:cubicBezTo>
                <a:cubicBezTo>
                  <a:pt x="103186" y="53752"/>
                  <a:pt x="111999" y="39021"/>
                  <a:pt x="107283" y="21688"/>
                </a:cubicBezTo>
                <a:cubicBezTo>
                  <a:pt x="104259" y="10566"/>
                  <a:pt x="98633" y="615"/>
                  <a:pt x="85983" y="30"/>
                </a:cubicBezTo>
                <a:cubicBezTo>
                  <a:pt x="85527" y="10"/>
                  <a:pt x="85075" y="1"/>
                  <a:pt x="846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3">
  <p:cSld name="CUSTOM_9_1_1_1">
    <p:spTree>
      <p:nvGrpSpPr>
        <p:cNvPr id="1" name="Shape 650"/>
        <p:cNvGrpSpPr/>
        <p:nvPr/>
      </p:nvGrpSpPr>
      <p:grpSpPr>
        <a:xfrm>
          <a:off x="0" y="0"/>
          <a:ext cx="0" cy="0"/>
          <a:chOff x="0" y="0"/>
          <a:chExt cx="0" cy="0"/>
        </a:xfrm>
      </p:grpSpPr>
      <p:sp>
        <p:nvSpPr>
          <p:cNvPr id="651" name="Google Shape;651;p40"/>
          <p:cNvSpPr/>
          <p:nvPr/>
        </p:nvSpPr>
        <p:spPr>
          <a:xfrm rot="10391909">
            <a:off x="7959989" y="-24068"/>
            <a:ext cx="1533450" cy="3250046"/>
          </a:xfrm>
          <a:custGeom>
            <a:avLst/>
            <a:gdLst/>
            <a:ahLst/>
            <a:cxnLst/>
            <a:rect l="l" t="t" r="r" b="b"/>
            <a:pathLst>
              <a:path w="46536" h="98630" extrusionOk="0">
                <a:moveTo>
                  <a:pt x="12748" y="1"/>
                </a:moveTo>
                <a:lnTo>
                  <a:pt x="4065" y="26829"/>
                </a:lnTo>
                <a:lnTo>
                  <a:pt x="4065" y="26829"/>
                </a:lnTo>
                <a:cubicBezTo>
                  <a:pt x="9951" y="49886"/>
                  <a:pt x="0" y="74275"/>
                  <a:pt x="3252" y="97852"/>
                </a:cubicBezTo>
                <a:cubicBezTo>
                  <a:pt x="6282" y="98350"/>
                  <a:pt x="9377" y="98629"/>
                  <a:pt x="12462" y="98629"/>
                </a:cubicBezTo>
                <a:cubicBezTo>
                  <a:pt x="18449" y="98629"/>
                  <a:pt x="24402" y="97577"/>
                  <a:pt x="29788" y="95023"/>
                </a:cubicBezTo>
                <a:cubicBezTo>
                  <a:pt x="37951" y="91120"/>
                  <a:pt x="44552" y="83381"/>
                  <a:pt x="45528" y="74405"/>
                </a:cubicBezTo>
                <a:cubicBezTo>
                  <a:pt x="46536" y="64975"/>
                  <a:pt x="41463" y="55967"/>
                  <a:pt x="35479" y="48650"/>
                </a:cubicBezTo>
                <a:cubicBezTo>
                  <a:pt x="29496" y="41333"/>
                  <a:pt x="22309" y="34862"/>
                  <a:pt x="17691" y="26569"/>
                </a:cubicBezTo>
                <a:cubicBezTo>
                  <a:pt x="13236" y="18472"/>
                  <a:pt x="11512" y="9171"/>
                  <a:pt x="127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40"/>
          <p:cNvSpPr/>
          <p:nvPr/>
        </p:nvSpPr>
        <p:spPr>
          <a:xfrm rot="10800000">
            <a:off x="-302082" y="-252225"/>
            <a:ext cx="3045288" cy="5395721"/>
          </a:xfrm>
          <a:custGeom>
            <a:avLst/>
            <a:gdLst/>
            <a:ahLst/>
            <a:cxnLst/>
            <a:rect l="l" t="t" r="r" b="b"/>
            <a:pathLst>
              <a:path w="48748" h="86373" fill="none" extrusionOk="0">
                <a:moveTo>
                  <a:pt x="48748" y="1"/>
                </a:moveTo>
                <a:cubicBezTo>
                  <a:pt x="41528" y="4586"/>
                  <a:pt x="35545" y="10927"/>
                  <a:pt x="31350" y="18407"/>
                </a:cubicBezTo>
                <a:cubicBezTo>
                  <a:pt x="29528" y="21691"/>
                  <a:pt x="28033" y="25366"/>
                  <a:pt x="28390" y="29138"/>
                </a:cubicBezTo>
                <a:cubicBezTo>
                  <a:pt x="28715" y="32878"/>
                  <a:pt x="31447" y="36618"/>
                  <a:pt x="35187" y="37041"/>
                </a:cubicBezTo>
                <a:cubicBezTo>
                  <a:pt x="38732" y="37431"/>
                  <a:pt x="41853" y="34081"/>
                  <a:pt x="42179" y="30667"/>
                </a:cubicBezTo>
                <a:cubicBezTo>
                  <a:pt x="42309" y="28846"/>
                  <a:pt x="40748" y="27350"/>
                  <a:pt x="38927" y="27545"/>
                </a:cubicBezTo>
                <a:cubicBezTo>
                  <a:pt x="36293" y="27838"/>
                  <a:pt x="33723" y="28520"/>
                  <a:pt x="32000" y="30472"/>
                </a:cubicBezTo>
                <a:cubicBezTo>
                  <a:pt x="28846" y="34081"/>
                  <a:pt x="30569" y="39642"/>
                  <a:pt x="32325" y="44097"/>
                </a:cubicBezTo>
                <a:cubicBezTo>
                  <a:pt x="35805" y="53040"/>
                  <a:pt x="38569" y="63284"/>
                  <a:pt x="34374" y="71902"/>
                </a:cubicBezTo>
                <a:cubicBezTo>
                  <a:pt x="31480" y="77788"/>
                  <a:pt x="25659" y="81820"/>
                  <a:pt x="19447" y="83901"/>
                </a:cubicBezTo>
                <a:cubicBezTo>
                  <a:pt x="13236" y="85983"/>
                  <a:pt x="6570" y="86275"/>
                  <a:pt x="1" y="86373"/>
                </a:cubicBezTo>
              </a:path>
            </a:pathLst>
          </a:custGeom>
          <a:noFill/>
          <a:ln w="20325" cap="flat" cmpd="sng">
            <a:solidFill>
              <a:schemeClr val="lt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3" name="Google Shape;653;p40"/>
          <p:cNvGrpSpPr/>
          <p:nvPr/>
        </p:nvGrpSpPr>
        <p:grpSpPr>
          <a:xfrm rot="1714734" flipH="1">
            <a:off x="7316904" y="720721"/>
            <a:ext cx="1463171" cy="1408291"/>
            <a:chOff x="2445325" y="5373775"/>
            <a:chExt cx="1109775" cy="1068150"/>
          </a:xfrm>
        </p:grpSpPr>
        <p:sp>
          <p:nvSpPr>
            <p:cNvPr id="654" name="Google Shape;654;p40"/>
            <p:cNvSpPr/>
            <p:nvPr/>
          </p:nvSpPr>
          <p:spPr>
            <a:xfrm>
              <a:off x="2694925" y="5552650"/>
              <a:ext cx="233350" cy="186350"/>
            </a:xfrm>
            <a:custGeom>
              <a:avLst/>
              <a:gdLst/>
              <a:ahLst/>
              <a:cxnLst/>
              <a:rect l="l" t="t" r="r" b="b"/>
              <a:pathLst>
                <a:path w="9334" h="7454" extrusionOk="0">
                  <a:moveTo>
                    <a:pt x="8521" y="0"/>
                  </a:moveTo>
                  <a:lnTo>
                    <a:pt x="8521" y="0"/>
                  </a:lnTo>
                  <a:cubicBezTo>
                    <a:pt x="5952" y="618"/>
                    <a:pt x="3578" y="1821"/>
                    <a:pt x="1561" y="3545"/>
                  </a:cubicBezTo>
                  <a:cubicBezTo>
                    <a:pt x="976" y="3967"/>
                    <a:pt x="488" y="4585"/>
                    <a:pt x="228" y="5268"/>
                  </a:cubicBezTo>
                  <a:cubicBezTo>
                    <a:pt x="0" y="5951"/>
                    <a:pt x="163" y="6862"/>
                    <a:pt x="813" y="7219"/>
                  </a:cubicBezTo>
                  <a:cubicBezTo>
                    <a:pt x="1139" y="7349"/>
                    <a:pt x="1496" y="7447"/>
                    <a:pt x="1854" y="7447"/>
                  </a:cubicBezTo>
                  <a:cubicBezTo>
                    <a:pt x="1952" y="7451"/>
                    <a:pt x="2050" y="7453"/>
                    <a:pt x="2147" y="7453"/>
                  </a:cubicBezTo>
                  <a:cubicBezTo>
                    <a:pt x="3531" y="7453"/>
                    <a:pt x="4808" y="7013"/>
                    <a:pt x="5659" y="5919"/>
                  </a:cubicBezTo>
                  <a:cubicBezTo>
                    <a:pt x="5659" y="5919"/>
                    <a:pt x="9334" y="2699"/>
                    <a:pt x="852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40"/>
            <p:cNvSpPr/>
            <p:nvPr/>
          </p:nvSpPr>
          <p:spPr>
            <a:xfrm>
              <a:off x="2490875" y="6208725"/>
              <a:ext cx="196750" cy="233200"/>
            </a:xfrm>
            <a:custGeom>
              <a:avLst/>
              <a:gdLst/>
              <a:ahLst/>
              <a:cxnLst/>
              <a:rect l="l" t="t" r="r" b="b"/>
              <a:pathLst>
                <a:path w="7870" h="9328" extrusionOk="0">
                  <a:moveTo>
                    <a:pt x="6244" y="0"/>
                  </a:moveTo>
                  <a:cubicBezTo>
                    <a:pt x="4000" y="1431"/>
                    <a:pt x="2146" y="3350"/>
                    <a:pt x="781" y="5594"/>
                  </a:cubicBezTo>
                  <a:cubicBezTo>
                    <a:pt x="358" y="6212"/>
                    <a:pt x="98" y="6927"/>
                    <a:pt x="33" y="7675"/>
                  </a:cubicBezTo>
                  <a:cubicBezTo>
                    <a:pt x="0" y="8423"/>
                    <a:pt x="520" y="9106"/>
                    <a:pt x="1236" y="9301"/>
                  </a:cubicBezTo>
                  <a:cubicBezTo>
                    <a:pt x="1336" y="9319"/>
                    <a:pt x="1436" y="9327"/>
                    <a:pt x="1535" y="9327"/>
                  </a:cubicBezTo>
                  <a:cubicBezTo>
                    <a:pt x="1791" y="9327"/>
                    <a:pt x="2042" y="9274"/>
                    <a:pt x="2276" y="9203"/>
                  </a:cubicBezTo>
                  <a:cubicBezTo>
                    <a:pt x="3740" y="8781"/>
                    <a:pt x="4911" y="7935"/>
                    <a:pt x="5431" y="6537"/>
                  </a:cubicBezTo>
                  <a:cubicBezTo>
                    <a:pt x="5431" y="6537"/>
                    <a:pt x="7870" y="2309"/>
                    <a:pt x="6244" y="33"/>
                  </a:cubicBezTo>
                  <a:lnTo>
                    <a:pt x="624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40"/>
            <p:cNvSpPr/>
            <p:nvPr/>
          </p:nvSpPr>
          <p:spPr>
            <a:xfrm>
              <a:off x="2445325" y="5946950"/>
              <a:ext cx="143925" cy="114225"/>
            </a:xfrm>
            <a:custGeom>
              <a:avLst/>
              <a:gdLst/>
              <a:ahLst/>
              <a:cxnLst/>
              <a:rect l="l" t="t" r="r" b="b"/>
              <a:pathLst>
                <a:path w="5757" h="4569" extrusionOk="0">
                  <a:moveTo>
                    <a:pt x="5269" y="0"/>
                  </a:moveTo>
                  <a:lnTo>
                    <a:pt x="5269" y="0"/>
                  </a:lnTo>
                  <a:cubicBezTo>
                    <a:pt x="3676" y="358"/>
                    <a:pt x="2212" y="1106"/>
                    <a:pt x="1009" y="2179"/>
                  </a:cubicBezTo>
                  <a:cubicBezTo>
                    <a:pt x="619" y="2439"/>
                    <a:pt x="359" y="2797"/>
                    <a:pt x="196" y="3219"/>
                  </a:cubicBezTo>
                  <a:cubicBezTo>
                    <a:pt x="1" y="3642"/>
                    <a:pt x="164" y="4130"/>
                    <a:pt x="554" y="4423"/>
                  </a:cubicBezTo>
                  <a:cubicBezTo>
                    <a:pt x="749" y="4520"/>
                    <a:pt x="977" y="4553"/>
                    <a:pt x="1172" y="4553"/>
                  </a:cubicBezTo>
                  <a:cubicBezTo>
                    <a:pt x="1267" y="4563"/>
                    <a:pt x="1363" y="4569"/>
                    <a:pt x="1458" y="4569"/>
                  </a:cubicBezTo>
                  <a:cubicBezTo>
                    <a:pt x="2237" y="4569"/>
                    <a:pt x="2991" y="4218"/>
                    <a:pt x="3513" y="3610"/>
                  </a:cubicBezTo>
                  <a:cubicBezTo>
                    <a:pt x="3513" y="3610"/>
                    <a:pt x="5757" y="1659"/>
                    <a:pt x="52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40"/>
            <p:cNvSpPr/>
            <p:nvPr/>
          </p:nvSpPr>
          <p:spPr>
            <a:xfrm>
              <a:off x="2973775" y="5525800"/>
              <a:ext cx="143925" cy="115050"/>
            </a:xfrm>
            <a:custGeom>
              <a:avLst/>
              <a:gdLst/>
              <a:ahLst/>
              <a:cxnLst/>
              <a:rect l="l" t="t" r="r" b="b"/>
              <a:pathLst>
                <a:path w="5757" h="4602" extrusionOk="0">
                  <a:moveTo>
                    <a:pt x="5269" y="1"/>
                  </a:moveTo>
                  <a:lnTo>
                    <a:pt x="5269" y="1"/>
                  </a:lnTo>
                  <a:cubicBezTo>
                    <a:pt x="3675" y="391"/>
                    <a:pt x="2212" y="1139"/>
                    <a:pt x="976" y="2180"/>
                  </a:cubicBezTo>
                  <a:cubicBezTo>
                    <a:pt x="619" y="2472"/>
                    <a:pt x="326" y="2830"/>
                    <a:pt x="163" y="3253"/>
                  </a:cubicBezTo>
                  <a:cubicBezTo>
                    <a:pt x="1" y="3676"/>
                    <a:pt x="163" y="4163"/>
                    <a:pt x="554" y="4456"/>
                  </a:cubicBezTo>
                  <a:cubicBezTo>
                    <a:pt x="749" y="4554"/>
                    <a:pt x="944" y="4586"/>
                    <a:pt x="1171" y="4586"/>
                  </a:cubicBezTo>
                  <a:cubicBezTo>
                    <a:pt x="1267" y="4597"/>
                    <a:pt x="1363" y="4602"/>
                    <a:pt x="1459" y="4602"/>
                  </a:cubicBezTo>
                  <a:cubicBezTo>
                    <a:pt x="2243" y="4602"/>
                    <a:pt x="3020" y="4252"/>
                    <a:pt x="3513" y="3643"/>
                  </a:cubicBezTo>
                  <a:cubicBezTo>
                    <a:pt x="3513" y="3643"/>
                    <a:pt x="5757" y="1659"/>
                    <a:pt x="526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40"/>
            <p:cNvSpPr/>
            <p:nvPr/>
          </p:nvSpPr>
          <p:spPr>
            <a:xfrm>
              <a:off x="2802250" y="5373775"/>
              <a:ext cx="143925" cy="114875"/>
            </a:xfrm>
            <a:custGeom>
              <a:avLst/>
              <a:gdLst/>
              <a:ahLst/>
              <a:cxnLst/>
              <a:rect l="l" t="t" r="r" b="b"/>
              <a:pathLst>
                <a:path w="5757" h="4595" extrusionOk="0">
                  <a:moveTo>
                    <a:pt x="5236" y="1"/>
                  </a:moveTo>
                  <a:cubicBezTo>
                    <a:pt x="3675" y="391"/>
                    <a:pt x="2211" y="1139"/>
                    <a:pt x="976" y="2180"/>
                  </a:cubicBezTo>
                  <a:cubicBezTo>
                    <a:pt x="618" y="2440"/>
                    <a:pt x="325" y="2830"/>
                    <a:pt x="163" y="3253"/>
                  </a:cubicBezTo>
                  <a:cubicBezTo>
                    <a:pt x="0" y="3675"/>
                    <a:pt x="130" y="4163"/>
                    <a:pt x="520" y="4423"/>
                  </a:cubicBezTo>
                  <a:cubicBezTo>
                    <a:pt x="715" y="4521"/>
                    <a:pt x="943" y="4586"/>
                    <a:pt x="1171" y="4586"/>
                  </a:cubicBezTo>
                  <a:cubicBezTo>
                    <a:pt x="1244" y="4591"/>
                    <a:pt x="1318" y="4594"/>
                    <a:pt x="1391" y="4594"/>
                  </a:cubicBezTo>
                  <a:cubicBezTo>
                    <a:pt x="2194" y="4594"/>
                    <a:pt x="2976" y="4269"/>
                    <a:pt x="3512" y="3643"/>
                  </a:cubicBezTo>
                  <a:cubicBezTo>
                    <a:pt x="3512" y="3643"/>
                    <a:pt x="5756" y="1659"/>
                    <a:pt x="52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40"/>
            <p:cNvSpPr/>
            <p:nvPr/>
          </p:nvSpPr>
          <p:spPr>
            <a:xfrm>
              <a:off x="3261575" y="5673300"/>
              <a:ext cx="155300" cy="81375"/>
            </a:xfrm>
            <a:custGeom>
              <a:avLst/>
              <a:gdLst/>
              <a:ahLst/>
              <a:cxnLst/>
              <a:rect l="l" t="t" r="r" b="b"/>
              <a:pathLst>
                <a:path w="6212" h="3255" extrusionOk="0">
                  <a:moveTo>
                    <a:pt x="5178" y="1"/>
                  </a:moveTo>
                  <a:cubicBezTo>
                    <a:pt x="3901" y="1"/>
                    <a:pt x="2636" y="234"/>
                    <a:pt x="1432" y="670"/>
                  </a:cubicBezTo>
                  <a:cubicBezTo>
                    <a:pt x="1009" y="800"/>
                    <a:pt x="619" y="1060"/>
                    <a:pt x="326" y="1418"/>
                  </a:cubicBezTo>
                  <a:cubicBezTo>
                    <a:pt x="1" y="1743"/>
                    <a:pt x="1" y="2263"/>
                    <a:pt x="261" y="2654"/>
                  </a:cubicBezTo>
                  <a:cubicBezTo>
                    <a:pt x="423" y="2816"/>
                    <a:pt x="619" y="2914"/>
                    <a:pt x="814" y="3011"/>
                  </a:cubicBezTo>
                  <a:cubicBezTo>
                    <a:pt x="1179" y="3172"/>
                    <a:pt x="1572" y="3254"/>
                    <a:pt x="1963" y="3254"/>
                  </a:cubicBezTo>
                  <a:cubicBezTo>
                    <a:pt x="2442" y="3254"/>
                    <a:pt x="2921" y="3132"/>
                    <a:pt x="3350" y="2881"/>
                  </a:cubicBezTo>
                  <a:cubicBezTo>
                    <a:pt x="3350" y="2881"/>
                    <a:pt x="6114" y="1776"/>
                    <a:pt x="6212" y="52"/>
                  </a:cubicBezTo>
                  <a:cubicBezTo>
                    <a:pt x="5867" y="18"/>
                    <a:pt x="5522" y="1"/>
                    <a:pt x="51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40"/>
            <p:cNvSpPr/>
            <p:nvPr/>
          </p:nvSpPr>
          <p:spPr>
            <a:xfrm>
              <a:off x="3080275" y="5856550"/>
              <a:ext cx="220350" cy="115700"/>
            </a:xfrm>
            <a:custGeom>
              <a:avLst/>
              <a:gdLst/>
              <a:ahLst/>
              <a:cxnLst/>
              <a:rect l="l" t="t" r="r" b="b"/>
              <a:pathLst>
                <a:path w="8814" h="4628" extrusionOk="0">
                  <a:moveTo>
                    <a:pt x="7388" y="1"/>
                  </a:moveTo>
                  <a:cubicBezTo>
                    <a:pt x="5582" y="1"/>
                    <a:pt x="3781" y="338"/>
                    <a:pt x="2082" y="982"/>
                  </a:cubicBezTo>
                  <a:cubicBezTo>
                    <a:pt x="1464" y="1145"/>
                    <a:pt x="911" y="1502"/>
                    <a:pt x="456" y="1990"/>
                  </a:cubicBezTo>
                  <a:cubicBezTo>
                    <a:pt x="33" y="2510"/>
                    <a:pt x="1" y="3226"/>
                    <a:pt x="391" y="3779"/>
                  </a:cubicBezTo>
                  <a:cubicBezTo>
                    <a:pt x="619" y="3974"/>
                    <a:pt x="879" y="4136"/>
                    <a:pt x="1171" y="4266"/>
                  </a:cubicBezTo>
                  <a:cubicBezTo>
                    <a:pt x="1693" y="4505"/>
                    <a:pt x="2256" y="4627"/>
                    <a:pt x="2818" y="4627"/>
                  </a:cubicBezTo>
                  <a:cubicBezTo>
                    <a:pt x="3484" y="4627"/>
                    <a:pt x="4150" y="4456"/>
                    <a:pt x="4749" y="4104"/>
                  </a:cubicBezTo>
                  <a:cubicBezTo>
                    <a:pt x="4749" y="4104"/>
                    <a:pt x="8684" y="2543"/>
                    <a:pt x="8814" y="71"/>
                  </a:cubicBezTo>
                  <a:cubicBezTo>
                    <a:pt x="8339" y="24"/>
                    <a:pt x="7863" y="1"/>
                    <a:pt x="73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40"/>
            <p:cNvSpPr/>
            <p:nvPr/>
          </p:nvSpPr>
          <p:spPr>
            <a:xfrm>
              <a:off x="3321750" y="5438675"/>
              <a:ext cx="233350" cy="98550"/>
            </a:xfrm>
            <a:custGeom>
              <a:avLst/>
              <a:gdLst/>
              <a:ahLst/>
              <a:cxnLst/>
              <a:rect l="l" t="t" r="r" b="b"/>
              <a:pathLst>
                <a:path w="9334" h="3942" extrusionOk="0">
                  <a:moveTo>
                    <a:pt x="4028" y="0"/>
                  </a:moveTo>
                  <a:cubicBezTo>
                    <a:pt x="3552" y="0"/>
                    <a:pt x="3076" y="24"/>
                    <a:pt x="2602" y="71"/>
                  </a:cubicBezTo>
                  <a:cubicBezTo>
                    <a:pt x="1951" y="104"/>
                    <a:pt x="1333" y="299"/>
                    <a:pt x="781" y="657"/>
                  </a:cubicBezTo>
                  <a:cubicBezTo>
                    <a:pt x="228" y="1014"/>
                    <a:pt x="0" y="1730"/>
                    <a:pt x="260" y="2348"/>
                  </a:cubicBezTo>
                  <a:cubicBezTo>
                    <a:pt x="390" y="2608"/>
                    <a:pt x="618" y="2836"/>
                    <a:pt x="878" y="3031"/>
                  </a:cubicBezTo>
                  <a:cubicBezTo>
                    <a:pt x="1568" y="3625"/>
                    <a:pt x="2466" y="3941"/>
                    <a:pt x="3369" y="3941"/>
                  </a:cubicBezTo>
                  <a:cubicBezTo>
                    <a:pt x="3701" y="3941"/>
                    <a:pt x="4034" y="3899"/>
                    <a:pt x="4358" y="3811"/>
                  </a:cubicBezTo>
                  <a:cubicBezTo>
                    <a:pt x="4358" y="3811"/>
                    <a:pt x="8585" y="3323"/>
                    <a:pt x="9333" y="982"/>
                  </a:cubicBezTo>
                  <a:cubicBezTo>
                    <a:pt x="7634" y="338"/>
                    <a:pt x="5834" y="0"/>
                    <a:pt x="40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40"/>
            <p:cNvSpPr/>
            <p:nvPr/>
          </p:nvSpPr>
          <p:spPr>
            <a:xfrm>
              <a:off x="2598175" y="5914425"/>
              <a:ext cx="194325" cy="178550"/>
            </a:xfrm>
            <a:custGeom>
              <a:avLst/>
              <a:gdLst/>
              <a:ahLst/>
              <a:cxnLst/>
              <a:rect l="l" t="t" r="r" b="b"/>
              <a:pathLst>
                <a:path w="7773" h="7142" extrusionOk="0">
                  <a:moveTo>
                    <a:pt x="6797" y="0"/>
                  </a:moveTo>
                  <a:lnTo>
                    <a:pt x="6797" y="0"/>
                  </a:lnTo>
                  <a:cubicBezTo>
                    <a:pt x="4651" y="813"/>
                    <a:pt x="2700" y="2114"/>
                    <a:pt x="1139" y="3805"/>
                  </a:cubicBezTo>
                  <a:cubicBezTo>
                    <a:pt x="684" y="4228"/>
                    <a:pt x="326" y="4813"/>
                    <a:pt x="163" y="5431"/>
                  </a:cubicBezTo>
                  <a:cubicBezTo>
                    <a:pt x="1" y="6049"/>
                    <a:pt x="293" y="6732"/>
                    <a:pt x="879" y="7057"/>
                  </a:cubicBezTo>
                  <a:cubicBezTo>
                    <a:pt x="1064" y="7119"/>
                    <a:pt x="1263" y="7141"/>
                    <a:pt x="1458" y="7141"/>
                  </a:cubicBezTo>
                  <a:cubicBezTo>
                    <a:pt x="1571" y="7141"/>
                    <a:pt x="1682" y="7134"/>
                    <a:pt x="1789" y="7122"/>
                  </a:cubicBezTo>
                  <a:cubicBezTo>
                    <a:pt x="3057" y="7122"/>
                    <a:pt x="4228" y="6472"/>
                    <a:pt x="4944" y="5399"/>
                  </a:cubicBezTo>
                  <a:cubicBezTo>
                    <a:pt x="4944" y="5399"/>
                    <a:pt x="7773" y="2244"/>
                    <a:pt x="67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147"/>
        <p:cNvGrpSpPr/>
        <p:nvPr/>
      </p:nvGrpSpPr>
      <p:grpSpPr>
        <a:xfrm>
          <a:off x="0" y="0"/>
          <a:ext cx="0" cy="0"/>
          <a:chOff x="0" y="0"/>
          <a:chExt cx="0" cy="0"/>
        </a:xfrm>
      </p:grpSpPr>
      <p:sp>
        <p:nvSpPr>
          <p:cNvPr id="148" name="Google Shape;148;p9"/>
          <p:cNvSpPr/>
          <p:nvPr/>
        </p:nvSpPr>
        <p:spPr>
          <a:xfrm rot="-4424495" flipH="1">
            <a:off x="5245695" y="2045575"/>
            <a:ext cx="5835925" cy="1448327"/>
          </a:xfrm>
          <a:custGeom>
            <a:avLst/>
            <a:gdLst/>
            <a:ahLst/>
            <a:cxnLst/>
            <a:rect l="l" t="t" r="r" b="b"/>
            <a:pathLst>
              <a:path w="182404" h="45268" fill="none" extrusionOk="0">
                <a:moveTo>
                  <a:pt x="0" y="11285"/>
                </a:moveTo>
                <a:cubicBezTo>
                  <a:pt x="2732" y="15642"/>
                  <a:pt x="5529" y="20097"/>
                  <a:pt x="9334" y="23544"/>
                </a:cubicBezTo>
                <a:cubicBezTo>
                  <a:pt x="13138" y="27024"/>
                  <a:pt x="18179" y="29463"/>
                  <a:pt x="23317" y="29040"/>
                </a:cubicBezTo>
                <a:cubicBezTo>
                  <a:pt x="29366" y="28487"/>
                  <a:pt x="34374" y="24227"/>
                  <a:pt x="40162" y="22406"/>
                </a:cubicBezTo>
                <a:cubicBezTo>
                  <a:pt x="45040" y="20845"/>
                  <a:pt x="50341" y="21138"/>
                  <a:pt x="55414" y="21951"/>
                </a:cubicBezTo>
                <a:cubicBezTo>
                  <a:pt x="63284" y="23284"/>
                  <a:pt x="70893" y="25951"/>
                  <a:pt x="77885" y="29788"/>
                </a:cubicBezTo>
                <a:cubicBezTo>
                  <a:pt x="84129" y="33268"/>
                  <a:pt x="89885" y="37690"/>
                  <a:pt x="96486" y="40390"/>
                </a:cubicBezTo>
                <a:cubicBezTo>
                  <a:pt x="102177" y="42698"/>
                  <a:pt x="108258" y="43642"/>
                  <a:pt x="114372" y="44259"/>
                </a:cubicBezTo>
                <a:cubicBezTo>
                  <a:pt x="124160" y="45202"/>
                  <a:pt x="134241" y="45268"/>
                  <a:pt x="143575" y="42113"/>
                </a:cubicBezTo>
                <a:cubicBezTo>
                  <a:pt x="162208" y="35869"/>
                  <a:pt x="174566" y="18049"/>
                  <a:pt x="182403" y="0"/>
                </a:cubicBezTo>
              </a:path>
            </a:pathLst>
          </a:custGeom>
          <a:noFill/>
          <a:ln w="20325" cap="flat" cmpd="sng">
            <a:solidFill>
              <a:srgbClr val="C4766E"/>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9"/>
          <p:cNvSpPr/>
          <p:nvPr/>
        </p:nvSpPr>
        <p:spPr>
          <a:xfrm rot="1281571">
            <a:off x="41075" y="-444449"/>
            <a:ext cx="1349802" cy="2391616"/>
          </a:xfrm>
          <a:custGeom>
            <a:avLst/>
            <a:gdLst/>
            <a:ahLst/>
            <a:cxnLst/>
            <a:rect l="l" t="t" r="r" b="b"/>
            <a:pathLst>
              <a:path w="48748" h="86373" fill="none" extrusionOk="0">
                <a:moveTo>
                  <a:pt x="48748" y="1"/>
                </a:moveTo>
                <a:cubicBezTo>
                  <a:pt x="41528" y="4586"/>
                  <a:pt x="35545" y="10927"/>
                  <a:pt x="31350" y="18407"/>
                </a:cubicBezTo>
                <a:cubicBezTo>
                  <a:pt x="29528" y="21691"/>
                  <a:pt x="28033" y="25366"/>
                  <a:pt x="28390" y="29138"/>
                </a:cubicBezTo>
                <a:cubicBezTo>
                  <a:pt x="28715" y="32878"/>
                  <a:pt x="31447" y="36618"/>
                  <a:pt x="35187" y="37041"/>
                </a:cubicBezTo>
                <a:cubicBezTo>
                  <a:pt x="38732" y="37431"/>
                  <a:pt x="41853" y="34081"/>
                  <a:pt x="42179" y="30667"/>
                </a:cubicBezTo>
                <a:cubicBezTo>
                  <a:pt x="42309" y="28846"/>
                  <a:pt x="40748" y="27350"/>
                  <a:pt x="38927" y="27545"/>
                </a:cubicBezTo>
                <a:cubicBezTo>
                  <a:pt x="36293" y="27838"/>
                  <a:pt x="33723" y="28520"/>
                  <a:pt x="32000" y="30472"/>
                </a:cubicBezTo>
                <a:cubicBezTo>
                  <a:pt x="28846" y="34081"/>
                  <a:pt x="30569" y="39642"/>
                  <a:pt x="32325" y="44097"/>
                </a:cubicBezTo>
                <a:cubicBezTo>
                  <a:pt x="35805" y="53040"/>
                  <a:pt x="38569" y="63284"/>
                  <a:pt x="34374" y="71902"/>
                </a:cubicBezTo>
                <a:cubicBezTo>
                  <a:pt x="31480" y="77788"/>
                  <a:pt x="25659" y="81820"/>
                  <a:pt x="19447" y="83901"/>
                </a:cubicBezTo>
                <a:cubicBezTo>
                  <a:pt x="13236" y="85983"/>
                  <a:pt x="6570" y="86275"/>
                  <a:pt x="1" y="86373"/>
                </a:cubicBezTo>
              </a:path>
            </a:pathLst>
          </a:custGeom>
          <a:noFill/>
          <a:ln w="20325" cap="flat" cmpd="sng">
            <a:solidFill>
              <a:schemeClr val="l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9"/>
          <p:cNvSpPr/>
          <p:nvPr/>
        </p:nvSpPr>
        <p:spPr>
          <a:xfrm flipH="1">
            <a:off x="-1228747" y="3866572"/>
            <a:ext cx="5274873" cy="3289713"/>
          </a:xfrm>
          <a:custGeom>
            <a:avLst/>
            <a:gdLst/>
            <a:ahLst/>
            <a:cxnLst/>
            <a:rect l="l" t="t" r="r" b="b"/>
            <a:pathLst>
              <a:path w="111999" h="69849" extrusionOk="0">
                <a:moveTo>
                  <a:pt x="84626" y="1"/>
                </a:moveTo>
                <a:cubicBezTo>
                  <a:pt x="75297" y="1"/>
                  <a:pt x="67339" y="4116"/>
                  <a:pt x="59707" y="9298"/>
                </a:cubicBezTo>
                <a:cubicBezTo>
                  <a:pt x="54439" y="12907"/>
                  <a:pt x="49106" y="16680"/>
                  <a:pt x="42959" y="18436"/>
                </a:cubicBezTo>
                <a:cubicBezTo>
                  <a:pt x="36521" y="20322"/>
                  <a:pt x="29626" y="19867"/>
                  <a:pt x="22927" y="20387"/>
                </a:cubicBezTo>
                <a:cubicBezTo>
                  <a:pt x="16228" y="20907"/>
                  <a:pt x="9106" y="22663"/>
                  <a:pt x="4716" y="27769"/>
                </a:cubicBezTo>
                <a:cubicBezTo>
                  <a:pt x="1139" y="31964"/>
                  <a:pt x="1" y="37948"/>
                  <a:pt x="1074" y="43378"/>
                </a:cubicBezTo>
                <a:cubicBezTo>
                  <a:pt x="2147" y="48809"/>
                  <a:pt x="5172" y="53687"/>
                  <a:pt x="9041" y="57622"/>
                </a:cubicBezTo>
                <a:cubicBezTo>
                  <a:pt x="12423" y="61036"/>
                  <a:pt x="16391" y="63801"/>
                  <a:pt x="20748" y="65784"/>
                </a:cubicBezTo>
                <a:cubicBezTo>
                  <a:pt x="27611" y="68856"/>
                  <a:pt x="35084" y="69848"/>
                  <a:pt x="42652" y="69848"/>
                </a:cubicBezTo>
                <a:cubicBezTo>
                  <a:pt x="47422" y="69848"/>
                  <a:pt x="52228" y="69454"/>
                  <a:pt x="56943" y="68939"/>
                </a:cubicBezTo>
                <a:cubicBezTo>
                  <a:pt x="67414" y="67801"/>
                  <a:pt x="78016" y="66077"/>
                  <a:pt x="87511" y="61427"/>
                </a:cubicBezTo>
                <a:cubicBezTo>
                  <a:pt x="103186" y="53752"/>
                  <a:pt x="111999" y="39021"/>
                  <a:pt x="107283" y="21688"/>
                </a:cubicBezTo>
                <a:cubicBezTo>
                  <a:pt x="104259" y="10566"/>
                  <a:pt x="98633" y="615"/>
                  <a:pt x="85983" y="30"/>
                </a:cubicBezTo>
                <a:cubicBezTo>
                  <a:pt x="85527" y="10"/>
                  <a:pt x="85075" y="1"/>
                  <a:pt x="84626" y="1"/>
                </a:cubicBezTo>
                <a:close/>
              </a:path>
            </a:pathLst>
          </a:custGeom>
          <a:solidFill>
            <a:srgbClr val="FFA9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9"/>
          <p:cNvSpPr txBox="1">
            <a:spLocks noGrp="1"/>
          </p:cNvSpPr>
          <p:nvPr>
            <p:ph type="title"/>
          </p:nvPr>
        </p:nvSpPr>
        <p:spPr>
          <a:xfrm>
            <a:off x="715975" y="1079275"/>
            <a:ext cx="3594600" cy="2075700"/>
          </a:xfrm>
          <a:prstGeom prst="rect">
            <a:avLst/>
          </a:prstGeom>
        </p:spPr>
        <p:txBody>
          <a:bodyPr spcFirstLastPara="1" wrap="square" lIns="91425" tIns="91425" rIns="91425" bIns="91425" anchor="ctr" anchorCtr="0">
            <a:noAutofit/>
          </a:bodyPr>
          <a:lstStyle>
            <a:lvl1pPr lvl="0" algn="ctr">
              <a:lnSpc>
                <a:spcPct val="90000"/>
              </a:lnSpc>
              <a:spcBef>
                <a:spcPts val="0"/>
              </a:spcBef>
              <a:spcAft>
                <a:spcPts val="0"/>
              </a:spcAft>
              <a:buSzPts val="4200"/>
              <a:buNone/>
              <a:defRPr sz="4400">
                <a:solidFill>
                  <a:srgbClr val="00506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52" name="Google Shape;152;p9"/>
          <p:cNvSpPr txBox="1">
            <a:spLocks noGrp="1"/>
          </p:cNvSpPr>
          <p:nvPr>
            <p:ph type="subTitle" idx="1"/>
          </p:nvPr>
        </p:nvSpPr>
        <p:spPr>
          <a:xfrm>
            <a:off x="980425" y="3242850"/>
            <a:ext cx="3065700" cy="7044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16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53" name="Google Shape;153;p9"/>
          <p:cNvSpPr txBox="1">
            <a:spLocks noGrp="1"/>
          </p:cNvSpPr>
          <p:nvPr>
            <p:ph type="body" idx="2"/>
          </p:nvPr>
        </p:nvSpPr>
        <p:spPr>
          <a:xfrm>
            <a:off x="4670125" y="724075"/>
            <a:ext cx="3532500" cy="3695100"/>
          </a:xfrm>
          <a:prstGeom prst="rect">
            <a:avLst/>
          </a:prstGeom>
        </p:spPr>
        <p:txBody>
          <a:bodyPr spcFirstLastPara="1" wrap="square" lIns="91425" tIns="91425" rIns="91425" bIns="91425" anchor="ctr" anchorCtr="0">
            <a:noAutofit/>
          </a:bodyPr>
          <a:lstStyle>
            <a:lvl1pPr marL="457200" lvl="0" indent="-342900">
              <a:lnSpc>
                <a:spcPct val="185000"/>
              </a:lnSpc>
              <a:spcBef>
                <a:spcPts val="0"/>
              </a:spcBef>
              <a:spcAft>
                <a:spcPts val="0"/>
              </a:spcAft>
              <a:buClr>
                <a:srgbClr val="005062"/>
              </a:buClr>
              <a:buSzPts val="1800"/>
              <a:buFont typeface="Questrial"/>
              <a:buChar char="●"/>
              <a:defRPr sz="1600"/>
            </a:lvl1pPr>
            <a:lvl2pPr marL="914400" lvl="1" indent="-317500">
              <a:spcBef>
                <a:spcPts val="0"/>
              </a:spcBef>
              <a:spcAft>
                <a:spcPts val="0"/>
              </a:spcAft>
              <a:buClr>
                <a:schemeClr val="dk1"/>
              </a:buClr>
              <a:buSzPts val="1400"/>
              <a:buFont typeface="Questrial"/>
              <a:buChar char="○"/>
              <a:defRPr/>
            </a:lvl2pPr>
            <a:lvl3pPr marL="1371600" lvl="2" indent="-317500">
              <a:spcBef>
                <a:spcPts val="0"/>
              </a:spcBef>
              <a:spcAft>
                <a:spcPts val="0"/>
              </a:spcAft>
              <a:buClr>
                <a:schemeClr val="dk1"/>
              </a:buClr>
              <a:buSzPts val="1400"/>
              <a:buFont typeface="Questrial"/>
              <a:buChar char="■"/>
              <a:defRPr/>
            </a:lvl3pPr>
            <a:lvl4pPr marL="1828800" lvl="3" indent="-317500">
              <a:spcBef>
                <a:spcPts val="0"/>
              </a:spcBef>
              <a:spcAft>
                <a:spcPts val="0"/>
              </a:spcAft>
              <a:buClr>
                <a:schemeClr val="dk1"/>
              </a:buClr>
              <a:buSzPts val="1400"/>
              <a:buFont typeface="Questrial"/>
              <a:buChar char="●"/>
              <a:defRPr/>
            </a:lvl4pPr>
            <a:lvl5pPr marL="2286000" lvl="4" indent="-317500">
              <a:spcBef>
                <a:spcPts val="0"/>
              </a:spcBef>
              <a:spcAft>
                <a:spcPts val="0"/>
              </a:spcAft>
              <a:buClr>
                <a:schemeClr val="dk1"/>
              </a:buClr>
              <a:buSzPts val="1400"/>
              <a:buFont typeface="Questrial"/>
              <a:buChar char="○"/>
              <a:defRPr/>
            </a:lvl5pPr>
            <a:lvl6pPr marL="2743200" lvl="5" indent="-317500">
              <a:spcBef>
                <a:spcPts val="0"/>
              </a:spcBef>
              <a:spcAft>
                <a:spcPts val="0"/>
              </a:spcAft>
              <a:buClr>
                <a:schemeClr val="dk1"/>
              </a:buClr>
              <a:buSzPts val="1400"/>
              <a:buFont typeface="Questrial"/>
              <a:buChar char="■"/>
              <a:defRPr/>
            </a:lvl6pPr>
            <a:lvl7pPr marL="3200400" lvl="6" indent="-317500">
              <a:spcBef>
                <a:spcPts val="0"/>
              </a:spcBef>
              <a:spcAft>
                <a:spcPts val="0"/>
              </a:spcAft>
              <a:buClr>
                <a:schemeClr val="dk1"/>
              </a:buClr>
              <a:buSzPts val="1400"/>
              <a:buFont typeface="Questrial"/>
              <a:buChar char="●"/>
              <a:defRPr/>
            </a:lvl7pPr>
            <a:lvl8pPr marL="3657600" lvl="7" indent="-317500">
              <a:spcBef>
                <a:spcPts val="0"/>
              </a:spcBef>
              <a:spcAft>
                <a:spcPts val="0"/>
              </a:spcAft>
              <a:buClr>
                <a:schemeClr val="dk1"/>
              </a:buClr>
              <a:buSzPts val="1400"/>
              <a:buFont typeface="Questrial"/>
              <a:buChar char="○"/>
              <a:defRPr/>
            </a:lvl8pPr>
            <a:lvl9pPr marL="4114800" lvl="8" indent="-317500">
              <a:spcBef>
                <a:spcPts val="0"/>
              </a:spcBef>
              <a:spcAft>
                <a:spcPts val="0"/>
              </a:spcAft>
              <a:buClr>
                <a:schemeClr val="dk1"/>
              </a:buClr>
              <a:buSzPts val="1400"/>
              <a:buFont typeface="Questrial"/>
              <a:buChar char="■"/>
              <a:defRPr/>
            </a:lvl9pPr>
          </a:lstStyle>
          <a:p>
            <a:endParaRPr/>
          </a:p>
        </p:txBody>
      </p:sp>
      <p:grpSp>
        <p:nvGrpSpPr>
          <p:cNvPr id="154" name="Google Shape;154;p9"/>
          <p:cNvGrpSpPr/>
          <p:nvPr/>
        </p:nvGrpSpPr>
        <p:grpSpPr>
          <a:xfrm>
            <a:off x="-447399" y="4035137"/>
            <a:ext cx="2103977" cy="1638810"/>
            <a:chOff x="-144970" y="1264211"/>
            <a:chExt cx="1794130" cy="1397468"/>
          </a:xfrm>
        </p:grpSpPr>
        <p:sp>
          <p:nvSpPr>
            <p:cNvPr id="155" name="Google Shape;155;p9"/>
            <p:cNvSpPr/>
            <p:nvPr/>
          </p:nvSpPr>
          <p:spPr>
            <a:xfrm rot="-1017839">
              <a:off x="328981" y="1488273"/>
              <a:ext cx="1269712" cy="520427"/>
            </a:xfrm>
            <a:custGeom>
              <a:avLst/>
              <a:gdLst/>
              <a:ahLst/>
              <a:cxnLst/>
              <a:rect l="l" t="t" r="r" b="b"/>
              <a:pathLst>
                <a:path w="43674" h="17901" extrusionOk="0">
                  <a:moveTo>
                    <a:pt x="19480" y="0"/>
                  </a:moveTo>
                  <a:cubicBezTo>
                    <a:pt x="19036" y="0"/>
                    <a:pt x="18591" y="39"/>
                    <a:pt x="18146" y="130"/>
                  </a:cubicBezTo>
                  <a:cubicBezTo>
                    <a:pt x="16975" y="455"/>
                    <a:pt x="15837" y="943"/>
                    <a:pt x="14796" y="1594"/>
                  </a:cubicBezTo>
                  <a:lnTo>
                    <a:pt x="9886" y="4358"/>
                  </a:lnTo>
                  <a:cubicBezTo>
                    <a:pt x="9236" y="4748"/>
                    <a:pt x="8520" y="5041"/>
                    <a:pt x="7805" y="5236"/>
                  </a:cubicBezTo>
                  <a:cubicBezTo>
                    <a:pt x="7349" y="5301"/>
                    <a:pt x="6894" y="5366"/>
                    <a:pt x="6439" y="5463"/>
                  </a:cubicBezTo>
                  <a:cubicBezTo>
                    <a:pt x="5951" y="5626"/>
                    <a:pt x="5496" y="5919"/>
                    <a:pt x="5106" y="6276"/>
                  </a:cubicBezTo>
                  <a:cubicBezTo>
                    <a:pt x="3805" y="7350"/>
                    <a:pt x="2829" y="8715"/>
                    <a:pt x="1626" y="9854"/>
                  </a:cubicBezTo>
                  <a:cubicBezTo>
                    <a:pt x="683" y="10764"/>
                    <a:pt x="0" y="11252"/>
                    <a:pt x="650" y="12618"/>
                  </a:cubicBezTo>
                  <a:cubicBezTo>
                    <a:pt x="1854" y="15284"/>
                    <a:pt x="5626" y="16975"/>
                    <a:pt x="8358" y="17236"/>
                  </a:cubicBezTo>
                  <a:cubicBezTo>
                    <a:pt x="8960" y="17274"/>
                    <a:pt x="9558" y="17292"/>
                    <a:pt x="10153" y="17292"/>
                  </a:cubicBezTo>
                  <a:cubicBezTo>
                    <a:pt x="11066" y="17292"/>
                    <a:pt x="11972" y="17249"/>
                    <a:pt x="12878" y="17170"/>
                  </a:cubicBezTo>
                  <a:cubicBezTo>
                    <a:pt x="13749" y="17122"/>
                    <a:pt x="14621" y="17096"/>
                    <a:pt x="15492" y="17096"/>
                  </a:cubicBezTo>
                  <a:cubicBezTo>
                    <a:pt x="17512" y="17096"/>
                    <a:pt x="19528" y="17233"/>
                    <a:pt x="21528" y="17528"/>
                  </a:cubicBezTo>
                  <a:cubicBezTo>
                    <a:pt x="22608" y="17694"/>
                    <a:pt x="23702" y="17900"/>
                    <a:pt x="24774" y="17900"/>
                  </a:cubicBezTo>
                  <a:cubicBezTo>
                    <a:pt x="25381" y="17900"/>
                    <a:pt x="25981" y="17834"/>
                    <a:pt x="26569" y="17658"/>
                  </a:cubicBezTo>
                  <a:cubicBezTo>
                    <a:pt x="28357" y="17105"/>
                    <a:pt x="29690" y="15675"/>
                    <a:pt x="30959" y="14309"/>
                  </a:cubicBezTo>
                  <a:cubicBezTo>
                    <a:pt x="35186" y="9626"/>
                    <a:pt x="39446" y="4943"/>
                    <a:pt x="43674" y="260"/>
                  </a:cubicBezTo>
                  <a:lnTo>
                    <a:pt x="43674" y="260"/>
                  </a:lnTo>
                  <a:cubicBezTo>
                    <a:pt x="42356" y="773"/>
                    <a:pt x="40972" y="903"/>
                    <a:pt x="39564" y="903"/>
                  </a:cubicBezTo>
                  <a:cubicBezTo>
                    <a:pt x="38112" y="903"/>
                    <a:pt x="36635" y="765"/>
                    <a:pt x="35178" y="765"/>
                  </a:cubicBezTo>
                  <a:cubicBezTo>
                    <a:pt x="34909" y="765"/>
                    <a:pt x="34641" y="769"/>
                    <a:pt x="34373" y="781"/>
                  </a:cubicBezTo>
                  <a:cubicBezTo>
                    <a:pt x="32169" y="865"/>
                    <a:pt x="29965" y="1441"/>
                    <a:pt x="27760" y="1441"/>
                  </a:cubicBezTo>
                  <a:cubicBezTo>
                    <a:pt x="27428" y="1441"/>
                    <a:pt x="27096" y="1428"/>
                    <a:pt x="26764" y="1398"/>
                  </a:cubicBezTo>
                  <a:cubicBezTo>
                    <a:pt x="24292" y="1151"/>
                    <a:pt x="21891" y="0"/>
                    <a:pt x="19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9"/>
            <p:cNvSpPr/>
            <p:nvPr/>
          </p:nvSpPr>
          <p:spPr>
            <a:xfrm rot="-1018179">
              <a:off x="-69107" y="1863742"/>
              <a:ext cx="990662" cy="667895"/>
            </a:xfrm>
            <a:custGeom>
              <a:avLst/>
              <a:gdLst/>
              <a:ahLst/>
              <a:cxnLst/>
              <a:rect l="l" t="t" r="r" b="b"/>
              <a:pathLst>
                <a:path w="78731" h="89693" extrusionOk="0">
                  <a:moveTo>
                    <a:pt x="77996" y="0"/>
                  </a:moveTo>
                  <a:cubicBezTo>
                    <a:pt x="71013" y="0"/>
                    <a:pt x="64377" y="3099"/>
                    <a:pt x="58438" y="6743"/>
                  </a:cubicBezTo>
                  <a:cubicBezTo>
                    <a:pt x="47804" y="13280"/>
                    <a:pt x="41203" y="23231"/>
                    <a:pt x="32520" y="32141"/>
                  </a:cubicBezTo>
                  <a:cubicBezTo>
                    <a:pt x="19512" y="45507"/>
                    <a:pt x="1236" y="84270"/>
                    <a:pt x="1" y="89050"/>
                  </a:cubicBezTo>
                  <a:cubicBezTo>
                    <a:pt x="220" y="89490"/>
                    <a:pt x="698" y="89692"/>
                    <a:pt x="1195" y="89692"/>
                  </a:cubicBezTo>
                  <a:cubicBezTo>
                    <a:pt x="1581" y="89692"/>
                    <a:pt x="1979" y="89570"/>
                    <a:pt x="2277" y="89343"/>
                  </a:cubicBezTo>
                  <a:cubicBezTo>
                    <a:pt x="2992" y="88823"/>
                    <a:pt x="3350" y="87977"/>
                    <a:pt x="3675" y="87164"/>
                  </a:cubicBezTo>
                  <a:cubicBezTo>
                    <a:pt x="5919" y="81278"/>
                    <a:pt x="10797" y="70091"/>
                    <a:pt x="19382" y="53994"/>
                  </a:cubicBezTo>
                  <a:cubicBezTo>
                    <a:pt x="25301" y="45377"/>
                    <a:pt x="31317" y="36759"/>
                    <a:pt x="37853" y="28596"/>
                  </a:cubicBezTo>
                  <a:cubicBezTo>
                    <a:pt x="43187" y="21962"/>
                    <a:pt x="48910" y="15556"/>
                    <a:pt x="55674" y="10386"/>
                  </a:cubicBezTo>
                  <a:cubicBezTo>
                    <a:pt x="62438" y="5215"/>
                    <a:pt x="70308" y="1248"/>
                    <a:pt x="78731" y="12"/>
                  </a:cubicBezTo>
                  <a:cubicBezTo>
                    <a:pt x="78485" y="4"/>
                    <a:pt x="78241" y="0"/>
                    <a:pt x="779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9"/>
            <p:cNvSpPr/>
            <p:nvPr/>
          </p:nvSpPr>
          <p:spPr>
            <a:xfrm rot="-1017839">
              <a:off x="330962" y="1436727"/>
              <a:ext cx="1265031" cy="553104"/>
            </a:xfrm>
            <a:custGeom>
              <a:avLst/>
              <a:gdLst/>
              <a:ahLst/>
              <a:cxnLst/>
              <a:rect l="l" t="t" r="r" b="b"/>
              <a:pathLst>
                <a:path w="43513" h="19025" fill="none" extrusionOk="0">
                  <a:moveTo>
                    <a:pt x="38179" y="2635"/>
                  </a:moveTo>
                  <a:cubicBezTo>
                    <a:pt x="36780" y="2440"/>
                    <a:pt x="35447" y="1887"/>
                    <a:pt x="34114" y="1431"/>
                  </a:cubicBezTo>
                  <a:cubicBezTo>
                    <a:pt x="31707" y="651"/>
                    <a:pt x="29138" y="228"/>
                    <a:pt x="26699" y="911"/>
                  </a:cubicBezTo>
                  <a:cubicBezTo>
                    <a:pt x="25854" y="1204"/>
                    <a:pt x="24976" y="1431"/>
                    <a:pt x="24098" y="1627"/>
                  </a:cubicBezTo>
                  <a:cubicBezTo>
                    <a:pt x="22992" y="1757"/>
                    <a:pt x="21919" y="1464"/>
                    <a:pt x="20813" y="1399"/>
                  </a:cubicBezTo>
                  <a:cubicBezTo>
                    <a:pt x="17561" y="1139"/>
                    <a:pt x="14439" y="2505"/>
                    <a:pt x="11448" y="3838"/>
                  </a:cubicBezTo>
                  <a:cubicBezTo>
                    <a:pt x="9659" y="4553"/>
                    <a:pt x="7968" y="5464"/>
                    <a:pt x="6375" y="6537"/>
                  </a:cubicBezTo>
                  <a:cubicBezTo>
                    <a:pt x="3708" y="8456"/>
                    <a:pt x="1822" y="11220"/>
                    <a:pt x="1" y="13919"/>
                  </a:cubicBezTo>
                  <a:cubicBezTo>
                    <a:pt x="4944" y="16423"/>
                    <a:pt x="10407" y="19025"/>
                    <a:pt x="15805" y="17789"/>
                  </a:cubicBezTo>
                  <a:cubicBezTo>
                    <a:pt x="17399" y="17464"/>
                    <a:pt x="18960" y="16781"/>
                    <a:pt x="20553" y="16976"/>
                  </a:cubicBezTo>
                  <a:cubicBezTo>
                    <a:pt x="21496" y="17106"/>
                    <a:pt x="22374" y="17529"/>
                    <a:pt x="23285" y="17691"/>
                  </a:cubicBezTo>
                  <a:cubicBezTo>
                    <a:pt x="26016" y="18212"/>
                    <a:pt x="28618" y="16586"/>
                    <a:pt x="30797" y="14895"/>
                  </a:cubicBezTo>
                  <a:cubicBezTo>
                    <a:pt x="34374" y="12163"/>
                    <a:pt x="37659" y="9041"/>
                    <a:pt x="40618" y="5659"/>
                  </a:cubicBezTo>
                  <a:cubicBezTo>
                    <a:pt x="41951" y="4131"/>
                    <a:pt x="43512" y="2147"/>
                    <a:pt x="43154" y="1"/>
                  </a:cubicBezTo>
                  <a:cubicBezTo>
                    <a:pt x="42406" y="2277"/>
                    <a:pt x="40585" y="3025"/>
                    <a:pt x="38179" y="2635"/>
                  </a:cubicBezTo>
                  <a:close/>
                </a:path>
              </a:pathLst>
            </a:custGeom>
            <a:noFill/>
            <a:ln w="130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290237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6"/>
        <p:cNvGrpSpPr/>
        <p:nvPr/>
      </p:nvGrpSpPr>
      <p:grpSpPr>
        <a:xfrm>
          <a:off x="0" y="0"/>
          <a:ext cx="0" cy="0"/>
          <a:chOff x="0" y="0"/>
          <a:chExt cx="0" cy="0"/>
        </a:xfrm>
      </p:grpSpPr>
      <p:sp>
        <p:nvSpPr>
          <p:cNvPr id="57" name="Google Shape;57;p4"/>
          <p:cNvSpPr/>
          <p:nvPr/>
        </p:nvSpPr>
        <p:spPr>
          <a:xfrm>
            <a:off x="8128475" y="-312550"/>
            <a:ext cx="1226244" cy="1581948"/>
          </a:xfrm>
          <a:custGeom>
            <a:avLst/>
            <a:gdLst/>
            <a:ahLst/>
            <a:cxnLst/>
            <a:rect l="l" t="t" r="r" b="b"/>
            <a:pathLst>
              <a:path w="37204" h="47996" extrusionOk="0">
                <a:moveTo>
                  <a:pt x="23069" y="1"/>
                </a:moveTo>
                <a:cubicBezTo>
                  <a:pt x="15990" y="1"/>
                  <a:pt x="10189" y="8719"/>
                  <a:pt x="8000" y="14509"/>
                </a:cubicBezTo>
                <a:cubicBezTo>
                  <a:pt x="6309" y="18932"/>
                  <a:pt x="5269" y="23582"/>
                  <a:pt x="3513" y="28005"/>
                </a:cubicBezTo>
                <a:cubicBezTo>
                  <a:pt x="2049" y="31810"/>
                  <a:pt x="1" y="35810"/>
                  <a:pt x="976" y="39777"/>
                </a:cubicBezTo>
                <a:cubicBezTo>
                  <a:pt x="1789" y="43029"/>
                  <a:pt x="4553" y="45501"/>
                  <a:pt x="7643" y="46736"/>
                </a:cubicBezTo>
                <a:cubicBezTo>
                  <a:pt x="10096" y="47708"/>
                  <a:pt x="12750" y="47996"/>
                  <a:pt x="15400" y="47996"/>
                </a:cubicBezTo>
                <a:cubicBezTo>
                  <a:pt x="16122" y="47996"/>
                  <a:pt x="16844" y="47974"/>
                  <a:pt x="17561" y="47940"/>
                </a:cubicBezTo>
                <a:cubicBezTo>
                  <a:pt x="22244" y="47712"/>
                  <a:pt x="27154" y="46866"/>
                  <a:pt x="30797" y="43875"/>
                </a:cubicBezTo>
                <a:cubicBezTo>
                  <a:pt x="36260" y="39354"/>
                  <a:pt x="37203" y="31224"/>
                  <a:pt x="36130" y="24200"/>
                </a:cubicBezTo>
                <a:cubicBezTo>
                  <a:pt x="35154" y="17859"/>
                  <a:pt x="33821" y="4006"/>
                  <a:pt x="26862" y="851"/>
                </a:cubicBezTo>
                <a:cubicBezTo>
                  <a:pt x="25567" y="264"/>
                  <a:pt x="24299" y="1"/>
                  <a:pt x="23069" y="1"/>
                </a:cubicBezTo>
                <a:close/>
              </a:path>
            </a:pathLst>
          </a:custGeom>
          <a:solidFill>
            <a:srgbClr val="FFA9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4"/>
          <p:cNvSpPr/>
          <p:nvPr/>
        </p:nvSpPr>
        <p:spPr>
          <a:xfrm rot="10800000" flipH="1">
            <a:off x="6469775" y="-223225"/>
            <a:ext cx="3604025" cy="2171525"/>
          </a:xfrm>
          <a:custGeom>
            <a:avLst/>
            <a:gdLst/>
            <a:ahLst/>
            <a:cxnLst/>
            <a:rect l="l" t="t" r="r" b="b"/>
            <a:pathLst>
              <a:path w="144161" h="86861" fill="none" extrusionOk="0">
                <a:moveTo>
                  <a:pt x="1009" y="86861"/>
                </a:moveTo>
                <a:cubicBezTo>
                  <a:pt x="1" y="77040"/>
                  <a:pt x="944" y="63089"/>
                  <a:pt x="10472" y="50016"/>
                </a:cubicBezTo>
                <a:cubicBezTo>
                  <a:pt x="17561" y="40260"/>
                  <a:pt x="30829" y="37301"/>
                  <a:pt x="42829" y="38309"/>
                </a:cubicBezTo>
                <a:cubicBezTo>
                  <a:pt x="54861" y="39317"/>
                  <a:pt x="66828" y="42959"/>
                  <a:pt x="78763" y="41431"/>
                </a:cubicBezTo>
                <a:cubicBezTo>
                  <a:pt x="90438" y="39902"/>
                  <a:pt x="100974" y="33659"/>
                  <a:pt x="107901" y="24130"/>
                </a:cubicBezTo>
                <a:cubicBezTo>
                  <a:pt x="112096" y="18309"/>
                  <a:pt x="114860" y="11318"/>
                  <a:pt x="120323" y="6667"/>
                </a:cubicBezTo>
                <a:cubicBezTo>
                  <a:pt x="126795" y="1172"/>
                  <a:pt x="136583" y="1"/>
                  <a:pt x="144160" y="3838"/>
                </a:cubicBezTo>
              </a:path>
            </a:pathLst>
          </a:custGeom>
          <a:noFill/>
          <a:ln w="20325" cap="flat" cmpd="sng">
            <a:solidFill>
              <a:schemeClr val="l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4"/>
          <p:cNvSpPr txBox="1">
            <a:spLocks noGrp="1"/>
          </p:cNvSpPr>
          <p:nvPr>
            <p:ph type="title"/>
          </p:nvPr>
        </p:nvSpPr>
        <p:spPr>
          <a:xfrm>
            <a:off x="715975" y="445025"/>
            <a:ext cx="7712100" cy="5130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sz="350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60" name="Google Shape;60;p4"/>
          <p:cNvSpPr txBox="1">
            <a:spLocks noGrp="1"/>
          </p:cNvSpPr>
          <p:nvPr>
            <p:ph type="body" idx="1"/>
          </p:nvPr>
        </p:nvSpPr>
        <p:spPr>
          <a:xfrm>
            <a:off x="715975" y="1200350"/>
            <a:ext cx="7712100" cy="33684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434343"/>
              </a:buClr>
              <a:buSzPts val="1200"/>
              <a:buAutoNum type="arabicPeriod"/>
              <a:defRPr sz="1200">
                <a:latin typeface="Delius Swash Caps"/>
                <a:ea typeface="Delius Swash Caps"/>
                <a:cs typeface="Delius Swash Caps"/>
                <a:sym typeface="Delius Swash Caps"/>
              </a:defRPr>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29"/>
        <p:cNvGrpSpPr/>
        <p:nvPr/>
      </p:nvGrpSpPr>
      <p:grpSpPr>
        <a:xfrm>
          <a:off x="0" y="0"/>
          <a:ext cx="0" cy="0"/>
          <a:chOff x="0" y="0"/>
          <a:chExt cx="0" cy="0"/>
        </a:xfrm>
      </p:grpSpPr>
      <p:sp>
        <p:nvSpPr>
          <p:cNvPr id="130" name="Google Shape;130;p8"/>
          <p:cNvSpPr/>
          <p:nvPr/>
        </p:nvSpPr>
        <p:spPr>
          <a:xfrm rot="-10672065" flipH="1">
            <a:off x="-498459" y="3879509"/>
            <a:ext cx="6236583" cy="1698225"/>
          </a:xfrm>
          <a:custGeom>
            <a:avLst/>
            <a:gdLst/>
            <a:ahLst/>
            <a:cxnLst/>
            <a:rect l="l" t="t" r="r" b="b"/>
            <a:pathLst>
              <a:path w="154436" h="42053" extrusionOk="0">
                <a:moveTo>
                  <a:pt x="12390" y="0"/>
                </a:moveTo>
                <a:lnTo>
                  <a:pt x="0" y="9106"/>
                </a:lnTo>
                <a:cubicBezTo>
                  <a:pt x="6081" y="21463"/>
                  <a:pt x="16260" y="31934"/>
                  <a:pt x="28813" y="37528"/>
                </a:cubicBezTo>
                <a:cubicBezTo>
                  <a:pt x="35454" y="40497"/>
                  <a:pt x="42747" y="42053"/>
                  <a:pt x="50014" y="42053"/>
                </a:cubicBezTo>
                <a:cubicBezTo>
                  <a:pt x="56517" y="42053"/>
                  <a:pt x="63000" y="40806"/>
                  <a:pt x="68974" y="38211"/>
                </a:cubicBezTo>
                <a:cubicBezTo>
                  <a:pt x="74210" y="35934"/>
                  <a:pt x="78990" y="32715"/>
                  <a:pt x="84161" y="30243"/>
                </a:cubicBezTo>
                <a:cubicBezTo>
                  <a:pt x="88193" y="28292"/>
                  <a:pt x="92421" y="26829"/>
                  <a:pt x="96648" y="25365"/>
                </a:cubicBezTo>
                <a:cubicBezTo>
                  <a:pt x="113381" y="19575"/>
                  <a:pt x="130659" y="13732"/>
                  <a:pt x="148229" y="13732"/>
                </a:cubicBezTo>
                <a:cubicBezTo>
                  <a:pt x="150294" y="13732"/>
                  <a:pt x="152363" y="13813"/>
                  <a:pt x="154436" y="13984"/>
                </a:cubicBezTo>
                <a:cubicBezTo>
                  <a:pt x="143314" y="3740"/>
                  <a:pt x="126729" y="2829"/>
                  <a:pt x="111575" y="2439"/>
                </a:cubicBezTo>
                <a:lnTo>
                  <a:pt x="12390" y="0"/>
                </a:lnTo>
                <a:close/>
              </a:path>
            </a:pathLst>
          </a:custGeom>
          <a:solidFill>
            <a:srgbClr val="FFA9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8"/>
          <p:cNvSpPr/>
          <p:nvPr/>
        </p:nvSpPr>
        <p:spPr>
          <a:xfrm rot="5712101">
            <a:off x="832655" y="2028331"/>
            <a:ext cx="2009400" cy="4579272"/>
          </a:xfrm>
          <a:custGeom>
            <a:avLst/>
            <a:gdLst/>
            <a:ahLst/>
            <a:cxnLst/>
            <a:rect l="l" t="t" r="r" b="b"/>
            <a:pathLst>
              <a:path w="46862" h="106795" fill="none" extrusionOk="0">
                <a:moveTo>
                  <a:pt x="618" y="106794"/>
                </a:moveTo>
                <a:cubicBezTo>
                  <a:pt x="1" y="82828"/>
                  <a:pt x="9204" y="58698"/>
                  <a:pt x="25626" y="41202"/>
                </a:cubicBezTo>
                <a:cubicBezTo>
                  <a:pt x="29593" y="36975"/>
                  <a:pt x="33984" y="33073"/>
                  <a:pt x="37528" y="28455"/>
                </a:cubicBezTo>
                <a:cubicBezTo>
                  <a:pt x="43707" y="20292"/>
                  <a:pt x="46861" y="10244"/>
                  <a:pt x="46504" y="0"/>
                </a:cubicBezTo>
              </a:path>
            </a:pathLst>
          </a:custGeom>
          <a:noFill/>
          <a:ln w="18700" cap="flat" cmpd="sng">
            <a:solidFill>
              <a:schemeClr val="l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8"/>
          <p:cNvSpPr/>
          <p:nvPr/>
        </p:nvSpPr>
        <p:spPr>
          <a:xfrm rot="10800000" flipH="1">
            <a:off x="6328955" y="-556981"/>
            <a:ext cx="3767086" cy="2349371"/>
          </a:xfrm>
          <a:custGeom>
            <a:avLst/>
            <a:gdLst/>
            <a:ahLst/>
            <a:cxnLst/>
            <a:rect l="l" t="t" r="r" b="b"/>
            <a:pathLst>
              <a:path w="111999" h="69849" extrusionOk="0">
                <a:moveTo>
                  <a:pt x="84626" y="1"/>
                </a:moveTo>
                <a:cubicBezTo>
                  <a:pt x="75297" y="1"/>
                  <a:pt x="67339" y="4116"/>
                  <a:pt x="59707" y="9298"/>
                </a:cubicBezTo>
                <a:cubicBezTo>
                  <a:pt x="54439" y="12907"/>
                  <a:pt x="49106" y="16680"/>
                  <a:pt x="42959" y="18436"/>
                </a:cubicBezTo>
                <a:cubicBezTo>
                  <a:pt x="36521" y="20322"/>
                  <a:pt x="29626" y="19867"/>
                  <a:pt x="22927" y="20387"/>
                </a:cubicBezTo>
                <a:cubicBezTo>
                  <a:pt x="16228" y="20907"/>
                  <a:pt x="9106" y="22663"/>
                  <a:pt x="4716" y="27769"/>
                </a:cubicBezTo>
                <a:cubicBezTo>
                  <a:pt x="1139" y="31964"/>
                  <a:pt x="1" y="37948"/>
                  <a:pt x="1074" y="43378"/>
                </a:cubicBezTo>
                <a:cubicBezTo>
                  <a:pt x="2147" y="48809"/>
                  <a:pt x="5172" y="53687"/>
                  <a:pt x="9041" y="57622"/>
                </a:cubicBezTo>
                <a:cubicBezTo>
                  <a:pt x="12423" y="61036"/>
                  <a:pt x="16391" y="63801"/>
                  <a:pt x="20748" y="65784"/>
                </a:cubicBezTo>
                <a:cubicBezTo>
                  <a:pt x="27611" y="68856"/>
                  <a:pt x="35084" y="69848"/>
                  <a:pt x="42652" y="69848"/>
                </a:cubicBezTo>
                <a:cubicBezTo>
                  <a:pt x="47422" y="69848"/>
                  <a:pt x="52228" y="69454"/>
                  <a:pt x="56943" y="68939"/>
                </a:cubicBezTo>
                <a:cubicBezTo>
                  <a:pt x="67414" y="67801"/>
                  <a:pt x="78016" y="66077"/>
                  <a:pt x="87511" y="61427"/>
                </a:cubicBezTo>
                <a:cubicBezTo>
                  <a:pt x="103186" y="53752"/>
                  <a:pt x="111999" y="39021"/>
                  <a:pt x="107283" y="21688"/>
                </a:cubicBezTo>
                <a:cubicBezTo>
                  <a:pt x="104259" y="10566"/>
                  <a:pt x="98633" y="615"/>
                  <a:pt x="85983" y="30"/>
                </a:cubicBezTo>
                <a:cubicBezTo>
                  <a:pt x="85527" y="10"/>
                  <a:pt x="85075" y="1"/>
                  <a:pt x="846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8"/>
          <p:cNvSpPr/>
          <p:nvPr/>
        </p:nvSpPr>
        <p:spPr>
          <a:xfrm rot="10800000" flipH="1">
            <a:off x="7623400" y="-561300"/>
            <a:ext cx="1609241" cy="3667340"/>
          </a:xfrm>
          <a:custGeom>
            <a:avLst/>
            <a:gdLst/>
            <a:ahLst/>
            <a:cxnLst/>
            <a:rect l="l" t="t" r="r" b="b"/>
            <a:pathLst>
              <a:path w="46862" h="106795" fill="none" extrusionOk="0">
                <a:moveTo>
                  <a:pt x="618" y="106794"/>
                </a:moveTo>
                <a:cubicBezTo>
                  <a:pt x="1" y="82828"/>
                  <a:pt x="9204" y="58698"/>
                  <a:pt x="25626" y="41202"/>
                </a:cubicBezTo>
                <a:cubicBezTo>
                  <a:pt x="29593" y="36975"/>
                  <a:pt x="33984" y="33073"/>
                  <a:pt x="37528" y="28455"/>
                </a:cubicBezTo>
                <a:cubicBezTo>
                  <a:pt x="43707" y="20292"/>
                  <a:pt x="46861" y="10244"/>
                  <a:pt x="46504" y="0"/>
                </a:cubicBezTo>
              </a:path>
            </a:pathLst>
          </a:custGeom>
          <a:noFill/>
          <a:ln w="18700" cap="flat" cmpd="sng">
            <a:solidFill>
              <a:schemeClr val="lt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8"/>
          <p:cNvSpPr txBox="1">
            <a:spLocks noGrp="1"/>
          </p:cNvSpPr>
          <p:nvPr>
            <p:ph type="title"/>
          </p:nvPr>
        </p:nvSpPr>
        <p:spPr>
          <a:xfrm>
            <a:off x="715975" y="1704913"/>
            <a:ext cx="7712100" cy="11346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8100">
                <a:solidFill>
                  <a:schemeClr val="lt2"/>
                </a:solidFill>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5" name="Google Shape;135;p8"/>
          <p:cNvSpPr txBox="1">
            <a:spLocks noGrp="1"/>
          </p:cNvSpPr>
          <p:nvPr>
            <p:ph type="subTitle" idx="1"/>
          </p:nvPr>
        </p:nvSpPr>
        <p:spPr>
          <a:xfrm>
            <a:off x="655350" y="2896788"/>
            <a:ext cx="7833300" cy="541800"/>
          </a:xfrm>
          <a:prstGeom prst="rect">
            <a:avLst/>
          </a:prstGeom>
        </p:spPr>
        <p:txBody>
          <a:bodyPr spcFirstLastPara="1" wrap="square" lIns="91425" tIns="91425" rIns="91425" bIns="91425" anchor="t" anchorCtr="0">
            <a:noAutofit/>
          </a:bodyPr>
          <a:lstStyle>
            <a:lvl1pPr lvl="0" algn="ctr">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grpSp>
        <p:nvGrpSpPr>
          <p:cNvPr id="136" name="Google Shape;136;p8"/>
          <p:cNvGrpSpPr/>
          <p:nvPr/>
        </p:nvGrpSpPr>
        <p:grpSpPr>
          <a:xfrm rot="594584">
            <a:off x="-424467" y="3174444"/>
            <a:ext cx="2659106" cy="2966137"/>
            <a:chOff x="-408640" y="3272638"/>
            <a:chExt cx="2659052" cy="2966077"/>
          </a:xfrm>
        </p:grpSpPr>
        <p:sp>
          <p:nvSpPr>
            <p:cNvPr id="137" name="Google Shape;137;p8"/>
            <p:cNvSpPr/>
            <p:nvPr/>
          </p:nvSpPr>
          <p:spPr>
            <a:xfrm rot="4806565" flipH="1">
              <a:off x="603330" y="4275484"/>
              <a:ext cx="1281845" cy="344683"/>
            </a:xfrm>
            <a:custGeom>
              <a:avLst/>
              <a:gdLst/>
              <a:ahLst/>
              <a:cxnLst/>
              <a:rect l="l" t="t" r="r" b="b"/>
              <a:pathLst>
                <a:path w="38342" h="10310" fill="none" extrusionOk="0">
                  <a:moveTo>
                    <a:pt x="1" y="10309"/>
                  </a:moveTo>
                  <a:cubicBezTo>
                    <a:pt x="2895" y="8456"/>
                    <a:pt x="6440" y="8163"/>
                    <a:pt x="9854" y="7740"/>
                  </a:cubicBezTo>
                  <a:cubicBezTo>
                    <a:pt x="16911" y="6830"/>
                    <a:pt x="23870" y="5236"/>
                    <a:pt x="30797" y="3610"/>
                  </a:cubicBezTo>
                  <a:cubicBezTo>
                    <a:pt x="33561" y="2960"/>
                    <a:pt x="36553" y="2212"/>
                    <a:pt x="38341" y="0"/>
                  </a:cubicBezTo>
                </a:path>
              </a:pathLst>
            </a:custGeom>
            <a:noFill/>
            <a:ln w="895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8"/>
            <p:cNvSpPr/>
            <p:nvPr/>
          </p:nvSpPr>
          <p:spPr>
            <a:xfrm rot="4806565" flipH="1">
              <a:off x="292896" y="3762501"/>
              <a:ext cx="1460104" cy="598464"/>
            </a:xfrm>
            <a:custGeom>
              <a:avLst/>
              <a:gdLst/>
              <a:ahLst/>
              <a:cxnLst/>
              <a:rect l="l" t="t" r="r" b="b"/>
              <a:pathLst>
                <a:path w="43674" h="17901" extrusionOk="0">
                  <a:moveTo>
                    <a:pt x="19480" y="0"/>
                  </a:moveTo>
                  <a:cubicBezTo>
                    <a:pt x="19036" y="0"/>
                    <a:pt x="18591" y="39"/>
                    <a:pt x="18146" y="130"/>
                  </a:cubicBezTo>
                  <a:cubicBezTo>
                    <a:pt x="16975" y="455"/>
                    <a:pt x="15837" y="943"/>
                    <a:pt x="14796" y="1594"/>
                  </a:cubicBezTo>
                  <a:lnTo>
                    <a:pt x="9886" y="4358"/>
                  </a:lnTo>
                  <a:cubicBezTo>
                    <a:pt x="9236" y="4748"/>
                    <a:pt x="8520" y="5041"/>
                    <a:pt x="7805" y="5236"/>
                  </a:cubicBezTo>
                  <a:cubicBezTo>
                    <a:pt x="7349" y="5301"/>
                    <a:pt x="6894" y="5366"/>
                    <a:pt x="6439" y="5463"/>
                  </a:cubicBezTo>
                  <a:cubicBezTo>
                    <a:pt x="5951" y="5626"/>
                    <a:pt x="5496" y="5919"/>
                    <a:pt x="5106" y="6276"/>
                  </a:cubicBezTo>
                  <a:cubicBezTo>
                    <a:pt x="3805" y="7350"/>
                    <a:pt x="2829" y="8715"/>
                    <a:pt x="1626" y="9854"/>
                  </a:cubicBezTo>
                  <a:cubicBezTo>
                    <a:pt x="683" y="10764"/>
                    <a:pt x="0" y="11252"/>
                    <a:pt x="650" y="12618"/>
                  </a:cubicBezTo>
                  <a:cubicBezTo>
                    <a:pt x="1854" y="15284"/>
                    <a:pt x="5626" y="16975"/>
                    <a:pt x="8358" y="17236"/>
                  </a:cubicBezTo>
                  <a:cubicBezTo>
                    <a:pt x="8960" y="17274"/>
                    <a:pt x="9558" y="17292"/>
                    <a:pt x="10153" y="17292"/>
                  </a:cubicBezTo>
                  <a:cubicBezTo>
                    <a:pt x="11066" y="17292"/>
                    <a:pt x="11972" y="17249"/>
                    <a:pt x="12878" y="17170"/>
                  </a:cubicBezTo>
                  <a:cubicBezTo>
                    <a:pt x="13749" y="17122"/>
                    <a:pt x="14621" y="17096"/>
                    <a:pt x="15492" y="17096"/>
                  </a:cubicBezTo>
                  <a:cubicBezTo>
                    <a:pt x="17512" y="17096"/>
                    <a:pt x="19528" y="17233"/>
                    <a:pt x="21528" y="17528"/>
                  </a:cubicBezTo>
                  <a:cubicBezTo>
                    <a:pt x="22608" y="17694"/>
                    <a:pt x="23702" y="17900"/>
                    <a:pt x="24774" y="17900"/>
                  </a:cubicBezTo>
                  <a:cubicBezTo>
                    <a:pt x="25381" y="17900"/>
                    <a:pt x="25981" y="17834"/>
                    <a:pt x="26569" y="17658"/>
                  </a:cubicBezTo>
                  <a:cubicBezTo>
                    <a:pt x="28357" y="17105"/>
                    <a:pt x="29690" y="15675"/>
                    <a:pt x="30959" y="14309"/>
                  </a:cubicBezTo>
                  <a:cubicBezTo>
                    <a:pt x="35186" y="9626"/>
                    <a:pt x="39446" y="4943"/>
                    <a:pt x="43674" y="260"/>
                  </a:cubicBezTo>
                  <a:lnTo>
                    <a:pt x="43674" y="260"/>
                  </a:lnTo>
                  <a:cubicBezTo>
                    <a:pt x="42356" y="773"/>
                    <a:pt x="40972" y="903"/>
                    <a:pt x="39564" y="903"/>
                  </a:cubicBezTo>
                  <a:cubicBezTo>
                    <a:pt x="38112" y="903"/>
                    <a:pt x="36635" y="765"/>
                    <a:pt x="35178" y="765"/>
                  </a:cubicBezTo>
                  <a:cubicBezTo>
                    <a:pt x="34909" y="765"/>
                    <a:pt x="34641" y="769"/>
                    <a:pt x="34373" y="781"/>
                  </a:cubicBezTo>
                  <a:cubicBezTo>
                    <a:pt x="32169" y="865"/>
                    <a:pt x="29965" y="1441"/>
                    <a:pt x="27760" y="1441"/>
                  </a:cubicBezTo>
                  <a:cubicBezTo>
                    <a:pt x="27428" y="1441"/>
                    <a:pt x="27096" y="1428"/>
                    <a:pt x="26764" y="1398"/>
                  </a:cubicBezTo>
                  <a:cubicBezTo>
                    <a:pt x="24292" y="1151"/>
                    <a:pt x="21891" y="0"/>
                    <a:pt x="19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8"/>
            <p:cNvSpPr/>
            <p:nvPr/>
          </p:nvSpPr>
          <p:spPr>
            <a:xfrm rot="4806565" flipH="1">
              <a:off x="967423" y="4021113"/>
              <a:ext cx="1111142" cy="1283049"/>
            </a:xfrm>
            <a:custGeom>
              <a:avLst/>
              <a:gdLst/>
              <a:ahLst/>
              <a:cxnLst/>
              <a:rect l="l" t="t" r="r" b="b"/>
              <a:pathLst>
                <a:path w="33236" h="38378" extrusionOk="0">
                  <a:moveTo>
                    <a:pt x="33235" y="0"/>
                  </a:moveTo>
                  <a:lnTo>
                    <a:pt x="33235" y="0"/>
                  </a:lnTo>
                  <a:cubicBezTo>
                    <a:pt x="29788" y="1204"/>
                    <a:pt x="26114" y="1496"/>
                    <a:pt x="22537" y="2309"/>
                  </a:cubicBezTo>
                  <a:cubicBezTo>
                    <a:pt x="18959" y="3122"/>
                    <a:pt x="15350" y="4456"/>
                    <a:pt x="12911" y="7187"/>
                  </a:cubicBezTo>
                  <a:cubicBezTo>
                    <a:pt x="11935" y="8391"/>
                    <a:pt x="11090" y="9659"/>
                    <a:pt x="10407" y="10992"/>
                  </a:cubicBezTo>
                  <a:cubicBezTo>
                    <a:pt x="9236" y="13041"/>
                    <a:pt x="8098" y="15090"/>
                    <a:pt x="7350" y="17301"/>
                  </a:cubicBezTo>
                  <a:cubicBezTo>
                    <a:pt x="7090" y="18244"/>
                    <a:pt x="6797" y="19187"/>
                    <a:pt x="6407" y="20130"/>
                  </a:cubicBezTo>
                  <a:cubicBezTo>
                    <a:pt x="5366" y="22471"/>
                    <a:pt x="3220" y="24130"/>
                    <a:pt x="1887" y="26309"/>
                  </a:cubicBezTo>
                  <a:cubicBezTo>
                    <a:pt x="293" y="29008"/>
                    <a:pt x="0" y="32260"/>
                    <a:pt x="1074" y="35187"/>
                  </a:cubicBezTo>
                  <a:cubicBezTo>
                    <a:pt x="1676" y="36792"/>
                    <a:pt x="3051" y="38378"/>
                    <a:pt x="4678" y="38378"/>
                  </a:cubicBezTo>
                  <a:cubicBezTo>
                    <a:pt x="5161" y="38378"/>
                    <a:pt x="5666" y="38238"/>
                    <a:pt x="6179" y="37918"/>
                  </a:cubicBezTo>
                  <a:cubicBezTo>
                    <a:pt x="8423" y="36487"/>
                    <a:pt x="10049" y="32780"/>
                    <a:pt x="12000" y="30829"/>
                  </a:cubicBezTo>
                  <a:cubicBezTo>
                    <a:pt x="14212" y="28650"/>
                    <a:pt x="16716" y="26764"/>
                    <a:pt x="19415" y="25236"/>
                  </a:cubicBezTo>
                  <a:cubicBezTo>
                    <a:pt x="21041" y="24325"/>
                    <a:pt x="22829" y="23415"/>
                    <a:pt x="23707" y="21789"/>
                  </a:cubicBezTo>
                  <a:cubicBezTo>
                    <a:pt x="24423" y="20423"/>
                    <a:pt x="24390" y="18764"/>
                    <a:pt x="24943" y="17333"/>
                  </a:cubicBezTo>
                  <a:cubicBezTo>
                    <a:pt x="26114" y="14342"/>
                    <a:pt x="29626" y="12878"/>
                    <a:pt x="31089" y="10049"/>
                  </a:cubicBezTo>
                  <a:cubicBezTo>
                    <a:pt x="32650" y="6960"/>
                    <a:pt x="31544" y="2992"/>
                    <a:pt x="332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8"/>
            <p:cNvSpPr/>
            <p:nvPr/>
          </p:nvSpPr>
          <p:spPr>
            <a:xfrm rot="4806565" flipH="1">
              <a:off x="-447221" y="4765193"/>
              <a:ext cx="1528606" cy="489108"/>
            </a:xfrm>
            <a:custGeom>
              <a:avLst/>
              <a:gdLst/>
              <a:ahLst/>
              <a:cxnLst/>
              <a:rect l="l" t="t" r="r" b="b"/>
              <a:pathLst>
                <a:path w="45723" h="14630" extrusionOk="0">
                  <a:moveTo>
                    <a:pt x="9823" y="0"/>
                  </a:moveTo>
                  <a:cubicBezTo>
                    <a:pt x="9051" y="0"/>
                    <a:pt x="8281" y="31"/>
                    <a:pt x="7512" y="108"/>
                  </a:cubicBezTo>
                  <a:cubicBezTo>
                    <a:pt x="6179" y="271"/>
                    <a:pt x="4813" y="563"/>
                    <a:pt x="3740" y="1376"/>
                  </a:cubicBezTo>
                  <a:cubicBezTo>
                    <a:pt x="2960" y="1994"/>
                    <a:pt x="2342" y="2742"/>
                    <a:pt x="1886" y="3620"/>
                  </a:cubicBezTo>
                  <a:cubicBezTo>
                    <a:pt x="1171" y="4823"/>
                    <a:pt x="0" y="6742"/>
                    <a:pt x="423" y="8271"/>
                  </a:cubicBezTo>
                  <a:cubicBezTo>
                    <a:pt x="813" y="9799"/>
                    <a:pt x="2634" y="10189"/>
                    <a:pt x="3935" y="10677"/>
                  </a:cubicBezTo>
                  <a:cubicBezTo>
                    <a:pt x="7805" y="12068"/>
                    <a:pt x="11816" y="13234"/>
                    <a:pt x="15968" y="13234"/>
                  </a:cubicBezTo>
                  <a:cubicBezTo>
                    <a:pt x="16281" y="13234"/>
                    <a:pt x="16595" y="13227"/>
                    <a:pt x="16910" y="13214"/>
                  </a:cubicBezTo>
                  <a:cubicBezTo>
                    <a:pt x="17951" y="13169"/>
                    <a:pt x="18992" y="13050"/>
                    <a:pt x="20022" y="13050"/>
                  </a:cubicBezTo>
                  <a:cubicBezTo>
                    <a:pt x="20505" y="13050"/>
                    <a:pt x="20986" y="13076"/>
                    <a:pt x="21463" y="13148"/>
                  </a:cubicBezTo>
                  <a:cubicBezTo>
                    <a:pt x="22894" y="13376"/>
                    <a:pt x="24227" y="14027"/>
                    <a:pt x="25658" y="14352"/>
                  </a:cubicBezTo>
                  <a:cubicBezTo>
                    <a:pt x="26479" y="14543"/>
                    <a:pt x="27312" y="14629"/>
                    <a:pt x="28145" y="14629"/>
                  </a:cubicBezTo>
                  <a:cubicBezTo>
                    <a:pt x="29722" y="14629"/>
                    <a:pt x="31302" y="14321"/>
                    <a:pt x="32813" y="13831"/>
                  </a:cubicBezTo>
                  <a:cubicBezTo>
                    <a:pt x="35121" y="13116"/>
                    <a:pt x="37333" y="12043"/>
                    <a:pt x="39577" y="11197"/>
                  </a:cubicBezTo>
                  <a:cubicBezTo>
                    <a:pt x="41593" y="10384"/>
                    <a:pt x="43674" y="9766"/>
                    <a:pt x="45723" y="9149"/>
                  </a:cubicBezTo>
                  <a:lnTo>
                    <a:pt x="41073" y="5344"/>
                  </a:lnTo>
                  <a:cubicBezTo>
                    <a:pt x="40292" y="4628"/>
                    <a:pt x="39447" y="4010"/>
                    <a:pt x="38569" y="3490"/>
                  </a:cubicBezTo>
                  <a:cubicBezTo>
                    <a:pt x="37300" y="2807"/>
                    <a:pt x="35934" y="2287"/>
                    <a:pt x="34536" y="1962"/>
                  </a:cubicBezTo>
                  <a:cubicBezTo>
                    <a:pt x="31089" y="986"/>
                    <a:pt x="27544" y="206"/>
                    <a:pt x="23967" y="173"/>
                  </a:cubicBezTo>
                  <a:cubicBezTo>
                    <a:pt x="22049" y="173"/>
                    <a:pt x="20130" y="368"/>
                    <a:pt x="18211" y="368"/>
                  </a:cubicBezTo>
                  <a:cubicBezTo>
                    <a:pt x="18123" y="369"/>
                    <a:pt x="18036" y="369"/>
                    <a:pt x="17948" y="369"/>
                  </a:cubicBezTo>
                  <a:cubicBezTo>
                    <a:pt x="15234" y="369"/>
                    <a:pt x="12521" y="0"/>
                    <a:pt x="98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8"/>
            <p:cNvSpPr/>
            <p:nvPr/>
          </p:nvSpPr>
          <p:spPr>
            <a:xfrm rot="4806629" flipH="1">
              <a:off x="-380445" y="4439447"/>
              <a:ext cx="1792373" cy="1564166"/>
            </a:xfrm>
            <a:custGeom>
              <a:avLst/>
              <a:gdLst/>
              <a:ahLst/>
              <a:cxnLst/>
              <a:rect l="l" t="t" r="r" b="b"/>
              <a:pathLst>
                <a:path w="78731" h="89693" extrusionOk="0">
                  <a:moveTo>
                    <a:pt x="77996" y="0"/>
                  </a:moveTo>
                  <a:cubicBezTo>
                    <a:pt x="71013" y="0"/>
                    <a:pt x="64377" y="3099"/>
                    <a:pt x="58438" y="6743"/>
                  </a:cubicBezTo>
                  <a:cubicBezTo>
                    <a:pt x="47804" y="13280"/>
                    <a:pt x="41203" y="23231"/>
                    <a:pt x="32520" y="32141"/>
                  </a:cubicBezTo>
                  <a:cubicBezTo>
                    <a:pt x="19512" y="45507"/>
                    <a:pt x="1236" y="84270"/>
                    <a:pt x="1" y="89050"/>
                  </a:cubicBezTo>
                  <a:cubicBezTo>
                    <a:pt x="220" y="89490"/>
                    <a:pt x="698" y="89692"/>
                    <a:pt x="1195" y="89692"/>
                  </a:cubicBezTo>
                  <a:cubicBezTo>
                    <a:pt x="1581" y="89692"/>
                    <a:pt x="1979" y="89570"/>
                    <a:pt x="2277" y="89343"/>
                  </a:cubicBezTo>
                  <a:cubicBezTo>
                    <a:pt x="2992" y="88823"/>
                    <a:pt x="3350" y="87977"/>
                    <a:pt x="3675" y="87164"/>
                  </a:cubicBezTo>
                  <a:cubicBezTo>
                    <a:pt x="5919" y="81278"/>
                    <a:pt x="10797" y="70091"/>
                    <a:pt x="19382" y="53994"/>
                  </a:cubicBezTo>
                  <a:cubicBezTo>
                    <a:pt x="25301" y="45377"/>
                    <a:pt x="31317" y="36759"/>
                    <a:pt x="37853" y="28596"/>
                  </a:cubicBezTo>
                  <a:cubicBezTo>
                    <a:pt x="43187" y="21962"/>
                    <a:pt x="48910" y="15556"/>
                    <a:pt x="55674" y="10386"/>
                  </a:cubicBezTo>
                  <a:cubicBezTo>
                    <a:pt x="62438" y="5215"/>
                    <a:pt x="70308" y="1248"/>
                    <a:pt x="78731" y="12"/>
                  </a:cubicBezTo>
                  <a:cubicBezTo>
                    <a:pt x="78485" y="4"/>
                    <a:pt x="78241" y="0"/>
                    <a:pt x="779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8"/>
            <p:cNvSpPr/>
            <p:nvPr/>
          </p:nvSpPr>
          <p:spPr>
            <a:xfrm rot="4806565" flipH="1">
              <a:off x="975534" y="3888308"/>
              <a:ext cx="969792" cy="1387289"/>
            </a:xfrm>
            <a:custGeom>
              <a:avLst/>
              <a:gdLst/>
              <a:ahLst/>
              <a:cxnLst/>
              <a:rect l="l" t="t" r="r" b="b"/>
              <a:pathLst>
                <a:path w="29008" h="41496" fill="none" extrusionOk="0">
                  <a:moveTo>
                    <a:pt x="423" y="41495"/>
                  </a:moveTo>
                  <a:cubicBezTo>
                    <a:pt x="0" y="37593"/>
                    <a:pt x="1073" y="33658"/>
                    <a:pt x="2862" y="30146"/>
                  </a:cubicBezTo>
                  <a:cubicBezTo>
                    <a:pt x="4618" y="26634"/>
                    <a:pt x="7025" y="23512"/>
                    <a:pt x="9431" y="20390"/>
                  </a:cubicBezTo>
                  <a:cubicBezTo>
                    <a:pt x="11805" y="17333"/>
                    <a:pt x="14146" y="14309"/>
                    <a:pt x="16748" y="11447"/>
                  </a:cubicBezTo>
                  <a:cubicBezTo>
                    <a:pt x="20520" y="7317"/>
                    <a:pt x="24780" y="3675"/>
                    <a:pt x="29008" y="0"/>
                  </a:cubicBezTo>
                </a:path>
              </a:pathLst>
            </a:custGeom>
            <a:noFill/>
            <a:ln w="895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8"/>
            <p:cNvSpPr/>
            <p:nvPr/>
          </p:nvSpPr>
          <p:spPr>
            <a:xfrm rot="4806565" flipH="1">
              <a:off x="918012" y="4012043"/>
              <a:ext cx="1148118" cy="1331859"/>
            </a:xfrm>
            <a:custGeom>
              <a:avLst/>
              <a:gdLst/>
              <a:ahLst/>
              <a:cxnLst/>
              <a:rect l="l" t="t" r="r" b="b"/>
              <a:pathLst>
                <a:path w="34342" h="39838" fill="none" extrusionOk="0">
                  <a:moveTo>
                    <a:pt x="30927" y="11448"/>
                  </a:moveTo>
                  <a:cubicBezTo>
                    <a:pt x="29821" y="12813"/>
                    <a:pt x="28195" y="13659"/>
                    <a:pt x="27220" y="15122"/>
                  </a:cubicBezTo>
                  <a:cubicBezTo>
                    <a:pt x="26407" y="16325"/>
                    <a:pt x="26147" y="17854"/>
                    <a:pt x="25691" y="19285"/>
                  </a:cubicBezTo>
                  <a:cubicBezTo>
                    <a:pt x="24261" y="23772"/>
                    <a:pt x="20748" y="27220"/>
                    <a:pt x="17139" y="30211"/>
                  </a:cubicBezTo>
                  <a:cubicBezTo>
                    <a:pt x="13562" y="33203"/>
                    <a:pt x="9627" y="36000"/>
                    <a:pt x="6928" y="39837"/>
                  </a:cubicBezTo>
                  <a:cubicBezTo>
                    <a:pt x="5237" y="38536"/>
                    <a:pt x="3220" y="37561"/>
                    <a:pt x="1887" y="35902"/>
                  </a:cubicBezTo>
                  <a:cubicBezTo>
                    <a:pt x="424" y="34081"/>
                    <a:pt x="1" y="31545"/>
                    <a:pt x="456" y="29236"/>
                  </a:cubicBezTo>
                  <a:cubicBezTo>
                    <a:pt x="977" y="26959"/>
                    <a:pt x="2115" y="24846"/>
                    <a:pt x="3773" y="23155"/>
                  </a:cubicBezTo>
                  <a:cubicBezTo>
                    <a:pt x="5107" y="21691"/>
                    <a:pt x="6732" y="20455"/>
                    <a:pt x="7773" y="18797"/>
                  </a:cubicBezTo>
                  <a:cubicBezTo>
                    <a:pt x="9627" y="15870"/>
                    <a:pt x="9594" y="12033"/>
                    <a:pt x="11480" y="9139"/>
                  </a:cubicBezTo>
                  <a:cubicBezTo>
                    <a:pt x="13822" y="5594"/>
                    <a:pt x="18407" y="4358"/>
                    <a:pt x="22570" y="3708"/>
                  </a:cubicBezTo>
                  <a:cubicBezTo>
                    <a:pt x="26765" y="3025"/>
                    <a:pt x="30667" y="2342"/>
                    <a:pt x="34342" y="1"/>
                  </a:cubicBezTo>
                  <a:cubicBezTo>
                    <a:pt x="32911" y="3545"/>
                    <a:pt x="33366" y="8391"/>
                    <a:pt x="30927" y="11448"/>
                  </a:cubicBezTo>
                  <a:close/>
                </a:path>
              </a:pathLst>
            </a:custGeom>
            <a:noFill/>
            <a:ln w="130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8"/>
            <p:cNvSpPr/>
            <p:nvPr/>
          </p:nvSpPr>
          <p:spPr>
            <a:xfrm rot="4806565" flipH="1">
              <a:off x="-510869" y="4964643"/>
              <a:ext cx="1598211" cy="232686"/>
            </a:xfrm>
            <a:custGeom>
              <a:avLst/>
              <a:gdLst/>
              <a:ahLst/>
              <a:cxnLst/>
              <a:rect l="l" t="t" r="r" b="b"/>
              <a:pathLst>
                <a:path w="47805" h="6960" fill="none" extrusionOk="0">
                  <a:moveTo>
                    <a:pt x="0" y="6959"/>
                  </a:moveTo>
                  <a:cubicBezTo>
                    <a:pt x="2765" y="4585"/>
                    <a:pt x="7675" y="943"/>
                    <a:pt x="11285" y="488"/>
                  </a:cubicBezTo>
                  <a:cubicBezTo>
                    <a:pt x="14862" y="0"/>
                    <a:pt x="18504" y="228"/>
                    <a:pt x="22114" y="423"/>
                  </a:cubicBezTo>
                  <a:cubicBezTo>
                    <a:pt x="25658" y="651"/>
                    <a:pt x="29203" y="846"/>
                    <a:pt x="32748" y="1366"/>
                  </a:cubicBezTo>
                  <a:cubicBezTo>
                    <a:pt x="37821" y="2081"/>
                    <a:pt x="42829" y="3415"/>
                    <a:pt x="47804" y="4748"/>
                  </a:cubicBezTo>
                </a:path>
              </a:pathLst>
            </a:custGeom>
            <a:noFill/>
            <a:ln w="8125"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8"/>
            <p:cNvSpPr/>
            <p:nvPr/>
          </p:nvSpPr>
          <p:spPr>
            <a:xfrm rot="4806565" flipH="1">
              <a:off x="-372757" y="4737819"/>
              <a:ext cx="1498183" cy="582785"/>
            </a:xfrm>
            <a:custGeom>
              <a:avLst/>
              <a:gdLst/>
              <a:ahLst/>
              <a:cxnLst/>
              <a:rect l="l" t="t" r="r" b="b"/>
              <a:pathLst>
                <a:path w="44813" h="17432" fill="none" extrusionOk="0">
                  <a:moveTo>
                    <a:pt x="34309" y="16130"/>
                  </a:moveTo>
                  <a:cubicBezTo>
                    <a:pt x="32715" y="16000"/>
                    <a:pt x="31219" y="15187"/>
                    <a:pt x="29593" y="15220"/>
                  </a:cubicBezTo>
                  <a:cubicBezTo>
                    <a:pt x="28228" y="15220"/>
                    <a:pt x="26959" y="15805"/>
                    <a:pt x="25626" y="16195"/>
                  </a:cubicBezTo>
                  <a:cubicBezTo>
                    <a:pt x="21496" y="17431"/>
                    <a:pt x="17008" y="16586"/>
                    <a:pt x="12846" y="15383"/>
                  </a:cubicBezTo>
                  <a:cubicBezTo>
                    <a:pt x="8683" y="14212"/>
                    <a:pt x="4553" y="12683"/>
                    <a:pt x="228" y="12586"/>
                  </a:cubicBezTo>
                  <a:cubicBezTo>
                    <a:pt x="326" y="10635"/>
                    <a:pt x="0" y="8586"/>
                    <a:pt x="586" y="6700"/>
                  </a:cubicBezTo>
                  <a:cubicBezTo>
                    <a:pt x="1301" y="4651"/>
                    <a:pt x="2862" y="2993"/>
                    <a:pt x="4911" y="2147"/>
                  </a:cubicBezTo>
                  <a:cubicBezTo>
                    <a:pt x="6927" y="1367"/>
                    <a:pt x="9138" y="1139"/>
                    <a:pt x="11252" y="1497"/>
                  </a:cubicBezTo>
                  <a:cubicBezTo>
                    <a:pt x="13073" y="1789"/>
                    <a:pt x="14862" y="2342"/>
                    <a:pt x="16683" y="2310"/>
                  </a:cubicBezTo>
                  <a:cubicBezTo>
                    <a:pt x="19870" y="2180"/>
                    <a:pt x="22764" y="163"/>
                    <a:pt x="25951" y="98"/>
                  </a:cubicBezTo>
                  <a:cubicBezTo>
                    <a:pt x="29853" y="1"/>
                    <a:pt x="33203" y="2862"/>
                    <a:pt x="35870" y="5724"/>
                  </a:cubicBezTo>
                  <a:cubicBezTo>
                    <a:pt x="38569" y="8553"/>
                    <a:pt x="41105" y="11187"/>
                    <a:pt x="44813" y="12748"/>
                  </a:cubicBezTo>
                  <a:cubicBezTo>
                    <a:pt x="41365" y="13529"/>
                    <a:pt x="37918" y="16391"/>
                    <a:pt x="34309" y="16130"/>
                  </a:cubicBezTo>
                  <a:close/>
                </a:path>
              </a:pathLst>
            </a:custGeom>
            <a:noFill/>
            <a:ln w="122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8"/>
            <p:cNvSpPr/>
            <p:nvPr/>
          </p:nvSpPr>
          <p:spPr>
            <a:xfrm rot="4806565" flipH="1">
              <a:off x="331897" y="3725793"/>
              <a:ext cx="1454721" cy="636041"/>
            </a:xfrm>
            <a:custGeom>
              <a:avLst/>
              <a:gdLst/>
              <a:ahLst/>
              <a:cxnLst/>
              <a:rect l="l" t="t" r="r" b="b"/>
              <a:pathLst>
                <a:path w="43513" h="19025" fill="none" extrusionOk="0">
                  <a:moveTo>
                    <a:pt x="38179" y="2635"/>
                  </a:moveTo>
                  <a:cubicBezTo>
                    <a:pt x="36780" y="2440"/>
                    <a:pt x="35447" y="1887"/>
                    <a:pt x="34114" y="1431"/>
                  </a:cubicBezTo>
                  <a:cubicBezTo>
                    <a:pt x="31707" y="651"/>
                    <a:pt x="29138" y="228"/>
                    <a:pt x="26699" y="911"/>
                  </a:cubicBezTo>
                  <a:cubicBezTo>
                    <a:pt x="25854" y="1204"/>
                    <a:pt x="24976" y="1431"/>
                    <a:pt x="24098" y="1627"/>
                  </a:cubicBezTo>
                  <a:cubicBezTo>
                    <a:pt x="22992" y="1757"/>
                    <a:pt x="21919" y="1464"/>
                    <a:pt x="20813" y="1399"/>
                  </a:cubicBezTo>
                  <a:cubicBezTo>
                    <a:pt x="17561" y="1139"/>
                    <a:pt x="14439" y="2505"/>
                    <a:pt x="11448" y="3838"/>
                  </a:cubicBezTo>
                  <a:cubicBezTo>
                    <a:pt x="9659" y="4553"/>
                    <a:pt x="7968" y="5464"/>
                    <a:pt x="6375" y="6537"/>
                  </a:cubicBezTo>
                  <a:cubicBezTo>
                    <a:pt x="3708" y="8456"/>
                    <a:pt x="1822" y="11220"/>
                    <a:pt x="1" y="13919"/>
                  </a:cubicBezTo>
                  <a:cubicBezTo>
                    <a:pt x="4944" y="16423"/>
                    <a:pt x="10407" y="19025"/>
                    <a:pt x="15805" y="17789"/>
                  </a:cubicBezTo>
                  <a:cubicBezTo>
                    <a:pt x="17399" y="17464"/>
                    <a:pt x="18960" y="16781"/>
                    <a:pt x="20553" y="16976"/>
                  </a:cubicBezTo>
                  <a:cubicBezTo>
                    <a:pt x="21496" y="17106"/>
                    <a:pt x="22374" y="17529"/>
                    <a:pt x="23285" y="17691"/>
                  </a:cubicBezTo>
                  <a:cubicBezTo>
                    <a:pt x="26016" y="18212"/>
                    <a:pt x="28618" y="16586"/>
                    <a:pt x="30797" y="14895"/>
                  </a:cubicBezTo>
                  <a:cubicBezTo>
                    <a:pt x="34374" y="12163"/>
                    <a:pt x="37659" y="9041"/>
                    <a:pt x="40618" y="5659"/>
                  </a:cubicBezTo>
                  <a:cubicBezTo>
                    <a:pt x="41951" y="4131"/>
                    <a:pt x="43512" y="2147"/>
                    <a:pt x="43154" y="1"/>
                  </a:cubicBezTo>
                  <a:cubicBezTo>
                    <a:pt x="42406" y="2277"/>
                    <a:pt x="40585" y="3025"/>
                    <a:pt x="38179" y="2635"/>
                  </a:cubicBezTo>
                  <a:close/>
                </a:path>
              </a:pathLst>
            </a:custGeom>
            <a:noFill/>
            <a:ln w="130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63"/>
        <p:cNvGrpSpPr/>
        <p:nvPr/>
      </p:nvGrpSpPr>
      <p:grpSpPr>
        <a:xfrm>
          <a:off x="0" y="0"/>
          <a:ext cx="0" cy="0"/>
          <a:chOff x="0" y="0"/>
          <a:chExt cx="0" cy="0"/>
        </a:xfrm>
      </p:grpSpPr>
      <p:sp>
        <p:nvSpPr>
          <p:cNvPr id="164" name="Google Shape;164;p11"/>
          <p:cNvSpPr/>
          <p:nvPr/>
        </p:nvSpPr>
        <p:spPr>
          <a:xfrm rot="932542">
            <a:off x="-1097812" y="3725884"/>
            <a:ext cx="3857466" cy="1829920"/>
          </a:xfrm>
          <a:custGeom>
            <a:avLst/>
            <a:gdLst/>
            <a:ahLst/>
            <a:cxnLst/>
            <a:rect l="l" t="t" r="r" b="b"/>
            <a:pathLst>
              <a:path w="125820" h="59687" extrusionOk="0">
                <a:moveTo>
                  <a:pt x="16866" y="1"/>
                </a:moveTo>
                <a:cubicBezTo>
                  <a:pt x="16300" y="1"/>
                  <a:pt x="15830" y="51"/>
                  <a:pt x="15513" y="164"/>
                </a:cubicBezTo>
                <a:cubicBezTo>
                  <a:pt x="9919" y="2245"/>
                  <a:pt x="4001" y="5270"/>
                  <a:pt x="1659" y="10765"/>
                </a:cubicBezTo>
                <a:cubicBezTo>
                  <a:pt x="1" y="14733"/>
                  <a:pt x="554" y="19383"/>
                  <a:pt x="2342" y="23318"/>
                </a:cubicBezTo>
                <a:cubicBezTo>
                  <a:pt x="4131" y="27220"/>
                  <a:pt x="7058" y="30505"/>
                  <a:pt x="10147" y="33529"/>
                </a:cubicBezTo>
                <a:cubicBezTo>
                  <a:pt x="27437" y="50391"/>
                  <a:pt x="51615" y="59687"/>
                  <a:pt x="75722" y="59687"/>
                </a:cubicBezTo>
                <a:cubicBezTo>
                  <a:pt x="84578" y="59687"/>
                  <a:pt x="93425" y="58432"/>
                  <a:pt x="101917" y="55838"/>
                </a:cubicBezTo>
                <a:cubicBezTo>
                  <a:pt x="108942" y="53691"/>
                  <a:pt x="116063" y="50472"/>
                  <a:pt x="120454" y="44553"/>
                </a:cubicBezTo>
                <a:cubicBezTo>
                  <a:pt x="124811" y="38537"/>
                  <a:pt x="125819" y="30700"/>
                  <a:pt x="123088" y="23773"/>
                </a:cubicBezTo>
                <a:cubicBezTo>
                  <a:pt x="119153" y="14147"/>
                  <a:pt x="104421" y="5822"/>
                  <a:pt x="94438" y="5660"/>
                </a:cubicBezTo>
                <a:cubicBezTo>
                  <a:pt x="94052" y="5653"/>
                  <a:pt x="93666" y="5650"/>
                  <a:pt x="93281" y="5650"/>
                </a:cubicBezTo>
                <a:cubicBezTo>
                  <a:pt x="81902" y="5650"/>
                  <a:pt x="70639" y="8359"/>
                  <a:pt x="59284" y="9335"/>
                </a:cubicBezTo>
                <a:cubicBezTo>
                  <a:pt x="56952" y="9535"/>
                  <a:pt x="54582" y="9650"/>
                  <a:pt x="52209" y="9650"/>
                </a:cubicBezTo>
                <a:cubicBezTo>
                  <a:pt x="42638" y="9650"/>
                  <a:pt x="33008" y="7770"/>
                  <a:pt x="25529" y="1985"/>
                </a:cubicBezTo>
                <a:cubicBezTo>
                  <a:pt x="24401" y="1126"/>
                  <a:pt x="19548" y="1"/>
                  <a:pt x="1686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1"/>
          <p:cNvSpPr/>
          <p:nvPr/>
        </p:nvSpPr>
        <p:spPr>
          <a:xfrm rot="-5080224" flipH="1">
            <a:off x="6681615" y="-1345725"/>
            <a:ext cx="1794858" cy="3803839"/>
          </a:xfrm>
          <a:custGeom>
            <a:avLst/>
            <a:gdLst/>
            <a:ahLst/>
            <a:cxnLst/>
            <a:rect l="l" t="t" r="r" b="b"/>
            <a:pathLst>
              <a:path w="46536" h="98630" extrusionOk="0">
                <a:moveTo>
                  <a:pt x="12748" y="1"/>
                </a:moveTo>
                <a:lnTo>
                  <a:pt x="4065" y="26829"/>
                </a:lnTo>
                <a:lnTo>
                  <a:pt x="4065" y="26829"/>
                </a:lnTo>
                <a:cubicBezTo>
                  <a:pt x="9951" y="49886"/>
                  <a:pt x="0" y="74275"/>
                  <a:pt x="3252" y="97852"/>
                </a:cubicBezTo>
                <a:cubicBezTo>
                  <a:pt x="6282" y="98350"/>
                  <a:pt x="9377" y="98629"/>
                  <a:pt x="12462" y="98629"/>
                </a:cubicBezTo>
                <a:cubicBezTo>
                  <a:pt x="18449" y="98629"/>
                  <a:pt x="24402" y="97577"/>
                  <a:pt x="29788" y="95023"/>
                </a:cubicBezTo>
                <a:cubicBezTo>
                  <a:pt x="37951" y="91120"/>
                  <a:pt x="44552" y="83381"/>
                  <a:pt x="45528" y="74405"/>
                </a:cubicBezTo>
                <a:cubicBezTo>
                  <a:pt x="46536" y="64975"/>
                  <a:pt x="41463" y="55967"/>
                  <a:pt x="35479" y="48650"/>
                </a:cubicBezTo>
                <a:cubicBezTo>
                  <a:pt x="29496" y="41333"/>
                  <a:pt x="22309" y="34862"/>
                  <a:pt x="17691" y="26569"/>
                </a:cubicBezTo>
                <a:cubicBezTo>
                  <a:pt x="13236" y="18472"/>
                  <a:pt x="11512" y="9171"/>
                  <a:pt x="127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1"/>
          <p:cNvSpPr/>
          <p:nvPr/>
        </p:nvSpPr>
        <p:spPr>
          <a:xfrm>
            <a:off x="5006700" y="3152225"/>
            <a:ext cx="4336363" cy="2612779"/>
          </a:xfrm>
          <a:custGeom>
            <a:avLst/>
            <a:gdLst/>
            <a:ahLst/>
            <a:cxnLst/>
            <a:rect l="l" t="t" r="r" b="b"/>
            <a:pathLst>
              <a:path w="144161" h="86861" fill="none" extrusionOk="0">
                <a:moveTo>
                  <a:pt x="1009" y="86861"/>
                </a:moveTo>
                <a:cubicBezTo>
                  <a:pt x="1" y="77040"/>
                  <a:pt x="944" y="63089"/>
                  <a:pt x="10472" y="50016"/>
                </a:cubicBezTo>
                <a:cubicBezTo>
                  <a:pt x="17561" y="40260"/>
                  <a:pt x="30829" y="37301"/>
                  <a:pt x="42829" y="38309"/>
                </a:cubicBezTo>
                <a:cubicBezTo>
                  <a:pt x="54861" y="39317"/>
                  <a:pt x="66828" y="42959"/>
                  <a:pt x="78763" y="41431"/>
                </a:cubicBezTo>
                <a:cubicBezTo>
                  <a:pt x="90438" y="39902"/>
                  <a:pt x="100974" y="33659"/>
                  <a:pt x="107901" y="24130"/>
                </a:cubicBezTo>
                <a:cubicBezTo>
                  <a:pt x="112096" y="18309"/>
                  <a:pt x="114860" y="11318"/>
                  <a:pt x="120323" y="6667"/>
                </a:cubicBezTo>
                <a:cubicBezTo>
                  <a:pt x="126795" y="1172"/>
                  <a:pt x="136583" y="1"/>
                  <a:pt x="144160" y="3838"/>
                </a:cubicBezTo>
              </a:path>
            </a:pathLst>
          </a:custGeom>
          <a:noFill/>
          <a:ln w="20325" cap="flat" cmpd="sng">
            <a:solidFill>
              <a:schemeClr val="lt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1"/>
          <p:cNvSpPr txBox="1">
            <a:spLocks noGrp="1"/>
          </p:cNvSpPr>
          <p:nvPr>
            <p:ph type="title" hasCustomPrompt="1"/>
          </p:nvPr>
        </p:nvSpPr>
        <p:spPr>
          <a:xfrm>
            <a:off x="715950" y="1498075"/>
            <a:ext cx="7712100" cy="1763700"/>
          </a:xfrm>
          <a:prstGeom prst="rect">
            <a:avLst/>
          </a:prstGeom>
        </p:spPr>
        <p:txBody>
          <a:bodyPr spcFirstLastPara="1" wrap="square" lIns="91425" tIns="91425" rIns="91425" bIns="91425" anchor="ctr" anchorCtr="0">
            <a:noAutofit/>
          </a:bodyPr>
          <a:lstStyle>
            <a:lvl1pPr lvl="0" algn="ctr">
              <a:spcBef>
                <a:spcPts val="0"/>
              </a:spcBef>
              <a:spcAft>
                <a:spcPts val="0"/>
              </a:spcAft>
              <a:buSzPts val="12000"/>
              <a:buNone/>
              <a:defRPr sz="129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68" name="Google Shape;168;p11"/>
          <p:cNvSpPr txBox="1">
            <a:spLocks noGrp="1"/>
          </p:cNvSpPr>
          <p:nvPr>
            <p:ph type="body" idx="1"/>
          </p:nvPr>
        </p:nvSpPr>
        <p:spPr>
          <a:xfrm>
            <a:off x="715950" y="3152225"/>
            <a:ext cx="7712100" cy="549900"/>
          </a:xfrm>
          <a:prstGeom prst="rect">
            <a:avLst/>
          </a:prstGeom>
        </p:spPr>
        <p:txBody>
          <a:bodyPr spcFirstLastPara="1" wrap="square" lIns="91425" tIns="91425" rIns="91425" bIns="91425" anchor="ctr" anchorCtr="0">
            <a:no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grpSp>
        <p:nvGrpSpPr>
          <p:cNvPr id="169" name="Google Shape;169;p11"/>
          <p:cNvGrpSpPr/>
          <p:nvPr/>
        </p:nvGrpSpPr>
        <p:grpSpPr>
          <a:xfrm rot="-8381075">
            <a:off x="7148353" y="-789611"/>
            <a:ext cx="2391093" cy="2981110"/>
            <a:chOff x="-419164" y="3272638"/>
            <a:chExt cx="2391075" cy="2981087"/>
          </a:xfrm>
        </p:grpSpPr>
        <p:sp>
          <p:nvSpPr>
            <p:cNvPr id="170" name="Google Shape;170;p11"/>
            <p:cNvSpPr/>
            <p:nvPr/>
          </p:nvSpPr>
          <p:spPr>
            <a:xfrm rot="4806565" flipH="1">
              <a:off x="603330" y="4275484"/>
              <a:ext cx="1281845" cy="344683"/>
            </a:xfrm>
            <a:custGeom>
              <a:avLst/>
              <a:gdLst/>
              <a:ahLst/>
              <a:cxnLst/>
              <a:rect l="l" t="t" r="r" b="b"/>
              <a:pathLst>
                <a:path w="38342" h="10310" fill="none" extrusionOk="0">
                  <a:moveTo>
                    <a:pt x="1" y="10309"/>
                  </a:moveTo>
                  <a:cubicBezTo>
                    <a:pt x="2895" y="8456"/>
                    <a:pt x="6440" y="8163"/>
                    <a:pt x="9854" y="7740"/>
                  </a:cubicBezTo>
                  <a:cubicBezTo>
                    <a:pt x="16911" y="6830"/>
                    <a:pt x="23870" y="5236"/>
                    <a:pt x="30797" y="3610"/>
                  </a:cubicBezTo>
                  <a:cubicBezTo>
                    <a:pt x="33561" y="2960"/>
                    <a:pt x="36553" y="2212"/>
                    <a:pt x="38341" y="0"/>
                  </a:cubicBezTo>
                </a:path>
              </a:pathLst>
            </a:custGeom>
            <a:noFill/>
            <a:ln w="895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1"/>
            <p:cNvSpPr/>
            <p:nvPr/>
          </p:nvSpPr>
          <p:spPr>
            <a:xfrm rot="4806565" flipH="1">
              <a:off x="292896" y="3762501"/>
              <a:ext cx="1460104" cy="598464"/>
            </a:xfrm>
            <a:custGeom>
              <a:avLst/>
              <a:gdLst/>
              <a:ahLst/>
              <a:cxnLst/>
              <a:rect l="l" t="t" r="r" b="b"/>
              <a:pathLst>
                <a:path w="43674" h="17901" extrusionOk="0">
                  <a:moveTo>
                    <a:pt x="19480" y="0"/>
                  </a:moveTo>
                  <a:cubicBezTo>
                    <a:pt x="19036" y="0"/>
                    <a:pt x="18591" y="39"/>
                    <a:pt x="18146" y="130"/>
                  </a:cubicBezTo>
                  <a:cubicBezTo>
                    <a:pt x="16975" y="455"/>
                    <a:pt x="15837" y="943"/>
                    <a:pt x="14796" y="1594"/>
                  </a:cubicBezTo>
                  <a:lnTo>
                    <a:pt x="9886" y="4358"/>
                  </a:lnTo>
                  <a:cubicBezTo>
                    <a:pt x="9236" y="4748"/>
                    <a:pt x="8520" y="5041"/>
                    <a:pt x="7805" y="5236"/>
                  </a:cubicBezTo>
                  <a:cubicBezTo>
                    <a:pt x="7349" y="5301"/>
                    <a:pt x="6894" y="5366"/>
                    <a:pt x="6439" y="5463"/>
                  </a:cubicBezTo>
                  <a:cubicBezTo>
                    <a:pt x="5951" y="5626"/>
                    <a:pt x="5496" y="5919"/>
                    <a:pt x="5106" y="6276"/>
                  </a:cubicBezTo>
                  <a:cubicBezTo>
                    <a:pt x="3805" y="7350"/>
                    <a:pt x="2829" y="8715"/>
                    <a:pt x="1626" y="9854"/>
                  </a:cubicBezTo>
                  <a:cubicBezTo>
                    <a:pt x="683" y="10764"/>
                    <a:pt x="0" y="11252"/>
                    <a:pt x="650" y="12618"/>
                  </a:cubicBezTo>
                  <a:cubicBezTo>
                    <a:pt x="1854" y="15284"/>
                    <a:pt x="5626" y="16975"/>
                    <a:pt x="8358" y="17236"/>
                  </a:cubicBezTo>
                  <a:cubicBezTo>
                    <a:pt x="8960" y="17274"/>
                    <a:pt x="9558" y="17292"/>
                    <a:pt x="10153" y="17292"/>
                  </a:cubicBezTo>
                  <a:cubicBezTo>
                    <a:pt x="11066" y="17292"/>
                    <a:pt x="11972" y="17249"/>
                    <a:pt x="12878" y="17170"/>
                  </a:cubicBezTo>
                  <a:cubicBezTo>
                    <a:pt x="13749" y="17122"/>
                    <a:pt x="14621" y="17096"/>
                    <a:pt x="15492" y="17096"/>
                  </a:cubicBezTo>
                  <a:cubicBezTo>
                    <a:pt x="17512" y="17096"/>
                    <a:pt x="19528" y="17233"/>
                    <a:pt x="21528" y="17528"/>
                  </a:cubicBezTo>
                  <a:cubicBezTo>
                    <a:pt x="22608" y="17694"/>
                    <a:pt x="23702" y="17900"/>
                    <a:pt x="24774" y="17900"/>
                  </a:cubicBezTo>
                  <a:cubicBezTo>
                    <a:pt x="25381" y="17900"/>
                    <a:pt x="25981" y="17834"/>
                    <a:pt x="26569" y="17658"/>
                  </a:cubicBezTo>
                  <a:cubicBezTo>
                    <a:pt x="28357" y="17105"/>
                    <a:pt x="29690" y="15675"/>
                    <a:pt x="30959" y="14309"/>
                  </a:cubicBezTo>
                  <a:cubicBezTo>
                    <a:pt x="35186" y="9626"/>
                    <a:pt x="39446" y="4943"/>
                    <a:pt x="43674" y="260"/>
                  </a:cubicBezTo>
                  <a:lnTo>
                    <a:pt x="43674" y="260"/>
                  </a:lnTo>
                  <a:cubicBezTo>
                    <a:pt x="42356" y="773"/>
                    <a:pt x="40972" y="903"/>
                    <a:pt x="39564" y="903"/>
                  </a:cubicBezTo>
                  <a:cubicBezTo>
                    <a:pt x="38112" y="903"/>
                    <a:pt x="36635" y="765"/>
                    <a:pt x="35178" y="765"/>
                  </a:cubicBezTo>
                  <a:cubicBezTo>
                    <a:pt x="34909" y="765"/>
                    <a:pt x="34641" y="769"/>
                    <a:pt x="34373" y="781"/>
                  </a:cubicBezTo>
                  <a:cubicBezTo>
                    <a:pt x="32169" y="865"/>
                    <a:pt x="29965" y="1441"/>
                    <a:pt x="27760" y="1441"/>
                  </a:cubicBezTo>
                  <a:cubicBezTo>
                    <a:pt x="27428" y="1441"/>
                    <a:pt x="27096" y="1428"/>
                    <a:pt x="26764" y="1398"/>
                  </a:cubicBezTo>
                  <a:cubicBezTo>
                    <a:pt x="24292" y="1151"/>
                    <a:pt x="21891" y="0"/>
                    <a:pt x="19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1"/>
            <p:cNvSpPr/>
            <p:nvPr/>
          </p:nvSpPr>
          <p:spPr>
            <a:xfrm rot="4806501" flipH="1">
              <a:off x="911631" y="4245981"/>
              <a:ext cx="867729" cy="1001977"/>
            </a:xfrm>
            <a:custGeom>
              <a:avLst/>
              <a:gdLst/>
              <a:ahLst/>
              <a:cxnLst/>
              <a:rect l="l" t="t" r="r" b="b"/>
              <a:pathLst>
                <a:path w="33236" h="38378" extrusionOk="0">
                  <a:moveTo>
                    <a:pt x="33235" y="0"/>
                  </a:moveTo>
                  <a:lnTo>
                    <a:pt x="33235" y="0"/>
                  </a:lnTo>
                  <a:cubicBezTo>
                    <a:pt x="29788" y="1204"/>
                    <a:pt x="26114" y="1496"/>
                    <a:pt x="22537" y="2309"/>
                  </a:cubicBezTo>
                  <a:cubicBezTo>
                    <a:pt x="18959" y="3122"/>
                    <a:pt x="15350" y="4456"/>
                    <a:pt x="12911" y="7187"/>
                  </a:cubicBezTo>
                  <a:cubicBezTo>
                    <a:pt x="11935" y="8391"/>
                    <a:pt x="11090" y="9659"/>
                    <a:pt x="10407" y="10992"/>
                  </a:cubicBezTo>
                  <a:cubicBezTo>
                    <a:pt x="9236" y="13041"/>
                    <a:pt x="8098" y="15090"/>
                    <a:pt x="7350" y="17301"/>
                  </a:cubicBezTo>
                  <a:cubicBezTo>
                    <a:pt x="7090" y="18244"/>
                    <a:pt x="6797" y="19187"/>
                    <a:pt x="6407" y="20130"/>
                  </a:cubicBezTo>
                  <a:cubicBezTo>
                    <a:pt x="5366" y="22471"/>
                    <a:pt x="3220" y="24130"/>
                    <a:pt x="1887" y="26309"/>
                  </a:cubicBezTo>
                  <a:cubicBezTo>
                    <a:pt x="293" y="29008"/>
                    <a:pt x="0" y="32260"/>
                    <a:pt x="1074" y="35187"/>
                  </a:cubicBezTo>
                  <a:cubicBezTo>
                    <a:pt x="1676" y="36792"/>
                    <a:pt x="3051" y="38378"/>
                    <a:pt x="4678" y="38378"/>
                  </a:cubicBezTo>
                  <a:cubicBezTo>
                    <a:pt x="5161" y="38378"/>
                    <a:pt x="5666" y="38238"/>
                    <a:pt x="6179" y="37918"/>
                  </a:cubicBezTo>
                  <a:cubicBezTo>
                    <a:pt x="8423" y="36487"/>
                    <a:pt x="10049" y="32780"/>
                    <a:pt x="12000" y="30829"/>
                  </a:cubicBezTo>
                  <a:cubicBezTo>
                    <a:pt x="14212" y="28650"/>
                    <a:pt x="16716" y="26764"/>
                    <a:pt x="19415" y="25236"/>
                  </a:cubicBezTo>
                  <a:cubicBezTo>
                    <a:pt x="21041" y="24325"/>
                    <a:pt x="22829" y="23415"/>
                    <a:pt x="23707" y="21789"/>
                  </a:cubicBezTo>
                  <a:cubicBezTo>
                    <a:pt x="24423" y="20423"/>
                    <a:pt x="24390" y="18764"/>
                    <a:pt x="24943" y="17333"/>
                  </a:cubicBezTo>
                  <a:cubicBezTo>
                    <a:pt x="26114" y="14342"/>
                    <a:pt x="29626" y="12878"/>
                    <a:pt x="31089" y="10049"/>
                  </a:cubicBezTo>
                  <a:cubicBezTo>
                    <a:pt x="32650" y="6960"/>
                    <a:pt x="31544" y="2992"/>
                    <a:pt x="332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1"/>
            <p:cNvSpPr/>
            <p:nvPr/>
          </p:nvSpPr>
          <p:spPr>
            <a:xfrm rot="4806629" flipH="1">
              <a:off x="-390968" y="4454457"/>
              <a:ext cx="1792373" cy="1564166"/>
            </a:xfrm>
            <a:custGeom>
              <a:avLst/>
              <a:gdLst/>
              <a:ahLst/>
              <a:cxnLst/>
              <a:rect l="l" t="t" r="r" b="b"/>
              <a:pathLst>
                <a:path w="78731" h="89693" extrusionOk="0">
                  <a:moveTo>
                    <a:pt x="77996" y="0"/>
                  </a:moveTo>
                  <a:cubicBezTo>
                    <a:pt x="71013" y="0"/>
                    <a:pt x="64377" y="3099"/>
                    <a:pt x="58438" y="6743"/>
                  </a:cubicBezTo>
                  <a:cubicBezTo>
                    <a:pt x="47804" y="13280"/>
                    <a:pt x="41203" y="23231"/>
                    <a:pt x="32520" y="32141"/>
                  </a:cubicBezTo>
                  <a:cubicBezTo>
                    <a:pt x="19512" y="45507"/>
                    <a:pt x="1236" y="84270"/>
                    <a:pt x="1" y="89050"/>
                  </a:cubicBezTo>
                  <a:cubicBezTo>
                    <a:pt x="220" y="89490"/>
                    <a:pt x="698" y="89692"/>
                    <a:pt x="1195" y="89692"/>
                  </a:cubicBezTo>
                  <a:cubicBezTo>
                    <a:pt x="1581" y="89692"/>
                    <a:pt x="1979" y="89570"/>
                    <a:pt x="2277" y="89343"/>
                  </a:cubicBezTo>
                  <a:cubicBezTo>
                    <a:pt x="2992" y="88823"/>
                    <a:pt x="3350" y="87977"/>
                    <a:pt x="3675" y="87164"/>
                  </a:cubicBezTo>
                  <a:cubicBezTo>
                    <a:pt x="5919" y="81278"/>
                    <a:pt x="10797" y="70091"/>
                    <a:pt x="19382" y="53994"/>
                  </a:cubicBezTo>
                  <a:cubicBezTo>
                    <a:pt x="25301" y="45377"/>
                    <a:pt x="31317" y="36759"/>
                    <a:pt x="37853" y="28596"/>
                  </a:cubicBezTo>
                  <a:cubicBezTo>
                    <a:pt x="43187" y="21962"/>
                    <a:pt x="48910" y="15556"/>
                    <a:pt x="55674" y="10386"/>
                  </a:cubicBezTo>
                  <a:cubicBezTo>
                    <a:pt x="62438" y="5215"/>
                    <a:pt x="70308" y="1248"/>
                    <a:pt x="78731" y="12"/>
                  </a:cubicBezTo>
                  <a:cubicBezTo>
                    <a:pt x="78485" y="4"/>
                    <a:pt x="78241" y="0"/>
                    <a:pt x="779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1"/>
            <p:cNvSpPr/>
            <p:nvPr/>
          </p:nvSpPr>
          <p:spPr>
            <a:xfrm rot="4806700" flipH="1">
              <a:off x="956750" y="4097913"/>
              <a:ext cx="774488" cy="1107907"/>
            </a:xfrm>
            <a:custGeom>
              <a:avLst/>
              <a:gdLst/>
              <a:ahLst/>
              <a:cxnLst/>
              <a:rect l="l" t="t" r="r" b="b"/>
              <a:pathLst>
                <a:path w="29008" h="41496" fill="none" extrusionOk="0">
                  <a:moveTo>
                    <a:pt x="423" y="41495"/>
                  </a:moveTo>
                  <a:cubicBezTo>
                    <a:pt x="0" y="37593"/>
                    <a:pt x="1073" y="33658"/>
                    <a:pt x="2862" y="30146"/>
                  </a:cubicBezTo>
                  <a:cubicBezTo>
                    <a:pt x="4618" y="26634"/>
                    <a:pt x="7025" y="23512"/>
                    <a:pt x="9431" y="20390"/>
                  </a:cubicBezTo>
                  <a:cubicBezTo>
                    <a:pt x="11805" y="17333"/>
                    <a:pt x="14146" y="14309"/>
                    <a:pt x="16748" y="11447"/>
                  </a:cubicBezTo>
                  <a:cubicBezTo>
                    <a:pt x="20520" y="7317"/>
                    <a:pt x="24780" y="3675"/>
                    <a:pt x="29008" y="0"/>
                  </a:cubicBezTo>
                </a:path>
              </a:pathLst>
            </a:custGeom>
            <a:noFill/>
            <a:ln w="895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1"/>
            <p:cNvSpPr/>
            <p:nvPr/>
          </p:nvSpPr>
          <p:spPr>
            <a:xfrm rot="4806700" flipH="1">
              <a:off x="910812" y="4196716"/>
              <a:ext cx="916902" cy="1063640"/>
            </a:xfrm>
            <a:custGeom>
              <a:avLst/>
              <a:gdLst/>
              <a:ahLst/>
              <a:cxnLst/>
              <a:rect l="l" t="t" r="r" b="b"/>
              <a:pathLst>
                <a:path w="34342" h="39838" fill="none" extrusionOk="0">
                  <a:moveTo>
                    <a:pt x="30927" y="11448"/>
                  </a:moveTo>
                  <a:cubicBezTo>
                    <a:pt x="29821" y="12813"/>
                    <a:pt x="28195" y="13659"/>
                    <a:pt x="27220" y="15122"/>
                  </a:cubicBezTo>
                  <a:cubicBezTo>
                    <a:pt x="26407" y="16325"/>
                    <a:pt x="26147" y="17854"/>
                    <a:pt x="25691" y="19285"/>
                  </a:cubicBezTo>
                  <a:cubicBezTo>
                    <a:pt x="24261" y="23772"/>
                    <a:pt x="20748" y="27220"/>
                    <a:pt x="17139" y="30211"/>
                  </a:cubicBezTo>
                  <a:cubicBezTo>
                    <a:pt x="13562" y="33203"/>
                    <a:pt x="9627" y="36000"/>
                    <a:pt x="6928" y="39837"/>
                  </a:cubicBezTo>
                  <a:cubicBezTo>
                    <a:pt x="5237" y="38536"/>
                    <a:pt x="3220" y="37561"/>
                    <a:pt x="1887" y="35902"/>
                  </a:cubicBezTo>
                  <a:cubicBezTo>
                    <a:pt x="424" y="34081"/>
                    <a:pt x="1" y="31545"/>
                    <a:pt x="456" y="29236"/>
                  </a:cubicBezTo>
                  <a:cubicBezTo>
                    <a:pt x="977" y="26959"/>
                    <a:pt x="2115" y="24846"/>
                    <a:pt x="3773" y="23155"/>
                  </a:cubicBezTo>
                  <a:cubicBezTo>
                    <a:pt x="5107" y="21691"/>
                    <a:pt x="6732" y="20455"/>
                    <a:pt x="7773" y="18797"/>
                  </a:cubicBezTo>
                  <a:cubicBezTo>
                    <a:pt x="9627" y="15870"/>
                    <a:pt x="9594" y="12033"/>
                    <a:pt x="11480" y="9139"/>
                  </a:cubicBezTo>
                  <a:cubicBezTo>
                    <a:pt x="13822" y="5594"/>
                    <a:pt x="18407" y="4358"/>
                    <a:pt x="22570" y="3708"/>
                  </a:cubicBezTo>
                  <a:cubicBezTo>
                    <a:pt x="26765" y="3025"/>
                    <a:pt x="30667" y="2342"/>
                    <a:pt x="34342" y="1"/>
                  </a:cubicBezTo>
                  <a:cubicBezTo>
                    <a:pt x="32911" y="3545"/>
                    <a:pt x="33366" y="8391"/>
                    <a:pt x="30927" y="11448"/>
                  </a:cubicBezTo>
                  <a:close/>
                </a:path>
              </a:pathLst>
            </a:custGeom>
            <a:noFill/>
            <a:ln w="130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1"/>
            <p:cNvSpPr/>
            <p:nvPr/>
          </p:nvSpPr>
          <p:spPr>
            <a:xfrm rot="4806565" flipH="1">
              <a:off x="331897" y="3725793"/>
              <a:ext cx="1454721" cy="636041"/>
            </a:xfrm>
            <a:custGeom>
              <a:avLst/>
              <a:gdLst/>
              <a:ahLst/>
              <a:cxnLst/>
              <a:rect l="l" t="t" r="r" b="b"/>
              <a:pathLst>
                <a:path w="43513" h="19025" fill="none" extrusionOk="0">
                  <a:moveTo>
                    <a:pt x="38179" y="2635"/>
                  </a:moveTo>
                  <a:cubicBezTo>
                    <a:pt x="36780" y="2440"/>
                    <a:pt x="35447" y="1887"/>
                    <a:pt x="34114" y="1431"/>
                  </a:cubicBezTo>
                  <a:cubicBezTo>
                    <a:pt x="31707" y="651"/>
                    <a:pt x="29138" y="228"/>
                    <a:pt x="26699" y="911"/>
                  </a:cubicBezTo>
                  <a:cubicBezTo>
                    <a:pt x="25854" y="1204"/>
                    <a:pt x="24976" y="1431"/>
                    <a:pt x="24098" y="1627"/>
                  </a:cubicBezTo>
                  <a:cubicBezTo>
                    <a:pt x="22992" y="1757"/>
                    <a:pt x="21919" y="1464"/>
                    <a:pt x="20813" y="1399"/>
                  </a:cubicBezTo>
                  <a:cubicBezTo>
                    <a:pt x="17561" y="1139"/>
                    <a:pt x="14439" y="2505"/>
                    <a:pt x="11448" y="3838"/>
                  </a:cubicBezTo>
                  <a:cubicBezTo>
                    <a:pt x="9659" y="4553"/>
                    <a:pt x="7968" y="5464"/>
                    <a:pt x="6375" y="6537"/>
                  </a:cubicBezTo>
                  <a:cubicBezTo>
                    <a:pt x="3708" y="8456"/>
                    <a:pt x="1822" y="11220"/>
                    <a:pt x="1" y="13919"/>
                  </a:cubicBezTo>
                  <a:cubicBezTo>
                    <a:pt x="4944" y="16423"/>
                    <a:pt x="10407" y="19025"/>
                    <a:pt x="15805" y="17789"/>
                  </a:cubicBezTo>
                  <a:cubicBezTo>
                    <a:pt x="17399" y="17464"/>
                    <a:pt x="18960" y="16781"/>
                    <a:pt x="20553" y="16976"/>
                  </a:cubicBezTo>
                  <a:cubicBezTo>
                    <a:pt x="21496" y="17106"/>
                    <a:pt x="22374" y="17529"/>
                    <a:pt x="23285" y="17691"/>
                  </a:cubicBezTo>
                  <a:cubicBezTo>
                    <a:pt x="26016" y="18212"/>
                    <a:pt x="28618" y="16586"/>
                    <a:pt x="30797" y="14895"/>
                  </a:cubicBezTo>
                  <a:cubicBezTo>
                    <a:pt x="34374" y="12163"/>
                    <a:pt x="37659" y="9041"/>
                    <a:pt x="40618" y="5659"/>
                  </a:cubicBezTo>
                  <a:cubicBezTo>
                    <a:pt x="41951" y="4131"/>
                    <a:pt x="43512" y="2147"/>
                    <a:pt x="43154" y="1"/>
                  </a:cubicBezTo>
                  <a:cubicBezTo>
                    <a:pt x="42406" y="2277"/>
                    <a:pt x="40585" y="3025"/>
                    <a:pt x="38179" y="2635"/>
                  </a:cubicBezTo>
                  <a:close/>
                </a:path>
              </a:pathLst>
            </a:custGeom>
            <a:noFill/>
            <a:ln w="130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77"/>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CUSTOM_1">
    <p:spTree>
      <p:nvGrpSpPr>
        <p:cNvPr id="1" name="Shape 218"/>
        <p:cNvGrpSpPr/>
        <p:nvPr/>
      </p:nvGrpSpPr>
      <p:grpSpPr>
        <a:xfrm>
          <a:off x="0" y="0"/>
          <a:ext cx="0" cy="0"/>
          <a:chOff x="0" y="0"/>
          <a:chExt cx="0" cy="0"/>
        </a:xfrm>
      </p:grpSpPr>
      <p:sp>
        <p:nvSpPr>
          <p:cNvPr id="219" name="Google Shape;219;p15"/>
          <p:cNvSpPr/>
          <p:nvPr/>
        </p:nvSpPr>
        <p:spPr>
          <a:xfrm rot="1202606">
            <a:off x="6274501" y="-448654"/>
            <a:ext cx="3288919" cy="1789552"/>
          </a:xfrm>
          <a:custGeom>
            <a:avLst/>
            <a:gdLst/>
            <a:ahLst/>
            <a:cxnLst/>
            <a:rect l="l" t="t" r="r" b="b"/>
            <a:pathLst>
              <a:path w="89073" h="48466" extrusionOk="0">
                <a:moveTo>
                  <a:pt x="65997" y="0"/>
                </a:moveTo>
                <a:cubicBezTo>
                  <a:pt x="51060" y="0"/>
                  <a:pt x="36146" y="463"/>
                  <a:pt x="21269" y="1363"/>
                </a:cubicBezTo>
                <a:cubicBezTo>
                  <a:pt x="16326" y="1656"/>
                  <a:pt x="11350" y="2013"/>
                  <a:pt x="6732" y="3542"/>
                </a:cubicBezTo>
                <a:cubicBezTo>
                  <a:pt x="4196" y="4387"/>
                  <a:pt x="1659" y="5721"/>
                  <a:pt x="684" y="7932"/>
                </a:cubicBezTo>
                <a:cubicBezTo>
                  <a:pt x="1" y="9525"/>
                  <a:pt x="261" y="11281"/>
                  <a:pt x="619" y="12907"/>
                </a:cubicBezTo>
                <a:cubicBezTo>
                  <a:pt x="4456" y="30175"/>
                  <a:pt x="21756" y="43638"/>
                  <a:pt x="41106" y="47573"/>
                </a:cubicBezTo>
                <a:cubicBezTo>
                  <a:pt x="43611" y="48094"/>
                  <a:pt x="46208" y="48465"/>
                  <a:pt x="48788" y="48465"/>
                </a:cubicBezTo>
                <a:cubicBezTo>
                  <a:pt x="50561" y="48465"/>
                  <a:pt x="52326" y="48290"/>
                  <a:pt x="54048" y="47866"/>
                </a:cubicBezTo>
                <a:cubicBezTo>
                  <a:pt x="59057" y="46663"/>
                  <a:pt x="63187" y="43476"/>
                  <a:pt x="66699" y="40061"/>
                </a:cubicBezTo>
                <a:cubicBezTo>
                  <a:pt x="76520" y="30500"/>
                  <a:pt x="82861" y="18598"/>
                  <a:pt x="89072" y="6924"/>
                </a:cubicBezTo>
                <a:lnTo>
                  <a:pt x="81137" y="160"/>
                </a:lnTo>
                <a:cubicBezTo>
                  <a:pt x="76088" y="53"/>
                  <a:pt x="71042" y="0"/>
                  <a:pt x="65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5"/>
          <p:cNvSpPr/>
          <p:nvPr/>
        </p:nvSpPr>
        <p:spPr>
          <a:xfrm rot="1735995">
            <a:off x="-779211" y="2282539"/>
            <a:ext cx="3136747" cy="2373163"/>
          </a:xfrm>
          <a:custGeom>
            <a:avLst/>
            <a:gdLst/>
            <a:ahLst/>
            <a:cxnLst/>
            <a:rect l="l" t="t" r="r" b="b"/>
            <a:pathLst>
              <a:path w="54504" h="41236" fill="none" extrusionOk="0">
                <a:moveTo>
                  <a:pt x="0" y="1"/>
                </a:moveTo>
                <a:cubicBezTo>
                  <a:pt x="4586" y="12521"/>
                  <a:pt x="14309" y="22504"/>
                  <a:pt x="26699" y="27480"/>
                </a:cubicBezTo>
                <a:cubicBezTo>
                  <a:pt x="31577" y="29399"/>
                  <a:pt x="36780" y="30504"/>
                  <a:pt x="41723" y="32325"/>
                </a:cubicBezTo>
                <a:cubicBezTo>
                  <a:pt x="46666" y="34146"/>
                  <a:pt x="51512" y="36878"/>
                  <a:pt x="54503" y="41236"/>
                </a:cubicBezTo>
              </a:path>
            </a:pathLst>
          </a:custGeom>
          <a:noFill/>
          <a:ln w="18700" cap="flat" cmpd="sng">
            <a:solidFill>
              <a:schemeClr val="lt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5"/>
          <p:cNvSpPr/>
          <p:nvPr/>
        </p:nvSpPr>
        <p:spPr>
          <a:xfrm rot="821497" flipH="1">
            <a:off x="7810122" y="2973438"/>
            <a:ext cx="1172395" cy="2669945"/>
          </a:xfrm>
          <a:custGeom>
            <a:avLst/>
            <a:gdLst/>
            <a:ahLst/>
            <a:cxnLst/>
            <a:rect l="l" t="t" r="r" b="b"/>
            <a:pathLst>
              <a:path w="46895" h="106796" fill="none" extrusionOk="0">
                <a:moveTo>
                  <a:pt x="46276" y="106795"/>
                </a:moveTo>
                <a:cubicBezTo>
                  <a:pt x="46894" y="82796"/>
                  <a:pt x="37691" y="58699"/>
                  <a:pt x="21269" y="41203"/>
                </a:cubicBezTo>
                <a:cubicBezTo>
                  <a:pt x="17301" y="36943"/>
                  <a:pt x="12879" y="33073"/>
                  <a:pt x="9366" y="28455"/>
                </a:cubicBezTo>
                <a:cubicBezTo>
                  <a:pt x="3188" y="20260"/>
                  <a:pt x="1" y="10212"/>
                  <a:pt x="358" y="1"/>
                </a:cubicBezTo>
              </a:path>
            </a:pathLst>
          </a:custGeom>
          <a:noFill/>
          <a:ln w="18700" cap="flat" cmpd="sng">
            <a:solidFill>
              <a:schemeClr val="lt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5"/>
          <p:cNvSpPr txBox="1">
            <a:spLocks noGrp="1"/>
          </p:cNvSpPr>
          <p:nvPr>
            <p:ph type="title"/>
          </p:nvPr>
        </p:nvSpPr>
        <p:spPr>
          <a:xfrm>
            <a:off x="715975" y="445025"/>
            <a:ext cx="7712100" cy="5130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35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3" name="Google Shape;223;p15"/>
          <p:cNvSpPr txBox="1">
            <a:spLocks noGrp="1"/>
          </p:cNvSpPr>
          <p:nvPr>
            <p:ph type="subTitle" idx="1"/>
          </p:nvPr>
        </p:nvSpPr>
        <p:spPr>
          <a:xfrm>
            <a:off x="1597950" y="1662775"/>
            <a:ext cx="5948100" cy="25539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Clr>
                <a:schemeClr val="lt2"/>
              </a:buClr>
              <a:buSzPts val="1600"/>
              <a:buFont typeface="Nunito Light"/>
              <a:buChar char="●"/>
              <a:defRPr sz="1600"/>
            </a:lvl1pPr>
            <a:lvl2pPr lvl="1">
              <a:spcBef>
                <a:spcPts val="0"/>
              </a:spcBef>
              <a:spcAft>
                <a:spcPts val="0"/>
              </a:spcAft>
              <a:buClr>
                <a:srgbClr val="FFFFFF"/>
              </a:buClr>
              <a:buSzPts val="1600"/>
              <a:buFont typeface="Nunito Light"/>
              <a:buChar char="○"/>
              <a:defRPr/>
            </a:lvl2pPr>
            <a:lvl3pPr lvl="2">
              <a:spcBef>
                <a:spcPts val="0"/>
              </a:spcBef>
              <a:spcAft>
                <a:spcPts val="0"/>
              </a:spcAft>
              <a:buClr>
                <a:srgbClr val="FFFFFF"/>
              </a:buClr>
              <a:buSzPts val="1500"/>
              <a:buFont typeface="Nunito Light"/>
              <a:buChar char="■"/>
              <a:defRPr/>
            </a:lvl3pPr>
            <a:lvl4pPr lvl="3">
              <a:spcBef>
                <a:spcPts val="0"/>
              </a:spcBef>
              <a:spcAft>
                <a:spcPts val="0"/>
              </a:spcAft>
              <a:buClr>
                <a:srgbClr val="FFFFFF"/>
              </a:buClr>
              <a:buSzPts val="1500"/>
              <a:buFont typeface="Nunito Light"/>
              <a:buChar char="●"/>
              <a:defRPr/>
            </a:lvl4pPr>
            <a:lvl5pPr lvl="4">
              <a:spcBef>
                <a:spcPts val="0"/>
              </a:spcBef>
              <a:spcAft>
                <a:spcPts val="0"/>
              </a:spcAft>
              <a:buClr>
                <a:srgbClr val="FFFFFF"/>
              </a:buClr>
              <a:buSzPts val="1200"/>
              <a:buFont typeface="Nunito Light"/>
              <a:buChar char="○"/>
              <a:defRPr/>
            </a:lvl5pPr>
            <a:lvl6pPr lvl="5">
              <a:spcBef>
                <a:spcPts val="0"/>
              </a:spcBef>
              <a:spcAft>
                <a:spcPts val="0"/>
              </a:spcAft>
              <a:buClr>
                <a:srgbClr val="FFFFFF"/>
              </a:buClr>
              <a:buSzPts val="1200"/>
              <a:buFont typeface="Nunito Light"/>
              <a:buChar char="■"/>
              <a:defRPr/>
            </a:lvl6pPr>
            <a:lvl7pPr lvl="6">
              <a:spcBef>
                <a:spcPts val="0"/>
              </a:spcBef>
              <a:spcAft>
                <a:spcPts val="0"/>
              </a:spcAft>
              <a:buClr>
                <a:srgbClr val="FFFFFF"/>
              </a:buClr>
              <a:buSzPts val="1300"/>
              <a:buFont typeface="Nunito Light"/>
              <a:buChar char="●"/>
              <a:defRPr/>
            </a:lvl7pPr>
            <a:lvl8pPr lvl="7">
              <a:spcBef>
                <a:spcPts val="0"/>
              </a:spcBef>
              <a:spcAft>
                <a:spcPts val="0"/>
              </a:spcAft>
              <a:buClr>
                <a:srgbClr val="FFFFFF"/>
              </a:buClr>
              <a:buSzPts val="1300"/>
              <a:buFont typeface="Nunito Light"/>
              <a:buChar char="○"/>
              <a:defRPr/>
            </a:lvl8pPr>
            <a:lvl9pPr lvl="8">
              <a:spcBef>
                <a:spcPts val="0"/>
              </a:spcBef>
              <a:spcAft>
                <a:spcPts val="0"/>
              </a:spcAft>
              <a:buClr>
                <a:srgbClr val="FFFFFF"/>
              </a:buClr>
              <a:buSzPts val="1200"/>
              <a:buFont typeface="Nunito Light"/>
              <a:buChar char="■"/>
              <a:defRPr/>
            </a:lvl9pPr>
          </a:lstStyle>
          <a:p>
            <a:endParaRPr/>
          </a:p>
        </p:txBody>
      </p:sp>
      <p:grpSp>
        <p:nvGrpSpPr>
          <p:cNvPr id="224" name="Google Shape;224;p15"/>
          <p:cNvGrpSpPr/>
          <p:nvPr/>
        </p:nvGrpSpPr>
        <p:grpSpPr>
          <a:xfrm rot="-892995">
            <a:off x="7703083" y="3546250"/>
            <a:ext cx="2160185" cy="2639041"/>
            <a:chOff x="7300100" y="3083925"/>
            <a:chExt cx="2273950" cy="2778025"/>
          </a:xfrm>
        </p:grpSpPr>
        <p:sp>
          <p:nvSpPr>
            <p:cNvPr id="225" name="Google Shape;225;p15"/>
            <p:cNvSpPr/>
            <p:nvPr/>
          </p:nvSpPr>
          <p:spPr>
            <a:xfrm>
              <a:off x="7300100" y="3083925"/>
              <a:ext cx="2169900" cy="2699950"/>
            </a:xfrm>
            <a:custGeom>
              <a:avLst/>
              <a:gdLst/>
              <a:ahLst/>
              <a:cxnLst/>
              <a:rect l="l" t="t" r="r" b="b"/>
              <a:pathLst>
                <a:path w="86796" h="107998" extrusionOk="0">
                  <a:moveTo>
                    <a:pt x="3675" y="1"/>
                  </a:moveTo>
                  <a:cubicBezTo>
                    <a:pt x="6309" y="2765"/>
                    <a:pt x="6699" y="7025"/>
                    <a:pt x="5919" y="10765"/>
                  </a:cubicBezTo>
                  <a:cubicBezTo>
                    <a:pt x="5106" y="14504"/>
                    <a:pt x="3317" y="17919"/>
                    <a:pt x="2049" y="21496"/>
                  </a:cubicBezTo>
                  <a:cubicBezTo>
                    <a:pt x="748" y="25106"/>
                    <a:pt x="0" y="29138"/>
                    <a:pt x="1334" y="32683"/>
                  </a:cubicBezTo>
                  <a:cubicBezTo>
                    <a:pt x="2277" y="35187"/>
                    <a:pt x="4130" y="37203"/>
                    <a:pt x="5561" y="39480"/>
                  </a:cubicBezTo>
                  <a:cubicBezTo>
                    <a:pt x="11675" y="49235"/>
                    <a:pt x="8943" y="61853"/>
                    <a:pt x="10797" y="73235"/>
                  </a:cubicBezTo>
                  <a:cubicBezTo>
                    <a:pt x="12098" y="81105"/>
                    <a:pt x="15675" y="88487"/>
                    <a:pt x="20130" y="95088"/>
                  </a:cubicBezTo>
                  <a:cubicBezTo>
                    <a:pt x="22699" y="98925"/>
                    <a:pt x="25626" y="102600"/>
                    <a:pt x="29561" y="104974"/>
                  </a:cubicBezTo>
                  <a:cubicBezTo>
                    <a:pt x="33150" y="107121"/>
                    <a:pt x="37256" y="107998"/>
                    <a:pt x="41444" y="107998"/>
                  </a:cubicBezTo>
                  <a:cubicBezTo>
                    <a:pt x="45185" y="107998"/>
                    <a:pt x="48992" y="107297"/>
                    <a:pt x="52552" y="106177"/>
                  </a:cubicBezTo>
                  <a:cubicBezTo>
                    <a:pt x="59088" y="104096"/>
                    <a:pt x="66080" y="101137"/>
                    <a:pt x="71934" y="97527"/>
                  </a:cubicBezTo>
                  <a:cubicBezTo>
                    <a:pt x="73982" y="96259"/>
                    <a:pt x="75706" y="94633"/>
                    <a:pt x="77429" y="93039"/>
                  </a:cubicBezTo>
                  <a:cubicBezTo>
                    <a:pt x="80096" y="90600"/>
                    <a:pt x="84161" y="87771"/>
                    <a:pt x="85624" y="84389"/>
                  </a:cubicBezTo>
                  <a:cubicBezTo>
                    <a:pt x="86047" y="83283"/>
                    <a:pt x="86275" y="82113"/>
                    <a:pt x="86307" y="80942"/>
                  </a:cubicBezTo>
                  <a:cubicBezTo>
                    <a:pt x="86763" y="75251"/>
                    <a:pt x="86795" y="69528"/>
                    <a:pt x="86405" y="63837"/>
                  </a:cubicBezTo>
                  <a:cubicBezTo>
                    <a:pt x="86210" y="61300"/>
                    <a:pt x="85950" y="58731"/>
                    <a:pt x="84974" y="56422"/>
                  </a:cubicBezTo>
                  <a:cubicBezTo>
                    <a:pt x="82177" y="49723"/>
                    <a:pt x="74470" y="46471"/>
                    <a:pt x="70665" y="40325"/>
                  </a:cubicBezTo>
                  <a:cubicBezTo>
                    <a:pt x="67641" y="35415"/>
                    <a:pt x="67413" y="29171"/>
                    <a:pt x="64292" y="24325"/>
                  </a:cubicBezTo>
                  <a:cubicBezTo>
                    <a:pt x="61495" y="19935"/>
                    <a:pt x="56682" y="17236"/>
                    <a:pt x="51706" y="15708"/>
                  </a:cubicBezTo>
                  <a:cubicBezTo>
                    <a:pt x="46763" y="14147"/>
                    <a:pt x="41560" y="13594"/>
                    <a:pt x="36487" y="12521"/>
                  </a:cubicBezTo>
                  <a:cubicBezTo>
                    <a:pt x="25008" y="10082"/>
                    <a:pt x="14276" y="5041"/>
                    <a:pt x="36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5"/>
            <p:cNvSpPr/>
            <p:nvPr/>
          </p:nvSpPr>
          <p:spPr>
            <a:xfrm>
              <a:off x="7824475" y="3492050"/>
              <a:ext cx="1473150" cy="2018475"/>
            </a:xfrm>
            <a:custGeom>
              <a:avLst/>
              <a:gdLst/>
              <a:ahLst/>
              <a:cxnLst/>
              <a:rect l="l" t="t" r="r" b="b"/>
              <a:pathLst>
                <a:path w="58926" h="80739" extrusionOk="0">
                  <a:moveTo>
                    <a:pt x="0" y="1"/>
                  </a:moveTo>
                  <a:lnTo>
                    <a:pt x="0" y="1"/>
                  </a:lnTo>
                  <a:cubicBezTo>
                    <a:pt x="2862" y="4261"/>
                    <a:pt x="5821" y="14992"/>
                    <a:pt x="6602" y="20098"/>
                  </a:cubicBezTo>
                  <a:cubicBezTo>
                    <a:pt x="7350" y="25203"/>
                    <a:pt x="5919" y="30536"/>
                    <a:pt x="7773" y="35284"/>
                  </a:cubicBezTo>
                  <a:cubicBezTo>
                    <a:pt x="10374" y="42016"/>
                    <a:pt x="18634" y="45203"/>
                    <a:pt x="21333" y="51902"/>
                  </a:cubicBezTo>
                  <a:cubicBezTo>
                    <a:pt x="22569" y="54926"/>
                    <a:pt x="22504" y="58308"/>
                    <a:pt x="23122" y="61528"/>
                  </a:cubicBezTo>
                  <a:cubicBezTo>
                    <a:pt x="24032" y="65918"/>
                    <a:pt x="26276" y="69950"/>
                    <a:pt x="29593" y="73040"/>
                  </a:cubicBezTo>
                  <a:cubicBezTo>
                    <a:pt x="32130" y="75413"/>
                    <a:pt x="35219" y="77105"/>
                    <a:pt x="38244" y="78796"/>
                  </a:cubicBezTo>
                  <a:cubicBezTo>
                    <a:pt x="40584" y="80089"/>
                    <a:pt x="42683" y="80739"/>
                    <a:pt x="44584" y="80739"/>
                  </a:cubicBezTo>
                  <a:cubicBezTo>
                    <a:pt x="47701" y="80739"/>
                    <a:pt x="50290" y="78993"/>
                    <a:pt x="52552" y="75479"/>
                  </a:cubicBezTo>
                  <a:cubicBezTo>
                    <a:pt x="56454" y="69430"/>
                    <a:pt x="58926" y="61853"/>
                    <a:pt x="55642" y="54991"/>
                  </a:cubicBezTo>
                  <a:cubicBezTo>
                    <a:pt x="52585" y="48715"/>
                    <a:pt x="45723" y="45170"/>
                    <a:pt x="41983" y="39252"/>
                  </a:cubicBezTo>
                  <a:cubicBezTo>
                    <a:pt x="40195" y="36423"/>
                    <a:pt x="39219" y="33106"/>
                    <a:pt x="37561" y="30146"/>
                  </a:cubicBezTo>
                  <a:cubicBezTo>
                    <a:pt x="33821" y="23610"/>
                    <a:pt x="27057" y="19415"/>
                    <a:pt x="20195" y="16260"/>
                  </a:cubicBezTo>
                  <a:cubicBezTo>
                    <a:pt x="13366" y="13073"/>
                    <a:pt x="6114" y="4358"/>
                    <a:pt x="0" y="1"/>
                  </a:cubicBezTo>
                  <a:close/>
                </a:path>
              </a:pathLst>
            </a:custGeom>
            <a:solidFill>
              <a:srgbClr val="002A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5"/>
            <p:cNvSpPr/>
            <p:nvPr/>
          </p:nvSpPr>
          <p:spPr>
            <a:xfrm>
              <a:off x="7325300" y="3092050"/>
              <a:ext cx="2248750" cy="2560950"/>
            </a:xfrm>
            <a:custGeom>
              <a:avLst/>
              <a:gdLst/>
              <a:ahLst/>
              <a:cxnLst/>
              <a:rect l="l" t="t" r="r" b="b"/>
              <a:pathLst>
                <a:path w="89950" h="102438" fill="none" extrusionOk="0">
                  <a:moveTo>
                    <a:pt x="73560" y="36033"/>
                  </a:moveTo>
                  <a:cubicBezTo>
                    <a:pt x="70243" y="33399"/>
                    <a:pt x="66470" y="31252"/>
                    <a:pt x="63609" y="28098"/>
                  </a:cubicBezTo>
                  <a:cubicBezTo>
                    <a:pt x="61755" y="26049"/>
                    <a:pt x="60324" y="23643"/>
                    <a:pt x="58633" y="21431"/>
                  </a:cubicBezTo>
                  <a:cubicBezTo>
                    <a:pt x="53950" y="15448"/>
                    <a:pt x="47349" y="11318"/>
                    <a:pt x="39934" y="9757"/>
                  </a:cubicBezTo>
                  <a:cubicBezTo>
                    <a:pt x="35512" y="8846"/>
                    <a:pt x="30992" y="8879"/>
                    <a:pt x="26536" y="8098"/>
                  </a:cubicBezTo>
                  <a:cubicBezTo>
                    <a:pt x="19154" y="6830"/>
                    <a:pt x="12390" y="3383"/>
                    <a:pt x="5724" y="1"/>
                  </a:cubicBezTo>
                  <a:cubicBezTo>
                    <a:pt x="6244" y="2700"/>
                    <a:pt x="6797" y="5464"/>
                    <a:pt x="6602" y="8228"/>
                  </a:cubicBezTo>
                  <a:cubicBezTo>
                    <a:pt x="6244" y="13562"/>
                    <a:pt x="3252" y="18375"/>
                    <a:pt x="1756" y="23513"/>
                  </a:cubicBezTo>
                  <a:cubicBezTo>
                    <a:pt x="0" y="29594"/>
                    <a:pt x="293" y="36065"/>
                    <a:pt x="2634" y="41919"/>
                  </a:cubicBezTo>
                  <a:cubicBezTo>
                    <a:pt x="3512" y="44163"/>
                    <a:pt x="4683" y="46276"/>
                    <a:pt x="5138" y="48650"/>
                  </a:cubicBezTo>
                  <a:cubicBezTo>
                    <a:pt x="5919" y="52813"/>
                    <a:pt x="4325" y="56975"/>
                    <a:pt x="3610" y="61138"/>
                  </a:cubicBezTo>
                  <a:cubicBezTo>
                    <a:pt x="2537" y="67674"/>
                    <a:pt x="3643" y="74373"/>
                    <a:pt x="6764" y="80194"/>
                  </a:cubicBezTo>
                  <a:cubicBezTo>
                    <a:pt x="9236" y="84812"/>
                    <a:pt x="12943" y="88682"/>
                    <a:pt x="16846" y="92194"/>
                  </a:cubicBezTo>
                  <a:cubicBezTo>
                    <a:pt x="20520" y="95446"/>
                    <a:pt x="24488" y="98503"/>
                    <a:pt x="29040" y="100226"/>
                  </a:cubicBezTo>
                  <a:cubicBezTo>
                    <a:pt x="34146" y="102145"/>
                    <a:pt x="39674" y="102373"/>
                    <a:pt x="45138" y="102405"/>
                  </a:cubicBezTo>
                  <a:cubicBezTo>
                    <a:pt x="50276" y="102438"/>
                    <a:pt x="55511" y="102308"/>
                    <a:pt x="60422" y="100747"/>
                  </a:cubicBezTo>
                  <a:cubicBezTo>
                    <a:pt x="68031" y="98308"/>
                    <a:pt x="74113" y="92714"/>
                    <a:pt x="79771" y="87121"/>
                  </a:cubicBezTo>
                  <a:cubicBezTo>
                    <a:pt x="87511" y="79479"/>
                    <a:pt x="89950" y="71869"/>
                    <a:pt x="88194" y="61268"/>
                  </a:cubicBezTo>
                  <a:cubicBezTo>
                    <a:pt x="86600" y="51479"/>
                    <a:pt x="81364" y="42211"/>
                    <a:pt x="73560" y="36033"/>
                  </a:cubicBezTo>
                  <a:close/>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15"/>
            <p:cNvSpPr/>
            <p:nvPr/>
          </p:nvSpPr>
          <p:spPr>
            <a:xfrm>
              <a:off x="7574875" y="3235950"/>
              <a:ext cx="1677225" cy="2626000"/>
            </a:xfrm>
            <a:custGeom>
              <a:avLst/>
              <a:gdLst/>
              <a:ahLst/>
              <a:cxnLst/>
              <a:rect l="l" t="t" r="r" b="b"/>
              <a:pathLst>
                <a:path w="67089" h="105040" fill="none" extrusionOk="0">
                  <a:moveTo>
                    <a:pt x="1" y="1"/>
                  </a:moveTo>
                  <a:cubicBezTo>
                    <a:pt x="7285" y="11123"/>
                    <a:pt x="17269" y="20131"/>
                    <a:pt x="26634" y="29529"/>
                  </a:cubicBezTo>
                  <a:cubicBezTo>
                    <a:pt x="36033" y="38927"/>
                    <a:pt x="45138" y="49105"/>
                    <a:pt x="49951" y="61495"/>
                  </a:cubicBezTo>
                  <a:cubicBezTo>
                    <a:pt x="53301" y="70146"/>
                    <a:pt x="54471" y="79641"/>
                    <a:pt x="58699" y="87901"/>
                  </a:cubicBezTo>
                  <a:cubicBezTo>
                    <a:pt x="61626" y="93592"/>
                    <a:pt x="65983" y="98763"/>
                    <a:pt x="67089" y="105039"/>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5"/>
            <p:cNvSpPr/>
            <p:nvPr/>
          </p:nvSpPr>
          <p:spPr>
            <a:xfrm>
              <a:off x="7565125" y="3325400"/>
              <a:ext cx="321150" cy="302450"/>
            </a:xfrm>
            <a:custGeom>
              <a:avLst/>
              <a:gdLst/>
              <a:ahLst/>
              <a:cxnLst/>
              <a:rect l="l" t="t" r="r" b="b"/>
              <a:pathLst>
                <a:path w="12846" h="12098" fill="none" extrusionOk="0">
                  <a:moveTo>
                    <a:pt x="1" y="5138"/>
                  </a:moveTo>
                  <a:cubicBezTo>
                    <a:pt x="3903" y="7902"/>
                    <a:pt x="8098" y="10244"/>
                    <a:pt x="12553" y="12097"/>
                  </a:cubicBezTo>
                  <a:cubicBezTo>
                    <a:pt x="12846" y="7935"/>
                    <a:pt x="12065" y="3740"/>
                    <a:pt x="10244" y="0"/>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5"/>
            <p:cNvSpPr/>
            <p:nvPr/>
          </p:nvSpPr>
          <p:spPr>
            <a:xfrm>
              <a:off x="7591950" y="3348150"/>
              <a:ext cx="560175" cy="543100"/>
            </a:xfrm>
            <a:custGeom>
              <a:avLst/>
              <a:gdLst/>
              <a:ahLst/>
              <a:cxnLst/>
              <a:rect l="l" t="t" r="r" b="b"/>
              <a:pathLst>
                <a:path w="22407" h="21724" fill="none" extrusionOk="0">
                  <a:moveTo>
                    <a:pt x="16878" y="1"/>
                  </a:moveTo>
                  <a:cubicBezTo>
                    <a:pt x="20163" y="6797"/>
                    <a:pt x="22049" y="14179"/>
                    <a:pt x="22407" y="21724"/>
                  </a:cubicBezTo>
                  <a:cubicBezTo>
                    <a:pt x="14505" y="19805"/>
                    <a:pt x="6960" y="16716"/>
                    <a:pt x="1" y="12553"/>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5"/>
            <p:cNvSpPr/>
            <p:nvPr/>
          </p:nvSpPr>
          <p:spPr>
            <a:xfrm>
              <a:off x="7431800" y="3464400"/>
              <a:ext cx="989425" cy="699200"/>
            </a:xfrm>
            <a:custGeom>
              <a:avLst/>
              <a:gdLst/>
              <a:ahLst/>
              <a:cxnLst/>
              <a:rect l="l" t="t" r="r" b="b"/>
              <a:pathLst>
                <a:path w="39577" h="27968" fill="none" extrusionOk="0">
                  <a:moveTo>
                    <a:pt x="0" y="15936"/>
                  </a:moveTo>
                  <a:cubicBezTo>
                    <a:pt x="11610" y="23903"/>
                    <a:pt x="25496" y="27968"/>
                    <a:pt x="39577" y="27480"/>
                  </a:cubicBezTo>
                  <a:cubicBezTo>
                    <a:pt x="39187" y="20846"/>
                    <a:pt x="38634" y="14179"/>
                    <a:pt x="37951" y="7578"/>
                  </a:cubicBezTo>
                  <a:cubicBezTo>
                    <a:pt x="37658" y="4911"/>
                    <a:pt x="37300" y="2147"/>
                    <a:pt x="35772" y="1"/>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5"/>
            <p:cNvSpPr/>
            <p:nvPr/>
          </p:nvSpPr>
          <p:spPr>
            <a:xfrm>
              <a:off x="7532600" y="3550575"/>
              <a:ext cx="1204875" cy="999200"/>
            </a:xfrm>
            <a:custGeom>
              <a:avLst/>
              <a:gdLst/>
              <a:ahLst/>
              <a:cxnLst/>
              <a:rect l="l" t="t" r="r" b="b"/>
              <a:pathLst>
                <a:path w="48195" h="39968" fill="none" extrusionOk="0">
                  <a:moveTo>
                    <a:pt x="1" y="29301"/>
                  </a:moveTo>
                  <a:cubicBezTo>
                    <a:pt x="3090" y="31805"/>
                    <a:pt x="6797" y="33399"/>
                    <a:pt x="10570" y="34699"/>
                  </a:cubicBezTo>
                  <a:cubicBezTo>
                    <a:pt x="22342" y="38699"/>
                    <a:pt x="34862" y="39968"/>
                    <a:pt x="47187" y="38342"/>
                  </a:cubicBezTo>
                  <a:cubicBezTo>
                    <a:pt x="47707" y="28943"/>
                    <a:pt x="48195" y="19285"/>
                    <a:pt x="45431" y="10245"/>
                  </a:cubicBezTo>
                  <a:cubicBezTo>
                    <a:pt x="44390" y="6830"/>
                    <a:pt x="42894" y="3546"/>
                    <a:pt x="42406" y="1"/>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5"/>
            <p:cNvSpPr/>
            <p:nvPr/>
          </p:nvSpPr>
          <p:spPr>
            <a:xfrm>
              <a:off x="7591950" y="3864400"/>
              <a:ext cx="1333325" cy="1000825"/>
            </a:xfrm>
            <a:custGeom>
              <a:avLst/>
              <a:gdLst/>
              <a:ahLst/>
              <a:cxnLst/>
              <a:rect l="l" t="t" r="r" b="b"/>
              <a:pathLst>
                <a:path w="53333" h="40033" fill="none" extrusionOk="0">
                  <a:moveTo>
                    <a:pt x="52130" y="1"/>
                  </a:moveTo>
                  <a:cubicBezTo>
                    <a:pt x="53105" y="9399"/>
                    <a:pt x="53333" y="18829"/>
                    <a:pt x="52780" y="28260"/>
                  </a:cubicBezTo>
                  <a:cubicBezTo>
                    <a:pt x="52553" y="32325"/>
                    <a:pt x="52130" y="36520"/>
                    <a:pt x="50081" y="40032"/>
                  </a:cubicBezTo>
                  <a:cubicBezTo>
                    <a:pt x="34829" y="40000"/>
                    <a:pt x="12846" y="39544"/>
                    <a:pt x="1" y="31317"/>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5"/>
            <p:cNvSpPr/>
            <p:nvPr/>
          </p:nvSpPr>
          <p:spPr>
            <a:xfrm>
              <a:off x="7829350" y="4318050"/>
              <a:ext cx="1277225" cy="901625"/>
            </a:xfrm>
            <a:custGeom>
              <a:avLst/>
              <a:gdLst/>
              <a:ahLst/>
              <a:cxnLst/>
              <a:rect l="l" t="t" r="r" b="b"/>
              <a:pathLst>
                <a:path w="51089" h="36065" fill="none" extrusionOk="0">
                  <a:moveTo>
                    <a:pt x="1" y="29463"/>
                  </a:moveTo>
                  <a:cubicBezTo>
                    <a:pt x="14504" y="34244"/>
                    <a:pt x="29821" y="36065"/>
                    <a:pt x="45073" y="34894"/>
                  </a:cubicBezTo>
                  <a:cubicBezTo>
                    <a:pt x="49365" y="23772"/>
                    <a:pt x="51089" y="11838"/>
                    <a:pt x="50113" y="0"/>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5"/>
            <p:cNvSpPr/>
            <p:nvPr/>
          </p:nvSpPr>
          <p:spPr>
            <a:xfrm>
              <a:off x="8357800" y="4755450"/>
              <a:ext cx="984550" cy="713825"/>
            </a:xfrm>
            <a:custGeom>
              <a:avLst/>
              <a:gdLst/>
              <a:ahLst/>
              <a:cxnLst/>
              <a:rect l="l" t="t" r="r" b="b"/>
              <a:pathLst>
                <a:path w="39382" h="28553" fill="none" extrusionOk="0">
                  <a:moveTo>
                    <a:pt x="39382" y="0"/>
                  </a:moveTo>
                  <a:cubicBezTo>
                    <a:pt x="36975" y="9301"/>
                    <a:pt x="33268" y="18243"/>
                    <a:pt x="28357" y="26536"/>
                  </a:cubicBezTo>
                  <a:cubicBezTo>
                    <a:pt x="27902" y="27609"/>
                    <a:pt x="26796" y="28260"/>
                    <a:pt x="25626" y="28162"/>
                  </a:cubicBezTo>
                  <a:cubicBezTo>
                    <a:pt x="17008" y="28552"/>
                    <a:pt x="8358" y="27674"/>
                    <a:pt x="0" y="25495"/>
                  </a:cubicBezTo>
                </a:path>
              </a:pathLst>
            </a:custGeom>
            <a:noFill/>
            <a:ln w="20325" cap="rnd"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2">
  <p:cSld name="CUSTOM_1_1_1">
    <p:spTree>
      <p:nvGrpSpPr>
        <p:cNvPr id="1" name="Shape 265"/>
        <p:cNvGrpSpPr/>
        <p:nvPr/>
      </p:nvGrpSpPr>
      <p:grpSpPr>
        <a:xfrm>
          <a:off x="0" y="0"/>
          <a:ext cx="0" cy="0"/>
          <a:chOff x="0" y="0"/>
          <a:chExt cx="0" cy="0"/>
        </a:xfrm>
      </p:grpSpPr>
      <p:sp>
        <p:nvSpPr>
          <p:cNvPr id="266" name="Google Shape;266;p17"/>
          <p:cNvSpPr txBox="1">
            <a:spLocks noGrp="1"/>
          </p:cNvSpPr>
          <p:nvPr>
            <p:ph type="title"/>
          </p:nvPr>
        </p:nvSpPr>
        <p:spPr>
          <a:xfrm>
            <a:off x="898350" y="1133450"/>
            <a:ext cx="4023000" cy="1179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35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67" name="Google Shape;267;p17"/>
          <p:cNvSpPr txBox="1">
            <a:spLocks noGrp="1"/>
          </p:cNvSpPr>
          <p:nvPr>
            <p:ph type="subTitle" idx="1"/>
          </p:nvPr>
        </p:nvSpPr>
        <p:spPr>
          <a:xfrm>
            <a:off x="898350" y="2518325"/>
            <a:ext cx="4023000" cy="1590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6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68" name="Google Shape;268;p17"/>
          <p:cNvSpPr/>
          <p:nvPr/>
        </p:nvSpPr>
        <p:spPr>
          <a:xfrm rot="235146">
            <a:off x="7599696" y="2841412"/>
            <a:ext cx="2072552" cy="2673750"/>
          </a:xfrm>
          <a:custGeom>
            <a:avLst/>
            <a:gdLst/>
            <a:ahLst/>
            <a:cxnLst/>
            <a:rect l="l" t="t" r="r" b="b"/>
            <a:pathLst>
              <a:path w="37204" h="47996" extrusionOk="0">
                <a:moveTo>
                  <a:pt x="23069" y="1"/>
                </a:moveTo>
                <a:cubicBezTo>
                  <a:pt x="15990" y="1"/>
                  <a:pt x="10189" y="8719"/>
                  <a:pt x="8000" y="14509"/>
                </a:cubicBezTo>
                <a:cubicBezTo>
                  <a:pt x="6309" y="18932"/>
                  <a:pt x="5269" y="23582"/>
                  <a:pt x="3513" y="28005"/>
                </a:cubicBezTo>
                <a:cubicBezTo>
                  <a:pt x="2049" y="31810"/>
                  <a:pt x="1" y="35810"/>
                  <a:pt x="976" y="39777"/>
                </a:cubicBezTo>
                <a:cubicBezTo>
                  <a:pt x="1789" y="43029"/>
                  <a:pt x="4553" y="45501"/>
                  <a:pt x="7643" y="46736"/>
                </a:cubicBezTo>
                <a:cubicBezTo>
                  <a:pt x="10096" y="47708"/>
                  <a:pt x="12750" y="47996"/>
                  <a:pt x="15400" y="47996"/>
                </a:cubicBezTo>
                <a:cubicBezTo>
                  <a:pt x="16122" y="47996"/>
                  <a:pt x="16844" y="47974"/>
                  <a:pt x="17561" y="47940"/>
                </a:cubicBezTo>
                <a:cubicBezTo>
                  <a:pt x="22244" y="47712"/>
                  <a:pt x="27154" y="46866"/>
                  <a:pt x="30797" y="43875"/>
                </a:cubicBezTo>
                <a:cubicBezTo>
                  <a:pt x="36260" y="39354"/>
                  <a:pt x="37203" y="31224"/>
                  <a:pt x="36130" y="24200"/>
                </a:cubicBezTo>
                <a:cubicBezTo>
                  <a:pt x="35154" y="17859"/>
                  <a:pt x="33821" y="4006"/>
                  <a:pt x="26862" y="851"/>
                </a:cubicBezTo>
                <a:cubicBezTo>
                  <a:pt x="25567" y="264"/>
                  <a:pt x="24299" y="1"/>
                  <a:pt x="2306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7"/>
          <p:cNvSpPr/>
          <p:nvPr/>
        </p:nvSpPr>
        <p:spPr>
          <a:xfrm rot="5400000" flipH="1">
            <a:off x="487745" y="-678984"/>
            <a:ext cx="1599300" cy="2833682"/>
          </a:xfrm>
          <a:custGeom>
            <a:avLst/>
            <a:gdLst/>
            <a:ahLst/>
            <a:cxnLst/>
            <a:rect l="l" t="t" r="r" b="b"/>
            <a:pathLst>
              <a:path w="48748" h="86373" fill="none" extrusionOk="0">
                <a:moveTo>
                  <a:pt x="48748" y="1"/>
                </a:moveTo>
                <a:cubicBezTo>
                  <a:pt x="41528" y="4586"/>
                  <a:pt x="35545" y="10927"/>
                  <a:pt x="31350" y="18407"/>
                </a:cubicBezTo>
                <a:cubicBezTo>
                  <a:pt x="29528" y="21691"/>
                  <a:pt x="28033" y="25366"/>
                  <a:pt x="28390" y="29138"/>
                </a:cubicBezTo>
                <a:cubicBezTo>
                  <a:pt x="28715" y="32878"/>
                  <a:pt x="31447" y="36618"/>
                  <a:pt x="35187" y="37041"/>
                </a:cubicBezTo>
                <a:cubicBezTo>
                  <a:pt x="38732" y="37431"/>
                  <a:pt x="41853" y="34081"/>
                  <a:pt x="42179" y="30667"/>
                </a:cubicBezTo>
                <a:cubicBezTo>
                  <a:pt x="42309" y="28846"/>
                  <a:pt x="40748" y="27350"/>
                  <a:pt x="38927" y="27545"/>
                </a:cubicBezTo>
                <a:cubicBezTo>
                  <a:pt x="36293" y="27838"/>
                  <a:pt x="33723" y="28520"/>
                  <a:pt x="32000" y="30472"/>
                </a:cubicBezTo>
                <a:cubicBezTo>
                  <a:pt x="28846" y="34081"/>
                  <a:pt x="30569" y="39642"/>
                  <a:pt x="32325" y="44097"/>
                </a:cubicBezTo>
                <a:cubicBezTo>
                  <a:pt x="35805" y="53040"/>
                  <a:pt x="38569" y="63284"/>
                  <a:pt x="34374" y="71902"/>
                </a:cubicBezTo>
                <a:cubicBezTo>
                  <a:pt x="31480" y="77788"/>
                  <a:pt x="25659" y="81820"/>
                  <a:pt x="19447" y="83901"/>
                </a:cubicBezTo>
                <a:cubicBezTo>
                  <a:pt x="13236" y="85983"/>
                  <a:pt x="6570" y="86275"/>
                  <a:pt x="1" y="86373"/>
                </a:cubicBezTo>
              </a:path>
            </a:pathLst>
          </a:custGeom>
          <a:noFill/>
          <a:ln w="20325" cap="flat" cmpd="sng">
            <a:solidFill>
              <a:schemeClr val="l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0" name="Google Shape;270;p17"/>
          <p:cNvGrpSpPr/>
          <p:nvPr/>
        </p:nvGrpSpPr>
        <p:grpSpPr>
          <a:xfrm>
            <a:off x="5223603" y="545199"/>
            <a:ext cx="3107499" cy="4970076"/>
            <a:chOff x="5223603" y="545199"/>
            <a:chExt cx="3107499" cy="4970076"/>
          </a:xfrm>
        </p:grpSpPr>
        <p:sp>
          <p:nvSpPr>
            <p:cNvPr id="271" name="Google Shape;271;p17"/>
            <p:cNvSpPr/>
            <p:nvPr/>
          </p:nvSpPr>
          <p:spPr>
            <a:xfrm>
              <a:off x="5950833" y="1584096"/>
              <a:ext cx="1634898" cy="3614210"/>
            </a:xfrm>
            <a:custGeom>
              <a:avLst/>
              <a:gdLst/>
              <a:ahLst/>
              <a:cxnLst/>
              <a:rect l="l" t="t" r="r" b="b"/>
              <a:pathLst>
                <a:path w="46862" h="106795" fill="none" extrusionOk="0">
                  <a:moveTo>
                    <a:pt x="618" y="106794"/>
                  </a:moveTo>
                  <a:cubicBezTo>
                    <a:pt x="1" y="82828"/>
                    <a:pt x="9204" y="58698"/>
                    <a:pt x="25626" y="41202"/>
                  </a:cubicBezTo>
                  <a:cubicBezTo>
                    <a:pt x="29593" y="36975"/>
                    <a:pt x="33984" y="33073"/>
                    <a:pt x="37528" y="28455"/>
                  </a:cubicBezTo>
                  <a:cubicBezTo>
                    <a:pt x="43707" y="20292"/>
                    <a:pt x="46861" y="10244"/>
                    <a:pt x="46504" y="0"/>
                  </a:cubicBezTo>
                </a:path>
              </a:pathLst>
            </a:custGeom>
            <a:noFill/>
            <a:ln w="18700" cap="flat" cmpd="sng">
              <a:solidFill>
                <a:schemeClr val="lt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7"/>
            <p:cNvSpPr/>
            <p:nvPr/>
          </p:nvSpPr>
          <p:spPr>
            <a:xfrm>
              <a:off x="6893632" y="772384"/>
              <a:ext cx="1268440" cy="1044549"/>
            </a:xfrm>
            <a:custGeom>
              <a:avLst/>
              <a:gdLst/>
              <a:ahLst/>
              <a:cxnLst/>
              <a:rect l="l" t="t" r="r" b="b"/>
              <a:pathLst>
                <a:path w="36358" h="30865" extrusionOk="0">
                  <a:moveTo>
                    <a:pt x="23192" y="1"/>
                  </a:moveTo>
                  <a:cubicBezTo>
                    <a:pt x="23039" y="1"/>
                    <a:pt x="22883" y="27"/>
                    <a:pt x="22732" y="83"/>
                  </a:cubicBezTo>
                  <a:cubicBezTo>
                    <a:pt x="22439" y="246"/>
                    <a:pt x="22211" y="506"/>
                    <a:pt x="22049" y="799"/>
                  </a:cubicBezTo>
                  <a:cubicBezTo>
                    <a:pt x="19610" y="4994"/>
                    <a:pt x="21984" y="10782"/>
                    <a:pt x="19545" y="15010"/>
                  </a:cubicBezTo>
                  <a:cubicBezTo>
                    <a:pt x="18894" y="14164"/>
                    <a:pt x="18959" y="12994"/>
                    <a:pt x="18959" y="11920"/>
                  </a:cubicBezTo>
                  <a:cubicBezTo>
                    <a:pt x="19024" y="9774"/>
                    <a:pt x="18764" y="7628"/>
                    <a:pt x="18276" y="5547"/>
                  </a:cubicBezTo>
                  <a:cubicBezTo>
                    <a:pt x="17886" y="4051"/>
                    <a:pt x="17333" y="2490"/>
                    <a:pt x="16065" y="1579"/>
                  </a:cubicBezTo>
                  <a:cubicBezTo>
                    <a:pt x="15398" y="1123"/>
                    <a:pt x="14617" y="884"/>
                    <a:pt x="13830" y="884"/>
                  </a:cubicBezTo>
                  <a:cubicBezTo>
                    <a:pt x="13159" y="884"/>
                    <a:pt x="12484" y="1057"/>
                    <a:pt x="11870" y="1417"/>
                  </a:cubicBezTo>
                  <a:cubicBezTo>
                    <a:pt x="11512" y="1612"/>
                    <a:pt x="11220" y="1904"/>
                    <a:pt x="11057" y="2295"/>
                  </a:cubicBezTo>
                  <a:cubicBezTo>
                    <a:pt x="10960" y="2620"/>
                    <a:pt x="10894" y="2978"/>
                    <a:pt x="10960" y="3335"/>
                  </a:cubicBezTo>
                  <a:cubicBezTo>
                    <a:pt x="11090" y="6782"/>
                    <a:pt x="11350" y="10229"/>
                    <a:pt x="11773" y="13676"/>
                  </a:cubicBezTo>
                  <a:cubicBezTo>
                    <a:pt x="9431" y="11465"/>
                    <a:pt x="8130" y="8278"/>
                    <a:pt x="5561" y="6360"/>
                  </a:cubicBezTo>
                  <a:cubicBezTo>
                    <a:pt x="5005" y="5865"/>
                    <a:pt x="4303" y="5577"/>
                    <a:pt x="3565" y="5577"/>
                  </a:cubicBezTo>
                  <a:cubicBezTo>
                    <a:pt x="3526" y="5577"/>
                    <a:pt x="3487" y="5577"/>
                    <a:pt x="3447" y="5579"/>
                  </a:cubicBezTo>
                  <a:cubicBezTo>
                    <a:pt x="2732" y="5709"/>
                    <a:pt x="2082" y="6067"/>
                    <a:pt x="1594" y="6620"/>
                  </a:cubicBezTo>
                  <a:cubicBezTo>
                    <a:pt x="1139" y="7010"/>
                    <a:pt x="748" y="7498"/>
                    <a:pt x="456" y="8051"/>
                  </a:cubicBezTo>
                  <a:cubicBezTo>
                    <a:pt x="98" y="8896"/>
                    <a:pt x="0" y="9839"/>
                    <a:pt x="98" y="10750"/>
                  </a:cubicBezTo>
                  <a:cubicBezTo>
                    <a:pt x="391" y="15888"/>
                    <a:pt x="1919" y="21221"/>
                    <a:pt x="5756" y="24668"/>
                  </a:cubicBezTo>
                  <a:cubicBezTo>
                    <a:pt x="7350" y="26001"/>
                    <a:pt x="9138" y="27107"/>
                    <a:pt x="11025" y="27953"/>
                  </a:cubicBezTo>
                  <a:cubicBezTo>
                    <a:pt x="11707" y="28278"/>
                    <a:pt x="13008" y="29579"/>
                    <a:pt x="13496" y="30099"/>
                  </a:cubicBezTo>
                  <a:cubicBezTo>
                    <a:pt x="13691" y="30327"/>
                    <a:pt x="13919" y="30522"/>
                    <a:pt x="14179" y="30684"/>
                  </a:cubicBezTo>
                  <a:cubicBezTo>
                    <a:pt x="14496" y="30808"/>
                    <a:pt x="14823" y="30864"/>
                    <a:pt x="15149" y="30864"/>
                  </a:cubicBezTo>
                  <a:cubicBezTo>
                    <a:pt x="15424" y="30864"/>
                    <a:pt x="15699" y="30824"/>
                    <a:pt x="15968" y="30749"/>
                  </a:cubicBezTo>
                  <a:cubicBezTo>
                    <a:pt x="17691" y="30359"/>
                    <a:pt x="19382" y="29871"/>
                    <a:pt x="21041" y="29253"/>
                  </a:cubicBezTo>
                  <a:cubicBezTo>
                    <a:pt x="23447" y="28375"/>
                    <a:pt x="25723" y="27075"/>
                    <a:pt x="27675" y="25384"/>
                  </a:cubicBezTo>
                  <a:cubicBezTo>
                    <a:pt x="30992" y="22392"/>
                    <a:pt x="32845" y="18132"/>
                    <a:pt x="34406" y="13937"/>
                  </a:cubicBezTo>
                  <a:cubicBezTo>
                    <a:pt x="35122" y="12213"/>
                    <a:pt x="35674" y="10425"/>
                    <a:pt x="36097" y="8571"/>
                  </a:cubicBezTo>
                  <a:cubicBezTo>
                    <a:pt x="36357" y="7173"/>
                    <a:pt x="36032" y="8278"/>
                    <a:pt x="35967" y="6847"/>
                  </a:cubicBezTo>
                  <a:cubicBezTo>
                    <a:pt x="35935" y="5677"/>
                    <a:pt x="35382" y="4831"/>
                    <a:pt x="34666" y="3921"/>
                  </a:cubicBezTo>
                  <a:cubicBezTo>
                    <a:pt x="34267" y="3389"/>
                    <a:pt x="34151" y="2900"/>
                    <a:pt x="33713" y="2900"/>
                  </a:cubicBezTo>
                  <a:cubicBezTo>
                    <a:pt x="33615" y="2900"/>
                    <a:pt x="33502" y="2924"/>
                    <a:pt x="33366" y="2978"/>
                  </a:cubicBezTo>
                  <a:cubicBezTo>
                    <a:pt x="32845" y="3173"/>
                    <a:pt x="30927" y="3725"/>
                    <a:pt x="27837" y="13156"/>
                  </a:cubicBezTo>
                  <a:cubicBezTo>
                    <a:pt x="27740" y="13416"/>
                    <a:pt x="27707" y="13742"/>
                    <a:pt x="27480" y="13872"/>
                  </a:cubicBezTo>
                  <a:cubicBezTo>
                    <a:pt x="27384" y="13910"/>
                    <a:pt x="27278" y="13925"/>
                    <a:pt x="27173" y="13925"/>
                  </a:cubicBezTo>
                  <a:cubicBezTo>
                    <a:pt x="27099" y="13925"/>
                    <a:pt x="27027" y="13918"/>
                    <a:pt x="26959" y="13904"/>
                  </a:cubicBezTo>
                  <a:cubicBezTo>
                    <a:pt x="26950" y="13902"/>
                    <a:pt x="26941" y="13901"/>
                    <a:pt x="26931" y="13901"/>
                  </a:cubicBezTo>
                  <a:cubicBezTo>
                    <a:pt x="26579" y="13901"/>
                    <a:pt x="26475" y="15201"/>
                    <a:pt x="26292" y="15201"/>
                  </a:cubicBezTo>
                  <a:cubicBezTo>
                    <a:pt x="26219" y="15201"/>
                    <a:pt x="26134" y="14996"/>
                    <a:pt x="26016" y="14424"/>
                  </a:cubicBezTo>
                  <a:cubicBezTo>
                    <a:pt x="25984" y="10750"/>
                    <a:pt x="26341" y="6750"/>
                    <a:pt x="25951" y="3108"/>
                  </a:cubicBezTo>
                  <a:cubicBezTo>
                    <a:pt x="25854" y="2490"/>
                    <a:pt x="24715" y="1189"/>
                    <a:pt x="24358" y="669"/>
                  </a:cubicBezTo>
                  <a:cubicBezTo>
                    <a:pt x="24112" y="251"/>
                    <a:pt x="23663" y="1"/>
                    <a:pt x="2319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17"/>
            <p:cNvSpPr/>
            <p:nvPr/>
          </p:nvSpPr>
          <p:spPr>
            <a:xfrm>
              <a:off x="6978723" y="813705"/>
              <a:ext cx="1177662" cy="994936"/>
            </a:xfrm>
            <a:custGeom>
              <a:avLst/>
              <a:gdLst/>
              <a:ahLst/>
              <a:cxnLst/>
              <a:rect l="l" t="t" r="r" b="b"/>
              <a:pathLst>
                <a:path w="33756" h="29399" fill="none" extrusionOk="0">
                  <a:moveTo>
                    <a:pt x="10114" y="28618"/>
                  </a:moveTo>
                  <a:cubicBezTo>
                    <a:pt x="6309" y="26764"/>
                    <a:pt x="3447" y="23219"/>
                    <a:pt x="2049" y="19220"/>
                  </a:cubicBezTo>
                  <a:cubicBezTo>
                    <a:pt x="651" y="15220"/>
                    <a:pt x="0" y="10374"/>
                    <a:pt x="911" y="6212"/>
                  </a:cubicBezTo>
                  <a:cubicBezTo>
                    <a:pt x="1041" y="5561"/>
                    <a:pt x="2797" y="2114"/>
                    <a:pt x="5724" y="6147"/>
                  </a:cubicBezTo>
                  <a:cubicBezTo>
                    <a:pt x="6830" y="7610"/>
                    <a:pt x="8260" y="14862"/>
                    <a:pt x="9236" y="12781"/>
                  </a:cubicBezTo>
                  <a:cubicBezTo>
                    <a:pt x="9399" y="11187"/>
                    <a:pt x="8618" y="7382"/>
                    <a:pt x="8618" y="5789"/>
                  </a:cubicBezTo>
                  <a:cubicBezTo>
                    <a:pt x="8618" y="4163"/>
                    <a:pt x="8878" y="2472"/>
                    <a:pt x="9854" y="1236"/>
                  </a:cubicBezTo>
                  <a:cubicBezTo>
                    <a:pt x="10114" y="879"/>
                    <a:pt x="10439" y="618"/>
                    <a:pt x="10829" y="456"/>
                  </a:cubicBezTo>
                  <a:cubicBezTo>
                    <a:pt x="11155" y="326"/>
                    <a:pt x="11480" y="293"/>
                    <a:pt x="11805" y="293"/>
                  </a:cubicBezTo>
                  <a:cubicBezTo>
                    <a:pt x="13529" y="358"/>
                    <a:pt x="15024" y="1594"/>
                    <a:pt x="15837" y="3090"/>
                  </a:cubicBezTo>
                  <a:cubicBezTo>
                    <a:pt x="16650" y="4618"/>
                    <a:pt x="16878" y="6342"/>
                    <a:pt x="16943" y="8033"/>
                  </a:cubicBezTo>
                  <a:cubicBezTo>
                    <a:pt x="17041" y="9724"/>
                    <a:pt x="16976" y="11480"/>
                    <a:pt x="17301" y="13138"/>
                  </a:cubicBezTo>
                  <a:cubicBezTo>
                    <a:pt x="17236" y="9854"/>
                    <a:pt x="17561" y="6569"/>
                    <a:pt x="18244" y="3350"/>
                  </a:cubicBezTo>
                  <a:cubicBezTo>
                    <a:pt x="18439" y="2342"/>
                    <a:pt x="18732" y="1301"/>
                    <a:pt x="19545" y="716"/>
                  </a:cubicBezTo>
                  <a:cubicBezTo>
                    <a:pt x="20520" y="0"/>
                    <a:pt x="21984" y="293"/>
                    <a:pt x="22862" y="1106"/>
                  </a:cubicBezTo>
                  <a:cubicBezTo>
                    <a:pt x="23740" y="1919"/>
                    <a:pt x="24195" y="3155"/>
                    <a:pt x="24358" y="4326"/>
                  </a:cubicBezTo>
                  <a:cubicBezTo>
                    <a:pt x="24553" y="5529"/>
                    <a:pt x="24228" y="13008"/>
                    <a:pt x="24455" y="14179"/>
                  </a:cubicBezTo>
                  <a:cubicBezTo>
                    <a:pt x="24845" y="12683"/>
                    <a:pt x="26829" y="1626"/>
                    <a:pt x="30049" y="1626"/>
                  </a:cubicBezTo>
                  <a:cubicBezTo>
                    <a:pt x="31805" y="1626"/>
                    <a:pt x="32715" y="3187"/>
                    <a:pt x="33170" y="4261"/>
                  </a:cubicBezTo>
                  <a:cubicBezTo>
                    <a:pt x="33561" y="5366"/>
                    <a:pt x="33756" y="6569"/>
                    <a:pt x="33658" y="7740"/>
                  </a:cubicBezTo>
                  <a:cubicBezTo>
                    <a:pt x="33528" y="14634"/>
                    <a:pt x="29918" y="21171"/>
                    <a:pt x="24715" y="25691"/>
                  </a:cubicBezTo>
                  <a:cubicBezTo>
                    <a:pt x="22439" y="27675"/>
                    <a:pt x="19642" y="29398"/>
                    <a:pt x="16618" y="29301"/>
                  </a:cubicBezTo>
                </a:path>
              </a:pathLst>
            </a:custGeom>
            <a:noFill/>
            <a:ln w="154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7"/>
            <p:cNvSpPr/>
            <p:nvPr/>
          </p:nvSpPr>
          <p:spPr>
            <a:xfrm>
              <a:off x="6775643" y="1466527"/>
              <a:ext cx="648977" cy="397311"/>
            </a:xfrm>
            <a:custGeom>
              <a:avLst/>
              <a:gdLst/>
              <a:ahLst/>
              <a:cxnLst/>
              <a:rect l="l" t="t" r="r" b="b"/>
              <a:pathLst>
                <a:path w="18602" h="11740" extrusionOk="0">
                  <a:moveTo>
                    <a:pt x="2620" y="1"/>
                  </a:moveTo>
                  <a:cubicBezTo>
                    <a:pt x="2261" y="1"/>
                    <a:pt x="1901" y="74"/>
                    <a:pt x="1561" y="222"/>
                  </a:cubicBezTo>
                  <a:cubicBezTo>
                    <a:pt x="391" y="743"/>
                    <a:pt x="0" y="2303"/>
                    <a:pt x="391" y="3539"/>
                  </a:cubicBezTo>
                  <a:cubicBezTo>
                    <a:pt x="781" y="4742"/>
                    <a:pt x="1724" y="5718"/>
                    <a:pt x="2667" y="6596"/>
                  </a:cubicBezTo>
                  <a:cubicBezTo>
                    <a:pt x="3545" y="7442"/>
                    <a:pt x="4521" y="8222"/>
                    <a:pt x="5561" y="8905"/>
                  </a:cubicBezTo>
                  <a:cubicBezTo>
                    <a:pt x="8878" y="11019"/>
                    <a:pt x="12976" y="11409"/>
                    <a:pt x="16911" y="11734"/>
                  </a:cubicBezTo>
                  <a:cubicBezTo>
                    <a:pt x="16980" y="11738"/>
                    <a:pt x="17052" y="11740"/>
                    <a:pt x="17126" y="11740"/>
                  </a:cubicBezTo>
                  <a:cubicBezTo>
                    <a:pt x="17746" y="11740"/>
                    <a:pt x="18485" y="11600"/>
                    <a:pt x="18602" y="11019"/>
                  </a:cubicBezTo>
                  <a:cubicBezTo>
                    <a:pt x="18602" y="10628"/>
                    <a:pt x="18472" y="10238"/>
                    <a:pt x="18179" y="9978"/>
                  </a:cubicBezTo>
                  <a:cubicBezTo>
                    <a:pt x="17138" y="8742"/>
                    <a:pt x="15870" y="7734"/>
                    <a:pt x="14472" y="6986"/>
                  </a:cubicBezTo>
                  <a:lnTo>
                    <a:pt x="14472" y="6986"/>
                  </a:lnTo>
                  <a:lnTo>
                    <a:pt x="15089" y="8320"/>
                  </a:lnTo>
                  <a:cubicBezTo>
                    <a:pt x="11838" y="6336"/>
                    <a:pt x="8716" y="4125"/>
                    <a:pt x="5821" y="1686"/>
                  </a:cubicBezTo>
                  <a:cubicBezTo>
                    <a:pt x="5236" y="1133"/>
                    <a:pt x="4553" y="677"/>
                    <a:pt x="3870" y="320"/>
                  </a:cubicBezTo>
                  <a:cubicBezTo>
                    <a:pt x="3480" y="107"/>
                    <a:pt x="3051" y="1"/>
                    <a:pt x="26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7"/>
            <p:cNvSpPr/>
            <p:nvPr/>
          </p:nvSpPr>
          <p:spPr>
            <a:xfrm>
              <a:off x="6764304" y="1479523"/>
              <a:ext cx="664851" cy="428141"/>
            </a:xfrm>
            <a:custGeom>
              <a:avLst/>
              <a:gdLst/>
              <a:ahLst/>
              <a:cxnLst/>
              <a:rect l="l" t="t" r="r" b="b"/>
              <a:pathLst>
                <a:path w="19057" h="12651" fill="none" extrusionOk="0">
                  <a:moveTo>
                    <a:pt x="19057" y="11285"/>
                  </a:moveTo>
                  <a:cubicBezTo>
                    <a:pt x="14406" y="12651"/>
                    <a:pt x="9301" y="11220"/>
                    <a:pt x="5073" y="8814"/>
                  </a:cubicBezTo>
                  <a:cubicBezTo>
                    <a:pt x="3675" y="8001"/>
                    <a:pt x="2277" y="7090"/>
                    <a:pt x="1333" y="5757"/>
                  </a:cubicBezTo>
                  <a:cubicBezTo>
                    <a:pt x="390" y="4391"/>
                    <a:pt x="0" y="2602"/>
                    <a:pt x="683" y="1106"/>
                  </a:cubicBezTo>
                  <a:cubicBezTo>
                    <a:pt x="846" y="716"/>
                    <a:pt x="1171" y="359"/>
                    <a:pt x="1561" y="163"/>
                  </a:cubicBezTo>
                  <a:cubicBezTo>
                    <a:pt x="1821" y="33"/>
                    <a:pt x="2146" y="1"/>
                    <a:pt x="2439" y="33"/>
                  </a:cubicBezTo>
                  <a:cubicBezTo>
                    <a:pt x="3642" y="163"/>
                    <a:pt x="4585" y="1106"/>
                    <a:pt x="5496" y="1919"/>
                  </a:cubicBezTo>
                  <a:cubicBezTo>
                    <a:pt x="7350" y="3545"/>
                    <a:pt x="9528" y="4716"/>
                    <a:pt x="11707" y="5887"/>
                  </a:cubicBezTo>
                  <a:cubicBezTo>
                    <a:pt x="13691" y="6927"/>
                    <a:pt x="15805" y="8033"/>
                    <a:pt x="18049" y="7806"/>
                  </a:cubicBezTo>
                </a:path>
              </a:pathLst>
            </a:custGeom>
            <a:noFill/>
            <a:ln w="154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7"/>
            <p:cNvSpPr/>
            <p:nvPr/>
          </p:nvSpPr>
          <p:spPr>
            <a:xfrm>
              <a:off x="7628817" y="1318838"/>
              <a:ext cx="684144" cy="548790"/>
            </a:xfrm>
            <a:custGeom>
              <a:avLst/>
              <a:gdLst/>
              <a:ahLst/>
              <a:cxnLst/>
              <a:rect l="l" t="t" r="r" b="b"/>
              <a:pathLst>
                <a:path w="19610" h="16216" extrusionOk="0">
                  <a:moveTo>
                    <a:pt x="17051" y="0"/>
                  </a:moveTo>
                  <a:cubicBezTo>
                    <a:pt x="17036" y="0"/>
                    <a:pt x="17022" y="1"/>
                    <a:pt x="17008" y="1"/>
                  </a:cubicBezTo>
                  <a:cubicBezTo>
                    <a:pt x="16683" y="1"/>
                    <a:pt x="16390" y="99"/>
                    <a:pt x="16130" y="229"/>
                  </a:cubicBezTo>
                  <a:cubicBezTo>
                    <a:pt x="14797" y="846"/>
                    <a:pt x="13951" y="2180"/>
                    <a:pt x="13333" y="3546"/>
                  </a:cubicBezTo>
                  <a:cubicBezTo>
                    <a:pt x="12683" y="4879"/>
                    <a:pt x="12162" y="6310"/>
                    <a:pt x="11219" y="7415"/>
                  </a:cubicBezTo>
                  <a:cubicBezTo>
                    <a:pt x="10341" y="8456"/>
                    <a:pt x="9171" y="9139"/>
                    <a:pt x="7870" y="9432"/>
                  </a:cubicBezTo>
                  <a:lnTo>
                    <a:pt x="6569" y="9822"/>
                  </a:lnTo>
                  <a:cubicBezTo>
                    <a:pt x="4943" y="12261"/>
                    <a:pt x="1561" y="13074"/>
                    <a:pt x="130" y="15610"/>
                  </a:cubicBezTo>
                  <a:cubicBezTo>
                    <a:pt x="65" y="15740"/>
                    <a:pt x="0" y="15903"/>
                    <a:pt x="98" y="16033"/>
                  </a:cubicBezTo>
                  <a:cubicBezTo>
                    <a:pt x="163" y="16098"/>
                    <a:pt x="293" y="16131"/>
                    <a:pt x="390" y="16131"/>
                  </a:cubicBezTo>
                  <a:cubicBezTo>
                    <a:pt x="1359" y="16175"/>
                    <a:pt x="2339" y="16215"/>
                    <a:pt x="3317" y="16215"/>
                  </a:cubicBezTo>
                  <a:cubicBezTo>
                    <a:pt x="5229" y="16215"/>
                    <a:pt x="7136" y="16061"/>
                    <a:pt x="8943" y="15480"/>
                  </a:cubicBezTo>
                  <a:cubicBezTo>
                    <a:pt x="9821" y="15220"/>
                    <a:pt x="10667" y="14830"/>
                    <a:pt x="11480" y="14407"/>
                  </a:cubicBezTo>
                  <a:cubicBezTo>
                    <a:pt x="13756" y="13204"/>
                    <a:pt x="15870" y="11643"/>
                    <a:pt x="17366" y="9562"/>
                  </a:cubicBezTo>
                  <a:cubicBezTo>
                    <a:pt x="18829" y="7480"/>
                    <a:pt x="19609" y="4814"/>
                    <a:pt x="19089" y="2310"/>
                  </a:cubicBezTo>
                  <a:cubicBezTo>
                    <a:pt x="18832" y="1218"/>
                    <a:pt x="18132" y="0"/>
                    <a:pt x="170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17"/>
            <p:cNvSpPr/>
            <p:nvPr/>
          </p:nvSpPr>
          <p:spPr>
            <a:xfrm>
              <a:off x="7617443" y="1313356"/>
              <a:ext cx="713659" cy="592108"/>
            </a:xfrm>
            <a:custGeom>
              <a:avLst/>
              <a:gdLst/>
              <a:ahLst/>
              <a:cxnLst/>
              <a:rect l="l" t="t" r="r" b="b"/>
              <a:pathLst>
                <a:path w="20456" h="17496" fill="none" extrusionOk="0">
                  <a:moveTo>
                    <a:pt x="3773" y="12553"/>
                  </a:moveTo>
                  <a:cubicBezTo>
                    <a:pt x="5952" y="12716"/>
                    <a:pt x="7968" y="11577"/>
                    <a:pt x="9757" y="10374"/>
                  </a:cubicBezTo>
                  <a:cubicBezTo>
                    <a:pt x="10407" y="9951"/>
                    <a:pt x="11025" y="9464"/>
                    <a:pt x="11545" y="8878"/>
                  </a:cubicBezTo>
                  <a:cubicBezTo>
                    <a:pt x="12293" y="8000"/>
                    <a:pt x="12684" y="6895"/>
                    <a:pt x="13171" y="5854"/>
                  </a:cubicBezTo>
                  <a:cubicBezTo>
                    <a:pt x="13757" y="4488"/>
                    <a:pt x="14472" y="3155"/>
                    <a:pt x="15285" y="1919"/>
                  </a:cubicBezTo>
                  <a:cubicBezTo>
                    <a:pt x="15708" y="1301"/>
                    <a:pt x="16196" y="651"/>
                    <a:pt x="16911" y="358"/>
                  </a:cubicBezTo>
                  <a:cubicBezTo>
                    <a:pt x="17919" y="0"/>
                    <a:pt x="19090" y="553"/>
                    <a:pt x="19675" y="1431"/>
                  </a:cubicBezTo>
                  <a:cubicBezTo>
                    <a:pt x="20228" y="2374"/>
                    <a:pt x="20456" y="3480"/>
                    <a:pt x="20358" y="4553"/>
                  </a:cubicBezTo>
                  <a:cubicBezTo>
                    <a:pt x="20196" y="7805"/>
                    <a:pt x="18505" y="10894"/>
                    <a:pt x="16066" y="13073"/>
                  </a:cubicBezTo>
                  <a:cubicBezTo>
                    <a:pt x="13562" y="15220"/>
                    <a:pt x="10505" y="16618"/>
                    <a:pt x="7253" y="17073"/>
                  </a:cubicBezTo>
                  <a:cubicBezTo>
                    <a:pt x="4716" y="17496"/>
                    <a:pt x="1790" y="17301"/>
                    <a:pt x="1" y="15447"/>
                  </a:cubicBezTo>
                </a:path>
              </a:pathLst>
            </a:custGeom>
            <a:noFill/>
            <a:ln w="154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7"/>
            <p:cNvSpPr/>
            <p:nvPr/>
          </p:nvSpPr>
          <p:spPr>
            <a:xfrm>
              <a:off x="7766099" y="1682036"/>
              <a:ext cx="389170" cy="191515"/>
            </a:xfrm>
            <a:custGeom>
              <a:avLst/>
              <a:gdLst/>
              <a:ahLst/>
              <a:cxnLst/>
              <a:rect l="l" t="t" r="r" b="b"/>
              <a:pathLst>
                <a:path w="11155" h="5659" fill="none" extrusionOk="0">
                  <a:moveTo>
                    <a:pt x="0" y="5139"/>
                  </a:moveTo>
                  <a:cubicBezTo>
                    <a:pt x="1789" y="5659"/>
                    <a:pt x="3675" y="4911"/>
                    <a:pt x="5398" y="4130"/>
                  </a:cubicBezTo>
                  <a:cubicBezTo>
                    <a:pt x="7610" y="3155"/>
                    <a:pt x="9918" y="2082"/>
                    <a:pt x="11154" y="0"/>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7"/>
            <p:cNvSpPr/>
            <p:nvPr/>
          </p:nvSpPr>
          <p:spPr>
            <a:xfrm>
              <a:off x="8025906" y="1548866"/>
              <a:ext cx="196277" cy="177233"/>
            </a:xfrm>
            <a:custGeom>
              <a:avLst/>
              <a:gdLst/>
              <a:ahLst/>
              <a:cxnLst/>
              <a:rect l="l" t="t" r="r" b="b"/>
              <a:pathLst>
                <a:path w="5626" h="5237" fill="none" extrusionOk="0">
                  <a:moveTo>
                    <a:pt x="0" y="5236"/>
                  </a:moveTo>
                  <a:cubicBezTo>
                    <a:pt x="2471" y="4228"/>
                    <a:pt x="4455" y="2374"/>
                    <a:pt x="5626" y="1"/>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7"/>
            <p:cNvSpPr/>
            <p:nvPr/>
          </p:nvSpPr>
          <p:spPr>
            <a:xfrm>
              <a:off x="7528969" y="727847"/>
              <a:ext cx="90777" cy="88092"/>
            </a:xfrm>
            <a:custGeom>
              <a:avLst/>
              <a:gdLst/>
              <a:ahLst/>
              <a:cxnLst/>
              <a:rect l="l" t="t" r="r" b="b"/>
              <a:pathLst>
                <a:path w="2602" h="2603" extrusionOk="0">
                  <a:moveTo>
                    <a:pt x="1301" y="1"/>
                  </a:moveTo>
                  <a:cubicBezTo>
                    <a:pt x="586" y="1"/>
                    <a:pt x="0" y="586"/>
                    <a:pt x="0" y="1302"/>
                  </a:cubicBezTo>
                  <a:cubicBezTo>
                    <a:pt x="0" y="2017"/>
                    <a:pt x="586" y="2603"/>
                    <a:pt x="1301" y="2603"/>
                  </a:cubicBezTo>
                  <a:cubicBezTo>
                    <a:pt x="2017" y="2603"/>
                    <a:pt x="2602" y="2017"/>
                    <a:pt x="2602" y="1302"/>
                  </a:cubicBezTo>
                  <a:cubicBezTo>
                    <a:pt x="2602" y="586"/>
                    <a:pt x="2017" y="1"/>
                    <a:pt x="13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17"/>
            <p:cNvSpPr/>
            <p:nvPr/>
          </p:nvSpPr>
          <p:spPr>
            <a:xfrm>
              <a:off x="7668519" y="610921"/>
              <a:ext cx="121409" cy="875235"/>
            </a:xfrm>
            <a:custGeom>
              <a:avLst/>
              <a:gdLst/>
              <a:ahLst/>
              <a:cxnLst/>
              <a:rect l="l" t="t" r="r" b="b"/>
              <a:pathLst>
                <a:path w="3480" h="25862" extrusionOk="0">
                  <a:moveTo>
                    <a:pt x="169" y="0"/>
                  </a:moveTo>
                  <a:cubicBezTo>
                    <a:pt x="155" y="0"/>
                    <a:pt x="142" y="3"/>
                    <a:pt x="130" y="9"/>
                  </a:cubicBezTo>
                  <a:cubicBezTo>
                    <a:pt x="33" y="41"/>
                    <a:pt x="0" y="106"/>
                    <a:pt x="0" y="204"/>
                  </a:cubicBezTo>
                  <a:cubicBezTo>
                    <a:pt x="943" y="3228"/>
                    <a:pt x="1919" y="6318"/>
                    <a:pt x="2374" y="9505"/>
                  </a:cubicBezTo>
                  <a:cubicBezTo>
                    <a:pt x="3155" y="14968"/>
                    <a:pt x="2407" y="20561"/>
                    <a:pt x="195" y="25634"/>
                  </a:cubicBezTo>
                  <a:cubicBezTo>
                    <a:pt x="163" y="25732"/>
                    <a:pt x="195" y="25797"/>
                    <a:pt x="260" y="25862"/>
                  </a:cubicBezTo>
                  <a:lnTo>
                    <a:pt x="326" y="25862"/>
                  </a:lnTo>
                  <a:cubicBezTo>
                    <a:pt x="391" y="25862"/>
                    <a:pt x="456" y="25829"/>
                    <a:pt x="488" y="25764"/>
                  </a:cubicBezTo>
                  <a:cubicBezTo>
                    <a:pt x="2732" y="20659"/>
                    <a:pt x="3480" y="15000"/>
                    <a:pt x="2699" y="9472"/>
                  </a:cubicBezTo>
                  <a:cubicBezTo>
                    <a:pt x="2244" y="6253"/>
                    <a:pt x="1236" y="3131"/>
                    <a:pt x="326" y="106"/>
                  </a:cubicBezTo>
                  <a:cubicBezTo>
                    <a:pt x="299" y="53"/>
                    <a:pt x="229" y="0"/>
                    <a:pt x="1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7"/>
            <p:cNvSpPr/>
            <p:nvPr/>
          </p:nvSpPr>
          <p:spPr>
            <a:xfrm>
              <a:off x="7672147" y="2524274"/>
              <a:ext cx="90812" cy="88058"/>
            </a:xfrm>
            <a:custGeom>
              <a:avLst/>
              <a:gdLst/>
              <a:ahLst/>
              <a:cxnLst/>
              <a:rect l="l" t="t" r="r" b="b"/>
              <a:pathLst>
                <a:path w="2603" h="2602" extrusionOk="0">
                  <a:moveTo>
                    <a:pt x="1302" y="0"/>
                  </a:moveTo>
                  <a:cubicBezTo>
                    <a:pt x="586" y="0"/>
                    <a:pt x="1" y="585"/>
                    <a:pt x="1" y="1301"/>
                  </a:cubicBezTo>
                  <a:cubicBezTo>
                    <a:pt x="1" y="2016"/>
                    <a:pt x="586" y="2602"/>
                    <a:pt x="1302" y="2602"/>
                  </a:cubicBezTo>
                  <a:cubicBezTo>
                    <a:pt x="2017" y="2602"/>
                    <a:pt x="2602" y="2016"/>
                    <a:pt x="2602" y="1301"/>
                  </a:cubicBezTo>
                  <a:cubicBezTo>
                    <a:pt x="2602" y="585"/>
                    <a:pt x="2017" y="0"/>
                    <a:pt x="13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7"/>
            <p:cNvSpPr/>
            <p:nvPr/>
          </p:nvSpPr>
          <p:spPr>
            <a:xfrm>
              <a:off x="7592499" y="797190"/>
              <a:ext cx="273448" cy="836451"/>
            </a:xfrm>
            <a:custGeom>
              <a:avLst/>
              <a:gdLst/>
              <a:ahLst/>
              <a:cxnLst/>
              <a:rect l="l" t="t" r="r" b="b"/>
              <a:pathLst>
                <a:path w="7838" h="24716" extrusionOk="0">
                  <a:moveTo>
                    <a:pt x="7675" y="1"/>
                  </a:moveTo>
                  <a:cubicBezTo>
                    <a:pt x="7610" y="1"/>
                    <a:pt x="7513" y="66"/>
                    <a:pt x="7513" y="163"/>
                  </a:cubicBezTo>
                  <a:cubicBezTo>
                    <a:pt x="7513" y="3318"/>
                    <a:pt x="7513" y="6570"/>
                    <a:pt x="6992" y="9724"/>
                  </a:cubicBezTo>
                  <a:cubicBezTo>
                    <a:pt x="6049" y="15187"/>
                    <a:pt x="3675" y="20293"/>
                    <a:pt x="33" y="24455"/>
                  </a:cubicBezTo>
                  <a:cubicBezTo>
                    <a:pt x="1" y="24520"/>
                    <a:pt x="1" y="24618"/>
                    <a:pt x="33" y="24683"/>
                  </a:cubicBezTo>
                  <a:cubicBezTo>
                    <a:pt x="66" y="24716"/>
                    <a:pt x="98" y="24716"/>
                    <a:pt x="163" y="24716"/>
                  </a:cubicBezTo>
                  <a:cubicBezTo>
                    <a:pt x="196" y="24716"/>
                    <a:pt x="228" y="24683"/>
                    <a:pt x="228" y="24651"/>
                  </a:cubicBezTo>
                  <a:cubicBezTo>
                    <a:pt x="3935" y="20455"/>
                    <a:pt x="6374" y="15285"/>
                    <a:pt x="7285" y="9789"/>
                  </a:cubicBezTo>
                  <a:cubicBezTo>
                    <a:pt x="7805" y="6602"/>
                    <a:pt x="7838" y="3318"/>
                    <a:pt x="7838" y="163"/>
                  </a:cubicBezTo>
                  <a:cubicBezTo>
                    <a:pt x="7838" y="66"/>
                    <a:pt x="7773" y="1"/>
                    <a:pt x="76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7"/>
            <p:cNvSpPr/>
            <p:nvPr/>
          </p:nvSpPr>
          <p:spPr>
            <a:xfrm>
              <a:off x="7859353" y="2705839"/>
              <a:ext cx="107802" cy="89073"/>
            </a:xfrm>
            <a:custGeom>
              <a:avLst/>
              <a:gdLst/>
              <a:ahLst/>
              <a:cxnLst/>
              <a:rect l="l" t="t" r="r" b="b"/>
              <a:pathLst>
                <a:path w="3090" h="2632" extrusionOk="0">
                  <a:moveTo>
                    <a:pt x="1609" y="0"/>
                  </a:moveTo>
                  <a:cubicBezTo>
                    <a:pt x="690" y="0"/>
                    <a:pt x="1" y="1009"/>
                    <a:pt x="456" y="1919"/>
                  </a:cubicBezTo>
                  <a:cubicBezTo>
                    <a:pt x="711" y="2400"/>
                    <a:pt x="1175" y="2631"/>
                    <a:pt x="1636" y="2631"/>
                  </a:cubicBezTo>
                  <a:cubicBezTo>
                    <a:pt x="2172" y="2631"/>
                    <a:pt x="2702" y="2319"/>
                    <a:pt x="2895" y="1724"/>
                  </a:cubicBezTo>
                  <a:cubicBezTo>
                    <a:pt x="3090" y="1041"/>
                    <a:pt x="2732" y="293"/>
                    <a:pt x="2017" y="66"/>
                  </a:cubicBezTo>
                  <a:cubicBezTo>
                    <a:pt x="1878" y="21"/>
                    <a:pt x="1741" y="0"/>
                    <a:pt x="16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7"/>
            <p:cNvSpPr/>
            <p:nvPr/>
          </p:nvSpPr>
          <p:spPr>
            <a:xfrm>
              <a:off x="7622014" y="1048132"/>
              <a:ext cx="388019" cy="793505"/>
            </a:xfrm>
            <a:custGeom>
              <a:avLst/>
              <a:gdLst/>
              <a:ahLst/>
              <a:cxnLst/>
              <a:rect l="l" t="t" r="r" b="b"/>
              <a:pathLst>
                <a:path w="11122" h="23447" extrusionOk="0">
                  <a:moveTo>
                    <a:pt x="10992" y="0"/>
                  </a:moveTo>
                  <a:cubicBezTo>
                    <a:pt x="10927" y="0"/>
                    <a:pt x="10829" y="33"/>
                    <a:pt x="10829" y="130"/>
                  </a:cubicBezTo>
                  <a:cubicBezTo>
                    <a:pt x="10374" y="3252"/>
                    <a:pt x="9919" y="6472"/>
                    <a:pt x="8975" y="9528"/>
                  </a:cubicBezTo>
                  <a:cubicBezTo>
                    <a:pt x="7317" y="14829"/>
                    <a:pt x="4228" y="19544"/>
                    <a:pt x="65" y="23187"/>
                  </a:cubicBezTo>
                  <a:cubicBezTo>
                    <a:pt x="0" y="23219"/>
                    <a:pt x="0" y="23349"/>
                    <a:pt x="65" y="23382"/>
                  </a:cubicBezTo>
                  <a:cubicBezTo>
                    <a:pt x="65" y="23414"/>
                    <a:pt x="130" y="23447"/>
                    <a:pt x="163" y="23447"/>
                  </a:cubicBezTo>
                  <a:cubicBezTo>
                    <a:pt x="195" y="23447"/>
                    <a:pt x="228" y="23447"/>
                    <a:pt x="260" y="23414"/>
                  </a:cubicBezTo>
                  <a:cubicBezTo>
                    <a:pt x="4488" y="19740"/>
                    <a:pt x="7610" y="14959"/>
                    <a:pt x="9268" y="9626"/>
                  </a:cubicBezTo>
                  <a:cubicBezTo>
                    <a:pt x="10211" y="6537"/>
                    <a:pt x="10699" y="3317"/>
                    <a:pt x="11122" y="163"/>
                  </a:cubicBezTo>
                  <a:cubicBezTo>
                    <a:pt x="11122" y="98"/>
                    <a:pt x="11089" y="0"/>
                    <a:pt x="109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7"/>
            <p:cNvSpPr/>
            <p:nvPr/>
          </p:nvSpPr>
          <p:spPr>
            <a:xfrm>
              <a:off x="7948944" y="966403"/>
              <a:ext cx="106477" cy="89243"/>
            </a:xfrm>
            <a:custGeom>
              <a:avLst/>
              <a:gdLst/>
              <a:ahLst/>
              <a:cxnLst/>
              <a:rect l="l" t="t" r="r" b="b"/>
              <a:pathLst>
                <a:path w="3052" h="2637" extrusionOk="0">
                  <a:moveTo>
                    <a:pt x="1556" y="1"/>
                  </a:moveTo>
                  <a:cubicBezTo>
                    <a:pt x="703" y="1"/>
                    <a:pt x="1" y="861"/>
                    <a:pt x="320" y="1765"/>
                  </a:cubicBezTo>
                  <a:cubicBezTo>
                    <a:pt x="524" y="2343"/>
                    <a:pt x="1039" y="2636"/>
                    <a:pt x="1558" y="2636"/>
                  </a:cubicBezTo>
                  <a:cubicBezTo>
                    <a:pt x="2033" y="2636"/>
                    <a:pt x="2510" y="2392"/>
                    <a:pt x="2759" y="1895"/>
                  </a:cubicBezTo>
                  <a:cubicBezTo>
                    <a:pt x="3052" y="1212"/>
                    <a:pt x="2791" y="431"/>
                    <a:pt x="2141" y="139"/>
                  </a:cubicBezTo>
                  <a:cubicBezTo>
                    <a:pt x="1945" y="44"/>
                    <a:pt x="1747" y="1"/>
                    <a:pt x="15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7"/>
            <p:cNvSpPr/>
            <p:nvPr/>
          </p:nvSpPr>
          <p:spPr>
            <a:xfrm>
              <a:off x="7306596" y="693463"/>
              <a:ext cx="122141" cy="875235"/>
            </a:xfrm>
            <a:custGeom>
              <a:avLst/>
              <a:gdLst/>
              <a:ahLst/>
              <a:cxnLst/>
              <a:rect l="l" t="t" r="r" b="b"/>
              <a:pathLst>
                <a:path w="3501" h="25862" extrusionOk="0">
                  <a:moveTo>
                    <a:pt x="3306" y="0"/>
                  </a:moveTo>
                  <a:cubicBezTo>
                    <a:pt x="3250" y="0"/>
                    <a:pt x="3200" y="32"/>
                    <a:pt x="3187" y="106"/>
                  </a:cubicBezTo>
                  <a:cubicBezTo>
                    <a:pt x="2244" y="3131"/>
                    <a:pt x="1236" y="6253"/>
                    <a:pt x="781" y="9472"/>
                  </a:cubicBezTo>
                  <a:cubicBezTo>
                    <a:pt x="1" y="15000"/>
                    <a:pt x="749" y="20659"/>
                    <a:pt x="2992" y="25764"/>
                  </a:cubicBezTo>
                  <a:cubicBezTo>
                    <a:pt x="3025" y="25829"/>
                    <a:pt x="3090" y="25862"/>
                    <a:pt x="3155" y="25862"/>
                  </a:cubicBezTo>
                  <a:cubicBezTo>
                    <a:pt x="3155" y="25862"/>
                    <a:pt x="3187" y="25862"/>
                    <a:pt x="3220" y="25829"/>
                  </a:cubicBezTo>
                  <a:cubicBezTo>
                    <a:pt x="3285" y="25797"/>
                    <a:pt x="3318" y="25732"/>
                    <a:pt x="3285" y="25634"/>
                  </a:cubicBezTo>
                  <a:cubicBezTo>
                    <a:pt x="1074" y="20561"/>
                    <a:pt x="326" y="14968"/>
                    <a:pt x="1106" y="9505"/>
                  </a:cubicBezTo>
                  <a:cubicBezTo>
                    <a:pt x="1561" y="6318"/>
                    <a:pt x="2537" y="3196"/>
                    <a:pt x="3480" y="204"/>
                  </a:cubicBezTo>
                  <a:cubicBezTo>
                    <a:pt x="3500" y="83"/>
                    <a:pt x="3396" y="0"/>
                    <a:pt x="3306" y="0"/>
                  </a:cubicBezTo>
                  <a:close/>
                </a:path>
              </a:pathLst>
            </a:custGeom>
            <a:solidFill>
              <a:srgbClr val="EDD5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7"/>
            <p:cNvSpPr/>
            <p:nvPr/>
          </p:nvSpPr>
          <p:spPr>
            <a:xfrm>
              <a:off x="7397373" y="617791"/>
              <a:ext cx="90777" cy="89209"/>
            </a:xfrm>
            <a:custGeom>
              <a:avLst/>
              <a:gdLst/>
              <a:ahLst/>
              <a:cxnLst/>
              <a:rect l="l" t="t" r="r" b="b"/>
              <a:pathLst>
                <a:path w="2602" h="2636" extrusionOk="0">
                  <a:moveTo>
                    <a:pt x="1301" y="1"/>
                  </a:moveTo>
                  <a:cubicBezTo>
                    <a:pt x="585" y="1"/>
                    <a:pt x="0" y="586"/>
                    <a:pt x="0" y="1302"/>
                  </a:cubicBezTo>
                  <a:cubicBezTo>
                    <a:pt x="0" y="2050"/>
                    <a:pt x="585" y="2635"/>
                    <a:pt x="1301" y="2635"/>
                  </a:cubicBezTo>
                  <a:cubicBezTo>
                    <a:pt x="2016" y="2635"/>
                    <a:pt x="2602" y="2050"/>
                    <a:pt x="2602" y="1302"/>
                  </a:cubicBezTo>
                  <a:cubicBezTo>
                    <a:pt x="2602" y="586"/>
                    <a:pt x="2016" y="1"/>
                    <a:pt x="1301" y="1"/>
                  </a:cubicBezTo>
                  <a:close/>
                </a:path>
              </a:pathLst>
            </a:custGeom>
            <a:solidFill>
              <a:srgbClr val="EDD5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7"/>
            <p:cNvSpPr/>
            <p:nvPr/>
          </p:nvSpPr>
          <p:spPr>
            <a:xfrm>
              <a:off x="7306596" y="693463"/>
              <a:ext cx="122141" cy="875235"/>
            </a:xfrm>
            <a:custGeom>
              <a:avLst/>
              <a:gdLst/>
              <a:ahLst/>
              <a:cxnLst/>
              <a:rect l="l" t="t" r="r" b="b"/>
              <a:pathLst>
                <a:path w="3501" h="25862" extrusionOk="0">
                  <a:moveTo>
                    <a:pt x="3306" y="0"/>
                  </a:moveTo>
                  <a:cubicBezTo>
                    <a:pt x="3250" y="0"/>
                    <a:pt x="3200" y="32"/>
                    <a:pt x="3187" y="106"/>
                  </a:cubicBezTo>
                  <a:cubicBezTo>
                    <a:pt x="2244" y="3131"/>
                    <a:pt x="1236" y="6253"/>
                    <a:pt x="781" y="9472"/>
                  </a:cubicBezTo>
                  <a:cubicBezTo>
                    <a:pt x="1" y="15000"/>
                    <a:pt x="749" y="20659"/>
                    <a:pt x="2992" y="25764"/>
                  </a:cubicBezTo>
                  <a:cubicBezTo>
                    <a:pt x="3025" y="25829"/>
                    <a:pt x="3090" y="25862"/>
                    <a:pt x="3155" y="25862"/>
                  </a:cubicBezTo>
                  <a:cubicBezTo>
                    <a:pt x="3155" y="25862"/>
                    <a:pt x="3187" y="25862"/>
                    <a:pt x="3220" y="25829"/>
                  </a:cubicBezTo>
                  <a:cubicBezTo>
                    <a:pt x="3285" y="25797"/>
                    <a:pt x="3318" y="25732"/>
                    <a:pt x="3285" y="25634"/>
                  </a:cubicBezTo>
                  <a:cubicBezTo>
                    <a:pt x="1074" y="20561"/>
                    <a:pt x="326" y="14968"/>
                    <a:pt x="1106" y="9505"/>
                  </a:cubicBezTo>
                  <a:cubicBezTo>
                    <a:pt x="1561" y="6318"/>
                    <a:pt x="2537" y="3196"/>
                    <a:pt x="3480" y="204"/>
                  </a:cubicBezTo>
                  <a:cubicBezTo>
                    <a:pt x="3500" y="83"/>
                    <a:pt x="3396" y="0"/>
                    <a:pt x="33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7"/>
            <p:cNvSpPr/>
            <p:nvPr/>
          </p:nvSpPr>
          <p:spPr>
            <a:xfrm>
              <a:off x="7459752" y="778069"/>
              <a:ext cx="121443" cy="875370"/>
            </a:xfrm>
            <a:custGeom>
              <a:avLst/>
              <a:gdLst/>
              <a:ahLst/>
              <a:cxnLst/>
              <a:rect l="l" t="t" r="r" b="b"/>
              <a:pathLst>
                <a:path w="3481" h="25866" extrusionOk="0">
                  <a:moveTo>
                    <a:pt x="3297" y="1"/>
                  </a:moveTo>
                  <a:cubicBezTo>
                    <a:pt x="3240" y="1"/>
                    <a:pt x="3180" y="37"/>
                    <a:pt x="3155" y="110"/>
                  </a:cubicBezTo>
                  <a:cubicBezTo>
                    <a:pt x="2212" y="3135"/>
                    <a:pt x="1236" y="6257"/>
                    <a:pt x="781" y="9444"/>
                  </a:cubicBezTo>
                  <a:cubicBezTo>
                    <a:pt x="1" y="15004"/>
                    <a:pt x="749" y="20630"/>
                    <a:pt x="2993" y="25768"/>
                  </a:cubicBezTo>
                  <a:cubicBezTo>
                    <a:pt x="3025" y="25833"/>
                    <a:pt x="3090" y="25866"/>
                    <a:pt x="3155" y="25866"/>
                  </a:cubicBezTo>
                  <a:cubicBezTo>
                    <a:pt x="3155" y="25866"/>
                    <a:pt x="3188" y="25833"/>
                    <a:pt x="3188" y="25833"/>
                  </a:cubicBezTo>
                  <a:cubicBezTo>
                    <a:pt x="3285" y="25801"/>
                    <a:pt x="3318" y="25703"/>
                    <a:pt x="3285" y="25638"/>
                  </a:cubicBezTo>
                  <a:cubicBezTo>
                    <a:pt x="1074" y="20565"/>
                    <a:pt x="326" y="14972"/>
                    <a:pt x="1106" y="9476"/>
                  </a:cubicBezTo>
                  <a:cubicBezTo>
                    <a:pt x="1562" y="6322"/>
                    <a:pt x="2505" y="3200"/>
                    <a:pt x="3448" y="208"/>
                  </a:cubicBezTo>
                  <a:cubicBezTo>
                    <a:pt x="3480" y="110"/>
                    <a:pt x="3448" y="13"/>
                    <a:pt x="3350" y="13"/>
                  </a:cubicBezTo>
                  <a:cubicBezTo>
                    <a:pt x="3334" y="5"/>
                    <a:pt x="3316" y="1"/>
                    <a:pt x="32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7"/>
            <p:cNvSpPr/>
            <p:nvPr/>
          </p:nvSpPr>
          <p:spPr>
            <a:xfrm>
              <a:off x="7397373" y="617791"/>
              <a:ext cx="90777" cy="89209"/>
            </a:xfrm>
            <a:custGeom>
              <a:avLst/>
              <a:gdLst/>
              <a:ahLst/>
              <a:cxnLst/>
              <a:rect l="l" t="t" r="r" b="b"/>
              <a:pathLst>
                <a:path w="2602" h="2636" extrusionOk="0">
                  <a:moveTo>
                    <a:pt x="1301" y="1"/>
                  </a:moveTo>
                  <a:cubicBezTo>
                    <a:pt x="585" y="1"/>
                    <a:pt x="0" y="586"/>
                    <a:pt x="0" y="1302"/>
                  </a:cubicBezTo>
                  <a:cubicBezTo>
                    <a:pt x="0" y="2050"/>
                    <a:pt x="585" y="2635"/>
                    <a:pt x="1301" y="2635"/>
                  </a:cubicBezTo>
                  <a:cubicBezTo>
                    <a:pt x="2016" y="2635"/>
                    <a:pt x="2602" y="2050"/>
                    <a:pt x="2602" y="1302"/>
                  </a:cubicBezTo>
                  <a:cubicBezTo>
                    <a:pt x="2602" y="586"/>
                    <a:pt x="2016" y="1"/>
                    <a:pt x="13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17"/>
            <p:cNvSpPr/>
            <p:nvPr/>
          </p:nvSpPr>
          <p:spPr>
            <a:xfrm>
              <a:off x="7213551" y="779592"/>
              <a:ext cx="275751" cy="836451"/>
            </a:xfrm>
            <a:custGeom>
              <a:avLst/>
              <a:gdLst/>
              <a:ahLst/>
              <a:cxnLst/>
              <a:rect l="l" t="t" r="r" b="b"/>
              <a:pathLst>
                <a:path w="7904" h="24716" extrusionOk="0">
                  <a:moveTo>
                    <a:pt x="164" y="0"/>
                  </a:moveTo>
                  <a:cubicBezTo>
                    <a:pt x="66" y="0"/>
                    <a:pt x="1" y="65"/>
                    <a:pt x="1" y="163"/>
                  </a:cubicBezTo>
                  <a:cubicBezTo>
                    <a:pt x="33" y="3317"/>
                    <a:pt x="33" y="6569"/>
                    <a:pt x="554" y="9756"/>
                  </a:cubicBezTo>
                  <a:cubicBezTo>
                    <a:pt x="1464" y="15285"/>
                    <a:pt x="3903" y="20455"/>
                    <a:pt x="7611" y="24650"/>
                  </a:cubicBezTo>
                  <a:cubicBezTo>
                    <a:pt x="7643" y="24683"/>
                    <a:pt x="7676" y="24715"/>
                    <a:pt x="7708" y="24715"/>
                  </a:cubicBezTo>
                  <a:cubicBezTo>
                    <a:pt x="7741" y="24715"/>
                    <a:pt x="7806" y="24715"/>
                    <a:pt x="7838" y="24683"/>
                  </a:cubicBezTo>
                  <a:cubicBezTo>
                    <a:pt x="7903" y="24618"/>
                    <a:pt x="7903" y="24520"/>
                    <a:pt x="7838" y="24488"/>
                  </a:cubicBezTo>
                  <a:cubicBezTo>
                    <a:pt x="4196" y="20293"/>
                    <a:pt x="1790" y="15187"/>
                    <a:pt x="879" y="9724"/>
                  </a:cubicBezTo>
                  <a:cubicBezTo>
                    <a:pt x="359" y="6569"/>
                    <a:pt x="326" y="3285"/>
                    <a:pt x="326" y="163"/>
                  </a:cubicBezTo>
                  <a:cubicBezTo>
                    <a:pt x="326" y="65"/>
                    <a:pt x="261" y="0"/>
                    <a:pt x="1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17"/>
            <p:cNvSpPr/>
            <p:nvPr/>
          </p:nvSpPr>
          <p:spPr>
            <a:xfrm>
              <a:off x="7176116" y="699216"/>
              <a:ext cx="107802" cy="88972"/>
            </a:xfrm>
            <a:custGeom>
              <a:avLst/>
              <a:gdLst/>
              <a:ahLst/>
              <a:cxnLst/>
              <a:rect l="l" t="t" r="r" b="b"/>
              <a:pathLst>
                <a:path w="3090" h="2629" extrusionOk="0">
                  <a:moveTo>
                    <a:pt x="1482" y="1"/>
                  </a:moveTo>
                  <a:cubicBezTo>
                    <a:pt x="1350" y="1"/>
                    <a:pt x="1213" y="22"/>
                    <a:pt x="1074" y="66"/>
                  </a:cubicBezTo>
                  <a:cubicBezTo>
                    <a:pt x="359" y="262"/>
                    <a:pt x="1" y="1010"/>
                    <a:pt x="228" y="1692"/>
                  </a:cubicBezTo>
                  <a:cubicBezTo>
                    <a:pt x="404" y="2308"/>
                    <a:pt x="932" y="2629"/>
                    <a:pt x="1467" y="2629"/>
                  </a:cubicBezTo>
                  <a:cubicBezTo>
                    <a:pt x="1922" y="2629"/>
                    <a:pt x="2381" y="2398"/>
                    <a:pt x="2635" y="1920"/>
                  </a:cubicBezTo>
                  <a:cubicBezTo>
                    <a:pt x="3090" y="1010"/>
                    <a:pt x="2401" y="1"/>
                    <a:pt x="148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7"/>
            <p:cNvSpPr/>
            <p:nvPr/>
          </p:nvSpPr>
          <p:spPr>
            <a:xfrm>
              <a:off x="7008203" y="883049"/>
              <a:ext cx="389205" cy="793505"/>
            </a:xfrm>
            <a:custGeom>
              <a:avLst/>
              <a:gdLst/>
              <a:ahLst/>
              <a:cxnLst/>
              <a:rect l="l" t="t" r="r" b="b"/>
              <a:pathLst>
                <a:path w="11156" h="23447" extrusionOk="0">
                  <a:moveTo>
                    <a:pt x="163" y="0"/>
                  </a:moveTo>
                  <a:cubicBezTo>
                    <a:pt x="66" y="0"/>
                    <a:pt x="1" y="98"/>
                    <a:pt x="33" y="163"/>
                  </a:cubicBezTo>
                  <a:cubicBezTo>
                    <a:pt x="489" y="3317"/>
                    <a:pt x="944" y="6537"/>
                    <a:pt x="1887" y="9626"/>
                  </a:cubicBezTo>
                  <a:cubicBezTo>
                    <a:pt x="3546" y="14959"/>
                    <a:pt x="6667" y="19740"/>
                    <a:pt x="10895" y="23414"/>
                  </a:cubicBezTo>
                  <a:cubicBezTo>
                    <a:pt x="10927" y="23447"/>
                    <a:pt x="10960" y="23447"/>
                    <a:pt x="10993" y="23447"/>
                  </a:cubicBezTo>
                  <a:cubicBezTo>
                    <a:pt x="11025" y="23447"/>
                    <a:pt x="11090" y="23414"/>
                    <a:pt x="11090" y="23382"/>
                  </a:cubicBezTo>
                  <a:cubicBezTo>
                    <a:pt x="11155" y="23349"/>
                    <a:pt x="11155" y="23252"/>
                    <a:pt x="11090" y="23187"/>
                  </a:cubicBezTo>
                  <a:cubicBezTo>
                    <a:pt x="6928" y="19544"/>
                    <a:pt x="3838" y="14829"/>
                    <a:pt x="2180" y="9528"/>
                  </a:cubicBezTo>
                  <a:cubicBezTo>
                    <a:pt x="1237" y="6472"/>
                    <a:pt x="781" y="3252"/>
                    <a:pt x="326" y="130"/>
                  </a:cubicBezTo>
                  <a:cubicBezTo>
                    <a:pt x="326" y="33"/>
                    <a:pt x="229" y="0"/>
                    <a:pt x="1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7"/>
            <p:cNvSpPr/>
            <p:nvPr/>
          </p:nvSpPr>
          <p:spPr>
            <a:xfrm>
              <a:off x="6963966" y="802436"/>
              <a:ext cx="106477" cy="88837"/>
            </a:xfrm>
            <a:custGeom>
              <a:avLst/>
              <a:gdLst/>
              <a:ahLst/>
              <a:cxnLst/>
              <a:rect l="l" t="t" r="r" b="b"/>
              <a:pathLst>
                <a:path w="3052" h="2625" extrusionOk="0">
                  <a:moveTo>
                    <a:pt x="1514" y="0"/>
                  </a:moveTo>
                  <a:cubicBezTo>
                    <a:pt x="1327" y="0"/>
                    <a:pt x="1134" y="43"/>
                    <a:pt x="944" y="138"/>
                  </a:cubicBezTo>
                  <a:cubicBezTo>
                    <a:pt x="293" y="431"/>
                    <a:pt x="1" y="1244"/>
                    <a:pt x="326" y="1894"/>
                  </a:cubicBezTo>
                  <a:cubicBezTo>
                    <a:pt x="557" y="2387"/>
                    <a:pt x="1020" y="2624"/>
                    <a:pt x="1486" y="2624"/>
                  </a:cubicBezTo>
                  <a:cubicBezTo>
                    <a:pt x="2005" y="2624"/>
                    <a:pt x="2527" y="2330"/>
                    <a:pt x="2732" y="1764"/>
                  </a:cubicBezTo>
                  <a:cubicBezTo>
                    <a:pt x="3051" y="861"/>
                    <a:pt x="2349" y="0"/>
                    <a:pt x="15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7"/>
            <p:cNvSpPr/>
            <p:nvPr/>
          </p:nvSpPr>
          <p:spPr>
            <a:xfrm>
              <a:off x="7612908" y="1321072"/>
              <a:ext cx="30666" cy="335684"/>
            </a:xfrm>
            <a:custGeom>
              <a:avLst/>
              <a:gdLst/>
              <a:ahLst/>
              <a:cxnLst/>
              <a:rect l="l" t="t" r="r" b="b"/>
              <a:pathLst>
                <a:path w="879" h="9919" extrusionOk="0">
                  <a:moveTo>
                    <a:pt x="716" y="0"/>
                  </a:moveTo>
                  <a:cubicBezTo>
                    <a:pt x="619" y="0"/>
                    <a:pt x="554" y="65"/>
                    <a:pt x="554" y="163"/>
                  </a:cubicBezTo>
                  <a:cubicBezTo>
                    <a:pt x="554" y="3317"/>
                    <a:pt x="554" y="6569"/>
                    <a:pt x="1" y="9723"/>
                  </a:cubicBezTo>
                  <a:cubicBezTo>
                    <a:pt x="1" y="9821"/>
                    <a:pt x="66" y="9886"/>
                    <a:pt x="131" y="9918"/>
                  </a:cubicBezTo>
                  <a:lnTo>
                    <a:pt x="163" y="9918"/>
                  </a:lnTo>
                  <a:cubicBezTo>
                    <a:pt x="228" y="9918"/>
                    <a:pt x="294" y="9853"/>
                    <a:pt x="326" y="9788"/>
                  </a:cubicBezTo>
                  <a:cubicBezTo>
                    <a:pt x="846" y="6601"/>
                    <a:pt x="879" y="3317"/>
                    <a:pt x="879" y="163"/>
                  </a:cubicBezTo>
                  <a:cubicBezTo>
                    <a:pt x="879" y="65"/>
                    <a:pt x="814" y="0"/>
                    <a:pt x="71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7"/>
            <p:cNvSpPr/>
            <p:nvPr/>
          </p:nvSpPr>
          <p:spPr>
            <a:xfrm>
              <a:off x="7573206" y="1240696"/>
              <a:ext cx="107837" cy="89073"/>
            </a:xfrm>
            <a:custGeom>
              <a:avLst/>
              <a:gdLst/>
              <a:ahLst/>
              <a:cxnLst/>
              <a:rect l="l" t="t" r="r" b="b"/>
              <a:pathLst>
                <a:path w="3091" h="2632" extrusionOk="0">
                  <a:moveTo>
                    <a:pt x="1609" y="0"/>
                  </a:moveTo>
                  <a:cubicBezTo>
                    <a:pt x="690" y="0"/>
                    <a:pt x="1" y="1010"/>
                    <a:pt x="456" y="1920"/>
                  </a:cubicBezTo>
                  <a:cubicBezTo>
                    <a:pt x="711" y="2401"/>
                    <a:pt x="1176" y="2632"/>
                    <a:pt x="1636" y="2632"/>
                  </a:cubicBezTo>
                  <a:cubicBezTo>
                    <a:pt x="2172" y="2632"/>
                    <a:pt x="2703" y="2319"/>
                    <a:pt x="2895" y="1725"/>
                  </a:cubicBezTo>
                  <a:cubicBezTo>
                    <a:pt x="3090" y="1009"/>
                    <a:pt x="2732" y="294"/>
                    <a:pt x="2017" y="66"/>
                  </a:cubicBezTo>
                  <a:cubicBezTo>
                    <a:pt x="1878" y="21"/>
                    <a:pt x="1741" y="0"/>
                    <a:pt x="16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7"/>
            <p:cNvSpPr/>
            <p:nvPr/>
          </p:nvSpPr>
          <p:spPr>
            <a:xfrm>
              <a:off x="7169313" y="1126918"/>
              <a:ext cx="459538" cy="757395"/>
            </a:xfrm>
            <a:custGeom>
              <a:avLst/>
              <a:gdLst/>
              <a:ahLst/>
              <a:cxnLst/>
              <a:rect l="l" t="t" r="r" b="b"/>
              <a:pathLst>
                <a:path w="13172" h="22380" extrusionOk="0">
                  <a:moveTo>
                    <a:pt x="5270" y="0"/>
                  </a:moveTo>
                  <a:cubicBezTo>
                    <a:pt x="4630" y="0"/>
                    <a:pt x="4004" y="196"/>
                    <a:pt x="3480" y="566"/>
                  </a:cubicBezTo>
                  <a:cubicBezTo>
                    <a:pt x="2700" y="1119"/>
                    <a:pt x="2049" y="1835"/>
                    <a:pt x="1627" y="2713"/>
                  </a:cubicBezTo>
                  <a:cubicBezTo>
                    <a:pt x="423" y="4891"/>
                    <a:pt x="1" y="7461"/>
                    <a:pt x="456" y="9932"/>
                  </a:cubicBezTo>
                  <a:cubicBezTo>
                    <a:pt x="846" y="11721"/>
                    <a:pt x="1497" y="13477"/>
                    <a:pt x="2407" y="15070"/>
                  </a:cubicBezTo>
                  <a:cubicBezTo>
                    <a:pt x="2895" y="16046"/>
                    <a:pt x="3383" y="16989"/>
                    <a:pt x="3903" y="17932"/>
                  </a:cubicBezTo>
                  <a:cubicBezTo>
                    <a:pt x="4326" y="18777"/>
                    <a:pt x="4846" y="19558"/>
                    <a:pt x="5464" y="20273"/>
                  </a:cubicBezTo>
                  <a:cubicBezTo>
                    <a:pt x="6342" y="21249"/>
                    <a:pt x="7513" y="21899"/>
                    <a:pt x="8781" y="22192"/>
                  </a:cubicBezTo>
                  <a:cubicBezTo>
                    <a:pt x="9211" y="22292"/>
                    <a:pt x="9823" y="22380"/>
                    <a:pt x="10444" y="22380"/>
                  </a:cubicBezTo>
                  <a:cubicBezTo>
                    <a:pt x="11232" y="22380"/>
                    <a:pt x="12033" y="22238"/>
                    <a:pt x="12488" y="21802"/>
                  </a:cubicBezTo>
                  <a:cubicBezTo>
                    <a:pt x="13171" y="21119"/>
                    <a:pt x="12618" y="20143"/>
                    <a:pt x="12358" y="19395"/>
                  </a:cubicBezTo>
                  <a:cubicBezTo>
                    <a:pt x="11903" y="17997"/>
                    <a:pt x="11805" y="16534"/>
                    <a:pt x="11480" y="15135"/>
                  </a:cubicBezTo>
                  <a:cubicBezTo>
                    <a:pt x="10992" y="13249"/>
                    <a:pt x="10342" y="11428"/>
                    <a:pt x="10049" y="9542"/>
                  </a:cubicBezTo>
                  <a:cubicBezTo>
                    <a:pt x="9757" y="7721"/>
                    <a:pt x="9789" y="5867"/>
                    <a:pt x="9204" y="4144"/>
                  </a:cubicBezTo>
                  <a:cubicBezTo>
                    <a:pt x="8911" y="3428"/>
                    <a:pt x="8586" y="2745"/>
                    <a:pt x="8196" y="2127"/>
                  </a:cubicBezTo>
                  <a:cubicBezTo>
                    <a:pt x="7708" y="1314"/>
                    <a:pt x="7090" y="501"/>
                    <a:pt x="6212" y="144"/>
                  </a:cubicBezTo>
                  <a:cubicBezTo>
                    <a:pt x="5902" y="47"/>
                    <a:pt x="5584" y="0"/>
                    <a:pt x="52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7"/>
            <p:cNvSpPr/>
            <p:nvPr/>
          </p:nvSpPr>
          <p:spPr>
            <a:xfrm>
              <a:off x="7235111" y="1181303"/>
              <a:ext cx="378983" cy="773707"/>
            </a:xfrm>
            <a:custGeom>
              <a:avLst/>
              <a:gdLst/>
              <a:ahLst/>
              <a:cxnLst/>
              <a:rect l="l" t="t" r="r" b="b"/>
              <a:pathLst>
                <a:path w="10863" h="22862" fill="none" extrusionOk="0">
                  <a:moveTo>
                    <a:pt x="944" y="11349"/>
                  </a:moveTo>
                  <a:cubicBezTo>
                    <a:pt x="1" y="8260"/>
                    <a:pt x="131" y="4683"/>
                    <a:pt x="1887" y="1919"/>
                  </a:cubicBezTo>
                  <a:cubicBezTo>
                    <a:pt x="2472" y="943"/>
                    <a:pt x="3448" y="0"/>
                    <a:pt x="4586" y="98"/>
                  </a:cubicBezTo>
                  <a:cubicBezTo>
                    <a:pt x="5952" y="228"/>
                    <a:pt x="6732" y="1691"/>
                    <a:pt x="7253" y="2992"/>
                  </a:cubicBezTo>
                  <a:cubicBezTo>
                    <a:pt x="9139" y="7837"/>
                    <a:pt x="10862" y="12975"/>
                    <a:pt x="10310" y="18178"/>
                  </a:cubicBezTo>
                  <a:cubicBezTo>
                    <a:pt x="10277" y="18829"/>
                    <a:pt x="10049" y="19414"/>
                    <a:pt x="9659" y="19902"/>
                  </a:cubicBezTo>
                  <a:cubicBezTo>
                    <a:pt x="6407" y="22861"/>
                    <a:pt x="1562" y="13366"/>
                    <a:pt x="944" y="11349"/>
                  </a:cubicBezTo>
                  <a:close/>
                </a:path>
              </a:pathLst>
            </a:custGeom>
            <a:noFill/>
            <a:ln w="154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7"/>
            <p:cNvSpPr/>
            <p:nvPr/>
          </p:nvSpPr>
          <p:spPr>
            <a:xfrm>
              <a:off x="7550529" y="1189932"/>
              <a:ext cx="513963" cy="692451"/>
            </a:xfrm>
            <a:custGeom>
              <a:avLst/>
              <a:gdLst/>
              <a:ahLst/>
              <a:cxnLst/>
              <a:rect l="l" t="t" r="r" b="b"/>
              <a:pathLst>
                <a:path w="14732" h="20461" extrusionOk="0">
                  <a:moveTo>
                    <a:pt x="10147" y="0"/>
                  </a:moveTo>
                  <a:cubicBezTo>
                    <a:pt x="10082" y="0"/>
                    <a:pt x="10017" y="2"/>
                    <a:pt x="9951" y="5"/>
                  </a:cubicBezTo>
                  <a:cubicBezTo>
                    <a:pt x="9073" y="5"/>
                    <a:pt x="8163" y="38"/>
                    <a:pt x="7447" y="623"/>
                  </a:cubicBezTo>
                  <a:cubicBezTo>
                    <a:pt x="6699" y="1176"/>
                    <a:pt x="6374" y="2119"/>
                    <a:pt x="6114" y="2997"/>
                  </a:cubicBezTo>
                  <a:cubicBezTo>
                    <a:pt x="5464" y="5143"/>
                    <a:pt x="4813" y="7290"/>
                    <a:pt x="4130" y="9468"/>
                  </a:cubicBezTo>
                  <a:cubicBezTo>
                    <a:pt x="3903" y="10346"/>
                    <a:pt x="3577" y="11192"/>
                    <a:pt x="3187" y="11972"/>
                  </a:cubicBezTo>
                  <a:cubicBezTo>
                    <a:pt x="2504" y="13176"/>
                    <a:pt x="1431" y="14119"/>
                    <a:pt x="391" y="15029"/>
                  </a:cubicBezTo>
                  <a:lnTo>
                    <a:pt x="781" y="16232"/>
                  </a:lnTo>
                  <a:cubicBezTo>
                    <a:pt x="423" y="17241"/>
                    <a:pt x="163" y="18249"/>
                    <a:pt x="65" y="19322"/>
                  </a:cubicBezTo>
                  <a:cubicBezTo>
                    <a:pt x="0" y="19582"/>
                    <a:pt x="33" y="19875"/>
                    <a:pt x="163" y="20135"/>
                  </a:cubicBezTo>
                  <a:cubicBezTo>
                    <a:pt x="345" y="20386"/>
                    <a:pt x="656" y="20461"/>
                    <a:pt x="982" y="20461"/>
                  </a:cubicBezTo>
                  <a:cubicBezTo>
                    <a:pt x="1121" y="20461"/>
                    <a:pt x="1263" y="20447"/>
                    <a:pt x="1399" y="20427"/>
                  </a:cubicBezTo>
                  <a:cubicBezTo>
                    <a:pt x="3740" y="20070"/>
                    <a:pt x="5886" y="18867"/>
                    <a:pt x="7870" y="17598"/>
                  </a:cubicBezTo>
                  <a:cubicBezTo>
                    <a:pt x="9041" y="16883"/>
                    <a:pt x="10081" y="16005"/>
                    <a:pt x="11024" y="15029"/>
                  </a:cubicBezTo>
                  <a:cubicBezTo>
                    <a:pt x="12000" y="13826"/>
                    <a:pt x="12748" y="12460"/>
                    <a:pt x="13203" y="10997"/>
                  </a:cubicBezTo>
                  <a:cubicBezTo>
                    <a:pt x="14309" y="7907"/>
                    <a:pt x="14732" y="4265"/>
                    <a:pt x="12976" y="1534"/>
                  </a:cubicBezTo>
                  <a:cubicBezTo>
                    <a:pt x="12683" y="1046"/>
                    <a:pt x="12293" y="656"/>
                    <a:pt x="11805" y="363"/>
                  </a:cubicBezTo>
                  <a:cubicBezTo>
                    <a:pt x="11279" y="129"/>
                    <a:pt x="10726" y="0"/>
                    <a:pt x="101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17"/>
            <p:cNvSpPr/>
            <p:nvPr/>
          </p:nvSpPr>
          <p:spPr>
            <a:xfrm>
              <a:off x="7573206" y="1233014"/>
              <a:ext cx="431175" cy="624056"/>
            </a:xfrm>
            <a:custGeom>
              <a:avLst/>
              <a:gdLst/>
              <a:ahLst/>
              <a:cxnLst/>
              <a:rect l="l" t="t" r="r" b="b"/>
              <a:pathLst>
                <a:path w="12359" h="18440" fill="none" extrusionOk="0">
                  <a:moveTo>
                    <a:pt x="3025" y="6830"/>
                  </a:moveTo>
                  <a:cubicBezTo>
                    <a:pt x="3253" y="5886"/>
                    <a:pt x="3545" y="4943"/>
                    <a:pt x="3936" y="4065"/>
                  </a:cubicBezTo>
                  <a:cubicBezTo>
                    <a:pt x="4618" y="2667"/>
                    <a:pt x="5724" y="1529"/>
                    <a:pt x="7090" y="813"/>
                  </a:cubicBezTo>
                  <a:cubicBezTo>
                    <a:pt x="8326" y="196"/>
                    <a:pt x="9952" y="0"/>
                    <a:pt x="10895" y="944"/>
                  </a:cubicBezTo>
                  <a:cubicBezTo>
                    <a:pt x="11383" y="1529"/>
                    <a:pt x="11708" y="2244"/>
                    <a:pt x="11773" y="3025"/>
                  </a:cubicBezTo>
                  <a:cubicBezTo>
                    <a:pt x="12358" y="6309"/>
                    <a:pt x="11773" y="9724"/>
                    <a:pt x="10082" y="12651"/>
                  </a:cubicBezTo>
                  <a:cubicBezTo>
                    <a:pt x="8521" y="15285"/>
                    <a:pt x="5984" y="17203"/>
                    <a:pt x="3025" y="18016"/>
                  </a:cubicBezTo>
                  <a:cubicBezTo>
                    <a:pt x="1464" y="18439"/>
                    <a:pt x="1" y="18309"/>
                    <a:pt x="33" y="16325"/>
                  </a:cubicBezTo>
                  <a:cubicBezTo>
                    <a:pt x="33" y="15155"/>
                    <a:pt x="976" y="14309"/>
                    <a:pt x="1366" y="13268"/>
                  </a:cubicBezTo>
                  <a:cubicBezTo>
                    <a:pt x="2114" y="11220"/>
                    <a:pt x="2505" y="8943"/>
                    <a:pt x="3025" y="6830"/>
                  </a:cubicBezTo>
                  <a:close/>
                </a:path>
              </a:pathLst>
            </a:custGeom>
            <a:noFill/>
            <a:ln w="154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17"/>
            <p:cNvSpPr/>
            <p:nvPr/>
          </p:nvSpPr>
          <p:spPr>
            <a:xfrm>
              <a:off x="7331540" y="1531268"/>
              <a:ext cx="175903" cy="319169"/>
            </a:xfrm>
            <a:custGeom>
              <a:avLst/>
              <a:gdLst/>
              <a:ahLst/>
              <a:cxnLst/>
              <a:rect l="l" t="t" r="r" b="b"/>
              <a:pathLst>
                <a:path w="5042" h="9431" fill="none" extrusionOk="0">
                  <a:moveTo>
                    <a:pt x="1" y="0"/>
                  </a:moveTo>
                  <a:cubicBezTo>
                    <a:pt x="814" y="2569"/>
                    <a:pt x="1887" y="5041"/>
                    <a:pt x="3220" y="7415"/>
                  </a:cubicBezTo>
                  <a:cubicBezTo>
                    <a:pt x="3676" y="8228"/>
                    <a:pt x="4196" y="9041"/>
                    <a:pt x="5042" y="9431"/>
                  </a:cubicBezTo>
                </a:path>
              </a:pathLst>
            </a:custGeom>
            <a:noFill/>
            <a:ln w="10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17"/>
            <p:cNvSpPr/>
            <p:nvPr/>
          </p:nvSpPr>
          <p:spPr>
            <a:xfrm>
              <a:off x="7363323" y="1366184"/>
              <a:ext cx="150923" cy="352199"/>
            </a:xfrm>
            <a:custGeom>
              <a:avLst/>
              <a:gdLst/>
              <a:ahLst/>
              <a:cxnLst/>
              <a:rect l="l" t="t" r="r" b="b"/>
              <a:pathLst>
                <a:path w="4326" h="10407" fill="none" extrusionOk="0">
                  <a:moveTo>
                    <a:pt x="1" y="0"/>
                  </a:moveTo>
                  <a:cubicBezTo>
                    <a:pt x="846" y="3675"/>
                    <a:pt x="2309" y="7220"/>
                    <a:pt x="4326" y="10407"/>
                  </a:cubicBezTo>
                </a:path>
              </a:pathLst>
            </a:custGeom>
            <a:noFill/>
            <a:ln w="10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7"/>
            <p:cNvSpPr/>
            <p:nvPr/>
          </p:nvSpPr>
          <p:spPr>
            <a:xfrm>
              <a:off x="7482464" y="1515836"/>
              <a:ext cx="89661" cy="228978"/>
            </a:xfrm>
            <a:custGeom>
              <a:avLst/>
              <a:gdLst/>
              <a:ahLst/>
              <a:cxnLst/>
              <a:rect l="l" t="t" r="r" b="b"/>
              <a:pathLst>
                <a:path w="2570" h="6766" fill="none" extrusionOk="0">
                  <a:moveTo>
                    <a:pt x="0" y="1"/>
                  </a:moveTo>
                  <a:cubicBezTo>
                    <a:pt x="650" y="2310"/>
                    <a:pt x="1496" y="4586"/>
                    <a:pt x="2569" y="6765"/>
                  </a:cubicBezTo>
                </a:path>
              </a:pathLst>
            </a:custGeom>
            <a:noFill/>
            <a:ln w="10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7"/>
            <p:cNvSpPr/>
            <p:nvPr/>
          </p:nvSpPr>
          <p:spPr>
            <a:xfrm>
              <a:off x="7565287" y="1486122"/>
              <a:ext cx="226908" cy="328002"/>
            </a:xfrm>
            <a:custGeom>
              <a:avLst/>
              <a:gdLst/>
              <a:ahLst/>
              <a:cxnLst/>
              <a:rect l="l" t="t" r="r" b="b"/>
              <a:pathLst>
                <a:path w="6504" h="9692" fill="none" extrusionOk="0">
                  <a:moveTo>
                    <a:pt x="4585" y="1"/>
                  </a:moveTo>
                  <a:cubicBezTo>
                    <a:pt x="4943" y="1887"/>
                    <a:pt x="4650" y="3838"/>
                    <a:pt x="3805" y="5562"/>
                  </a:cubicBezTo>
                  <a:cubicBezTo>
                    <a:pt x="2927" y="7253"/>
                    <a:pt x="1626" y="8716"/>
                    <a:pt x="0" y="9692"/>
                  </a:cubicBezTo>
                  <a:cubicBezTo>
                    <a:pt x="3057" y="9432"/>
                    <a:pt x="5626" y="7350"/>
                    <a:pt x="6504" y="4424"/>
                  </a:cubicBezTo>
                </a:path>
              </a:pathLst>
            </a:custGeom>
            <a:noFill/>
            <a:ln w="10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17"/>
            <p:cNvSpPr/>
            <p:nvPr/>
          </p:nvSpPr>
          <p:spPr>
            <a:xfrm>
              <a:off x="7747923" y="1460808"/>
              <a:ext cx="166832" cy="285089"/>
            </a:xfrm>
            <a:custGeom>
              <a:avLst/>
              <a:gdLst/>
              <a:ahLst/>
              <a:cxnLst/>
              <a:rect l="l" t="t" r="r" b="b"/>
              <a:pathLst>
                <a:path w="4782" h="8424" fill="none" extrusionOk="0">
                  <a:moveTo>
                    <a:pt x="4781" y="1"/>
                  </a:moveTo>
                  <a:cubicBezTo>
                    <a:pt x="4781" y="2212"/>
                    <a:pt x="4001" y="4359"/>
                    <a:pt x="2602" y="6050"/>
                  </a:cubicBezTo>
                  <a:cubicBezTo>
                    <a:pt x="1822" y="6928"/>
                    <a:pt x="944" y="7708"/>
                    <a:pt x="1" y="8424"/>
                  </a:cubicBezTo>
                </a:path>
              </a:pathLst>
            </a:custGeom>
            <a:noFill/>
            <a:ln w="10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17"/>
            <p:cNvSpPr/>
            <p:nvPr/>
          </p:nvSpPr>
          <p:spPr>
            <a:xfrm>
              <a:off x="6967385" y="1718349"/>
              <a:ext cx="405044" cy="106773"/>
            </a:xfrm>
            <a:custGeom>
              <a:avLst/>
              <a:gdLst/>
              <a:ahLst/>
              <a:cxnLst/>
              <a:rect l="l" t="t" r="r" b="b"/>
              <a:pathLst>
                <a:path w="11610" h="3155" fill="none" extrusionOk="0">
                  <a:moveTo>
                    <a:pt x="0" y="1"/>
                  </a:moveTo>
                  <a:cubicBezTo>
                    <a:pt x="3545" y="1919"/>
                    <a:pt x="7545" y="3025"/>
                    <a:pt x="11610" y="3155"/>
                  </a:cubicBezTo>
                </a:path>
              </a:pathLst>
            </a:custGeom>
            <a:noFill/>
            <a:ln w="10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7"/>
            <p:cNvSpPr/>
            <p:nvPr/>
          </p:nvSpPr>
          <p:spPr>
            <a:xfrm>
              <a:off x="6948092" y="1629208"/>
              <a:ext cx="198580" cy="85892"/>
            </a:xfrm>
            <a:custGeom>
              <a:avLst/>
              <a:gdLst/>
              <a:ahLst/>
              <a:cxnLst/>
              <a:rect l="l" t="t" r="r" b="b"/>
              <a:pathLst>
                <a:path w="5692" h="2538" fill="none" extrusionOk="0">
                  <a:moveTo>
                    <a:pt x="0" y="0"/>
                  </a:moveTo>
                  <a:cubicBezTo>
                    <a:pt x="943" y="586"/>
                    <a:pt x="1886" y="1106"/>
                    <a:pt x="2895" y="1626"/>
                  </a:cubicBezTo>
                  <a:cubicBezTo>
                    <a:pt x="3740" y="2114"/>
                    <a:pt x="4683" y="2439"/>
                    <a:pt x="5691" y="2537"/>
                  </a:cubicBezTo>
                </a:path>
              </a:pathLst>
            </a:custGeom>
            <a:noFill/>
            <a:ln w="105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17"/>
            <p:cNvSpPr/>
            <p:nvPr/>
          </p:nvSpPr>
          <p:spPr>
            <a:xfrm>
              <a:off x="7162510" y="1726370"/>
              <a:ext cx="742022" cy="247761"/>
            </a:xfrm>
            <a:custGeom>
              <a:avLst/>
              <a:gdLst/>
              <a:ahLst/>
              <a:cxnLst/>
              <a:rect l="l" t="t" r="r" b="b"/>
              <a:pathLst>
                <a:path w="21269" h="7321" extrusionOk="0">
                  <a:moveTo>
                    <a:pt x="14609" y="0"/>
                  </a:moveTo>
                  <a:cubicBezTo>
                    <a:pt x="13611" y="0"/>
                    <a:pt x="12649" y="612"/>
                    <a:pt x="12065" y="1390"/>
                  </a:cubicBezTo>
                  <a:cubicBezTo>
                    <a:pt x="11675" y="1877"/>
                    <a:pt x="11187" y="3829"/>
                    <a:pt x="10634" y="3926"/>
                  </a:cubicBezTo>
                  <a:cubicBezTo>
                    <a:pt x="10627" y="3927"/>
                    <a:pt x="10619" y="3928"/>
                    <a:pt x="10611" y="3928"/>
                  </a:cubicBezTo>
                  <a:cubicBezTo>
                    <a:pt x="10204" y="3928"/>
                    <a:pt x="8477" y="2426"/>
                    <a:pt x="7935" y="2235"/>
                  </a:cubicBezTo>
                  <a:cubicBezTo>
                    <a:pt x="6667" y="1843"/>
                    <a:pt x="5371" y="1646"/>
                    <a:pt x="4072" y="1646"/>
                  </a:cubicBezTo>
                  <a:cubicBezTo>
                    <a:pt x="3973" y="1646"/>
                    <a:pt x="3873" y="1647"/>
                    <a:pt x="3773" y="1650"/>
                  </a:cubicBezTo>
                  <a:cubicBezTo>
                    <a:pt x="3714" y="1642"/>
                    <a:pt x="3658" y="1638"/>
                    <a:pt x="3602" y="1638"/>
                  </a:cubicBezTo>
                  <a:cubicBezTo>
                    <a:pt x="3412" y="1638"/>
                    <a:pt x="3241" y="1686"/>
                    <a:pt x="3090" y="1812"/>
                  </a:cubicBezTo>
                  <a:cubicBezTo>
                    <a:pt x="2667" y="2170"/>
                    <a:pt x="3090" y="2820"/>
                    <a:pt x="3480" y="3146"/>
                  </a:cubicBezTo>
                  <a:cubicBezTo>
                    <a:pt x="4423" y="3926"/>
                    <a:pt x="5529" y="4511"/>
                    <a:pt x="6700" y="4902"/>
                  </a:cubicBezTo>
                  <a:lnTo>
                    <a:pt x="2440" y="4934"/>
                  </a:lnTo>
                  <a:cubicBezTo>
                    <a:pt x="2361" y="4930"/>
                    <a:pt x="2283" y="4928"/>
                    <a:pt x="2204" y="4928"/>
                  </a:cubicBezTo>
                  <a:cubicBezTo>
                    <a:pt x="1665" y="4928"/>
                    <a:pt x="1129" y="5024"/>
                    <a:pt x="618" y="5194"/>
                  </a:cubicBezTo>
                  <a:cubicBezTo>
                    <a:pt x="423" y="5259"/>
                    <a:pt x="293" y="5357"/>
                    <a:pt x="196" y="5520"/>
                  </a:cubicBezTo>
                  <a:cubicBezTo>
                    <a:pt x="1" y="5910"/>
                    <a:pt x="488" y="6333"/>
                    <a:pt x="944" y="6463"/>
                  </a:cubicBezTo>
                  <a:cubicBezTo>
                    <a:pt x="2009" y="6813"/>
                    <a:pt x="3124" y="6928"/>
                    <a:pt x="4255" y="6928"/>
                  </a:cubicBezTo>
                  <a:cubicBezTo>
                    <a:pt x="5542" y="6928"/>
                    <a:pt x="6850" y="6779"/>
                    <a:pt x="8130" y="6658"/>
                  </a:cubicBezTo>
                  <a:cubicBezTo>
                    <a:pt x="8655" y="6595"/>
                    <a:pt x="9180" y="6559"/>
                    <a:pt x="9705" y="6559"/>
                  </a:cubicBezTo>
                  <a:cubicBezTo>
                    <a:pt x="9993" y="6559"/>
                    <a:pt x="10281" y="6570"/>
                    <a:pt x="10569" y="6593"/>
                  </a:cubicBezTo>
                  <a:cubicBezTo>
                    <a:pt x="11382" y="6658"/>
                    <a:pt x="12163" y="6853"/>
                    <a:pt x="12976" y="6983"/>
                  </a:cubicBezTo>
                  <a:cubicBezTo>
                    <a:pt x="14128" y="7204"/>
                    <a:pt x="15325" y="7320"/>
                    <a:pt x="16516" y="7320"/>
                  </a:cubicBezTo>
                  <a:cubicBezTo>
                    <a:pt x="17073" y="7320"/>
                    <a:pt x="17629" y="7295"/>
                    <a:pt x="18179" y="7243"/>
                  </a:cubicBezTo>
                  <a:cubicBezTo>
                    <a:pt x="18667" y="7243"/>
                    <a:pt x="19155" y="7113"/>
                    <a:pt x="19610" y="6885"/>
                  </a:cubicBezTo>
                  <a:cubicBezTo>
                    <a:pt x="20033" y="6658"/>
                    <a:pt x="20293" y="6170"/>
                    <a:pt x="20260" y="5682"/>
                  </a:cubicBezTo>
                  <a:cubicBezTo>
                    <a:pt x="19403" y="5494"/>
                    <a:pt x="18546" y="5400"/>
                    <a:pt x="17680" y="5400"/>
                  </a:cubicBezTo>
                  <a:cubicBezTo>
                    <a:pt x="17199" y="5400"/>
                    <a:pt x="16716" y="5429"/>
                    <a:pt x="16228" y="5487"/>
                  </a:cubicBezTo>
                  <a:cubicBezTo>
                    <a:pt x="16789" y="5341"/>
                    <a:pt x="17350" y="5268"/>
                    <a:pt x="17924" y="5268"/>
                  </a:cubicBezTo>
                  <a:cubicBezTo>
                    <a:pt x="18116" y="5268"/>
                    <a:pt x="18309" y="5276"/>
                    <a:pt x="18504" y="5292"/>
                  </a:cubicBezTo>
                  <a:cubicBezTo>
                    <a:pt x="19252" y="5292"/>
                    <a:pt x="20065" y="5194"/>
                    <a:pt x="20618" y="4674"/>
                  </a:cubicBezTo>
                  <a:cubicBezTo>
                    <a:pt x="21171" y="4154"/>
                    <a:pt x="21268" y="3113"/>
                    <a:pt x="20618" y="2723"/>
                  </a:cubicBezTo>
                  <a:cubicBezTo>
                    <a:pt x="20347" y="2598"/>
                    <a:pt x="20063" y="2540"/>
                    <a:pt x="19791" y="2540"/>
                  </a:cubicBezTo>
                  <a:cubicBezTo>
                    <a:pt x="19638" y="2540"/>
                    <a:pt x="19490" y="2558"/>
                    <a:pt x="19350" y="2593"/>
                  </a:cubicBezTo>
                  <a:cubicBezTo>
                    <a:pt x="17301" y="2918"/>
                    <a:pt x="15252" y="3243"/>
                    <a:pt x="13236" y="3601"/>
                  </a:cubicBezTo>
                  <a:cubicBezTo>
                    <a:pt x="14179" y="2853"/>
                    <a:pt x="14927" y="1910"/>
                    <a:pt x="15415" y="804"/>
                  </a:cubicBezTo>
                  <a:cubicBezTo>
                    <a:pt x="15512" y="642"/>
                    <a:pt x="15512" y="414"/>
                    <a:pt x="15415" y="219"/>
                  </a:cubicBezTo>
                  <a:cubicBezTo>
                    <a:pt x="15350" y="154"/>
                    <a:pt x="15220" y="89"/>
                    <a:pt x="15122" y="56"/>
                  </a:cubicBezTo>
                  <a:cubicBezTo>
                    <a:pt x="14951" y="18"/>
                    <a:pt x="14780" y="0"/>
                    <a:pt x="14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17"/>
            <p:cNvSpPr/>
            <p:nvPr/>
          </p:nvSpPr>
          <p:spPr>
            <a:xfrm>
              <a:off x="5223603" y="3086331"/>
              <a:ext cx="877037" cy="2428944"/>
            </a:xfrm>
            <a:custGeom>
              <a:avLst/>
              <a:gdLst/>
              <a:ahLst/>
              <a:cxnLst/>
              <a:rect l="l" t="t" r="r" b="b"/>
              <a:pathLst>
                <a:path w="25139" h="71772" fill="none" extrusionOk="0">
                  <a:moveTo>
                    <a:pt x="1952" y="71771"/>
                  </a:moveTo>
                  <a:cubicBezTo>
                    <a:pt x="1" y="56194"/>
                    <a:pt x="4163" y="40455"/>
                    <a:pt x="13594" y="27902"/>
                  </a:cubicBezTo>
                  <a:cubicBezTo>
                    <a:pt x="15838" y="24910"/>
                    <a:pt x="18407" y="22114"/>
                    <a:pt x="20358" y="18894"/>
                  </a:cubicBezTo>
                  <a:cubicBezTo>
                    <a:pt x="23772" y="13203"/>
                    <a:pt x="25138" y="6537"/>
                    <a:pt x="24195" y="0"/>
                  </a:cubicBezTo>
                </a:path>
              </a:pathLst>
            </a:custGeom>
            <a:noFill/>
            <a:ln w="18700" cap="flat" cmpd="sng">
              <a:solidFill>
                <a:schemeClr val="lt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7"/>
            <p:cNvSpPr/>
            <p:nvPr/>
          </p:nvSpPr>
          <p:spPr>
            <a:xfrm>
              <a:off x="5596864" y="2554970"/>
              <a:ext cx="807820" cy="690624"/>
            </a:xfrm>
            <a:custGeom>
              <a:avLst/>
              <a:gdLst/>
              <a:ahLst/>
              <a:cxnLst/>
              <a:rect l="l" t="t" r="r" b="b"/>
              <a:pathLst>
                <a:path w="23155" h="20407" extrusionOk="0">
                  <a:moveTo>
                    <a:pt x="14337" y="0"/>
                  </a:moveTo>
                  <a:cubicBezTo>
                    <a:pt x="14208" y="0"/>
                    <a:pt x="14076" y="29"/>
                    <a:pt x="13951" y="92"/>
                  </a:cubicBezTo>
                  <a:cubicBezTo>
                    <a:pt x="13789" y="222"/>
                    <a:pt x="13626" y="385"/>
                    <a:pt x="13561" y="612"/>
                  </a:cubicBezTo>
                  <a:cubicBezTo>
                    <a:pt x="12260" y="3474"/>
                    <a:pt x="14179" y="7019"/>
                    <a:pt x="12911" y="9880"/>
                  </a:cubicBezTo>
                  <a:cubicBezTo>
                    <a:pt x="12423" y="9393"/>
                    <a:pt x="12390" y="8645"/>
                    <a:pt x="12325" y="7929"/>
                  </a:cubicBezTo>
                  <a:cubicBezTo>
                    <a:pt x="12228" y="6563"/>
                    <a:pt x="11903" y="5198"/>
                    <a:pt x="11447" y="3897"/>
                  </a:cubicBezTo>
                  <a:cubicBezTo>
                    <a:pt x="11122" y="2986"/>
                    <a:pt x="10634" y="2011"/>
                    <a:pt x="9756" y="1523"/>
                  </a:cubicBezTo>
                  <a:cubicBezTo>
                    <a:pt x="9378" y="1305"/>
                    <a:pt x="8955" y="1197"/>
                    <a:pt x="8532" y="1197"/>
                  </a:cubicBezTo>
                  <a:cubicBezTo>
                    <a:pt x="8010" y="1197"/>
                    <a:pt x="7489" y="1362"/>
                    <a:pt x="7057" y="1685"/>
                  </a:cubicBezTo>
                  <a:cubicBezTo>
                    <a:pt x="6830" y="1848"/>
                    <a:pt x="6667" y="2043"/>
                    <a:pt x="6602" y="2303"/>
                  </a:cubicBezTo>
                  <a:cubicBezTo>
                    <a:pt x="6537" y="2531"/>
                    <a:pt x="6537" y="2759"/>
                    <a:pt x="6602" y="2986"/>
                  </a:cubicBezTo>
                  <a:cubicBezTo>
                    <a:pt x="6895" y="5198"/>
                    <a:pt x="7317" y="7376"/>
                    <a:pt x="7805" y="9555"/>
                  </a:cubicBezTo>
                  <a:cubicBezTo>
                    <a:pt x="6147" y="8319"/>
                    <a:pt x="5106" y="6368"/>
                    <a:pt x="3350" y="5295"/>
                  </a:cubicBezTo>
                  <a:cubicBezTo>
                    <a:pt x="2999" y="5052"/>
                    <a:pt x="2580" y="4921"/>
                    <a:pt x="2169" y="4921"/>
                  </a:cubicBezTo>
                  <a:cubicBezTo>
                    <a:pt x="2085" y="4921"/>
                    <a:pt x="2002" y="4926"/>
                    <a:pt x="1919" y="4937"/>
                  </a:cubicBezTo>
                  <a:cubicBezTo>
                    <a:pt x="1464" y="5068"/>
                    <a:pt x="1074" y="5360"/>
                    <a:pt x="813" y="5750"/>
                  </a:cubicBezTo>
                  <a:cubicBezTo>
                    <a:pt x="521" y="6043"/>
                    <a:pt x="293" y="6401"/>
                    <a:pt x="163" y="6759"/>
                  </a:cubicBezTo>
                  <a:cubicBezTo>
                    <a:pt x="0" y="7344"/>
                    <a:pt x="0" y="7929"/>
                    <a:pt x="131" y="8515"/>
                  </a:cubicBezTo>
                  <a:cubicBezTo>
                    <a:pt x="651" y="11767"/>
                    <a:pt x="2017" y="15116"/>
                    <a:pt x="4683" y="17067"/>
                  </a:cubicBezTo>
                  <a:cubicBezTo>
                    <a:pt x="5821" y="17815"/>
                    <a:pt x="7025" y="18401"/>
                    <a:pt x="8325" y="18823"/>
                  </a:cubicBezTo>
                  <a:cubicBezTo>
                    <a:pt x="8943" y="19148"/>
                    <a:pt x="9529" y="19571"/>
                    <a:pt x="10049" y="20027"/>
                  </a:cubicBezTo>
                  <a:cubicBezTo>
                    <a:pt x="10212" y="20157"/>
                    <a:pt x="10374" y="20254"/>
                    <a:pt x="10537" y="20352"/>
                  </a:cubicBezTo>
                  <a:cubicBezTo>
                    <a:pt x="10683" y="20388"/>
                    <a:pt x="10830" y="20407"/>
                    <a:pt x="10974" y="20407"/>
                  </a:cubicBezTo>
                  <a:cubicBezTo>
                    <a:pt x="11215" y="20407"/>
                    <a:pt x="11451" y="20356"/>
                    <a:pt x="11675" y="20254"/>
                  </a:cubicBezTo>
                  <a:cubicBezTo>
                    <a:pt x="12781" y="19929"/>
                    <a:pt x="13821" y="19474"/>
                    <a:pt x="14829" y="18953"/>
                  </a:cubicBezTo>
                  <a:cubicBezTo>
                    <a:pt x="16325" y="18238"/>
                    <a:pt x="17691" y="17230"/>
                    <a:pt x="18829" y="16027"/>
                  </a:cubicBezTo>
                  <a:cubicBezTo>
                    <a:pt x="20781" y="13880"/>
                    <a:pt x="21659" y="11019"/>
                    <a:pt x="22406" y="8222"/>
                  </a:cubicBezTo>
                  <a:cubicBezTo>
                    <a:pt x="22732" y="7051"/>
                    <a:pt x="22959" y="5848"/>
                    <a:pt x="23089" y="4645"/>
                  </a:cubicBezTo>
                  <a:cubicBezTo>
                    <a:pt x="23154" y="3734"/>
                    <a:pt x="23024" y="4450"/>
                    <a:pt x="22894" y="3539"/>
                  </a:cubicBezTo>
                  <a:cubicBezTo>
                    <a:pt x="22732" y="2824"/>
                    <a:pt x="22374" y="2206"/>
                    <a:pt x="21854" y="1751"/>
                  </a:cubicBezTo>
                  <a:cubicBezTo>
                    <a:pt x="21573" y="1445"/>
                    <a:pt x="21453" y="1159"/>
                    <a:pt x="21195" y="1159"/>
                  </a:cubicBezTo>
                  <a:cubicBezTo>
                    <a:pt x="21124" y="1159"/>
                    <a:pt x="21042" y="1181"/>
                    <a:pt x="20943" y="1230"/>
                  </a:cubicBezTo>
                  <a:cubicBezTo>
                    <a:pt x="20618" y="1393"/>
                    <a:pt x="19447" y="1848"/>
                    <a:pt x="18081" y="8157"/>
                  </a:cubicBezTo>
                  <a:cubicBezTo>
                    <a:pt x="18049" y="8319"/>
                    <a:pt x="18049" y="8515"/>
                    <a:pt x="17919" y="8612"/>
                  </a:cubicBezTo>
                  <a:cubicBezTo>
                    <a:pt x="17789" y="8677"/>
                    <a:pt x="17691" y="8677"/>
                    <a:pt x="17561" y="8677"/>
                  </a:cubicBezTo>
                  <a:cubicBezTo>
                    <a:pt x="17350" y="8677"/>
                    <a:pt x="17376" y="9559"/>
                    <a:pt x="17247" y="9559"/>
                  </a:cubicBezTo>
                  <a:cubicBezTo>
                    <a:pt x="17198" y="9559"/>
                    <a:pt x="17126" y="9429"/>
                    <a:pt x="17008" y="9067"/>
                  </a:cubicBezTo>
                  <a:cubicBezTo>
                    <a:pt x="16748" y="6726"/>
                    <a:pt x="16716" y="4124"/>
                    <a:pt x="16195" y="1816"/>
                  </a:cubicBezTo>
                  <a:cubicBezTo>
                    <a:pt x="16130" y="1425"/>
                    <a:pt x="15285" y="645"/>
                    <a:pt x="15025" y="352"/>
                  </a:cubicBezTo>
                  <a:cubicBezTo>
                    <a:pt x="14870" y="131"/>
                    <a:pt x="14610" y="0"/>
                    <a:pt x="143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7"/>
            <p:cNvSpPr/>
            <p:nvPr/>
          </p:nvSpPr>
          <p:spPr>
            <a:xfrm>
              <a:off x="5654708" y="2583363"/>
              <a:ext cx="761315" cy="646053"/>
            </a:xfrm>
            <a:custGeom>
              <a:avLst/>
              <a:gdLst/>
              <a:ahLst/>
              <a:cxnLst/>
              <a:rect l="l" t="t" r="r" b="b"/>
              <a:pathLst>
                <a:path w="21822" h="19090" fill="none" extrusionOk="0">
                  <a:moveTo>
                    <a:pt x="7773" y="19090"/>
                  </a:moveTo>
                  <a:cubicBezTo>
                    <a:pt x="5172" y="18082"/>
                    <a:pt x="3090" y="16131"/>
                    <a:pt x="1920" y="13594"/>
                  </a:cubicBezTo>
                  <a:cubicBezTo>
                    <a:pt x="749" y="11123"/>
                    <a:pt x="1" y="8066"/>
                    <a:pt x="326" y="5334"/>
                  </a:cubicBezTo>
                  <a:cubicBezTo>
                    <a:pt x="359" y="4879"/>
                    <a:pt x="1237" y="2570"/>
                    <a:pt x="3416" y="4944"/>
                  </a:cubicBezTo>
                  <a:cubicBezTo>
                    <a:pt x="4229" y="5822"/>
                    <a:pt x="5627" y="10375"/>
                    <a:pt x="6115" y="8976"/>
                  </a:cubicBezTo>
                  <a:cubicBezTo>
                    <a:pt x="6115" y="7936"/>
                    <a:pt x="5334" y="5529"/>
                    <a:pt x="5237" y="4489"/>
                  </a:cubicBezTo>
                  <a:cubicBezTo>
                    <a:pt x="5139" y="3448"/>
                    <a:pt x="5172" y="2375"/>
                    <a:pt x="5724" y="1464"/>
                  </a:cubicBezTo>
                  <a:cubicBezTo>
                    <a:pt x="5855" y="1237"/>
                    <a:pt x="6050" y="1042"/>
                    <a:pt x="6277" y="912"/>
                  </a:cubicBezTo>
                  <a:cubicBezTo>
                    <a:pt x="6472" y="814"/>
                    <a:pt x="6700" y="749"/>
                    <a:pt x="6895" y="749"/>
                  </a:cubicBezTo>
                  <a:cubicBezTo>
                    <a:pt x="8033" y="749"/>
                    <a:pt x="9074" y="1302"/>
                    <a:pt x="9692" y="2277"/>
                  </a:cubicBezTo>
                  <a:cubicBezTo>
                    <a:pt x="10277" y="3220"/>
                    <a:pt x="10635" y="4261"/>
                    <a:pt x="10732" y="5367"/>
                  </a:cubicBezTo>
                  <a:cubicBezTo>
                    <a:pt x="10863" y="6472"/>
                    <a:pt x="11058" y="7546"/>
                    <a:pt x="11318" y="8619"/>
                  </a:cubicBezTo>
                  <a:cubicBezTo>
                    <a:pt x="11058" y="6505"/>
                    <a:pt x="11025" y="4359"/>
                    <a:pt x="11253" y="2245"/>
                  </a:cubicBezTo>
                  <a:cubicBezTo>
                    <a:pt x="11318" y="1594"/>
                    <a:pt x="11415" y="912"/>
                    <a:pt x="11903" y="489"/>
                  </a:cubicBezTo>
                  <a:cubicBezTo>
                    <a:pt x="12554" y="1"/>
                    <a:pt x="13432" y="1"/>
                    <a:pt x="14082" y="489"/>
                  </a:cubicBezTo>
                  <a:cubicBezTo>
                    <a:pt x="14667" y="1009"/>
                    <a:pt x="15090" y="1692"/>
                    <a:pt x="15253" y="2472"/>
                  </a:cubicBezTo>
                  <a:cubicBezTo>
                    <a:pt x="15480" y="3220"/>
                    <a:pt x="15773" y="8066"/>
                    <a:pt x="15968" y="8814"/>
                  </a:cubicBezTo>
                  <a:cubicBezTo>
                    <a:pt x="16131" y="7806"/>
                    <a:pt x="16651" y="554"/>
                    <a:pt x="18732" y="326"/>
                  </a:cubicBezTo>
                  <a:cubicBezTo>
                    <a:pt x="19838" y="196"/>
                    <a:pt x="20553" y="1139"/>
                    <a:pt x="20911" y="1822"/>
                  </a:cubicBezTo>
                  <a:cubicBezTo>
                    <a:pt x="21236" y="2505"/>
                    <a:pt x="21431" y="3253"/>
                    <a:pt x="21464" y="4033"/>
                  </a:cubicBezTo>
                  <a:cubicBezTo>
                    <a:pt x="21822" y="8456"/>
                    <a:pt x="19968" y="12911"/>
                    <a:pt x="16944" y="16163"/>
                  </a:cubicBezTo>
                  <a:cubicBezTo>
                    <a:pt x="15610" y="17594"/>
                    <a:pt x="13919" y="18895"/>
                    <a:pt x="11968" y="19025"/>
                  </a:cubicBezTo>
                </a:path>
              </a:pathLst>
            </a:custGeom>
            <a:solidFill>
              <a:schemeClr val="lt1"/>
            </a:solid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7"/>
            <p:cNvSpPr/>
            <p:nvPr/>
          </p:nvSpPr>
          <p:spPr>
            <a:xfrm>
              <a:off x="5551475" y="3056786"/>
              <a:ext cx="437978" cy="223056"/>
            </a:xfrm>
            <a:custGeom>
              <a:avLst/>
              <a:gdLst/>
              <a:ahLst/>
              <a:cxnLst/>
              <a:rect l="l" t="t" r="r" b="b"/>
              <a:pathLst>
                <a:path w="12554" h="6591" extrusionOk="0">
                  <a:moveTo>
                    <a:pt x="1692" y="0"/>
                  </a:moveTo>
                  <a:cubicBezTo>
                    <a:pt x="1398" y="0"/>
                    <a:pt x="1106" y="74"/>
                    <a:pt x="846" y="223"/>
                  </a:cubicBezTo>
                  <a:cubicBezTo>
                    <a:pt x="131" y="646"/>
                    <a:pt x="1" y="1686"/>
                    <a:pt x="326" y="2434"/>
                  </a:cubicBezTo>
                  <a:cubicBezTo>
                    <a:pt x="716" y="3182"/>
                    <a:pt x="1301" y="3800"/>
                    <a:pt x="1984" y="4255"/>
                  </a:cubicBezTo>
                  <a:cubicBezTo>
                    <a:pt x="2635" y="4743"/>
                    <a:pt x="3318" y="5166"/>
                    <a:pt x="4033" y="5556"/>
                  </a:cubicBezTo>
                  <a:cubicBezTo>
                    <a:pt x="5820" y="6424"/>
                    <a:pt x="7848" y="6591"/>
                    <a:pt x="9864" y="6591"/>
                  </a:cubicBezTo>
                  <a:cubicBezTo>
                    <a:pt x="10416" y="6591"/>
                    <a:pt x="10968" y="6578"/>
                    <a:pt x="11513" y="6564"/>
                  </a:cubicBezTo>
                  <a:cubicBezTo>
                    <a:pt x="11935" y="6564"/>
                    <a:pt x="12521" y="6434"/>
                    <a:pt x="12553" y="6012"/>
                  </a:cubicBezTo>
                  <a:cubicBezTo>
                    <a:pt x="12521" y="5751"/>
                    <a:pt x="12423" y="5524"/>
                    <a:pt x="12196" y="5361"/>
                  </a:cubicBezTo>
                  <a:cubicBezTo>
                    <a:pt x="11448" y="4646"/>
                    <a:pt x="10570" y="4060"/>
                    <a:pt x="9626" y="3703"/>
                  </a:cubicBezTo>
                  <a:lnTo>
                    <a:pt x="9626" y="3703"/>
                  </a:lnTo>
                  <a:lnTo>
                    <a:pt x="10114" y="4516"/>
                  </a:lnTo>
                  <a:cubicBezTo>
                    <a:pt x="7870" y="3475"/>
                    <a:pt x="5724" y="2239"/>
                    <a:pt x="3675" y="873"/>
                  </a:cubicBezTo>
                  <a:cubicBezTo>
                    <a:pt x="3285" y="548"/>
                    <a:pt x="2830" y="321"/>
                    <a:pt x="2342" y="125"/>
                  </a:cubicBezTo>
                  <a:cubicBezTo>
                    <a:pt x="2133" y="42"/>
                    <a:pt x="1912" y="0"/>
                    <a:pt x="16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7"/>
            <p:cNvSpPr/>
            <p:nvPr/>
          </p:nvSpPr>
          <p:spPr>
            <a:xfrm>
              <a:off x="5548091" y="3067616"/>
              <a:ext cx="445897" cy="246543"/>
            </a:xfrm>
            <a:custGeom>
              <a:avLst/>
              <a:gdLst/>
              <a:ahLst/>
              <a:cxnLst/>
              <a:rect l="l" t="t" r="r" b="b"/>
              <a:pathLst>
                <a:path w="12781" h="7285" fill="none" extrusionOk="0">
                  <a:moveTo>
                    <a:pt x="12780" y="6114"/>
                  </a:moveTo>
                  <a:cubicBezTo>
                    <a:pt x="9886" y="7285"/>
                    <a:pt x="6504" y="6700"/>
                    <a:pt x="3642" y="5464"/>
                  </a:cubicBezTo>
                  <a:cubicBezTo>
                    <a:pt x="2634" y="5074"/>
                    <a:pt x="1756" y="4488"/>
                    <a:pt x="1041" y="3740"/>
                  </a:cubicBezTo>
                  <a:cubicBezTo>
                    <a:pt x="293" y="2960"/>
                    <a:pt x="0" y="1854"/>
                    <a:pt x="293" y="814"/>
                  </a:cubicBezTo>
                  <a:cubicBezTo>
                    <a:pt x="390" y="521"/>
                    <a:pt x="553" y="293"/>
                    <a:pt x="781" y="131"/>
                  </a:cubicBezTo>
                  <a:cubicBezTo>
                    <a:pt x="943" y="33"/>
                    <a:pt x="1138" y="1"/>
                    <a:pt x="1333" y="1"/>
                  </a:cubicBezTo>
                  <a:cubicBezTo>
                    <a:pt x="2146" y="1"/>
                    <a:pt x="2797" y="553"/>
                    <a:pt x="3447" y="1009"/>
                  </a:cubicBezTo>
                  <a:cubicBezTo>
                    <a:pt x="4781" y="1854"/>
                    <a:pt x="6179" y="2570"/>
                    <a:pt x="7675" y="3122"/>
                  </a:cubicBezTo>
                  <a:cubicBezTo>
                    <a:pt x="9041" y="3675"/>
                    <a:pt x="10471" y="4228"/>
                    <a:pt x="11902" y="3935"/>
                  </a:cubicBezTo>
                </a:path>
              </a:pathLst>
            </a:custGeom>
            <a:solidFill>
              <a:schemeClr val="lt1"/>
            </a:solid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7"/>
            <p:cNvSpPr/>
            <p:nvPr/>
          </p:nvSpPr>
          <p:spPr>
            <a:xfrm>
              <a:off x="6122165" y="2872514"/>
              <a:ext cx="410731" cy="388850"/>
            </a:xfrm>
            <a:custGeom>
              <a:avLst/>
              <a:gdLst/>
              <a:ahLst/>
              <a:cxnLst/>
              <a:rect l="l" t="t" r="r" b="b"/>
              <a:pathLst>
                <a:path w="11773" h="11490" extrusionOk="0">
                  <a:moveTo>
                    <a:pt x="9947" y="1"/>
                  </a:moveTo>
                  <a:cubicBezTo>
                    <a:pt x="9906" y="1"/>
                    <a:pt x="9864" y="4"/>
                    <a:pt x="9821" y="10"/>
                  </a:cubicBezTo>
                  <a:cubicBezTo>
                    <a:pt x="9626" y="42"/>
                    <a:pt x="9463" y="107"/>
                    <a:pt x="9301" y="205"/>
                  </a:cubicBezTo>
                  <a:cubicBezTo>
                    <a:pt x="8488" y="693"/>
                    <a:pt x="8032" y="1636"/>
                    <a:pt x="7707" y="2514"/>
                  </a:cubicBezTo>
                  <a:cubicBezTo>
                    <a:pt x="7382" y="3424"/>
                    <a:pt x="7154" y="4367"/>
                    <a:pt x="6634" y="5180"/>
                  </a:cubicBezTo>
                  <a:cubicBezTo>
                    <a:pt x="6146" y="5896"/>
                    <a:pt x="5431" y="6416"/>
                    <a:pt x="4585" y="6676"/>
                  </a:cubicBezTo>
                  <a:lnTo>
                    <a:pt x="3805" y="7001"/>
                  </a:lnTo>
                  <a:cubicBezTo>
                    <a:pt x="2927" y="8692"/>
                    <a:pt x="813" y="9440"/>
                    <a:pt x="65" y="11164"/>
                  </a:cubicBezTo>
                  <a:cubicBezTo>
                    <a:pt x="0" y="11261"/>
                    <a:pt x="0" y="11391"/>
                    <a:pt x="65" y="11457"/>
                  </a:cubicBezTo>
                  <a:cubicBezTo>
                    <a:pt x="98" y="11489"/>
                    <a:pt x="163" y="11489"/>
                    <a:pt x="260" y="11489"/>
                  </a:cubicBezTo>
                  <a:cubicBezTo>
                    <a:pt x="2114" y="11391"/>
                    <a:pt x="4000" y="11261"/>
                    <a:pt x="5724" y="10513"/>
                  </a:cubicBezTo>
                  <a:cubicBezTo>
                    <a:pt x="6244" y="10253"/>
                    <a:pt x="6764" y="9961"/>
                    <a:pt x="7252" y="9635"/>
                  </a:cubicBezTo>
                  <a:cubicBezTo>
                    <a:pt x="8683" y="8757"/>
                    <a:pt x="9854" y="7554"/>
                    <a:pt x="10699" y="6123"/>
                  </a:cubicBezTo>
                  <a:cubicBezTo>
                    <a:pt x="11545" y="4692"/>
                    <a:pt x="11772" y="2936"/>
                    <a:pt x="11317" y="1343"/>
                  </a:cubicBezTo>
                  <a:cubicBezTo>
                    <a:pt x="11103" y="701"/>
                    <a:pt x="10601" y="1"/>
                    <a:pt x="994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17"/>
            <p:cNvSpPr/>
            <p:nvPr/>
          </p:nvSpPr>
          <p:spPr>
            <a:xfrm>
              <a:off x="6111943" y="2869536"/>
              <a:ext cx="433407" cy="411626"/>
            </a:xfrm>
            <a:custGeom>
              <a:avLst/>
              <a:gdLst/>
              <a:ahLst/>
              <a:cxnLst/>
              <a:rect l="l" t="t" r="r" b="b"/>
              <a:pathLst>
                <a:path w="12423" h="12163" fill="none" extrusionOk="0">
                  <a:moveTo>
                    <a:pt x="2277" y="8975"/>
                  </a:moveTo>
                  <a:cubicBezTo>
                    <a:pt x="3643" y="8943"/>
                    <a:pt x="4878" y="8065"/>
                    <a:pt x="5951" y="7187"/>
                  </a:cubicBezTo>
                  <a:cubicBezTo>
                    <a:pt x="6342" y="6862"/>
                    <a:pt x="6699" y="6504"/>
                    <a:pt x="6992" y="6081"/>
                  </a:cubicBezTo>
                  <a:cubicBezTo>
                    <a:pt x="7382" y="5431"/>
                    <a:pt x="7642" y="4748"/>
                    <a:pt x="7805" y="4032"/>
                  </a:cubicBezTo>
                  <a:cubicBezTo>
                    <a:pt x="8098" y="3122"/>
                    <a:pt x="8488" y="2211"/>
                    <a:pt x="8911" y="1366"/>
                  </a:cubicBezTo>
                  <a:cubicBezTo>
                    <a:pt x="9106" y="911"/>
                    <a:pt x="9431" y="520"/>
                    <a:pt x="9854" y="260"/>
                  </a:cubicBezTo>
                  <a:cubicBezTo>
                    <a:pt x="10504" y="0"/>
                    <a:pt x="11252" y="195"/>
                    <a:pt x="11707" y="748"/>
                  </a:cubicBezTo>
                  <a:cubicBezTo>
                    <a:pt x="12130" y="1333"/>
                    <a:pt x="12358" y="2016"/>
                    <a:pt x="12358" y="2699"/>
                  </a:cubicBezTo>
                  <a:cubicBezTo>
                    <a:pt x="12423" y="4845"/>
                    <a:pt x="11610" y="6927"/>
                    <a:pt x="10179" y="8488"/>
                  </a:cubicBezTo>
                  <a:cubicBezTo>
                    <a:pt x="8716" y="10016"/>
                    <a:pt x="6830" y="11122"/>
                    <a:pt x="4781" y="11642"/>
                  </a:cubicBezTo>
                  <a:cubicBezTo>
                    <a:pt x="3155" y="12097"/>
                    <a:pt x="1269" y="12162"/>
                    <a:pt x="0" y="11089"/>
                  </a:cubicBezTo>
                </a:path>
              </a:pathLst>
            </a:custGeom>
            <a:solidFill>
              <a:schemeClr val="lt1"/>
            </a:solid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17"/>
            <p:cNvSpPr/>
            <p:nvPr/>
          </p:nvSpPr>
          <p:spPr>
            <a:xfrm>
              <a:off x="6209523" y="3110528"/>
              <a:ext cx="238282" cy="145320"/>
            </a:xfrm>
            <a:custGeom>
              <a:avLst/>
              <a:gdLst/>
              <a:ahLst/>
              <a:cxnLst/>
              <a:rect l="l" t="t" r="r" b="b"/>
              <a:pathLst>
                <a:path w="6830" h="4294" fill="none" extrusionOk="0">
                  <a:moveTo>
                    <a:pt x="0" y="4066"/>
                  </a:moveTo>
                  <a:cubicBezTo>
                    <a:pt x="1203" y="4293"/>
                    <a:pt x="2374" y="3643"/>
                    <a:pt x="3415" y="3058"/>
                  </a:cubicBezTo>
                  <a:cubicBezTo>
                    <a:pt x="4748" y="2277"/>
                    <a:pt x="6179" y="1432"/>
                    <a:pt x="6829" y="1"/>
                  </a:cubicBezTo>
                </a:path>
              </a:pathLst>
            </a:custGeom>
            <a:noFill/>
            <a:ln w="48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17"/>
            <p:cNvSpPr/>
            <p:nvPr/>
          </p:nvSpPr>
          <p:spPr>
            <a:xfrm>
              <a:off x="6368331" y="3020304"/>
              <a:ext cx="113489" cy="126571"/>
            </a:xfrm>
            <a:custGeom>
              <a:avLst/>
              <a:gdLst/>
              <a:ahLst/>
              <a:cxnLst/>
              <a:rect l="l" t="t" r="r" b="b"/>
              <a:pathLst>
                <a:path w="3253" h="3740" fill="none" extrusionOk="0">
                  <a:moveTo>
                    <a:pt x="1" y="3740"/>
                  </a:moveTo>
                  <a:cubicBezTo>
                    <a:pt x="1497" y="2960"/>
                    <a:pt x="2667" y="1626"/>
                    <a:pt x="3253" y="0"/>
                  </a:cubicBezTo>
                </a:path>
              </a:pathLst>
            </a:custGeom>
            <a:noFill/>
            <a:ln w="48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17"/>
            <p:cNvSpPr/>
            <p:nvPr/>
          </p:nvSpPr>
          <p:spPr>
            <a:xfrm>
              <a:off x="5981464" y="2534969"/>
              <a:ext cx="57913" cy="57262"/>
            </a:xfrm>
            <a:custGeom>
              <a:avLst/>
              <a:gdLst/>
              <a:ahLst/>
              <a:cxnLst/>
              <a:rect l="l" t="t" r="r" b="b"/>
              <a:pathLst>
                <a:path w="1660" h="1692" extrusionOk="0">
                  <a:moveTo>
                    <a:pt x="814" y="0"/>
                  </a:moveTo>
                  <a:cubicBezTo>
                    <a:pt x="358" y="0"/>
                    <a:pt x="1" y="390"/>
                    <a:pt x="1" y="846"/>
                  </a:cubicBezTo>
                  <a:cubicBezTo>
                    <a:pt x="1" y="1333"/>
                    <a:pt x="358" y="1691"/>
                    <a:pt x="814" y="1691"/>
                  </a:cubicBezTo>
                  <a:cubicBezTo>
                    <a:pt x="1301" y="1691"/>
                    <a:pt x="1659" y="1333"/>
                    <a:pt x="1659" y="846"/>
                  </a:cubicBezTo>
                  <a:cubicBezTo>
                    <a:pt x="1659" y="390"/>
                    <a:pt x="1301"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7"/>
            <p:cNvSpPr/>
            <p:nvPr/>
          </p:nvSpPr>
          <p:spPr>
            <a:xfrm>
              <a:off x="6059751" y="2454153"/>
              <a:ext cx="113489" cy="561786"/>
            </a:xfrm>
            <a:custGeom>
              <a:avLst/>
              <a:gdLst/>
              <a:ahLst/>
              <a:cxnLst/>
              <a:rect l="l" t="t" r="r" b="b"/>
              <a:pathLst>
                <a:path w="3253" h="16600" extrusionOk="0">
                  <a:moveTo>
                    <a:pt x="121" y="1"/>
                  </a:moveTo>
                  <a:cubicBezTo>
                    <a:pt x="104" y="1"/>
                    <a:pt x="85" y="5"/>
                    <a:pt x="66" y="14"/>
                  </a:cubicBezTo>
                  <a:cubicBezTo>
                    <a:pt x="33" y="14"/>
                    <a:pt x="0" y="79"/>
                    <a:pt x="33" y="112"/>
                  </a:cubicBezTo>
                  <a:cubicBezTo>
                    <a:pt x="879" y="1998"/>
                    <a:pt x="1626" y="3949"/>
                    <a:pt x="2179" y="5933"/>
                  </a:cubicBezTo>
                  <a:cubicBezTo>
                    <a:pt x="3025" y="9412"/>
                    <a:pt x="2927" y="13055"/>
                    <a:pt x="1887" y="16469"/>
                  </a:cubicBezTo>
                  <a:cubicBezTo>
                    <a:pt x="1854" y="16502"/>
                    <a:pt x="1887" y="16567"/>
                    <a:pt x="1952" y="16599"/>
                  </a:cubicBezTo>
                  <a:lnTo>
                    <a:pt x="1984" y="16599"/>
                  </a:lnTo>
                  <a:cubicBezTo>
                    <a:pt x="2017" y="16599"/>
                    <a:pt x="2049" y="16567"/>
                    <a:pt x="2049" y="16534"/>
                  </a:cubicBezTo>
                  <a:cubicBezTo>
                    <a:pt x="3155" y="13087"/>
                    <a:pt x="3252" y="9380"/>
                    <a:pt x="2374" y="5900"/>
                  </a:cubicBezTo>
                  <a:cubicBezTo>
                    <a:pt x="1789" y="3884"/>
                    <a:pt x="1074" y="1933"/>
                    <a:pt x="196" y="47"/>
                  </a:cubicBezTo>
                  <a:cubicBezTo>
                    <a:pt x="196" y="24"/>
                    <a:pt x="163" y="1"/>
                    <a:pt x="1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7"/>
            <p:cNvSpPr/>
            <p:nvPr/>
          </p:nvSpPr>
          <p:spPr>
            <a:xfrm>
              <a:off x="6018898" y="2406198"/>
              <a:ext cx="59030" cy="57262"/>
            </a:xfrm>
            <a:custGeom>
              <a:avLst/>
              <a:gdLst/>
              <a:ahLst/>
              <a:cxnLst/>
              <a:rect l="l" t="t" r="r" b="b"/>
              <a:pathLst>
                <a:path w="1692" h="1692" extrusionOk="0">
                  <a:moveTo>
                    <a:pt x="846" y="0"/>
                  </a:moveTo>
                  <a:cubicBezTo>
                    <a:pt x="358" y="0"/>
                    <a:pt x="1" y="391"/>
                    <a:pt x="1" y="846"/>
                  </a:cubicBezTo>
                  <a:cubicBezTo>
                    <a:pt x="1" y="1301"/>
                    <a:pt x="358" y="1691"/>
                    <a:pt x="846" y="1691"/>
                  </a:cubicBezTo>
                  <a:cubicBezTo>
                    <a:pt x="1302" y="1691"/>
                    <a:pt x="1692" y="1301"/>
                    <a:pt x="1692" y="846"/>
                  </a:cubicBezTo>
                  <a:cubicBezTo>
                    <a:pt x="1692" y="391"/>
                    <a:pt x="1302" y="0"/>
                    <a:pt x="8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17"/>
            <p:cNvSpPr/>
            <p:nvPr/>
          </p:nvSpPr>
          <p:spPr>
            <a:xfrm>
              <a:off x="6081312" y="2561366"/>
              <a:ext cx="131631" cy="554712"/>
            </a:xfrm>
            <a:custGeom>
              <a:avLst/>
              <a:gdLst/>
              <a:ahLst/>
              <a:cxnLst/>
              <a:rect l="l" t="t" r="r" b="b"/>
              <a:pathLst>
                <a:path w="3773" h="16391" extrusionOk="0">
                  <a:moveTo>
                    <a:pt x="3317" y="1"/>
                  </a:moveTo>
                  <a:cubicBezTo>
                    <a:pt x="3252" y="1"/>
                    <a:pt x="3220" y="66"/>
                    <a:pt x="3220" y="98"/>
                  </a:cubicBezTo>
                  <a:cubicBezTo>
                    <a:pt x="3480" y="2179"/>
                    <a:pt x="3578" y="4228"/>
                    <a:pt x="3512" y="6309"/>
                  </a:cubicBezTo>
                  <a:cubicBezTo>
                    <a:pt x="3285" y="9887"/>
                    <a:pt x="2082" y="13301"/>
                    <a:pt x="33" y="16260"/>
                  </a:cubicBezTo>
                  <a:cubicBezTo>
                    <a:pt x="0" y="16293"/>
                    <a:pt x="0" y="16358"/>
                    <a:pt x="65" y="16390"/>
                  </a:cubicBezTo>
                  <a:lnTo>
                    <a:pt x="130" y="16390"/>
                  </a:lnTo>
                  <a:cubicBezTo>
                    <a:pt x="163" y="16390"/>
                    <a:pt x="195" y="16390"/>
                    <a:pt x="228" y="16358"/>
                  </a:cubicBezTo>
                  <a:cubicBezTo>
                    <a:pt x="2277" y="13399"/>
                    <a:pt x="3512" y="9919"/>
                    <a:pt x="3708" y="6309"/>
                  </a:cubicBezTo>
                  <a:cubicBezTo>
                    <a:pt x="3773" y="4228"/>
                    <a:pt x="3675" y="2147"/>
                    <a:pt x="3415" y="98"/>
                  </a:cubicBezTo>
                  <a:cubicBezTo>
                    <a:pt x="3415" y="33"/>
                    <a:pt x="3350" y="1"/>
                    <a:pt x="3317" y="1"/>
                  </a:cubicBezTo>
                  <a:close/>
                </a:path>
              </a:pathLst>
            </a:custGeom>
            <a:solidFill>
              <a:srgbClr val="FFFB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17"/>
            <p:cNvSpPr/>
            <p:nvPr/>
          </p:nvSpPr>
          <p:spPr>
            <a:xfrm>
              <a:off x="6150668" y="2510027"/>
              <a:ext cx="70229" cy="57295"/>
            </a:xfrm>
            <a:custGeom>
              <a:avLst/>
              <a:gdLst/>
              <a:ahLst/>
              <a:cxnLst/>
              <a:rect l="l" t="t" r="r" b="b"/>
              <a:pathLst>
                <a:path w="2013" h="1693" extrusionOk="0">
                  <a:moveTo>
                    <a:pt x="1072" y="1"/>
                  </a:moveTo>
                  <a:cubicBezTo>
                    <a:pt x="427" y="1"/>
                    <a:pt x="1" y="729"/>
                    <a:pt x="386" y="1322"/>
                  </a:cubicBezTo>
                  <a:cubicBezTo>
                    <a:pt x="560" y="1576"/>
                    <a:pt x="821" y="1693"/>
                    <a:pt x="1080" y="1693"/>
                  </a:cubicBezTo>
                  <a:cubicBezTo>
                    <a:pt x="1452" y="1693"/>
                    <a:pt x="1819" y="1452"/>
                    <a:pt x="1915" y="1030"/>
                  </a:cubicBezTo>
                  <a:cubicBezTo>
                    <a:pt x="2012" y="575"/>
                    <a:pt x="1720" y="119"/>
                    <a:pt x="1264" y="22"/>
                  </a:cubicBezTo>
                  <a:cubicBezTo>
                    <a:pt x="1199" y="7"/>
                    <a:pt x="1134" y="1"/>
                    <a:pt x="1072" y="1"/>
                  </a:cubicBezTo>
                  <a:close/>
                </a:path>
              </a:pathLst>
            </a:custGeom>
            <a:solidFill>
              <a:srgbClr val="FFFB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17"/>
            <p:cNvSpPr/>
            <p:nvPr/>
          </p:nvSpPr>
          <p:spPr>
            <a:xfrm>
              <a:off x="6116478" y="2713251"/>
              <a:ext cx="194044" cy="534881"/>
            </a:xfrm>
            <a:custGeom>
              <a:avLst/>
              <a:gdLst/>
              <a:ahLst/>
              <a:cxnLst/>
              <a:rect l="l" t="t" r="r" b="b"/>
              <a:pathLst>
                <a:path w="5562" h="15805" extrusionOk="0">
                  <a:moveTo>
                    <a:pt x="5464" y="0"/>
                  </a:moveTo>
                  <a:cubicBezTo>
                    <a:pt x="5431" y="0"/>
                    <a:pt x="5366" y="33"/>
                    <a:pt x="5366" y="98"/>
                  </a:cubicBezTo>
                  <a:cubicBezTo>
                    <a:pt x="5366" y="2147"/>
                    <a:pt x="5171" y="4228"/>
                    <a:pt x="4813" y="6244"/>
                  </a:cubicBezTo>
                  <a:cubicBezTo>
                    <a:pt x="4130" y="9756"/>
                    <a:pt x="2439" y="13008"/>
                    <a:pt x="33" y="15642"/>
                  </a:cubicBezTo>
                  <a:cubicBezTo>
                    <a:pt x="0" y="15675"/>
                    <a:pt x="0" y="15740"/>
                    <a:pt x="33" y="15772"/>
                  </a:cubicBezTo>
                  <a:cubicBezTo>
                    <a:pt x="33" y="15805"/>
                    <a:pt x="66" y="15805"/>
                    <a:pt x="98" y="15805"/>
                  </a:cubicBezTo>
                  <a:cubicBezTo>
                    <a:pt x="131" y="15805"/>
                    <a:pt x="163" y="15805"/>
                    <a:pt x="196" y="15772"/>
                  </a:cubicBezTo>
                  <a:cubicBezTo>
                    <a:pt x="2635" y="13138"/>
                    <a:pt x="4326" y="9854"/>
                    <a:pt x="5008" y="6309"/>
                  </a:cubicBezTo>
                  <a:cubicBezTo>
                    <a:pt x="5366" y="4260"/>
                    <a:pt x="5561" y="2179"/>
                    <a:pt x="5561" y="98"/>
                  </a:cubicBezTo>
                  <a:cubicBezTo>
                    <a:pt x="5561" y="33"/>
                    <a:pt x="5529" y="0"/>
                    <a:pt x="54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7"/>
            <p:cNvSpPr/>
            <p:nvPr/>
          </p:nvSpPr>
          <p:spPr>
            <a:xfrm>
              <a:off x="6266669" y="2660829"/>
              <a:ext cx="69949" cy="57160"/>
            </a:xfrm>
            <a:custGeom>
              <a:avLst/>
              <a:gdLst/>
              <a:ahLst/>
              <a:cxnLst/>
              <a:rect l="l" t="t" r="r" b="b"/>
              <a:pathLst>
                <a:path w="2005" h="1689" extrusionOk="0">
                  <a:moveTo>
                    <a:pt x="1028" y="0"/>
                  </a:moveTo>
                  <a:cubicBezTo>
                    <a:pt x="444" y="0"/>
                    <a:pt x="1" y="636"/>
                    <a:pt x="281" y="1224"/>
                  </a:cubicBezTo>
                  <a:cubicBezTo>
                    <a:pt x="436" y="1534"/>
                    <a:pt x="738" y="1689"/>
                    <a:pt x="1040" y="1689"/>
                  </a:cubicBezTo>
                  <a:cubicBezTo>
                    <a:pt x="1373" y="1689"/>
                    <a:pt x="1705" y="1501"/>
                    <a:pt x="1842" y="1127"/>
                  </a:cubicBezTo>
                  <a:cubicBezTo>
                    <a:pt x="2004" y="704"/>
                    <a:pt x="1777" y="216"/>
                    <a:pt x="1321" y="53"/>
                  </a:cubicBezTo>
                  <a:cubicBezTo>
                    <a:pt x="1222" y="17"/>
                    <a:pt x="1123" y="0"/>
                    <a:pt x="10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7"/>
            <p:cNvSpPr/>
            <p:nvPr/>
          </p:nvSpPr>
          <p:spPr>
            <a:xfrm>
              <a:off x="5869161" y="2524613"/>
              <a:ext cx="99848" cy="561752"/>
            </a:xfrm>
            <a:custGeom>
              <a:avLst/>
              <a:gdLst/>
              <a:ahLst/>
              <a:cxnLst/>
              <a:rect l="l" t="t" r="r" b="b"/>
              <a:pathLst>
                <a:path w="2862" h="16599" extrusionOk="0">
                  <a:moveTo>
                    <a:pt x="1087" y="1"/>
                  </a:moveTo>
                  <a:cubicBezTo>
                    <a:pt x="1043" y="1"/>
                    <a:pt x="1008" y="31"/>
                    <a:pt x="1008" y="78"/>
                  </a:cubicBezTo>
                  <a:cubicBezTo>
                    <a:pt x="553" y="2095"/>
                    <a:pt x="260" y="4176"/>
                    <a:pt x="130" y="6257"/>
                  </a:cubicBezTo>
                  <a:cubicBezTo>
                    <a:pt x="0" y="9834"/>
                    <a:pt x="846" y="13411"/>
                    <a:pt x="2634" y="16566"/>
                  </a:cubicBezTo>
                  <a:cubicBezTo>
                    <a:pt x="2667" y="16598"/>
                    <a:pt x="2699" y="16598"/>
                    <a:pt x="2732" y="16598"/>
                  </a:cubicBezTo>
                  <a:lnTo>
                    <a:pt x="2797" y="16598"/>
                  </a:lnTo>
                  <a:cubicBezTo>
                    <a:pt x="2829" y="16566"/>
                    <a:pt x="2862" y="16533"/>
                    <a:pt x="2829" y="16468"/>
                  </a:cubicBezTo>
                  <a:cubicBezTo>
                    <a:pt x="1073" y="13346"/>
                    <a:pt x="195" y="9802"/>
                    <a:pt x="325" y="6257"/>
                  </a:cubicBezTo>
                  <a:cubicBezTo>
                    <a:pt x="455" y="4176"/>
                    <a:pt x="748" y="2127"/>
                    <a:pt x="1203" y="111"/>
                  </a:cubicBezTo>
                  <a:cubicBezTo>
                    <a:pt x="1203" y="46"/>
                    <a:pt x="1171" y="13"/>
                    <a:pt x="1138" y="13"/>
                  </a:cubicBezTo>
                  <a:cubicBezTo>
                    <a:pt x="1121" y="5"/>
                    <a:pt x="1104" y="1"/>
                    <a:pt x="1087" y="1"/>
                  </a:cubicBezTo>
                  <a:close/>
                </a:path>
              </a:pathLst>
            </a:custGeom>
            <a:solidFill>
              <a:srgbClr val="FFFB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7"/>
            <p:cNvSpPr/>
            <p:nvPr/>
          </p:nvSpPr>
          <p:spPr>
            <a:xfrm>
              <a:off x="5887302" y="2474188"/>
              <a:ext cx="69496" cy="57769"/>
            </a:xfrm>
            <a:custGeom>
              <a:avLst/>
              <a:gdLst/>
              <a:ahLst/>
              <a:cxnLst/>
              <a:rect l="l" t="t" r="r" b="b"/>
              <a:pathLst>
                <a:path w="1992" h="1707" extrusionOk="0">
                  <a:moveTo>
                    <a:pt x="899" y="0"/>
                  </a:moveTo>
                  <a:cubicBezTo>
                    <a:pt x="861" y="0"/>
                    <a:pt x="821" y="2"/>
                    <a:pt x="781" y="8"/>
                  </a:cubicBezTo>
                  <a:cubicBezTo>
                    <a:pt x="326" y="73"/>
                    <a:pt x="0" y="463"/>
                    <a:pt x="33" y="918"/>
                  </a:cubicBezTo>
                  <a:cubicBezTo>
                    <a:pt x="75" y="1400"/>
                    <a:pt x="482" y="1707"/>
                    <a:pt x="897" y="1707"/>
                  </a:cubicBezTo>
                  <a:cubicBezTo>
                    <a:pt x="1125" y="1707"/>
                    <a:pt x="1356" y="1614"/>
                    <a:pt x="1529" y="1406"/>
                  </a:cubicBezTo>
                  <a:cubicBezTo>
                    <a:pt x="1991" y="820"/>
                    <a:pt x="1606" y="0"/>
                    <a:pt x="899" y="0"/>
                  </a:cubicBezTo>
                  <a:close/>
                </a:path>
              </a:pathLst>
            </a:custGeom>
            <a:solidFill>
              <a:srgbClr val="FFFB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17"/>
            <p:cNvSpPr/>
            <p:nvPr/>
          </p:nvSpPr>
          <p:spPr>
            <a:xfrm>
              <a:off x="5869161" y="2524613"/>
              <a:ext cx="99848" cy="561752"/>
            </a:xfrm>
            <a:custGeom>
              <a:avLst/>
              <a:gdLst/>
              <a:ahLst/>
              <a:cxnLst/>
              <a:rect l="l" t="t" r="r" b="b"/>
              <a:pathLst>
                <a:path w="2862" h="16599" extrusionOk="0">
                  <a:moveTo>
                    <a:pt x="1087" y="1"/>
                  </a:moveTo>
                  <a:cubicBezTo>
                    <a:pt x="1043" y="1"/>
                    <a:pt x="1008" y="31"/>
                    <a:pt x="1008" y="78"/>
                  </a:cubicBezTo>
                  <a:cubicBezTo>
                    <a:pt x="553" y="2095"/>
                    <a:pt x="260" y="4176"/>
                    <a:pt x="130" y="6257"/>
                  </a:cubicBezTo>
                  <a:cubicBezTo>
                    <a:pt x="0" y="9834"/>
                    <a:pt x="846" y="13411"/>
                    <a:pt x="2634" y="16566"/>
                  </a:cubicBezTo>
                  <a:cubicBezTo>
                    <a:pt x="2667" y="16598"/>
                    <a:pt x="2699" y="16598"/>
                    <a:pt x="2732" y="16598"/>
                  </a:cubicBezTo>
                  <a:lnTo>
                    <a:pt x="2797" y="16598"/>
                  </a:lnTo>
                  <a:cubicBezTo>
                    <a:pt x="2829" y="16566"/>
                    <a:pt x="2862" y="16533"/>
                    <a:pt x="2829" y="16468"/>
                  </a:cubicBezTo>
                  <a:cubicBezTo>
                    <a:pt x="1073" y="13346"/>
                    <a:pt x="195" y="9802"/>
                    <a:pt x="325" y="6257"/>
                  </a:cubicBezTo>
                  <a:cubicBezTo>
                    <a:pt x="455" y="4176"/>
                    <a:pt x="748" y="2127"/>
                    <a:pt x="1203" y="111"/>
                  </a:cubicBezTo>
                  <a:cubicBezTo>
                    <a:pt x="1203" y="46"/>
                    <a:pt x="1171" y="13"/>
                    <a:pt x="1138" y="13"/>
                  </a:cubicBezTo>
                  <a:cubicBezTo>
                    <a:pt x="1121" y="5"/>
                    <a:pt x="1104" y="1"/>
                    <a:pt x="10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17"/>
            <p:cNvSpPr/>
            <p:nvPr/>
          </p:nvSpPr>
          <p:spPr>
            <a:xfrm>
              <a:off x="5972393" y="2567965"/>
              <a:ext cx="99883" cy="562429"/>
            </a:xfrm>
            <a:custGeom>
              <a:avLst/>
              <a:gdLst/>
              <a:ahLst/>
              <a:cxnLst/>
              <a:rect l="l" t="t" r="r" b="b"/>
              <a:pathLst>
                <a:path w="2863" h="16619" extrusionOk="0">
                  <a:moveTo>
                    <a:pt x="1139" y="1"/>
                  </a:moveTo>
                  <a:cubicBezTo>
                    <a:pt x="1106" y="1"/>
                    <a:pt x="1041" y="33"/>
                    <a:pt x="1041" y="98"/>
                  </a:cubicBezTo>
                  <a:cubicBezTo>
                    <a:pt x="586" y="2114"/>
                    <a:pt x="261" y="4163"/>
                    <a:pt x="131" y="6244"/>
                  </a:cubicBezTo>
                  <a:cubicBezTo>
                    <a:pt x="0" y="9854"/>
                    <a:pt x="879" y="13431"/>
                    <a:pt x="2667" y="16586"/>
                  </a:cubicBezTo>
                  <a:cubicBezTo>
                    <a:pt x="2700" y="16618"/>
                    <a:pt x="2732" y="16618"/>
                    <a:pt x="2765" y="16618"/>
                  </a:cubicBezTo>
                  <a:lnTo>
                    <a:pt x="2797" y="16618"/>
                  </a:lnTo>
                  <a:cubicBezTo>
                    <a:pt x="2862" y="16586"/>
                    <a:pt x="2862" y="16521"/>
                    <a:pt x="2862" y="16488"/>
                  </a:cubicBezTo>
                  <a:cubicBezTo>
                    <a:pt x="1074" y="13366"/>
                    <a:pt x="228" y="9822"/>
                    <a:pt x="326" y="6244"/>
                  </a:cubicBezTo>
                  <a:cubicBezTo>
                    <a:pt x="456" y="4196"/>
                    <a:pt x="781" y="2147"/>
                    <a:pt x="1236" y="131"/>
                  </a:cubicBezTo>
                  <a:cubicBezTo>
                    <a:pt x="1236" y="66"/>
                    <a:pt x="1204" y="1"/>
                    <a:pt x="11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17"/>
            <p:cNvSpPr/>
            <p:nvPr/>
          </p:nvSpPr>
          <p:spPr>
            <a:xfrm>
              <a:off x="5887302" y="2474188"/>
              <a:ext cx="69496" cy="57769"/>
            </a:xfrm>
            <a:custGeom>
              <a:avLst/>
              <a:gdLst/>
              <a:ahLst/>
              <a:cxnLst/>
              <a:rect l="l" t="t" r="r" b="b"/>
              <a:pathLst>
                <a:path w="1992" h="1707" extrusionOk="0">
                  <a:moveTo>
                    <a:pt x="899" y="0"/>
                  </a:moveTo>
                  <a:cubicBezTo>
                    <a:pt x="861" y="0"/>
                    <a:pt x="821" y="2"/>
                    <a:pt x="781" y="8"/>
                  </a:cubicBezTo>
                  <a:cubicBezTo>
                    <a:pt x="326" y="73"/>
                    <a:pt x="0" y="463"/>
                    <a:pt x="33" y="918"/>
                  </a:cubicBezTo>
                  <a:cubicBezTo>
                    <a:pt x="75" y="1400"/>
                    <a:pt x="482" y="1707"/>
                    <a:pt x="897" y="1707"/>
                  </a:cubicBezTo>
                  <a:cubicBezTo>
                    <a:pt x="1125" y="1707"/>
                    <a:pt x="1356" y="1614"/>
                    <a:pt x="1529" y="1406"/>
                  </a:cubicBezTo>
                  <a:cubicBezTo>
                    <a:pt x="1991" y="820"/>
                    <a:pt x="1606" y="0"/>
                    <a:pt x="8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17"/>
            <p:cNvSpPr/>
            <p:nvPr/>
          </p:nvSpPr>
          <p:spPr>
            <a:xfrm>
              <a:off x="5779535" y="2592975"/>
              <a:ext cx="234863" cy="519787"/>
            </a:xfrm>
            <a:custGeom>
              <a:avLst/>
              <a:gdLst/>
              <a:ahLst/>
              <a:cxnLst/>
              <a:rect l="l" t="t" r="r" b="b"/>
              <a:pathLst>
                <a:path w="6732" h="15359" extrusionOk="0">
                  <a:moveTo>
                    <a:pt x="131" y="1"/>
                  </a:moveTo>
                  <a:cubicBezTo>
                    <a:pt x="121" y="1"/>
                    <a:pt x="110" y="3"/>
                    <a:pt x="98" y="10"/>
                  </a:cubicBezTo>
                  <a:cubicBezTo>
                    <a:pt x="33" y="10"/>
                    <a:pt x="0" y="42"/>
                    <a:pt x="0" y="107"/>
                  </a:cubicBezTo>
                  <a:cubicBezTo>
                    <a:pt x="163" y="2188"/>
                    <a:pt x="520" y="4237"/>
                    <a:pt x="1008" y="6253"/>
                  </a:cubicBezTo>
                  <a:cubicBezTo>
                    <a:pt x="1984" y="9733"/>
                    <a:pt x="3902" y="12855"/>
                    <a:pt x="6569" y="15326"/>
                  </a:cubicBezTo>
                  <a:cubicBezTo>
                    <a:pt x="6569" y="15326"/>
                    <a:pt x="6602" y="15359"/>
                    <a:pt x="6634" y="15359"/>
                  </a:cubicBezTo>
                  <a:cubicBezTo>
                    <a:pt x="6667" y="15359"/>
                    <a:pt x="6667" y="15326"/>
                    <a:pt x="6699" y="15326"/>
                  </a:cubicBezTo>
                  <a:cubicBezTo>
                    <a:pt x="6732" y="15294"/>
                    <a:pt x="6732" y="15229"/>
                    <a:pt x="6699" y="15164"/>
                  </a:cubicBezTo>
                  <a:cubicBezTo>
                    <a:pt x="4065" y="12725"/>
                    <a:pt x="2179" y="9635"/>
                    <a:pt x="1203" y="6188"/>
                  </a:cubicBezTo>
                  <a:cubicBezTo>
                    <a:pt x="716" y="4172"/>
                    <a:pt x="390" y="2156"/>
                    <a:pt x="195" y="75"/>
                  </a:cubicBezTo>
                  <a:cubicBezTo>
                    <a:pt x="195" y="48"/>
                    <a:pt x="174" y="1"/>
                    <a:pt x="1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7"/>
            <p:cNvSpPr/>
            <p:nvPr/>
          </p:nvSpPr>
          <p:spPr>
            <a:xfrm>
              <a:off x="5751171" y="2539842"/>
              <a:ext cx="69705" cy="57465"/>
            </a:xfrm>
            <a:custGeom>
              <a:avLst/>
              <a:gdLst/>
              <a:ahLst/>
              <a:cxnLst/>
              <a:rect l="l" t="t" r="r" b="b"/>
              <a:pathLst>
                <a:path w="1998" h="1698" extrusionOk="0">
                  <a:moveTo>
                    <a:pt x="1009" y="0"/>
                  </a:moveTo>
                  <a:cubicBezTo>
                    <a:pt x="892" y="0"/>
                    <a:pt x="771" y="26"/>
                    <a:pt x="651" y="84"/>
                  </a:cubicBezTo>
                  <a:cubicBezTo>
                    <a:pt x="195" y="279"/>
                    <a:pt x="0" y="767"/>
                    <a:pt x="195" y="1189"/>
                  </a:cubicBezTo>
                  <a:cubicBezTo>
                    <a:pt x="356" y="1527"/>
                    <a:pt x="676" y="1698"/>
                    <a:pt x="989" y="1698"/>
                  </a:cubicBezTo>
                  <a:cubicBezTo>
                    <a:pt x="1310" y="1698"/>
                    <a:pt x="1625" y="1519"/>
                    <a:pt x="1756" y="1157"/>
                  </a:cubicBezTo>
                  <a:cubicBezTo>
                    <a:pt x="1997" y="568"/>
                    <a:pt x="1554" y="0"/>
                    <a:pt x="10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7"/>
            <p:cNvSpPr/>
            <p:nvPr/>
          </p:nvSpPr>
          <p:spPr>
            <a:xfrm>
              <a:off x="5655196" y="2673824"/>
              <a:ext cx="304742" cy="484083"/>
            </a:xfrm>
            <a:custGeom>
              <a:avLst/>
              <a:gdLst/>
              <a:ahLst/>
              <a:cxnLst/>
              <a:rect l="l" t="t" r="r" b="b"/>
              <a:pathLst>
                <a:path w="8735" h="14304" extrusionOk="0">
                  <a:moveTo>
                    <a:pt x="103" y="1"/>
                  </a:moveTo>
                  <a:cubicBezTo>
                    <a:pt x="48" y="1"/>
                    <a:pt x="1" y="35"/>
                    <a:pt x="19" y="92"/>
                  </a:cubicBezTo>
                  <a:cubicBezTo>
                    <a:pt x="475" y="2141"/>
                    <a:pt x="1093" y="4125"/>
                    <a:pt x="1841" y="6043"/>
                  </a:cubicBezTo>
                  <a:cubicBezTo>
                    <a:pt x="3271" y="9360"/>
                    <a:pt x="5613" y="12222"/>
                    <a:pt x="8572" y="14303"/>
                  </a:cubicBezTo>
                  <a:lnTo>
                    <a:pt x="8637" y="14303"/>
                  </a:lnTo>
                  <a:cubicBezTo>
                    <a:pt x="8670" y="14303"/>
                    <a:pt x="8702" y="14271"/>
                    <a:pt x="8702" y="14271"/>
                  </a:cubicBezTo>
                  <a:cubicBezTo>
                    <a:pt x="8735" y="14206"/>
                    <a:pt x="8735" y="14141"/>
                    <a:pt x="8670" y="14108"/>
                  </a:cubicBezTo>
                  <a:cubicBezTo>
                    <a:pt x="5743" y="12059"/>
                    <a:pt x="3434" y="9230"/>
                    <a:pt x="2036" y="5978"/>
                  </a:cubicBezTo>
                  <a:cubicBezTo>
                    <a:pt x="1255" y="4060"/>
                    <a:pt x="637" y="2076"/>
                    <a:pt x="215" y="60"/>
                  </a:cubicBezTo>
                  <a:cubicBezTo>
                    <a:pt x="187" y="19"/>
                    <a:pt x="143" y="1"/>
                    <a:pt x="1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17"/>
            <p:cNvSpPr/>
            <p:nvPr/>
          </p:nvSpPr>
          <p:spPr>
            <a:xfrm>
              <a:off x="5622960" y="2620387"/>
              <a:ext cx="67647" cy="57194"/>
            </a:xfrm>
            <a:custGeom>
              <a:avLst/>
              <a:gdLst/>
              <a:ahLst/>
              <a:cxnLst/>
              <a:rect l="l" t="t" r="r" b="b"/>
              <a:pathLst>
                <a:path w="1939" h="1690" extrusionOk="0">
                  <a:moveTo>
                    <a:pt x="1000" y="1"/>
                  </a:moveTo>
                  <a:cubicBezTo>
                    <a:pt x="851" y="1"/>
                    <a:pt x="697" y="44"/>
                    <a:pt x="553" y="143"/>
                  </a:cubicBezTo>
                  <a:cubicBezTo>
                    <a:pt x="131" y="370"/>
                    <a:pt x="0" y="891"/>
                    <a:pt x="261" y="1281"/>
                  </a:cubicBezTo>
                  <a:cubicBezTo>
                    <a:pt x="428" y="1560"/>
                    <a:pt x="704" y="1690"/>
                    <a:pt x="977" y="1690"/>
                  </a:cubicBezTo>
                  <a:cubicBezTo>
                    <a:pt x="1339" y="1690"/>
                    <a:pt x="1696" y="1461"/>
                    <a:pt x="1789" y="1053"/>
                  </a:cubicBezTo>
                  <a:cubicBezTo>
                    <a:pt x="1939" y="479"/>
                    <a:pt x="1494" y="1"/>
                    <a:pt x="10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17"/>
            <p:cNvSpPr/>
            <p:nvPr/>
          </p:nvSpPr>
          <p:spPr>
            <a:xfrm>
              <a:off x="6086964" y="2912448"/>
              <a:ext cx="20479" cy="216829"/>
            </a:xfrm>
            <a:custGeom>
              <a:avLst/>
              <a:gdLst/>
              <a:ahLst/>
              <a:cxnLst/>
              <a:rect l="l" t="t" r="r" b="b"/>
              <a:pathLst>
                <a:path w="587" h="6407" extrusionOk="0">
                  <a:moveTo>
                    <a:pt x="99" y="0"/>
                  </a:moveTo>
                  <a:cubicBezTo>
                    <a:pt x="33" y="0"/>
                    <a:pt x="1" y="65"/>
                    <a:pt x="1" y="130"/>
                  </a:cubicBezTo>
                  <a:cubicBezTo>
                    <a:pt x="294" y="2179"/>
                    <a:pt x="391" y="4228"/>
                    <a:pt x="326" y="6309"/>
                  </a:cubicBezTo>
                  <a:cubicBezTo>
                    <a:pt x="294" y="6374"/>
                    <a:pt x="359" y="6407"/>
                    <a:pt x="391" y="6407"/>
                  </a:cubicBezTo>
                  <a:cubicBezTo>
                    <a:pt x="456" y="6407"/>
                    <a:pt x="521" y="6374"/>
                    <a:pt x="521" y="6309"/>
                  </a:cubicBezTo>
                  <a:cubicBezTo>
                    <a:pt x="586" y="4228"/>
                    <a:pt x="489" y="2147"/>
                    <a:pt x="229" y="98"/>
                  </a:cubicBezTo>
                  <a:cubicBezTo>
                    <a:pt x="196" y="33"/>
                    <a:pt x="164" y="0"/>
                    <a:pt x="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17"/>
            <p:cNvSpPr/>
            <p:nvPr/>
          </p:nvSpPr>
          <p:spPr>
            <a:xfrm>
              <a:off x="6043808" y="2861346"/>
              <a:ext cx="70438" cy="57837"/>
            </a:xfrm>
            <a:custGeom>
              <a:avLst/>
              <a:gdLst/>
              <a:ahLst/>
              <a:cxnLst/>
              <a:rect l="l" t="t" r="r" b="b"/>
              <a:pathLst>
                <a:path w="2019" h="1709" extrusionOk="0">
                  <a:moveTo>
                    <a:pt x="1112" y="1"/>
                  </a:moveTo>
                  <a:cubicBezTo>
                    <a:pt x="448" y="1"/>
                    <a:pt x="0" y="742"/>
                    <a:pt x="392" y="1315"/>
                  </a:cubicBezTo>
                  <a:cubicBezTo>
                    <a:pt x="568" y="1585"/>
                    <a:pt x="838" y="1709"/>
                    <a:pt x="1105" y="1709"/>
                  </a:cubicBezTo>
                  <a:cubicBezTo>
                    <a:pt x="1484" y="1709"/>
                    <a:pt x="1858" y="1461"/>
                    <a:pt x="1953" y="1023"/>
                  </a:cubicBezTo>
                  <a:cubicBezTo>
                    <a:pt x="2018" y="567"/>
                    <a:pt x="1726" y="112"/>
                    <a:pt x="1270" y="14"/>
                  </a:cubicBezTo>
                  <a:cubicBezTo>
                    <a:pt x="1217" y="5"/>
                    <a:pt x="1164" y="1"/>
                    <a:pt x="11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17"/>
            <p:cNvSpPr/>
            <p:nvPr/>
          </p:nvSpPr>
          <p:spPr>
            <a:xfrm>
              <a:off x="5793141" y="2806419"/>
              <a:ext cx="329059" cy="475724"/>
            </a:xfrm>
            <a:custGeom>
              <a:avLst/>
              <a:gdLst/>
              <a:ahLst/>
              <a:cxnLst/>
              <a:rect l="l" t="t" r="r" b="b"/>
              <a:pathLst>
                <a:path w="9432" h="14057" extrusionOk="0">
                  <a:moveTo>
                    <a:pt x="3078" y="0"/>
                  </a:moveTo>
                  <a:cubicBezTo>
                    <a:pt x="2610" y="0"/>
                    <a:pt x="2134" y="172"/>
                    <a:pt x="1756" y="499"/>
                  </a:cubicBezTo>
                  <a:cubicBezTo>
                    <a:pt x="1301" y="889"/>
                    <a:pt x="943" y="1410"/>
                    <a:pt x="716" y="1995"/>
                  </a:cubicBezTo>
                  <a:cubicBezTo>
                    <a:pt x="98" y="3491"/>
                    <a:pt x="0" y="5150"/>
                    <a:pt x="456" y="6710"/>
                  </a:cubicBezTo>
                  <a:cubicBezTo>
                    <a:pt x="846" y="7849"/>
                    <a:pt x="1399" y="8922"/>
                    <a:pt x="2082" y="9897"/>
                  </a:cubicBezTo>
                  <a:cubicBezTo>
                    <a:pt x="2472" y="10483"/>
                    <a:pt x="2862" y="11068"/>
                    <a:pt x="3252" y="11621"/>
                  </a:cubicBezTo>
                  <a:cubicBezTo>
                    <a:pt x="3578" y="12141"/>
                    <a:pt x="3968" y="12597"/>
                    <a:pt x="4423" y="13019"/>
                  </a:cubicBezTo>
                  <a:cubicBezTo>
                    <a:pt x="5041" y="13572"/>
                    <a:pt x="5821" y="13930"/>
                    <a:pt x="6667" y="14027"/>
                  </a:cubicBezTo>
                  <a:cubicBezTo>
                    <a:pt x="6833" y="14044"/>
                    <a:pt x="7037" y="14056"/>
                    <a:pt x="7258" y="14056"/>
                  </a:cubicBezTo>
                  <a:cubicBezTo>
                    <a:pt x="7900" y="14056"/>
                    <a:pt x="8678" y="13951"/>
                    <a:pt x="9041" y="13540"/>
                  </a:cubicBezTo>
                  <a:cubicBezTo>
                    <a:pt x="9431" y="13052"/>
                    <a:pt x="9008" y="12434"/>
                    <a:pt x="8781" y="11979"/>
                  </a:cubicBezTo>
                  <a:cubicBezTo>
                    <a:pt x="8390" y="11133"/>
                    <a:pt x="8228" y="10190"/>
                    <a:pt x="7903" y="9312"/>
                  </a:cubicBezTo>
                  <a:cubicBezTo>
                    <a:pt x="7447" y="8141"/>
                    <a:pt x="6927" y="7003"/>
                    <a:pt x="6602" y="5800"/>
                  </a:cubicBezTo>
                  <a:cubicBezTo>
                    <a:pt x="6309" y="4662"/>
                    <a:pt x="6212" y="3459"/>
                    <a:pt x="5691" y="2418"/>
                  </a:cubicBezTo>
                  <a:cubicBezTo>
                    <a:pt x="5464" y="1963"/>
                    <a:pt x="5204" y="1572"/>
                    <a:pt x="4911" y="1182"/>
                  </a:cubicBezTo>
                  <a:cubicBezTo>
                    <a:pt x="4586" y="662"/>
                    <a:pt x="4065" y="272"/>
                    <a:pt x="3480" y="44"/>
                  </a:cubicBezTo>
                  <a:cubicBezTo>
                    <a:pt x="3348" y="15"/>
                    <a:pt x="3213" y="0"/>
                    <a:pt x="307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17"/>
            <p:cNvSpPr/>
            <p:nvPr/>
          </p:nvSpPr>
          <p:spPr>
            <a:xfrm>
              <a:off x="5836262" y="2840905"/>
              <a:ext cx="260958" cy="490885"/>
            </a:xfrm>
            <a:custGeom>
              <a:avLst/>
              <a:gdLst/>
              <a:ahLst/>
              <a:cxnLst/>
              <a:rect l="l" t="t" r="r" b="b"/>
              <a:pathLst>
                <a:path w="7480" h="14505" fill="none" extrusionOk="0">
                  <a:moveTo>
                    <a:pt x="943" y="7480"/>
                  </a:moveTo>
                  <a:cubicBezTo>
                    <a:pt x="130" y="5561"/>
                    <a:pt x="0" y="3253"/>
                    <a:pt x="911" y="1366"/>
                  </a:cubicBezTo>
                  <a:cubicBezTo>
                    <a:pt x="1236" y="683"/>
                    <a:pt x="1789" y="33"/>
                    <a:pt x="2537" y="1"/>
                  </a:cubicBezTo>
                  <a:cubicBezTo>
                    <a:pt x="3415" y="1"/>
                    <a:pt x="4033" y="879"/>
                    <a:pt x="4423" y="1692"/>
                  </a:cubicBezTo>
                  <a:cubicBezTo>
                    <a:pt x="5984" y="4683"/>
                    <a:pt x="7415" y="7870"/>
                    <a:pt x="7447" y="11252"/>
                  </a:cubicBezTo>
                  <a:cubicBezTo>
                    <a:pt x="7480" y="11643"/>
                    <a:pt x="7350" y="12065"/>
                    <a:pt x="7122" y="12391"/>
                  </a:cubicBezTo>
                  <a:cubicBezTo>
                    <a:pt x="5268" y="14504"/>
                    <a:pt x="1496" y="8748"/>
                    <a:pt x="943" y="7480"/>
                  </a:cubicBezTo>
                  <a:close/>
                </a:path>
              </a:pathLst>
            </a:custGeom>
            <a:no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17"/>
            <p:cNvSpPr/>
            <p:nvPr/>
          </p:nvSpPr>
          <p:spPr>
            <a:xfrm>
              <a:off x="6068822" y="2810074"/>
              <a:ext cx="295009" cy="467399"/>
            </a:xfrm>
            <a:custGeom>
              <a:avLst/>
              <a:gdLst/>
              <a:ahLst/>
              <a:cxnLst/>
              <a:rect l="l" t="t" r="r" b="b"/>
              <a:pathLst>
                <a:path w="8456" h="13811" extrusionOk="0">
                  <a:moveTo>
                    <a:pt x="5528" y="1"/>
                  </a:moveTo>
                  <a:cubicBezTo>
                    <a:pt x="5388" y="1"/>
                    <a:pt x="5247" y="12"/>
                    <a:pt x="5106" y="34"/>
                  </a:cubicBezTo>
                  <a:cubicBezTo>
                    <a:pt x="4553" y="66"/>
                    <a:pt x="4001" y="261"/>
                    <a:pt x="3545" y="619"/>
                  </a:cubicBezTo>
                  <a:cubicBezTo>
                    <a:pt x="3155" y="1074"/>
                    <a:pt x="2895" y="1627"/>
                    <a:pt x="2862" y="2245"/>
                  </a:cubicBezTo>
                  <a:cubicBezTo>
                    <a:pt x="2570" y="3643"/>
                    <a:pt x="2310" y="5074"/>
                    <a:pt x="2049" y="6505"/>
                  </a:cubicBezTo>
                  <a:cubicBezTo>
                    <a:pt x="1952" y="7090"/>
                    <a:pt x="1789" y="7643"/>
                    <a:pt x="1594" y="8196"/>
                  </a:cubicBezTo>
                  <a:cubicBezTo>
                    <a:pt x="1171" y="8976"/>
                    <a:pt x="651" y="9724"/>
                    <a:pt x="1" y="10342"/>
                  </a:cubicBezTo>
                  <a:lnTo>
                    <a:pt x="326" y="11090"/>
                  </a:lnTo>
                  <a:cubicBezTo>
                    <a:pt x="163" y="11741"/>
                    <a:pt x="66" y="12423"/>
                    <a:pt x="66" y="13106"/>
                  </a:cubicBezTo>
                  <a:cubicBezTo>
                    <a:pt x="66" y="13302"/>
                    <a:pt x="98" y="13464"/>
                    <a:pt x="196" y="13627"/>
                  </a:cubicBezTo>
                  <a:cubicBezTo>
                    <a:pt x="342" y="13752"/>
                    <a:pt x="528" y="13810"/>
                    <a:pt x="711" y="13810"/>
                  </a:cubicBezTo>
                  <a:cubicBezTo>
                    <a:pt x="814" y="13810"/>
                    <a:pt x="915" y="13792"/>
                    <a:pt x="1009" y="13757"/>
                  </a:cubicBezTo>
                  <a:cubicBezTo>
                    <a:pt x="2505" y="13367"/>
                    <a:pt x="3773" y="12456"/>
                    <a:pt x="4976" y="11480"/>
                  </a:cubicBezTo>
                  <a:cubicBezTo>
                    <a:pt x="5659" y="10960"/>
                    <a:pt x="6309" y="10310"/>
                    <a:pt x="6830" y="9627"/>
                  </a:cubicBezTo>
                  <a:cubicBezTo>
                    <a:pt x="7383" y="8781"/>
                    <a:pt x="7740" y="7838"/>
                    <a:pt x="7968" y="6895"/>
                  </a:cubicBezTo>
                  <a:cubicBezTo>
                    <a:pt x="8456" y="4814"/>
                    <a:pt x="8456" y="2472"/>
                    <a:pt x="7155" y="814"/>
                  </a:cubicBezTo>
                  <a:cubicBezTo>
                    <a:pt x="6927" y="521"/>
                    <a:pt x="6667" y="294"/>
                    <a:pt x="6342" y="131"/>
                  </a:cubicBezTo>
                  <a:cubicBezTo>
                    <a:pt x="6082" y="44"/>
                    <a:pt x="5807" y="1"/>
                    <a:pt x="55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17"/>
            <p:cNvSpPr/>
            <p:nvPr/>
          </p:nvSpPr>
          <p:spPr>
            <a:xfrm>
              <a:off x="6080161" y="2837588"/>
              <a:ext cx="254190" cy="421542"/>
            </a:xfrm>
            <a:custGeom>
              <a:avLst/>
              <a:gdLst/>
              <a:ahLst/>
              <a:cxnLst/>
              <a:rect l="l" t="t" r="r" b="b"/>
              <a:pathLst>
                <a:path w="7286" h="12456" fill="none" extrusionOk="0">
                  <a:moveTo>
                    <a:pt x="1334" y="4846"/>
                  </a:moveTo>
                  <a:cubicBezTo>
                    <a:pt x="1399" y="4229"/>
                    <a:pt x="1529" y="3611"/>
                    <a:pt x="1724" y="3025"/>
                  </a:cubicBezTo>
                  <a:cubicBezTo>
                    <a:pt x="2082" y="2082"/>
                    <a:pt x="2700" y="1269"/>
                    <a:pt x="3545" y="716"/>
                  </a:cubicBezTo>
                  <a:cubicBezTo>
                    <a:pt x="4261" y="229"/>
                    <a:pt x="5302" y="1"/>
                    <a:pt x="5984" y="554"/>
                  </a:cubicBezTo>
                  <a:cubicBezTo>
                    <a:pt x="6342" y="879"/>
                    <a:pt x="6602" y="1334"/>
                    <a:pt x="6700" y="1822"/>
                  </a:cubicBezTo>
                  <a:cubicBezTo>
                    <a:pt x="7285" y="3903"/>
                    <a:pt x="7155" y="6147"/>
                    <a:pt x="6277" y="8131"/>
                  </a:cubicBezTo>
                  <a:cubicBezTo>
                    <a:pt x="5464" y="9919"/>
                    <a:pt x="3968" y="11350"/>
                    <a:pt x="2115" y="12066"/>
                  </a:cubicBezTo>
                  <a:cubicBezTo>
                    <a:pt x="1139" y="12423"/>
                    <a:pt x="196" y="12456"/>
                    <a:pt x="66" y="11155"/>
                  </a:cubicBezTo>
                  <a:cubicBezTo>
                    <a:pt x="1" y="10407"/>
                    <a:pt x="554" y="9822"/>
                    <a:pt x="716" y="9139"/>
                  </a:cubicBezTo>
                  <a:cubicBezTo>
                    <a:pt x="1041" y="7741"/>
                    <a:pt x="1139" y="6245"/>
                    <a:pt x="1334" y="4846"/>
                  </a:cubicBezTo>
                  <a:close/>
                </a:path>
              </a:pathLst>
            </a:custGeom>
            <a:no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7"/>
            <p:cNvSpPr/>
            <p:nvPr/>
          </p:nvSpPr>
          <p:spPr>
            <a:xfrm>
              <a:off x="5907712" y="3067616"/>
              <a:ext cx="135050" cy="193748"/>
            </a:xfrm>
            <a:custGeom>
              <a:avLst/>
              <a:gdLst/>
              <a:ahLst/>
              <a:cxnLst/>
              <a:rect l="l" t="t" r="r" b="b"/>
              <a:pathLst>
                <a:path w="3871" h="5725" fill="none" extrusionOk="0">
                  <a:moveTo>
                    <a:pt x="1" y="1"/>
                  </a:moveTo>
                  <a:cubicBezTo>
                    <a:pt x="716" y="1594"/>
                    <a:pt x="1562" y="3122"/>
                    <a:pt x="2570" y="4553"/>
                  </a:cubicBezTo>
                  <a:cubicBezTo>
                    <a:pt x="2863" y="5074"/>
                    <a:pt x="3318" y="5496"/>
                    <a:pt x="3871" y="5724"/>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7"/>
            <p:cNvSpPr/>
            <p:nvPr/>
          </p:nvSpPr>
          <p:spPr>
            <a:xfrm>
              <a:off x="5916817" y="2959760"/>
              <a:ext cx="121408" cy="216863"/>
            </a:xfrm>
            <a:custGeom>
              <a:avLst/>
              <a:gdLst/>
              <a:ahLst/>
              <a:cxnLst/>
              <a:rect l="l" t="t" r="r" b="b"/>
              <a:pathLst>
                <a:path w="3480" h="6408" fill="none" extrusionOk="0">
                  <a:moveTo>
                    <a:pt x="0" y="1"/>
                  </a:moveTo>
                  <a:cubicBezTo>
                    <a:pt x="780" y="2310"/>
                    <a:pt x="1984" y="4456"/>
                    <a:pt x="3480" y="6407"/>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7"/>
            <p:cNvSpPr/>
            <p:nvPr/>
          </p:nvSpPr>
          <p:spPr>
            <a:xfrm>
              <a:off x="6004176" y="3047818"/>
              <a:ext cx="72636" cy="142003"/>
            </a:xfrm>
            <a:custGeom>
              <a:avLst/>
              <a:gdLst/>
              <a:ahLst/>
              <a:cxnLst/>
              <a:rect l="l" t="t" r="r" b="b"/>
              <a:pathLst>
                <a:path w="2082" h="4196" fill="none" extrusionOk="0">
                  <a:moveTo>
                    <a:pt x="0" y="0"/>
                  </a:moveTo>
                  <a:cubicBezTo>
                    <a:pt x="553" y="1464"/>
                    <a:pt x="1268" y="2862"/>
                    <a:pt x="2081" y="4195"/>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7"/>
            <p:cNvSpPr/>
            <p:nvPr/>
          </p:nvSpPr>
          <p:spPr>
            <a:xfrm>
              <a:off x="6077893" y="3013705"/>
              <a:ext cx="132782" cy="221228"/>
            </a:xfrm>
            <a:custGeom>
              <a:avLst/>
              <a:gdLst/>
              <a:ahLst/>
              <a:cxnLst/>
              <a:rect l="l" t="t" r="r" b="b"/>
              <a:pathLst>
                <a:path w="3806" h="6537" fill="none" extrusionOk="0">
                  <a:moveTo>
                    <a:pt x="2277" y="0"/>
                  </a:moveTo>
                  <a:cubicBezTo>
                    <a:pt x="2635" y="1171"/>
                    <a:pt x="2602" y="2439"/>
                    <a:pt x="2180" y="3610"/>
                  </a:cubicBezTo>
                  <a:cubicBezTo>
                    <a:pt x="1724" y="4748"/>
                    <a:pt x="976" y="5789"/>
                    <a:pt x="1" y="6537"/>
                  </a:cubicBezTo>
                  <a:cubicBezTo>
                    <a:pt x="1952" y="6146"/>
                    <a:pt x="3448" y="4618"/>
                    <a:pt x="3806" y="2667"/>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7"/>
            <p:cNvSpPr/>
            <p:nvPr/>
          </p:nvSpPr>
          <p:spPr>
            <a:xfrm>
              <a:off x="6190231" y="2983991"/>
              <a:ext cx="93045" cy="194831"/>
            </a:xfrm>
            <a:custGeom>
              <a:avLst/>
              <a:gdLst/>
              <a:ahLst/>
              <a:cxnLst/>
              <a:rect l="l" t="t" r="r" b="b"/>
              <a:pathLst>
                <a:path w="2667" h="5757" fill="none" extrusionOk="0">
                  <a:moveTo>
                    <a:pt x="2504" y="0"/>
                  </a:moveTo>
                  <a:cubicBezTo>
                    <a:pt x="2667" y="1431"/>
                    <a:pt x="2309" y="2862"/>
                    <a:pt x="1529" y="4065"/>
                  </a:cubicBezTo>
                  <a:cubicBezTo>
                    <a:pt x="1073" y="4650"/>
                    <a:pt x="553" y="5236"/>
                    <a:pt x="0" y="5756"/>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7"/>
            <p:cNvSpPr/>
            <p:nvPr/>
          </p:nvSpPr>
          <p:spPr>
            <a:xfrm>
              <a:off x="5686490" y="3211785"/>
              <a:ext cx="267796" cy="48462"/>
            </a:xfrm>
            <a:custGeom>
              <a:avLst/>
              <a:gdLst/>
              <a:ahLst/>
              <a:cxnLst/>
              <a:rect l="l" t="t" r="r" b="b"/>
              <a:pathLst>
                <a:path w="7676" h="1432" fill="none" extrusionOk="0">
                  <a:moveTo>
                    <a:pt x="1" y="1"/>
                  </a:moveTo>
                  <a:cubicBezTo>
                    <a:pt x="2439" y="1009"/>
                    <a:pt x="5074" y="1432"/>
                    <a:pt x="7675" y="1269"/>
                  </a:cubicBezTo>
                </a:path>
              </a:pathLst>
            </a:custGeom>
            <a:solidFill>
              <a:schemeClr val="lt1"/>
            </a:solid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7"/>
            <p:cNvSpPr/>
            <p:nvPr/>
          </p:nvSpPr>
          <p:spPr>
            <a:xfrm>
              <a:off x="5669465" y="3155674"/>
              <a:ext cx="132782" cy="42946"/>
            </a:xfrm>
            <a:custGeom>
              <a:avLst/>
              <a:gdLst/>
              <a:ahLst/>
              <a:cxnLst/>
              <a:rect l="l" t="t" r="r" b="b"/>
              <a:pathLst>
                <a:path w="3806" h="1269" fill="none" extrusionOk="0">
                  <a:moveTo>
                    <a:pt x="1" y="0"/>
                  </a:moveTo>
                  <a:cubicBezTo>
                    <a:pt x="619" y="325"/>
                    <a:pt x="1269" y="618"/>
                    <a:pt x="1952" y="878"/>
                  </a:cubicBezTo>
                  <a:cubicBezTo>
                    <a:pt x="2537" y="1138"/>
                    <a:pt x="3155" y="1268"/>
                    <a:pt x="3806" y="1268"/>
                  </a:cubicBezTo>
                </a:path>
              </a:pathLst>
            </a:custGeom>
            <a:solidFill>
              <a:schemeClr val="lt1"/>
            </a:solid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7"/>
            <p:cNvSpPr/>
            <p:nvPr/>
          </p:nvSpPr>
          <p:spPr>
            <a:xfrm>
              <a:off x="5827156" y="3171005"/>
              <a:ext cx="470877" cy="175947"/>
            </a:xfrm>
            <a:custGeom>
              <a:avLst/>
              <a:gdLst/>
              <a:ahLst/>
              <a:cxnLst/>
              <a:rect l="l" t="t" r="r" b="b"/>
              <a:pathLst>
                <a:path w="13497" h="5199" extrusionOk="0">
                  <a:moveTo>
                    <a:pt x="9250" y="1"/>
                  </a:moveTo>
                  <a:cubicBezTo>
                    <a:pt x="8503" y="1"/>
                    <a:pt x="7825" y="417"/>
                    <a:pt x="7480" y="1076"/>
                  </a:cubicBezTo>
                  <a:cubicBezTo>
                    <a:pt x="7285" y="1401"/>
                    <a:pt x="7058" y="2702"/>
                    <a:pt x="6733" y="2799"/>
                  </a:cubicBezTo>
                  <a:cubicBezTo>
                    <a:pt x="6723" y="2801"/>
                    <a:pt x="6713" y="2803"/>
                    <a:pt x="6701" y="2803"/>
                  </a:cubicBezTo>
                  <a:cubicBezTo>
                    <a:pt x="6385" y="2803"/>
                    <a:pt x="5222" y="1983"/>
                    <a:pt x="4814" y="1889"/>
                  </a:cubicBezTo>
                  <a:cubicBezTo>
                    <a:pt x="4287" y="1771"/>
                    <a:pt x="3749" y="1713"/>
                    <a:pt x="3205" y="1713"/>
                  </a:cubicBezTo>
                  <a:cubicBezTo>
                    <a:pt x="2843" y="1713"/>
                    <a:pt x="2479" y="1739"/>
                    <a:pt x="2115" y="1791"/>
                  </a:cubicBezTo>
                  <a:cubicBezTo>
                    <a:pt x="1952" y="1791"/>
                    <a:pt x="1790" y="1856"/>
                    <a:pt x="1659" y="1954"/>
                  </a:cubicBezTo>
                  <a:cubicBezTo>
                    <a:pt x="1432" y="2214"/>
                    <a:pt x="1757" y="2604"/>
                    <a:pt x="2050" y="2799"/>
                  </a:cubicBezTo>
                  <a:cubicBezTo>
                    <a:pt x="2700" y="3222"/>
                    <a:pt x="3448" y="3515"/>
                    <a:pt x="4229" y="3677"/>
                  </a:cubicBezTo>
                  <a:lnTo>
                    <a:pt x="1464" y="4002"/>
                  </a:lnTo>
                  <a:cubicBezTo>
                    <a:pt x="1074" y="4035"/>
                    <a:pt x="684" y="4132"/>
                    <a:pt x="326" y="4295"/>
                  </a:cubicBezTo>
                  <a:cubicBezTo>
                    <a:pt x="229" y="4328"/>
                    <a:pt x="131" y="4425"/>
                    <a:pt x="99" y="4523"/>
                  </a:cubicBezTo>
                  <a:cubicBezTo>
                    <a:pt x="1" y="4783"/>
                    <a:pt x="326" y="5010"/>
                    <a:pt x="619" y="5075"/>
                  </a:cubicBezTo>
                  <a:cubicBezTo>
                    <a:pt x="1029" y="5163"/>
                    <a:pt x="1443" y="5198"/>
                    <a:pt x="1860" y="5198"/>
                  </a:cubicBezTo>
                  <a:cubicBezTo>
                    <a:pt x="2997" y="5198"/>
                    <a:pt x="4151" y="4932"/>
                    <a:pt x="5269" y="4718"/>
                  </a:cubicBezTo>
                  <a:cubicBezTo>
                    <a:pt x="5789" y="4588"/>
                    <a:pt x="6310" y="4523"/>
                    <a:pt x="6830" y="4523"/>
                  </a:cubicBezTo>
                  <a:cubicBezTo>
                    <a:pt x="7350" y="4523"/>
                    <a:pt x="7871" y="4555"/>
                    <a:pt x="8391" y="4620"/>
                  </a:cubicBezTo>
                  <a:cubicBezTo>
                    <a:pt x="8732" y="4649"/>
                    <a:pt x="9074" y="4664"/>
                    <a:pt x="9415" y="4664"/>
                  </a:cubicBezTo>
                  <a:cubicBezTo>
                    <a:pt x="10209" y="4664"/>
                    <a:pt x="10999" y="4584"/>
                    <a:pt x="11773" y="4425"/>
                  </a:cubicBezTo>
                  <a:cubicBezTo>
                    <a:pt x="12098" y="4393"/>
                    <a:pt x="12391" y="4262"/>
                    <a:pt x="12651" y="4100"/>
                  </a:cubicBezTo>
                  <a:cubicBezTo>
                    <a:pt x="12911" y="3905"/>
                    <a:pt x="13041" y="3580"/>
                    <a:pt x="12976" y="3287"/>
                  </a:cubicBezTo>
                  <a:cubicBezTo>
                    <a:pt x="12715" y="3257"/>
                    <a:pt x="12450" y="3242"/>
                    <a:pt x="12184" y="3242"/>
                  </a:cubicBezTo>
                  <a:cubicBezTo>
                    <a:pt x="11590" y="3242"/>
                    <a:pt x="10991" y="3315"/>
                    <a:pt x="10407" y="3449"/>
                  </a:cubicBezTo>
                  <a:cubicBezTo>
                    <a:pt x="10863" y="3254"/>
                    <a:pt x="11350" y="3157"/>
                    <a:pt x="11838" y="3157"/>
                  </a:cubicBezTo>
                  <a:cubicBezTo>
                    <a:pt x="12326" y="3157"/>
                    <a:pt x="12814" y="2929"/>
                    <a:pt x="13171" y="2604"/>
                  </a:cubicBezTo>
                  <a:cubicBezTo>
                    <a:pt x="13497" y="2214"/>
                    <a:pt x="13464" y="1531"/>
                    <a:pt x="13041" y="1336"/>
                  </a:cubicBezTo>
                  <a:cubicBezTo>
                    <a:pt x="12895" y="1287"/>
                    <a:pt x="12757" y="1263"/>
                    <a:pt x="12623" y="1263"/>
                  </a:cubicBezTo>
                  <a:cubicBezTo>
                    <a:pt x="12488" y="1263"/>
                    <a:pt x="12358" y="1287"/>
                    <a:pt x="12228" y="1336"/>
                  </a:cubicBezTo>
                  <a:cubicBezTo>
                    <a:pt x="10928" y="1693"/>
                    <a:pt x="9627" y="2051"/>
                    <a:pt x="8359" y="2409"/>
                  </a:cubicBezTo>
                  <a:cubicBezTo>
                    <a:pt x="8944" y="1889"/>
                    <a:pt x="9367" y="1206"/>
                    <a:pt x="9594" y="458"/>
                  </a:cubicBezTo>
                  <a:cubicBezTo>
                    <a:pt x="9627" y="328"/>
                    <a:pt x="9627" y="198"/>
                    <a:pt x="9562" y="100"/>
                  </a:cubicBezTo>
                  <a:cubicBezTo>
                    <a:pt x="9497" y="35"/>
                    <a:pt x="9432" y="2"/>
                    <a:pt x="9334" y="2"/>
                  </a:cubicBezTo>
                  <a:cubicBezTo>
                    <a:pt x="9306" y="1"/>
                    <a:pt x="9278" y="1"/>
                    <a:pt x="92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7"/>
            <p:cNvSpPr/>
            <p:nvPr/>
          </p:nvSpPr>
          <p:spPr>
            <a:xfrm>
              <a:off x="7084223" y="2306870"/>
              <a:ext cx="807820" cy="695091"/>
            </a:xfrm>
            <a:custGeom>
              <a:avLst/>
              <a:gdLst/>
              <a:ahLst/>
              <a:cxnLst/>
              <a:rect l="l" t="t" r="r" b="b"/>
              <a:pathLst>
                <a:path w="23155" h="20539" extrusionOk="0">
                  <a:moveTo>
                    <a:pt x="6304" y="0"/>
                  </a:moveTo>
                  <a:cubicBezTo>
                    <a:pt x="5980" y="0"/>
                    <a:pt x="5657" y="63"/>
                    <a:pt x="5334" y="171"/>
                  </a:cubicBezTo>
                  <a:cubicBezTo>
                    <a:pt x="4781" y="399"/>
                    <a:pt x="4293" y="756"/>
                    <a:pt x="3936" y="1244"/>
                  </a:cubicBezTo>
                  <a:cubicBezTo>
                    <a:pt x="1724" y="3716"/>
                    <a:pt x="1" y="6870"/>
                    <a:pt x="163" y="10187"/>
                  </a:cubicBezTo>
                  <a:cubicBezTo>
                    <a:pt x="293" y="11520"/>
                    <a:pt x="586" y="12854"/>
                    <a:pt x="1074" y="14090"/>
                  </a:cubicBezTo>
                  <a:cubicBezTo>
                    <a:pt x="1204" y="14805"/>
                    <a:pt x="1269" y="15520"/>
                    <a:pt x="1236" y="16236"/>
                  </a:cubicBezTo>
                  <a:cubicBezTo>
                    <a:pt x="1139" y="16821"/>
                    <a:pt x="1497" y="17407"/>
                    <a:pt x="2082" y="17634"/>
                  </a:cubicBezTo>
                  <a:cubicBezTo>
                    <a:pt x="3025" y="18252"/>
                    <a:pt x="4033" y="18805"/>
                    <a:pt x="5074" y="19260"/>
                  </a:cubicBezTo>
                  <a:cubicBezTo>
                    <a:pt x="6570" y="19976"/>
                    <a:pt x="8196" y="20398"/>
                    <a:pt x="9887" y="20528"/>
                  </a:cubicBezTo>
                  <a:cubicBezTo>
                    <a:pt x="10041" y="20535"/>
                    <a:pt x="10195" y="20539"/>
                    <a:pt x="10349" y="20539"/>
                  </a:cubicBezTo>
                  <a:cubicBezTo>
                    <a:pt x="13050" y="20539"/>
                    <a:pt x="15687" y="19488"/>
                    <a:pt x="18179" y="18350"/>
                  </a:cubicBezTo>
                  <a:cubicBezTo>
                    <a:pt x="19285" y="17894"/>
                    <a:pt x="20358" y="17309"/>
                    <a:pt x="21366" y="16659"/>
                  </a:cubicBezTo>
                  <a:cubicBezTo>
                    <a:pt x="22147" y="16138"/>
                    <a:pt x="21496" y="16496"/>
                    <a:pt x="22114" y="15813"/>
                  </a:cubicBezTo>
                  <a:cubicBezTo>
                    <a:pt x="22569" y="15260"/>
                    <a:pt x="22829" y="14577"/>
                    <a:pt x="22862" y="13862"/>
                  </a:cubicBezTo>
                  <a:cubicBezTo>
                    <a:pt x="22927" y="13342"/>
                    <a:pt x="23155" y="13081"/>
                    <a:pt x="22699" y="12854"/>
                  </a:cubicBezTo>
                  <a:cubicBezTo>
                    <a:pt x="22576" y="12798"/>
                    <a:pt x="22363" y="12687"/>
                    <a:pt x="21902" y="12687"/>
                  </a:cubicBezTo>
                  <a:cubicBezTo>
                    <a:pt x="21027" y="12687"/>
                    <a:pt x="19259" y="13084"/>
                    <a:pt x="15513" y="15000"/>
                  </a:cubicBezTo>
                  <a:cubicBezTo>
                    <a:pt x="15368" y="15058"/>
                    <a:pt x="15223" y="15168"/>
                    <a:pt x="15078" y="15168"/>
                  </a:cubicBezTo>
                  <a:cubicBezTo>
                    <a:pt x="15060" y="15168"/>
                    <a:pt x="15042" y="15166"/>
                    <a:pt x="15025" y="15163"/>
                  </a:cubicBezTo>
                  <a:cubicBezTo>
                    <a:pt x="14895" y="15098"/>
                    <a:pt x="14830" y="15033"/>
                    <a:pt x="14765" y="14935"/>
                  </a:cubicBezTo>
                  <a:cubicBezTo>
                    <a:pt x="14744" y="14908"/>
                    <a:pt x="14712" y="14896"/>
                    <a:pt x="14673" y="14896"/>
                  </a:cubicBezTo>
                  <a:cubicBezTo>
                    <a:pt x="14463" y="14896"/>
                    <a:pt x="14033" y="15224"/>
                    <a:pt x="13907" y="15224"/>
                  </a:cubicBezTo>
                  <a:cubicBezTo>
                    <a:pt x="13832" y="15224"/>
                    <a:pt x="13865" y="15108"/>
                    <a:pt x="14114" y="14740"/>
                  </a:cubicBezTo>
                  <a:cubicBezTo>
                    <a:pt x="15740" y="13049"/>
                    <a:pt x="17756" y="11358"/>
                    <a:pt x="19220" y="9504"/>
                  </a:cubicBezTo>
                  <a:cubicBezTo>
                    <a:pt x="19480" y="9212"/>
                    <a:pt x="19545" y="8106"/>
                    <a:pt x="19643" y="7683"/>
                  </a:cubicBezTo>
                  <a:cubicBezTo>
                    <a:pt x="19740" y="7293"/>
                    <a:pt x="19545" y="6870"/>
                    <a:pt x="19155" y="6675"/>
                  </a:cubicBezTo>
                  <a:cubicBezTo>
                    <a:pt x="19074" y="6662"/>
                    <a:pt x="18988" y="6654"/>
                    <a:pt x="18898" y="6654"/>
                  </a:cubicBezTo>
                  <a:cubicBezTo>
                    <a:pt x="18771" y="6654"/>
                    <a:pt x="18638" y="6669"/>
                    <a:pt x="18504" y="6708"/>
                  </a:cubicBezTo>
                  <a:cubicBezTo>
                    <a:pt x="15480" y="7521"/>
                    <a:pt x="13919" y="11228"/>
                    <a:pt x="10895" y="12073"/>
                  </a:cubicBezTo>
                  <a:cubicBezTo>
                    <a:pt x="10992" y="11390"/>
                    <a:pt x="11545" y="10870"/>
                    <a:pt x="12033" y="10382"/>
                  </a:cubicBezTo>
                  <a:cubicBezTo>
                    <a:pt x="13041" y="9439"/>
                    <a:pt x="13919" y="8334"/>
                    <a:pt x="14602" y="7130"/>
                  </a:cubicBezTo>
                  <a:cubicBezTo>
                    <a:pt x="15155" y="6285"/>
                    <a:pt x="15578" y="5309"/>
                    <a:pt x="15415" y="4334"/>
                  </a:cubicBezTo>
                  <a:cubicBezTo>
                    <a:pt x="15252" y="3358"/>
                    <a:pt x="14537" y="2578"/>
                    <a:pt x="13594" y="2317"/>
                  </a:cubicBezTo>
                  <a:cubicBezTo>
                    <a:pt x="13477" y="2288"/>
                    <a:pt x="13360" y="2272"/>
                    <a:pt x="13243" y="2272"/>
                  </a:cubicBezTo>
                  <a:cubicBezTo>
                    <a:pt x="13100" y="2272"/>
                    <a:pt x="12957" y="2296"/>
                    <a:pt x="12813" y="2350"/>
                  </a:cubicBezTo>
                  <a:cubicBezTo>
                    <a:pt x="12618" y="2448"/>
                    <a:pt x="12423" y="2610"/>
                    <a:pt x="12293" y="2773"/>
                  </a:cubicBezTo>
                  <a:cubicBezTo>
                    <a:pt x="10765" y="4431"/>
                    <a:pt x="9334" y="6122"/>
                    <a:pt x="7935" y="7878"/>
                  </a:cubicBezTo>
                  <a:cubicBezTo>
                    <a:pt x="7870" y="5797"/>
                    <a:pt x="8748" y="3748"/>
                    <a:pt x="8456" y="1700"/>
                  </a:cubicBezTo>
                  <a:cubicBezTo>
                    <a:pt x="8423" y="1212"/>
                    <a:pt x="8196" y="724"/>
                    <a:pt x="7838" y="399"/>
                  </a:cubicBezTo>
                  <a:cubicBezTo>
                    <a:pt x="7448" y="139"/>
                    <a:pt x="6960" y="9"/>
                    <a:pt x="6505" y="9"/>
                  </a:cubicBezTo>
                  <a:cubicBezTo>
                    <a:pt x="6438" y="3"/>
                    <a:pt x="6371" y="0"/>
                    <a:pt x="63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7"/>
            <p:cNvSpPr/>
            <p:nvPr/>
          </p:nvSpPr>
          <p:spPr>
            <a:xfrm>
              <a:off x="7086491" y="2312657"/>
              <a:ext cx="805552" cy="714280"/>
            </a:xfrm>
            <a:custGeom>
              <a:avLst/>
              <a:gdLst/>
              <a:ahLst/>
              <a:cxnLst/>
              <a:rect l="l" t="t" r="r" b="b"/>
              <a:pathLst>
                <a:path w="23090" h="21106" fill="none" extrusionOk="0">
                  <a:moveTo>
                    <a:pt x="879" y="15479"/>
                  </a:moveTo>
                  <a:cubicBezTo>
                    <a:pt x="1" y="12845"/>
                    <a:pt x="228" y="9984"/>
                    <a:pt x="1464" y="7512"/>
                  </a:cubicBezTo>
                  <a:cubicBezTo>
                    <a:pt x="2635" y="5041"/>
                    <a:pt x="4553" y="2504"/>
                    <a:pt x="6862" y="1041"/>
                  </a:cubicBezTo>
                  <a:cubicBezTo>
                    <a:pt x="7220" y="781"/>
                    <a:pt x="9594" y="0"/>
                    <a:pt x="9106" y="3220"/>
                  </a:cubicBezTo>
                  <a:cubicBezTo>
                    <a:pt x="8911" y="4390"/>
                    <a:pt x="6277" y="8358"/>
                    <a:pt x="7675" y="7837"/>
                  </a:cubicBezTo>
                  <a:cubicBezTo>
                    <a:pt x="8488" y="7187"/>
                    <a:pt x="9854" y="5073"/>
                    <a:pt x="10570" y="4358"/>
                  </a:cubicBezTo>
                  <a:cubicBezTo>
                    <a:pt x="11285" y="3577"/>
                    <a:pt x="12196" y="3024"/>
                    <a:pt x="13236" y="2829"/>
                  </a:cubicBezTo>
                  <a:cubicBezTo>
                    <a:pt x="13496" y="2797"/>
                    <a:pt x="13757" y="2829"/>
                    <a:pt x="14017" y="2894"/>
                  </a:cubicBezTo>
                  <a:cubicBezTo>
                    <a:pt x="14212" y="2992"/>
                    <a:pt x="14407" y="3122"/>
                    <a:pt x="14537" y="3285"/>
                  </a:cubicBezTo>
                  <a:cubicBezTo>
                    <a:pt x="15252" y="4163"/>
                    <a:pt x="15480" y="5333"/>
                    <a:pt x="15122" y="6407"/>
                  </a:cubicBezTo>
                  <a:cubicBezTo>
                    <a:pt x="14732" y="7447"/>
                    <a:pt x="14147" y="8390"/>
                    <a:pt x="13366" y="9171"/>
                  </a:cubicBezTo>
                  <a:cubicBezTo>
                    <a:pt x="12586" y="9951"/>
                    <a:pt x="11870" y="10797"/>
                    <a:pt x="11188" y="11675"/>
                  </a:cubicBezTo>
                  <a:cubicBezTo>
                    <a:pt x="12683" y="10146"/>
                    <a:pt x="14309" y="8780"/>
                    <a:pt x="16098" y="7610"/>
                  </a:cubicBezTo>
                  <a:cubicBezTo>
                    <a:pt x="16651" y="7252"/>
                    <a:pt x="17269" y="6894"/>
                    <a:pt x="17887" y="6992"/>
                  </a:cubicBezTo>
                  <a:cubicBezTo>
                    <a:pt x="18667" y="7187"/>
                    <a:pt x="19220" y="7902"/>
                    <a:pt x="19252" y="8683"/>
                  </a:cubicBezTo>
                  <a:cubicBezTo>
                    <a:pt x="19220" y="9496"/>
                    <a:pt x="18960" y="10244"/>
                    <a:pt x="18472" y="10862"/>
                  </a:cubicBezTo>
                  <a:cubicBezTo>
                    <a:pt x="18017" y="11480"/>
                    <a:pt x="14439" y="14764"/>
                    <a:pt x="13984" y="15414"/>
                  </a:cubicBezTo>
                  <a:cubicBezTo>
                    <a:pt x="14862" y="14894"/>
                    <a:pt x="20813" y="10732"/>
                    <a:pt x="22277" y="12195"/>
                  </a:cubicBezTo>
                  <a:cubicBezTo>
                    <a:pt x="23090" y="13008"/>
                    <a:pt x="22797" y="14146"/>
                    <a:pt x="22504" y="14829"/>
                  </a:cubicBezTo>
                  <a:cubicBezTo>
                    <a:pt x="22179" y="15545"/>
                    <a:pt x="21724" y="16162"/>
                    <a:pt x="21171" y="16650"/>
                  </a:cubicBezTo>
                  <a:cubicBezTo>
                    <a:pt x="17952" y="19740"/>
                    <a:pt x="13301" y="21105"/>
                    <a:pt x="8879" y="20780"/>
                  </a:cubicBezTo>
                  <a:cubicBezTo>
                    <a:pt x="6927" y="20683"/>
                    <a:pt x="4846" y="20195"/>
                    <a:pt x="3513" y="18764"/>
                  </a:cubicBezTo>
                </a:path>
              </a:pathLst>
            </a:custGeom>
            <a:no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7"/>
            <p:cNvSpPr/>
            <p:nvPr/>
          </p:nvSpPr>
          <p:spPr>
            <a:xfrm>
              <a:off x="6945824" y="2470634"/>
              <a:ext cx="199696" cy="436568"/>
            </a:xfrm>
            <a:custGeom>
              <a:avLst/>
              <a:gdLst/>
              <a:ahLst/>
              <a:cxnLst/>
              <a:rect l="l" t="t" r="r" b="b"/>
              <a:pathLst>
                <a:path w="5724" h="12900" extrusionOk="0">
                  <a:moveTo>
                    <a:pt x="2029" y="0"/>
                  </a:moveTo>
                  <a:cubicBezTo>
                    <a:pt x="1381" y="0"/>
                    <a:pt x="741" y="480"/>
                    <a:pt x="423" y="1088"/>
                  </a:cubicBezTo>
                  <a:cubicBezTo>
                    <a:pt x="98" y="1836"/>
                    <a:pt x="0" y="2682"/>
                    <a:pt x="98" y="3527"/>
                  </a:cubicBezTo>
                  <a:cubicBezTo>
                    <a:pt x="98" y="4308"/>
                    <a:pt x="195" y="5121"/>
                    <a:pt x="358" y="5901"/>
                  </a:cubicBezTo>
                  <a:cubicBezTo>
                    <a:pt x="911" y="8372"/>
                    <a:pt x="2602" y="10421"/>
                    <a:pt x="4260" y="12372"/>
                  </a:cubicBezTo>
                  <a:cubicBezTo>
                    <a:pt x="4489" y="12626"/>
                    <a:pt x="4816" y="12900"/>
                    <a:pt x="5119" y="12900"/>
                  </a:cubicBezTo>
                  <a:cubicBezTo>
                    <a:pt x="5204" y="12900"/>
                    <a:pt x="5287" y="12878"/>
                    <a:pt x="5366" y="12828"/>
                  </a:cubicBezTo>
                  <a:cubicBezTo>
                    <a:pt x="5529" y="12633"/>
                    <a:pt x="5659" y="12405"/>
                    <a:pt x="5626" y="12145"/>
                  </a:cubicBezTo>
                  <a:cubicBezTo>
                    <a:pt x="5724" y="11104"/>
                    <a:pt x="5594" y="10064"/>
                    <a:pt x="5268" y="9055"/>
                  </a:cubicBezTo>
                  <a:lnTo>
                    <a:pt x="4976" y="9966"/>
                  </a:lnTo>
                  <a:cubicBezTo>
                    <a:pt x="4358" y="7592"/>
                    <a:pt x="3968" y="5153"/>
                    <a:pt x="3740" y="2682"/>
                  </a:cubicBezTo>
                  <a:cubicBezTo>
                    <a:pt x="3708" y="2194"/>
                    <a:pt x="3643" y="1673"/>
                    <a:pt x="3480" y="1186"/>
                  </a:cubicBezTo>
                  <a:cubicBezTo>
                    <a:pt x="3317" y="698"/>
                    <a:pt x="2960" y="275"/>
                    <a:pt x="2472" y="80"/>
                  </a:cubicBezTo>
                  <a:cubicBezTo>
                    <a:pt x="2326" y="25"/>
                    <a:pt x="2177" y="0"/>
                    <a:pt x="20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7"/>
            <p:cNvSpPr/>
            <p:nvPr/>
          </p:nvSpPr>
          <p:spPr>
            <a:xfrm>
              <a:off x="6924264" y="2471108"/>
              <a:ext cx="238282" cy="445773"/>
            </a:xfrm>
            <a:custGeom>
              <a:avLst/>
              <a:gdLst/>
              <a:ahLst/>
              <a:cxnLst/>
              <a:rect l="l" t="t" r="r" b="b"/>
              <a:pathLst>
                <a:path w="6830" h="13172" fill="none" extrusionOk="0">
                  <a:moveTo>
                    <a:pt x="5724" y="13171"/>
                  </a:moveTo>
                  <a:cubicBezTo>
                    <a:pt x="2960" y="11643"/>
                    <a:pt x="1301" y="8684"/>
                    <a:pt x="456" y="5659"/>
                  </a:cubicBezTo>
                  <a:cubicBezTo>
                    <a:pt x="98" y="4651"/>
                    <a:pt x="0" y="3578"/>
                    <a:pt x="131" y="2537"/>
                  </a:cubicBezTo>
                  <a:cubicBezTo>
                    <a:pt x="261" y="1464"/>
                    <a:pt x="944" y="554"/>
                    <a:pt x="1952" y="131"/>
                  </a:cubicBezTo>
                  <a:cubicBezTo>
                    <a:pt x="2212" y="1"/>
                    <a:pt x="2472" y="1"/>
                    <a:pt x="2765" y="66"/>
                  </a:cubicBezTo>
                  <a:cubicBezTo>
                    <a:pt x="2927" y="131"/>
                    <a:pt x="3090" y="261"/>
                    <a:pt x="3220" y="424"/>
                  </a:cubicBezTo>
                  <a:cubicBezTo>
                    <a:pt x="3708" y="1042"/>
                    <a:pt x="3708" y="1887"/>
                    <a:pt x="3773" y="2668"/>
                  </a:cubicBezTo>
                  <a:cubicBezTo>
                    <a:pt x="3935" y="4261"/>
                    <a:pt x="4261" y="5822"/>
                    <a:pt x="4781" y="7318"/>
                  </a:cubicBezTo>
                  <a:cubicBezTo>
                    <a:pt x="5204" y="8716"/>
                    <a:pt x="5691" y="10180"/>
                    <a:pt x="6830" y="11090"/>
                  </a:cubicBezTo>
                </a:path>
              </a:pathLst>
            </a:custGeom>
            <a:no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7"/>
            <p:cNvSpPr/>
            <p:nvPr/>
          </p:nvSpPr>
          <p:spPr>
            <a:xfrm>
              <a:off x="7216970" y="2995904"/>
              <a:ext cx="542326" cy="178959"/>
            </a:xfrm>
            <a:custGeom>
              <a:avLst/>
              <a:gdLst/>
              <a:ahLst/>
              <a:cxnLst/>
              <a:rect l="l" t="t" r="r" b="b"/>
              <a:pathLst>
                <a:path w="15545" h="5288" extrusionOk="0">
                  <a:moveTo>
                    <a:pt x="1228" y="0"/>
                  </a:moveTo>
                  <a:cubicBezTo>
                    <a:pt x="881" y="0"/>
                    <a:pt x="537" y="38"/>
                    <a:pt x="196" y="136"/>
                  </a:cubicBezTo>
                  <a:cubicBezTo>
                    <a:pt x="98" y="136"/>
                    <a:pt x="1" y="201"/>
                    <a:pt x="1" y="298"/>
                  </a:cubicBezTo>
                  <a:cubicBezTo>
                    <a:pt x="1" y="364"/>
                    <a:pt x="33" y="429"/>
                    <a:pt x="66" y="461"/>
                  </a:cubicBezTo>
                  <a:cubicBezTo>
                    <a:pt x="1334" y="1859"/>
                    <a:pt x="2635" y="3258"/>
                    <a:pt x="4293" y="4103"/>
                  </a:cubicBezTo>
                  <a:cubicBezTo>
                    <a:pt x="5902" y="4882"/>
                    <a:pt x="7676" y="5288"/>
                    <a:pt x="9468" y="5288"/>
                  </a:cubicBezTo>
                  <a:cubicBezTo>
                    <a:pt x="9922" y="5288"/>
                    <a:pt x="10376" y="5262"/>
                    <a:pt x="10830" y="5209"/>
                  </a:cubicBezTo>
                  <a:cubicBezTo>
                    <a:pt x="12488" y="4949"/>
                    <a:pt x="13984" y="4038"/>
                    <a:pt x="14927" y="2672"/>
                  </a:cubicBezTo>
                  <a:cubicBezTo>
                    <a:pt x="15350" y="2055"/>
                    <a:pt x="15545" y="1177"/>
                    <a:pt x="15025" y="656"/>
                  </a:cubicBezTo>
                  <a:cubicBezTo>
                    <a:pt x="14894" y="526"/>
                    <a:pt x="14732" y="429"/>
                    <a:pt x="14537" y="396"/>
                  </a:cubicBezTo>
                  <a:cubicBezTo>
                    <a:pt x="14225" y="285"/>
                    <a:pt x="13902" y="238"/>
                    <a:pt x="13576" y="238"/>
                  </a:cubicBezTo>
                  <a:cubicBezTo>
                    <a:pt x="12951" y="238"/>
                    <a:pt x="12317" y="410"/>
                    <a:pt x="11740" y="624"/>
                  </a:cubicBezTo>
                  <a:cubicBezTo>
                    <a:pt x="10830" y="916"/>
                    <a:pt x="9952" y="1339"/>
                    <a:pt x="9008" y="1437"/>
                  </a:cubicBezTo>
                  <a:cubicBezTo>
                    <a:pt x="8910" y="1444"/>
                    <a:pt x="8811" y="1448"/>
                    <a:pt x="8713" y="1448"/>
                  </a:cubicBezTo>
                  <a:cubicBezTo>
                    <a:pt x="7942" y="1448"/>
                    <a:pt x="7204" y="1223"/>
                    <a:pt x="6569" y="819"/>
                  </a:cubicBezTo>
                  <a:lnTo>
                    <a:pt x="5789" y="429"/>
                  </a:lnTo>
                  <a:cubicBezTo>
                    <a:pt x="5536" y="477"/>
                    <a:pt x="5281" y="498"/>
                    <a:pt x="5026" y="498"/>
                  </a:cubicBezTo>
                  <a:cubicBezTo>
                    <a:pt x="3762" y="498"/>
                    <a:pt x="2480" y="0"/>
                    <a:pt x="12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7"/>
            <p:cNvSpPr/>
            <p:nvPr/>
          </p:nvSpPr>
          <p:spPr>
            <a:xfrm>
              <a:off x="7220389" y="2987274"/>
              <a:ext cx="543443" cy="216829"/>
            </a:xfrm>
            <a:custGeom>
              <a:avLst/>
              <a:gdLst/>
              <a:ahLst/>
              <a:cxnLst/>
              <a:rect l="l" t="t" r="r" b="b"/>
              <a:pathLst>
                <a:path w="15577" h="6407" fill="none" extrusionOk="0">
                  <a:moveTo>
                    <a:pt x="3089" y="423"/>
                  </a:moveTo>
                  <a:cubicBezTo>
                    <a:pt x="4000" y="1464"/>
                    <a:pt x="5463" y="1887"/>
                    <a:pt x="6829" y="2147"/>
                  </a:cubicBezTo>
                  <a:cubicBezTo>
                    <a:pt x="7317" y="2245"/>
                    <a:pt x="7805" y="2310"/>
                    <a:pt x="8325" y="2277"/>
                  </a:cubicBezTo>
                  <a:cubicBezTo>
                    <a:pt x="9041" y="2147"/>
                    <a:pt x="9756" y="1952"/>
                    <a:pt x="10439" y="1627"/>
                  </a:cubicBezTo>
                  <a:cubicBezTo>
                    <a:pt x="11349" y="1269"/>
                    <a:pt x="12260" y="1009"/>
                    <a:pt x="13203" y="814"/>
                  </a:cubicBezTo>
                  <a:cubicBezTo>
                    <a:pt x="13691" y="651"/>
                    <a:pt x="14179" y="651"/>
                    <a:pt x="14634" y="814"/>
                  </a:cubicBezTo>
                  <a:cubicBezTo>
                    <a:pt x="15252" y="1171"/>
                    <a:pt x="15577" y="1887"/>
                    <a:pt x="15447" y="2570"/>
                  </a:cubicBezTo>
                  <a:cubicBezTo>
                    <a:pt x="15252" y="3253"/>
                    <a:pt x="14862" y="3870"/>
                    <a:pt x="14309" y="4293"/>
                  </a:cubicBezTo>
                  <a:cubicBezTo>
                    <a:pt x="12715" y="5692"/>
                    <a:pt x="10601" y="6407"/>
                    <a:pt x="8455" y="6244"/>
                  </a:cubicBezTo>
                  <a:cubicBezTo>
                    <a:pt x="6341" y="6082"/>
                    <a:pt x="4325" y="5334"/>
                    <a:pt x="2602" y="4066"/>
                  </a:cubicBezTo>
                  <a:cubicBezTo>
                    <a:pt x="1236" y="3090"/>
                    <a:pt x="0" y="1659"/>
                    <a:pt x="33" y="1"/>
                  </a:cubicBezTo>
                </a:path>
              </a:pathLst>
            </a:custGeom>
            <a:no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7"/>
            <p:cNvSpPr/>
            <p:nvPr/>
          </p:nvSpPr>
          <p:spPr>
            <a:xfrm>
              <a:off x="7280500" y="3062099"/>
              <a:ext cx="259842" cy="106807"/>
            </a:xfrm>
            <a:custGeom>
              <a:avLst/>
              <a:gdLst/>
              <a:ahLst/>
              <a:cxnLst/>
              <a:rect l="l" t="t" r="r" b="b"/>
              <a:pathLst>
                <a:path w="7448" h="3156" fill="none" extrusionOk="0">
                  <a:moveTo>
                    <a:pt x="1" y="1"/>
                  </a:moveTo>
                  <a:cubicBezTo>
                    <a:pt x="586" y="1074"/>
                    <a:pt x="1822" y="1594"/>
                    <a:pt x="2927" y="2050"/>
                  </a:cubicBezTo>
                  <a:cubicBezTo>
                    <a:pt x="4391" y="2603"/>
                    <a:pt x="5952" y="3155"/>
                    <a:pt x="7448" y="2765"/>
                  </a:cubicBezTo>
                </a:path>
              </a:pathLst>
            </a:custGeom>
            <a:noFill/>
            <a:ln w="48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17"/>
            <p:cNvSpPr/>
            <p:nvPr/>
          </p:nvSpPr>
          <p:spPr>
            <a:xfrm>
              <a:off x="7460903" y="3118244"/>
              <a:ext cx="172484" cy="24231"/>
            </a:xfrm>
            <a:custGeom>
              <a:avLst/>
              <a:gdLst/>
              <a:ahLst/>
              <a:cxnLst/>
              <a:rect l="l" t="t" r="r" b="b"/>
              <a:pathLst>
                <a:path w="4944" h="716" fill="none" extrusionOk="0">
                  <a:moveTo>
                    <a:pt x="0" y="0"/>
                  </a:moveTo>
                  <a:cubicBezTo>
                    <a:pt x="1594" y="651"/>
                    <a:pt x="3350" y="716"/>
                    <a:pt x="4943" y="163"/>
                  </a:cubicBezTo>
                </a:path>
              </a:pathLst>
            </a:custGeom>
            <a:noFill/>
            <a:ln w="487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7"/>
            <p:cNvSpPr/>
            <p:nvPr/>
          </p:nvSpPr>
          <p:spPr>
            <a:xfrm>
              <a:off x="7673054" y="2452427"/>
              <a:ext cx="62414" cy="57600"/>
            </a:xfrm>
            <a:custGeom>
              <a:avLst/>
              <a:gdLst/>
              <a:ahLst/>
              <a:cxnLst/>
              <a:rect l="l" t="t" r="r" b="b"/>
              <a:pathLst>
                <a:path w="1789" h="1702" extrusionOk="0">
                  <a:moveTo>
                    <a:pt x="853" y="0"/>
                  </a:moveTo>
                  <a:cubicBezTo>
                    <a:pt x="414" y="0"/>
                    <a:pt x="0" y="342"/>
                    <a:pt x="0" y="846"/>
                  </a:cubicBezTo>
                  <a:cubicBezTo>
                    <a:pt x="0" y="1357"/>
                    <a:pt x="426" y="1701"/>
                    <a:pt x="872" y="1701"/>
                  </a:cubicBezTo>
                  <a:cubicBezTo>
                    <a:pt x="1079" y="1701"/>
                    <a:pt x="1289" y="1628"/>
                    <a:pt x="1464" y="1464"/>
                  </a:cubicBezTo>
                  <a:cubicBezTo>
                    <a:pt x="1789" y="1138"/>
                    <a:pt x="1789" y="585"/>
                    <a:pt x="1464" y="260"/>
                  </a:cubicBezTo>
                  <a:cubicBezTo>
                    <a:pt x="1284" y="80"/>
                    <a:pt x="1065" y="0"/>
                    <a:pt x="8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17"/>
            <p:cNvSpPr/>
            <p:nvPr/>
          </p:nvSpPr>
          <p:spPr>
            <a:xfrm>
              <a:off x="7414363" y="2450870"/>
              <a:ext cx="411882" cy="405467"/>
            </a:xfrm>
            <a:custGeom>
              <a:avLst/>
              <a:gdLst/>
              <a:ahLst/>
              <a:cxnLst/>
              <a:rect l="l" t="t" r="r" b="b"/>
              <a:pathLst>
                <a:path w="11806" h="11981" extrusionOk="0">
                  <a:moveTo>
                    <a:pt x="11673" y="0"/>
                  </a:moveTo>
                  <a:cubicBezTo>
                    <a:pt x="11640" y="0"/>
                    <a:pt x="11601" y="23"/>
                    <a:pt x="11578" y="46"/>
                  </a:cubicBezTo>
                  <a:cubicBezTo>
                    <a:pt x="10667" y="1900"/>
                    <a:pt x="9627" y="3688"/>
                    <a:pt x="8424" y="5379"/>
                  </a:cubicBezTo>
                  <a:cubicBezTo>
                    <a:pt x="6277" y="8241"/>
                    <a:pt x="3383" y="10452"/>
                    <a:pt x="66" y="11786"/>
                  </a:cubicBezTo>
                  <a:cubicBezTo>
                    <a:pt x="33" y="11818"/>
                    <a:pt x="1" y="11851"/>
                    <a:pt x="1" y="11916"/>
                  </a:cubicBezTo>
                  <a:cubicBezTo>
                    <a:pt x="33" y="11916"/>
                    <a:pt x="33" y="11948"/>
                    <a:pt x="33" y="11948"/>
                  </a:cubicBezTo>
                  <a:cubicBezTo>
                    <a:pt x="66" y="11981"/>
                    <a:pt x="98" y="11981"/>
                    <a:pt x="131" y="11981"/>
                  </a:cubicBezTo>
                  <a:cubicBezTo>
                    <a:pt x="3513" y="10648"/>
                    <a:pt x="6440" y="8404"/>
                    <a:pt x="8586" y="5509"/>
                  </a:cubicBezTo>
                  <a:cubicBezTo>
                    <a:pt x="9789" y="3818"/>
                    <a:pt x="10862" y="1997"/>
                    <a:pt x="11773" y="144"/>
                  </a:cubicBezTo>
                  <a:cubicBezTo>
                    <a:pt x="11806" y="79"/>
                    <a:pt x="11773" y="46"/>
                    <a:pt x="11708" y="14"/>
                  </a:cubicBezTo>
                  <a:cubicBezTo>
                    <a:pt x="11698" y="4"/>
                    <a:pt x="11686" y="0"/>
                    <a:pt x="1167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7"/>
            <p:cNvSpPr/>
            <p:nvPr/>
          </p:nvSpPr>
          <p:spPr>
            <a:xfrm>
              <a:off x="7800114" y="2399599"/>
              <a:ext cx="62449" cy="57600"/>
            </a:xfrm>
            <a:custGeom>
              <a:avLst/>
              <a:gdLst/>
              <a:ahLst/>
              <a:cxnLst/>
              <a:rect l="l" t="t" r="r" b="b"/>
              <a:pathLst>
                <a:path w="1790" h="1702" extrusionOk="0">
                  <a:moveTo>
                    <a:pt x="853" y="0"/>
                  </a:moveTo>
                  <a:cubicBezTo>
                    <a:pt x="414" y="0"/>
                    <a:pt x="1" y="342"/>
                    <a:pt x="1" y="846"/>
                  </a:cubicBezTo>
                  <a:cubicBezTo>
                    <a:pt x="1" y="1357"/>
                    <a:pt x="427" y="1702"/>
                    <a:pt x="873" y="1702"/>
                  </a:cubicBezTo>
                  <a:cubicBezTo>
                    <a:pt x="1079" y="1702"/>
                    <a:pt x="1289" y="1628"/>
                    <a:pt x="1464" y="1464"/>
                  </a:cubicBezTo>
                  <a:cubicBezTo>
                    <a:pt x="1789" y="1106"/>
                    <a:pt x="1789" y="586"/>
                    <a:pt x="1464" y="260"/>
                  </a:cubicBezTo>
                  <a:cubicBezTo>
                    <a:pt x="1284" y="80"/>
                    <a:pt x="1065" y="0"/>
                    <a:pt x="8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17"/>
            <p:cNvSpPr/>
            <p:nvPr/>
          </p:nvSpPr>
          <p:spPr>
            <a:xfrm>
              <a:off x="7306596" y="2618864"/>
              <a:ext cx="516230" cy="268303"/>
            </a:xfrm>
            <a:custGeom>
              <a:avLst/>
              <a:gdLst/>
              <a:ahLst/>
              <a:cxnLst/>
              <a:rect l="l" t="t" r="r" b="b"/>
              <a:pathLst>
                <a:path w="14797" h="7928" extrusionOk="0">
                  <a:moveTo>
                    <a:pt x="14699" y="1"/>
                  </a:moveTo>
                  <a:cubicBezTo>
                    <a:pt x="14675" y="1"/>
                    <a:pt x="14651" y="9"/>
                    <a:pt x="14634" y="25"/>
                  </a:cubicBezTo>
                  <a:cubicBezTo>
                    <a:pt x="13204" y="1521"/>
                    <a:pt x="11643" y="2919"/>
                    <a:pt x="10017" y="4155"/>
                  </a:cubicBezTo>
                  <a:cubicBezTo>
                    <a:pt x="7090" y="6236"/>
                    <a:pt x="3675" y="7472"/>
                    <a:pt x="98" y="7732"/>
                  </a:cubicBezTo>
                  <a:cubicBezTo>
                    <a:pt x="33" y="7732"/>
                    <a:pt x="1" y="7765"/>
                    <a:pt x="1" y="7830"/>
                  </a:cubicBezTo>
                  <a:cubicBezTo>
                    <a:pt x="1" y="7862"/>
                    <a:pt x="1" y="7895"/>
                    <a:pt x="33" y="7895"/>
                  </a:cubicBezTo>
                  <a:cubicBezTo>
                    <a:pt x="66" y="7927"/>
                    <a:pt x="66" y="7927"/>
                    <a:pt x="98" y="7927"/>
                  </a:cubicBezTo>
                  <a:cubicBezTo>
                    <a:pt x="3708" y="7667"/>
                    <a:pt x="7187" y="6431"/>
                    <a:pt x="10114" y="4318"/>
                  </a:cubicBezTo>
                  <a:cubicBezTo>
                    <a:pt x="11773" y="3049"/>
                    <a:pt x="13334" y="1684"/>
                    <a:pt x="14764" y="155"/>
                  </a:cubicBezTo>
                  <a:cubicBezTo>
                    <a:pt x="14797" y="123"/>
                    <a:pt x="14797" y="58"/>
                    <a:pt x="14764" y="25"/>
                  </a:cubicBezTo>
                  <a:cubicBezTo>
                    <a:pt x="14748" y="9"/>
                    <a:pt x="14724" y="1"/>
                    <a:pt x="146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17"/>
            <p:cNvSpPr/>
            <p:nvPr/>
          </p:nvSpPr>
          <p:spPr>
            <a:xfrm>
              <a:off x="7800463" y="2571552"/>
              <a:ext cx="67752" cy="57803"/>
            </a:xfrm>
            <a:custGeom>
              <a:avLst/>
              <a:gdLst/>
              <a:ahLst/>
              <a:cxnLst/>
              <a:rect l="l" t="t" r="r" b="b"/>
              <a:pathLst>
                <a:path w="1942" h="1708" extrusionOk="0">
                  <a:moveTo>
                    <a:pt x="995" y="1"/>
                  </a:moveTo>
                  <a:cubicBezTo>
                    <a:pt x="651" y="1"/>
                    <a:pt x="309" y="206"/>
                    <a:pt x="186" y="610"/>
                  </a:cubicBezTo>
                  <a:cubicBezTo>
                    <a:pt x="1" y="1191"/>
                    <a:pt x="459" y="1707"/>
                    <a:pt x="1003" y="1707"/>
                  </a:cubicBezTo>
                  <a:cubicBezTo>
                    <a:pt x="1129" y="1707"/>
                    <a:pt x="1260" y="1679"/>
                    <a:pt x="1389" y="1618"/>
                  </a:cubicBezTo>
                  <a:cubicBezTo>
                    <a:pt x="1779" y="1391"/>
                    <a:pt x="1942" y="870"/>
                    <a:pt x="1747" y="448"/>
                  </a:cubicBezTo>
                  <a:cubicBezTo>
                    <a:pt x="1582" y="149"/>
                    <a:pt x="1288" y="1"/>
                    <a:pt x="9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17"/>
            <p:cNvSpPr/>
            <p:nvPr/>
          </p:nvSpPr>
          <p:spPr>
            <a:xfrm>
              <a:off x="7222656" y="2797485"/>
              <a:ext cx="550664" cy="200280"/>
            </a:xfrm>
            <a:custGeom>
              <a:avLst/>
              <a:gdLst/>
              <a:ahLst/>
              <a:cxnLst/>
              <a:rect l="l" t="t" r="r" b="b"/>
              <a:pathLst>
                <a:path w="15784" h="5918" extrusionOk="0">
                  <a:moveTo>
                    <a:pt x="15626" y="0"/>
                  </a:moveTo>
                  <a:cubicBezTo>
                    <a:pt x="15609" y="0"/>
                    <a:pt x="15593" y="5"/>
                    <a:pt x="15577" y="15"/>
                  </a:cubicBezTo>
                  <a:cubicBezTo>
                    <a:pt x="13951" y="1316"/>
                    <a:pt x="12227" y="2454"/>
                    <a:pt x="10439" y="3495"/>
                  </a:cubicBezTo>
                  <a:cubicBezTo>
                    <a:pt x="7625" y="4959"/>
                    <a:pt x="4533" y="5714"/>
                    <a:pt x="1385" y="5714"/>
                  </a:cubicBezTo>
                  <a:cubicBezTo>
                    <a:pt x="968" y="5714"/>
                    <a:pt x="549" y="5700"/>
                    <a:pt x="130" y="5674"/>
                  </a:cubicBezTo>
                  <a:cubicBezTo>
                    <a:pt x="65" y="5674"/>
                    <a:pt x="33" y="5706"/>
                    <a:pt x="33" y="5771"/>
                  </a:cubicBezTo>
                  <a:cubicBezTo>
                    <a:pt x="0" y="5771"/>
                    <a:pt x="33" y="5804"/>
                    <a:pt x="33" y="5836"/>
                  </a:cubicBezTo>
                  <a:cubicBezTo>
                    <a:pt x="65" y="5869"/>
                    <a:pt x="98" y="5869"/>
                    <a:pt x="98" y="5869"/>
                  </a:cubicBezTo>
                  <a:cubicBezTo>
                    <a:pt x="552" y="5902"/>
                    <a:pt x="1007" y="5918"/>
                    <a:pt x="1461" y="5918"/>
                  </a:cubicBezTo>
                  <a:cubicBezTo>
                    <a:pt x="4611" y="5918"/>
                    <a:pt x="7723" y="5135"/>
                    <a:pt x="10536" y="3657"/>
                  </a:cubicBezTo>
                  <a:cubicBezTo>
                    <a:pt x="12325" y="2649"/>
                    <a:pt x="14049" y="1479"/>
                    <a:pt x="15675" y="178"/>
                  </a:cubicBezTo>
                  <a:cubicBezTo>
                    <a:pt x="15784" y="123"/>
                    <a:pt x="15710" y="0"/>
                    <a:pt x="156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17"/>
            <p:cNvSpPr/>
            <p:nvPr/>
          </p:nvSpPr>
          <p:spPr>
            <a:xfrm>
              <a:off x="7749527" y="2752102"/>
              <a:ext cx="69915" cy="57600"/>
            </a:xfrm>
            <a:custGeom>
              <a:avLst/>
              <a:gdLst/>
              <a:ahLst/>
              <a:cxnLst/>
              <a:rect l="l" t="t" r="r" b="b"/>
              <a:pathLst>
                <a:path w="2004" h="1702" extrusionOk="0">
                  <a:moveTo>
                    <a:pt x="1030" y="1"/>
                  </a:moveTo>
                  <a:cubicBezTo>
                    <a:pt x="730" y="1"/>
                    <a:pt x="433" y="157"/>
                    <a:pt x="280" y="478"/>
                  </a:cubicBezTo>
                  <a:cubicBezTo>
                    <a:pt x="0" y="1066"/>
                    <a:pt x="467" y="1702"/>
                    <a:pt x="1058" y="1702"/>
                  </a:cubicBezTo>
                  <a:cubicBezTo>
                    <a:pt x="1154" y="1702"/>
                    <a:pt x="1253" y="1685"/>
                    <a:pt x="1353" y="1649"/>
                  </a:cubicBezTo>
                  <a:cubicBezTo>
                    <a:pt x="1776" y="1486"/>
                    <a:pt x="2003" y="999"/>
                    <a:pt x="1841" y="576"/>
                  </a:cubicBezTo>
                  <a:cubicBezTo>
                    <a:pt x="1703" y="197"/>
                    <a:pt x="1365" y="1"/>
                    <a:pt x="10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17"/>
            <p:cNvSpPr/>
            <p:nvPr/>
          </p:nvSpPr>
          <p:spPr>
            <a:xfrm>
              <a:off x="7254404" y="2377939"/>
              <a:ext cx="416417" cy="399612"/>
            </a:xfrm>
            <a:custGeom>
              <a:avLst/>
              <a:gdLst/>
              <a:ahLst/>
              <a:cxnLst/>
              <a:rect l="l" t="t" r="r" b="b"/>
              <a:pathLst>
                <a:path w="11936" h="11808" extrusionOk="0">
                  <a:moveTo>
                    <a:pt x="11858" y="1"/>
                  </a:moveTo>
                  <a:cubicBezTo>
                    <a:pt x="11838" y="1"/>
                    <a:pt x="11819" y="9"/>
                    <a:pt x="11805" y="22"/>
                  </a:cubicBezTo>
                  <a:cubicBezTo>
                    <a:pt x="9919" y="933"/>
                    <a:pt x="8163" y="2006"/>
                    <a:pt x="6472" y="3209"/>
                  </a:cubicBezTo>
                  <a:cubicBezTo>
                    <a:pt x="3578" y="5388"/>
                    <a:pt x="1334" y="8315"/>
                    <a:pt x="33" y="11697"/>
                  </a:cubicBezTo>
                  <a:cubicBezTo>
                    <a:pt x="1" y="11729"/>
                    <a:pt x="1" y="11762"/>
                    <a:pt x="33" y="11794"/>
                  </a:cubicBezTo>
                  <a:lnTo>
                    <a:pt x="66" y="11794"/>
                  </a:lnTo>
                  <a:cubicBezTo>
                    <a:pt x="85" y="11804"/>
                    <a:pt x="101" y="11808"/>
                    <a:pt x="115" y="11808"/>
                  </a:cubicBezTo>
                  <a:cubicBezTo>
                    <a:pt x="150" y="11808"/>
                    <a:pt x="173" y="11785"/>
                    <a:pt x="196" y="11762"/>
                  </a:cubicBezTo>
                  <a:cubicBezTo>
                    <a:pt x="1497" y="8412"/>
                    <a:pt x="3708" y="5518"/>
                    <a:pt x="6570" y="3372"/>
                  </a:cubicBezTo>
                  <a:cubicBezTo>
                    <a:pt x="8228" y="2169"/>
                    <a:pt x="10017" y="1095"/>
                    <a:pt x="11870" y="185"/>
                  </a:cubicBezTo>
                  <a:cubicBezTo>
                    <a:pt x="11935" y="152"/>
                    <a:pt x="11935" y="87"/>
                    <a:pt x="11935" y="55"/>
                  </a:cubicBezTo>
                  <a:cubicBezTo>
                    <a:pt x="11916" y="17"/>
                    <a:pt x="11886" y="1"/>
                    <a:pt x="11858" y="1"/>
                  </a:cubicBezTo>
                  <a:close/>
                </a:path>
              </a:pathLst>
            </a:custGeom>
            <a:solidFill>
              <a:srgbClr val="EDD5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17"/>
            <p:cNvSpPr/>
            <p:nvPr/>
          </p:nvSpPr>
          <p:spPr>
            <a:xfrm>
              <a:off x="7653761" y="2344300"/>
              <a:ext cx="79439" cy="57532"/>
            </a:xfrm>
            <a:custGeom>
              <a:avLst/>
              <a:gdLst/>
              <a:ahLst/>
              <a:cxnLst/>
              <a:rect l="l" t="t" r="r" b="b"/>
              <a:pathLst>
                <a:path w="2277" h="1700" extrusionOk="0">
                  <a:moveTo>
                    <a:pt x="1155" y="0"/>
                  </a:moveTo>
                  <a:cubicBezTo>
                    <a:pt x="936" y="0"/>
                    <a:pt x="716" y="90"/>
                    <a:pt x="553" y="268"/>
                  </a:cubicBezTo>
                  <a:cubicBezTo>
                    <a:pt x="1" y="789"/>
                    <a:pt x="391" y="1699"/>
                    <a:pt x="1139" y="1699"/>
                  </a:cubicBezTo>
                  <a:cubicBezTo>
                    <a:pt x="1919" y="1699"/>
                    <a:pt x="2277" y="789"/>
                    <a:pt x="1757" y="268"/>
                  </a:cubicBezTo>
                  <a:cubicBezTo>
                    <a:pt x="1594" y="90"/>
                    <a:pt x="1375" y="0"/>
                    <a:pt x="1155" y="0"/>
                  </a:cubicBezTo>
                  <a:close/>
                </a:path>
              </a:pathLst>
            </a:custGeom>
            <a:solidFill>
              <a:srgbClr val="EDD5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7"/>
            <p:cNvSpPr/>
            <p:nvPr/>
          </p:nvSpPr>
          <p:spPr>
            <a:xfrm>
              <a:off x="7254404" y="2377939"/>
              <a:ext cx="416417" cy="399612"/>
            </a:xfrm>
            <a:custGeom>
              <a:avLst/>
              <a:gdLst/>
              <a:ahLst/>
              <a:cxnLst/>
              <a:rect l="l" t="t" r="r" b="b"/>
              <a:pathLst>
                <a:path w="11936" h="11808" extrusionOk="0">
                  <a:moveTo>
                    <a:pt x="11858" y="1"/>
                  </a:moveTo>
                  <a:cubicBezTo>
                    <a:pt x="11838" y="1"/>
                    <a:pt x="11819" y="9"/>
                    <a:pt x="11805" y="22"/>
                  </a:cubicBezTo>
                  <a:cubicBezTo>
                    <a:pt x="9919" y="933"/>
                    <a:pt x="8163" y="2006"/>
                    <a:pt x="6472" y="3209"/>
                  </a:cubicBezTo>
                  <a:cubicBezTo>
                    <a:pt x="3578" y="5388"/>
                    <a:pt x="1334" y="8315"/>
                    <a:pt x="33" y="11697"/>
                  </a:cubicBezTo>
                  <a:cubicBezTo>
                    <a:pt x="1" y="11729"/>
                    <a:pt x="1" y="11762"/>
                    <a:pt x="33" y="11794"/>
                  </a:cubicBezTo>
                  <a:lnTo>
                    <a:pt x="66" y="11794"/>
                  </a:lnTo>
                  <a:cubicBezTo>
                    <a:pt x="85" y="11804"/>
                    <a:pt x="101" y="11808"/>
                    <a:pt x="115" y="11808"/>
                  </a:cubicBezTo>
                  <a:cubicBezTo>
                    <a:pt x="150" y="11808"/>
                    <a:pt x="173" y="11785"/>
                    <a:pt x="196" y="11762"/>
                  </a:cubicBezTo>
                  <a:cubicBezTo>
                    <a:pt x="1497" y="8412"/>
                    <a:pt x="3708" y="5518"/>
                    <a:pt x="6570" y="3372"/>
                  </a:cubicBezTo>
                  <a:cubicBezTo>
                    <a:pt x="8228" y="2169"/>
                    <a:pt x="10017" y="1095"/>
                    <a:pt x="11870" y="185"/>
                  </a:cubicBezTo>
                  <a:cubicBezTo>
                    <a:pt x="11935" y="152"/>
                    <a:pt x="11935" y="87"/>
                    <a:pt x="11935" y="55"/>
                  </a:cubicBezTo>
                  <a:cubicBezTo>
                    <a:pt x="11916" y="17"/>
                    <a:pt x="11886" y="1"/>
                    <a:pt x="1185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7"/>
            <p:cNvSpPr/>
            <p:nvPr/>
          </p:nvSpPr>
          <p:spPr>
            <a:xfrm>
              <a:off x="7285035" y="2483833"/>
              <a:ext cx="417952" cy="400018"/>
            </a:xfrm>
            <a:custGeom>
              <a:avLst/>
              <a:gdLst/>
              <a:ahLst/>
              <a:cxnLst/>
              <a:rect l="l" t="t" r="r" b="b"/>
              <a:pathLst>
                <a:path w="11980" h="11820" extrusionOk="0">
                  <a:moveTo>
                    <a:pt x="11852" y="0"/>
                  </a:moveTo>
                  <a:cubicBezTo>
                    <a:pt x="11837" y="0"/>
                    <a:pt x="11821" y="5"/>
                    <a:pt x="11805" y="15"/>
                  </a:cubicBezTo>
                  <a:cubicBezTo>
                    <a:pt x="9919" y="926"/>
                    <a:pt x="8131" y="1999"/>
                    <a:pt x="6440" y="3202"/>
                  </a:cubicBezTo>
                  <a:cubicBezTo>
                    <a:pt x="3545" y="5381"/>
                    <a:pt x="1334" y="8308"/>
                    <a:pt x="33" y="11690"/>
                  </a:cubicBezTo>
                  <a:cubicBezTo>
                    <a:pt x="1" y="11722"/>
                    <a:pt x="1" y="11755"/>
                    <a:pt x="33" y="11787"/>
                  </a:cubicBezTo>
                  <a:cubicBezTo>
                    <a:pt x="33" y="11787"/>
                    <a:pt x="66" y="11820"/>
                    <a:pt x="66" y="11820"/>
                  </a:cubicBezTo>
                  <a:cubicBezTo>
                    <a:pt x="131" y="11820"/>
                    <a:pt x="196" y="11787"/>
                    <a:pt x="196" y="11755"/>
                  </a:cubicBezTo>
                  <a:cubicBezTo>
                    <a:pt x="1529" y="8438"/>
                    <a:pt x="3708" y="5511"/>
                    <a:pt x="6570" y="3365"/>
                  </a:cubicBezTo>
                  <a:cubicBezTo>
                    <a:pt x="8261" y="2161"/>
                    <a:pt x="10017" y="1088"/>
                    <a:pt x="11870" y="178"/>
                  </a:cubicBezTo>
                  <a:cubicBezTo>
                    <a:pt x="11979" y="123"/>
                    <a:pt x="11928" y="0"/>
                    <a:pt x="118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7"/>
            <p:cNvSpPr/>
            <p:nvPr/>
          </p:nvSpPr>
          <p:spPr>
            <a:xfrm>
              <a:off x="7653761" y="2344300"/>
              <a:ext cx="79439" cy="57532"/>
            </a:xfrm>
            <a:custGeom>
              <a:avLst/>
              <a:gdLst/>
              <a:ahLst/>
              <a:cxnLst/>
              <a:rect l="l" t="t" r="r" b="b"/>
              <a:pathLst>
                <a:path w="2277" h="1700" extrusionOk="0">
                  <a:moveTo>
                    <a:pt x="1155" y="0"/>
                  </a:moveTo>
                  <a:cubicBezTo>
                    <a:pt x="936" y="0"/>
                    <a:pt x="716" y="90"/>
                    <a:pt x="553" y="268"/>
                  </a:cubicBezTo>
                  <a:cubicBezTo>
                    <a:pt x="1" y="789"/>
                    <a:pt x="391" y="1699"/>
                    <a:pt x="1139" y="1699"/>
                  </a:cubicBezTo>
                  <a:cubicBezTo>
                    <a:pt x="1919" y="1699"/>
                    <a:pt x="2277" y="789"/>
                    <a:pt x="1757" y="268"/>
                  </a:cubicBezTo>
                  <a:cubicBezTo>
                    <a:pt x="1594" y="90"/>
                    <a:pt x="1375" y="0"/>
                    <a:pt x="11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7"/>
            <p:cNvSpPr/>
            <p:nvPr/>
          </p:nvSpPr>
          <p:spPr>
            <a:xfrm>
              <a:off x="7262358" y="2326397"/>
              <a:ext cx="275716" cy="501647"/>
            </a:xfrm>
            <a:custGeom>
              <a:avLst/>
              <a:gdLst/>
              <a:ahLst/>
              <a:cxnLst/>
              <a:rect l="l" t="t" r="r" b="b"/>
              <a:pathLst>
                <a:path w="7903" h="14823" extrusionOk="0">
                  <a:moveTo>
                    <a:pt x="7789" y="1"/>
                  </a:moveTo>
                  <a:cubicBezTo>
                    <a:pt x="7764" y="1"/>
                    <a:pt x="7740" y="17"/>
                    <a:pt x="7707" y="49"/>
                  </a:cubicBezTo>
                  <a:cubicBezTo>
                    <a:pt x="6212" y="1480"/>
                    <a:pt x="4846" y="3041"/>
                    <a:pt x="3577" y="4700"/>
                  </a:cubicBezTo>
                  <a:cubicBezTo>
                    <a:pt x="1496" y="7659"/>
                    <a:pt x="260" y="11106"/>
                    <a:pt x="33" y="14716"/>
                  </a:cubicBezTo>
                  <a:cubicBezTo>
                    <a:pt x="0" y="14748"/>
                    <a:pt x="33" y="14781"/>
                    <a:pt x="33" y="14813"/>
                  </a:cubicBezTo>
                  <a:lnTo>
                    <a:pt x="98" y="14813"/>
                  </a:lnTo>
                  <a:cubicBezTo>
                    <a:pt x="110" y="14820"/>
                    <a:pt x="122" y="14822"/>
                    <a:pt x="132" y="14822"/>
                  </a:cubicBezTo>
                  <a:cubicBezTo>
                    <a:pt x="175" y="14822"/>
                    <a:pt x="202" y="14775"/>
                    <a:pt x="228" y="14748"/>
                  </a:cubicBezTo>
                  <a:cubicBezTo>
                    <a:pt x="456" y="11171"/>
                    <a:pt x="1691" y="7724"/>
                    <a:pt x="3740" y="4797"/>
                  </a:cubicBezTo>
                  <a:cubicBezTo>
                    <a:pt x="4976" y="3171"/>
                    <a:pt x="6374" y="1610"/>
                    <a:pt x="7870" y="179"/>
                  </a:cubicBezTo>
                  <a:cubicBezTo>
                    <a:pt x="7903" y="147"/>
                    <a:pt x="7903" y="82"/>
                    <a:pt x="7870" y="49"/>
                  </a:cubicBezTo>
                  <a:cubicBezTo>
                    <a:pt x="7838" y="17"/>
                    <a:pt x="7813" y="1"/>
                    <a:pt x="77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7"/>
            <p:cNvSpPr/>
            <p:nvPr/>
          </p:nvSpPr>
          <p:spPr>
            <a:xfrm>
              <a:off x="7520491" y="2287445"/>
              <a:ext cx="72950" cy="54825"/>
            </a:xfrm>
            <a:custGeom>
              <a:avLst/>
              <a:gdLst/>
              <a:ahLst/>
              <a:cxnLst/>
              <a:rect l="l" t="t" r="r" b="b"/>
              <a:pathLst>
                <a:path w="2091" h="1620" extrusionOk="0">
                  <a:moveTo>
                    <a:pt x="999" y="1"/>
                  </a:moveTo>
                  <a:cubicBezTo>
                    <a:pt x="738" y="1"/>
                    <a:pt x="477" y="125"/>
                    <a:pt x="308" y="420"/>
                  </a:cubicBezTo>
                  <a:cubicBezTo>
                    <a:pt x="1" y="1079"/>
                    <a:pt x="540" y="1620"/>
                    <a:pt x="1092" y="1620"/>
                  </a:cubicBezTo>
                  <a:cubicBezTo>
                    <a:pt x="1357" y="1620"/>
                    <a:pt x="1625" y="1496"/>
                    <a:pt x="1804" y="1200"/>
                  </a:cubicBezTo>
                  <a:cubicBezTo>
                    <a:pt x="2090" y="541"/>
                    <a:pt x="1544" y="1"/>
                    <a:pt x="9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7"/>
            <p:cNvSpPr/>
            <p:nvPr/>
          </p:nvSpPr>
          <p:spPr>
            <a:xfrm>
              <a:off x="7182920" y="2283959"/>
              <a:ext cx="213616" cy="532782"/>
            </a:xfrm>
            <a:custGeom>
              <a:avLst/>
              <a:gdLst/>
              <a:ahLst/>
              <a:cxnLst/>
              <a:rect l="l" t="t" r="r" b="b"/>
              <a:pathLst>
                <a:path w="6123" h="15743" extrusionOk="0">
                  <a:moveTo>
                    <a:pt x="5967" y="1"/>
                  </a:moveTo>
                  <a:cubicBezTo>
                    <a:pt x="5940" y="1"/>
                    <a:pt x="5911" y="11"/>
                    <a:pt x="5887" y="35"/>
                  </a:cubicBezTo>
                  <a:cubicBezTo>
                    <a:pt x="4619" y="1661"/>
                    <a:pt x="3448" y="3417"/>
                    <a:pt x="2440" y="5238"/>
                  </a:cubicBezTo>
                  <a:cubicBezTo>
                    <a:pt x="749" y="8425"/>
                    <a:pt x="1" y="12035"/>
                    <a:pt x="294" y="15645"/>
                  </a:cubicBezTo>
                  <a:cubicBezTo>
                    <a:pt x="294" y="15677"/>
                    <a:pt x="294" y="15677"/>
                    <a:pt x="294" y="15710"/>
                  </a:cubicBezTo>
                  <a:cubicBezTo>
                    <a:pt x="326" y="15710"/>
                    <a:pt x="359" y="15742"/>
                    <a:pt x="391" y="15742"/>
                  </a:cubicBezTo>
                  <a:cubicBezTo>
                    <a:pt x="424" y="15742"/>
                    <a:pt x="489" y="15677"/>
                    <a:pt x="489" y="15645"/>
                  </a:cubicBezTo>
                  <a:cubicBezTo>
                    <a:pt x="229" y="12067"/>
                    <a:pt x="977" y="8490"/>
                    <a:pt x="2602" y="5303"/>
                  </a:cubicBezTo>
                  <a:cubicBezTo>
                    <a:pt x="3611" y="3515"/>
                    <a:pt x="4781" y="1791"/>
                    <a:pt x="6050" y="165"/>
                  </a:cubicBezTo>
                  <a:cubicBezTo>
                    <a:pt x="6123" y="92"/>
                    <a:pt x="6050" y="1"/>
                    <a:pt x="59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7"/>
            <p:cNvSpPr/>
            <p:nvPr/>
          </p:nvSpPr>
          <p:spPr>
            <a:xfrm>
              <a:off x="7377243" y="2240437"/>
              <a:ext cx="71205" cy="57532"/>
            </a:xfrm>
            <a:custGeom>
              <a:avLst/>
              <a:gdLst/>
              <a:ahLst/>
              <a:cxnLst/>
              <a:rect l="l" t="t" r="r" b="b"/>
              <a:pathLst>
                <a:path w="2041" h="1700" extrusionOk="0">
                  <a:moveTo>
                    <a:pt x="994" y="1"/>
                  </a:moveTo>
                  <a:cubicBezTo>
                    <a:pt x="640" y="1"/>
                    <a:pt x="314" y="217"/>
                    <a:pt x="187" y="573"/>
                  </a:cubicBezTo>
                  <a:cubicBezTo>
                    <a:pt x="1" y="1158"/>
                    <a:pt x="445" y="1700"/>
                    <a:pt x="987" y="1700"/>
                  </a:cubicBezTo>
                  <a:cubicBezTo>
                    <a:pt x="1108" y="1700"/>
                    <a:pt x="1233" y="1673"/>
                    <a:pt x="1358" y="1614"/>
                  </a:cubicBezTo>
                  <a:cubicBezTo>
                    <a:pt x="2041" y="1289"/>
                    <a:pt x="1975" y="281"/>
                    <a:pt x="1293" y="53"/>
                  </a:cubicBezTo>
                  <a:cubicBezTo>
                    <a:pt x="1193" y="17"/>
                    <a:pt x="1092" y="1"/>
                    <a:pt x="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7"/>
            <p:cNvSpPr/>
            <p:nvPr/>
          </p:nvSpPr>
          <p:spPr>
            <a:xfrm>
              <a:off x="7306596" y="2760834"/>
              <a:ext cx="169065" cy="146876"/>
            </a:xfrm>
            <a:custGeom>
              <a:avLst/>
              <a:gdLst/>
              <a:ahLst/>
              <a:cxnLst/>
              <a:rect l="l" t="t" r="r" b="b"/>
              <a:pathLst>
                <a:path w="4846" h="4340" extrusionOk="0">
                  <a:moveTo>
                    <a:pt x="4720" y="1"/>
                  </a:moveTo>
                  <a:cubicBezTo>
                    <a:pt x="4692" y="1"/>
                    <a:pt x="4667" y="9"/>
                    <a:pt x="4651" y="25"/>
                  </a:cubicBezTo>
                  <a:cubicBezTo>
                    <a:pt x="3220" y="1521"/>
                    <a:pt x="1692" y="2887"/>
                    <a:pt x="33" y="4155"/>
                  </a:cubicBezTo>
                  <a:cubicBezTo>
                    <a:pt x="1" y="4188"/>
                    <a:pt x="1" y="4253"/>
                    <a:pt x="33" y="4285"/>
                  </a:cubicBezTo>
                  <a:cubicBezTo>
                    <a:pt x="52" y="4323"/>
                    <a:pt x="71" y="4339"/>
                    <a:pt x="97" y="4339"/>
                  </a:cubicBezTo>
                  <a:cubicBezTo>
                    <a:pt x="115" y="4339"/>
                    <a:pt x="136" y="4331"/>
                    <a:pt x="163" y="4318"/>
                  </a:cubicBezTo>
                  <a:cubicBezTo>
                    <a:pt x="1822" y="3049"/>
                    <a:pt x="3383" y="1651"/>
                    <a:pt x="4813" y="155"/>
                  </a:cubicBezTo>
                  <a:cubicBezTo>
                    <a:pt x="4846" y="123"/>
                    <a:pt x="4846" y="58"/>
                    <a:pt x="4813" y="25"/>
                  </a:cubicBezTo>
                  <a:cubicBezTo>
                    <a:pt x="4781" y="9"/>
                    <a:pt x="4748" y="1"/>
                    <a:pt x="4720" y="1"/>
                  </a:cubicBezTo>
                  <a:close/>
                </a:path>
              </a:pathLst>
            </a:custGeom>
            <a:solidFill>
              <a:srgbClr val="EDD5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7"/>
            <p:cNvSpPr/>
            <p:nvPr/>
          </p:nvSpPr>
          <p:spPr>
            <a:xfrm>
              <a:off x="7452181" y="2712439"/>
              <a:ext cx="68868" cy="57769"/>
            </a:xfrm>
            <a:custGeom>
              <a:avLst/>
              <a:gdLst/>
              <a:ahLst/>
              <a:cxnLst/>
              <a:rect l="l" t="t" r="r" b="b"/>
              <a:pathLst>
                <a:path w="1974" h="1707" extrusionOk="0">
                  <a:moveTo>
                    <a:pt x="994" y="0"/>
                  </a:moveTo>
                  <a:cubicBezTo>
                    <a:pt x="650" y="0"/>
                    <a:pt x="308" y="205"/>
                    <a:pt x="185" y="610"/>
                  </a:cubicBezTo>
                  <a:cubicBezTo>
                    <a:pt x="0" y="1190"/>
                    <a:pt x="458" y="1707"/>
                    <a:pt x="1003" y="1707"/>
                  </a:cubicBezTo>
                  <a:cubicBezTo>
                    <a:pt x="1129" y="1707"/>
                    <a:pt x="1260" y="1679"/>
                    <a:pt x="1388" y="1618"/>
                  </a:cubicBezTo>
                  <a:cubicBezTo>
                    <a:pt x="1811" y="1390"/>
                    <a:pt x="1974" y="870"/>
                    <a:pt x="1746" y="447"/>
                  </a:cubicBezTo>
                  <a:cubicBezTo>
                    <a:pt x="1582" y="148"/>
                    <a:pt x="1287" y="0"/>
                    <a:pt x="9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7"/>
            <p:cNvSpPr/>
            <p:nvPr/>
          </p:nvSpPr>
          <p:spPr>
            <a:xfrm>
              <a:off x="7113738" y="2525459"/>
              <a:ext cx="340397" cy="470648"/>
            </a:xfrm>
            <a:custGeom>
              <a:avLst/>
              <a:gdLst/>
              <a:ahLst/>
              <a:cxnLst/>
              <a:rect l="l" t="t" r="r" b="b"/>
              <a:pathLst>
                <a:path w="9757" h="13907" extrusionOk="0">
                  <a:moveTo>
                    <a:pt x="7466" y="0"/>
                  </a:moveTo>
                  <a:cubicBezTo>
                    <a:pt x="7073" y="0"/>
                    <a:pt x="6684" y="58"/>
                    <a:pt x="6309" y="184"/>
                  </a:cubicBezTo>
                  <a:cubicBezTo>
                    <a:pt x="4748" y="639"/>
                    <a:pt x="3415" y="1647"/>
                    <a:pt x="2472" y="2980"/>
                  </a:cubicBezTo>
                  <a:cubicBezTo>
                    <a:pt x="1854" y="3988"/>
                    <a:pt x="1334" y="5061"/>
                    <a:pt x="1008" y="6232"/>
                  </a:cubicBezTo>
                  <a:cubicBezTo>
                    <a:pt x="813" y="6883"/>
                    <a:pt x="618" y="7533"/>
                    <a:pt x="423" y="8216"/>
                  </a:cubicBezTo>
                  <a:cubicBezTo>
                    <a:pt x="228" y="8801"/>
                    <a:pt x="98" y="9387"/>
                    <a:pt x="33" y="10004"/>
                  </a:cubicBezTo>
                  <a:cubicBezTo>
                    <a:pt x="0" y="10850"/>
                    <a:pt x="228" y="11663"/>
                    <a:pt x="683" y="12378"/>
                  </a:cubicBezTo>
                  <a:cubicBezTo>
                    <a:pt x="1041" y="12931"/>
                    <a:pt x="1821" y="13874"/>
                    <a:pt x="2569" y="13907"/>
                  </a:cubicBezTo>
                  <a:cubicBezTo>
                    <a:pt x="3187" y="13907"/>
                    <a:pt x="3382" y="13191"/>
                    <a:pt x="3610" y="12736"/>
                  </a:cubicBezTo>
                  <a:cubicBezTo>
                    <a:pt x="4033" y="11891"/>
                    <a:pt x="4651" y="11175"/>
                    <a:pt x="5138" y="10362"/>
                  </a:cubicBezTo>
                  <a:cubicBezTo>
                    <a:pt x="5789" y="9289"/>
                    <a:pt x="6309" y="8151"/>
                    <a:pt x="7024" y="7143"/>
                  </a:cubicBezTo>
                  <a:cubicBezTo>
                    <a:pt x="7707" y="6200"/>
                    <a:pt x="8585" y="5354"/>
                    <a:pt x="9106" y="4314"/>
                  </a:cubicBezTo>
                  <a:cubicBezTo>
                    <a:pt x="9301" y="3858"/>
                    <a:pt x="9463" y="3403"/>
                    <a:pt x="9561" y="2948"/>
                  </a:cubicBezTo>
                  <a:cubicBezTo>
                    <a:pt x="9756" y="2362"/>
                    <a:pt x="9756" y="1712"/>
                    <a:pt x="9561" y="1127"/>
                  </a:cubicBezTo>
                  <a:cubicBezTo>
                    <a:pt x="9268" y="574"/>
                    <a:pt x="8748" y="184"/>
                    <a:pt x="8130" y="53"/>
                  </a:cubicBezTo>
                  <a:cubicBezTo>
                    <a:pt x="7908" y="18"/>
                    <a:pt x="7687" y="0"/>
                    <a:pt x="74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7"/>
            <p:cNvSpPr/>
            <p:nvPr/>
          </p:nvSpPr>
          <p:spPr>
            <a:xfrm>
              <a:off x="7093294" y="2572365"/>
              <a:ext cx="352887" cy="403944"/>
            </a:xfrm>
            <a:custGeom>
              <a:avLst/>
              <a:gdLst/>
              <a:ahLst/>
              <a:cxnLst/>
              <a:rect l="l" t="t" r="r" b="b"/>
              <a:pathLst>
                <a:path w="10115" h="11936" fill="none" extrusionOk="0">
                  <a:moveTo>
                    <a:pt x="2765" y="4066"/>
                  </a:moveTo>
                  <a:cubicBezTo>
                    <a:pt x="3741" y="2180"/>
                    <a:pt x="5432" y="619"/>
                    <a:pt x="7480" y="163"/>
                  </a:cubicBezTo>
                  <a:cubicBezTo>
                    <a:pt x="8196" y="1"/>
                    <a:pt x="9074" y="1"/>
                    <a:pt x="9562" y="554"/>
                  </a:cubicBezTo>
                  <a:cubicBezTo>
                    <a:pt x="10114" y="1237"/>
                    <a:pt x="9822" y="2277"/>
                    <a:pt x="9464" y="3090"/>
                  </a:cubicBezTo>
                  <a:cubicBezTo>
                    <a:pt x="8098" y="6179"/>
                    <a:pt x="6537" y="9301"/>
                    <a:pt x="3936" y="11448"/>
                  </a:cubicBezTo>
                  <a:cubicBezTo>
                    <a:pt x="3643" y="11740"/>
                    <a:pt x="3253" y="11903"/>
                    <a:pt x="2830" y="11935"/>
                  </a:cubicBezTo>
                  <a:cubicBezTo>
                    <a:pt x="1" y="11838"/>
                    <a:pt x="2115" y="5236"/>
                    <a:pt x="2765" y="4066"/>
                  </a:cubicBezTo>
                  <a:close/>
                </a:path>
              </a:pathLst>
            </a:custGeom>
            <a:no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7"/>
            <p:cNvSpPr/>
            <p:nvPr/>
          </p:nvSpPr>
          <p:spPr>
            <a:xfrm>
              <a:off x="7176116" y="2785877"/>
              <a:ext cx="504927" cy="278727"/>
            </a:xfrm>
            <a:custGeom>
              <a:avLst/>
              <a:gdLst/>
              <a:ahLst/>
              <a:cxnLst/>
              <a:rect l="l" t="t" r="r" b="b"/>
              <a:pathLst>
                <a:path w="14473" h="8236" extrusionOk="0">
                  <a:moveTo>
                    <a:pt x="12261" y="1"/>
                  </a:moveTo>
                  <a:cubicBezTo>
                    <a:pt x="11675" y="1"/>
                    <a:pt x="11090" y="163"/>
                    <a:pt x="10570" y="488"/>
                  </a:cubicBezTo>
                  <a:lnTo>
                    <a:pt x="6732" y="2570"/>
                  </a:lnTo>
                  <a:cubicBezTo>
                    <a:pt x="6212" y="2862"/>
                    <a:pt x="5692" y="3090"/>
                    <a:pt x="5139" y="3253"/>
                  </a:cubicBezTo>
                  <a:cubicBezTo>
                    <a:pt x="4533" y="3387"/>
                    <a:pt x="3911" y="3460"/>
                    <a:pt x="3295" y="3460"/>
                  </a:cubicBezTo>
                  <a:cubicBezTo>
                    <a:pt x="3019" y="3460"/>
                    <a:pt x="2744" y="3445"/>
                    <a:pt x="2472" y="3415"/>
                  </a:cubicBezTo>
                  <a:lnTo>
                    <a:pt x="2115" y="4131"/>
                  </a:lnTo>
                  <a:cubicBezTo>
                    <a:pt x="1497" y="4423"/>
                    <a:pt x="911" y="4781"/>
                    <a:pt x="391" y="5204"/>
                  </a:cubicBezTo>
                  <a:cubicBezTo>
                    <a:pt x="228" y="5301"/>
                    <a:pt x="131" y="5464"/>
                    <a:pt x="66" y="5626"/>
                  </a:cubicBezTo>
                  <a:cubicBezTo>
                    <a:pt x="1" y="5919"/>
                    <a:pt x="228" y="6147"/>
                    <a:pt x="489" y="6309"/>
                  </a:cubicBezTo>
                  <a:cubicBezTo>
                    <a:pt x="1724" y="7220"/>
                    <a:pt x="3220" y="7643"/>
                    <a:pt x="4716" y="7968"/>
                  </a:cubicBezTo>
                  <a:cubicBezTo>
                    <a:pt x="5455" y="8159"/>
                    <a:pt x="6194" y="8236"/>
                    <a:pt x="6933" y="8236"/>
                  </a:cubicBezTo>
                  <a:cubicBezTo>
                    <a:pt x="7072" y="8236"/>
                    <a:pt x="7211" y="8233"/>
                    <a:pt x="7350" y="8228"/>
                  </a:cubicBezTo>
                  <a:cubicBezTo>
                    <a:pt x="8326" y="8130"/>
                    <a:pt x="9301" y="7838"/>
                    <a:pt x="10179" y="7383"/>
                  </a:cubicBezTo>
                  <a:cubicBezTo>
                    <a:pt x="12098" y="6472"/>
                    <a:pt x="13952" y="5009"/>
                    <a:pt x="14407" y="2960"/>
                  </a:cubicBezTo>
                  <a:cubicBezTo>
                    <a:pt x="14472" y="2602"/>
                    <a:pt x="14472" y="2244"/>
                    <a:pt x="14407" y="1887"/>
                  </a:cubicBezTo>
                  <a:cubicBezTo>
                    <a:pt x="14244" y="1496"/>
                    <a:pt x="14017" y="1139"/>
                    <a:pt x="13692" y="879"/>
                  </a:cubicBezTo>
                  <a:cubicBezTo>
                    <a:pt x="13334" y="423"/>
                    <a:pt x="12846" y="131"/>
                    <a:pt x="1226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7"/>
            <p:cNvSpPr/>
            <p:nvPr/>
          </p:nvSpPr>
          <p:spPr>
            <a:xfrm>
              <a:off x="7193142" y="2804592"/>
              <a:ext cx="451584" cy="256458"/>
            </a:xfrm>
            <a:custGeom>
              <a:avLst/>
              <a:gdLst/>
              <a:ahLst/>
              <a:cxnLst/>
              <a:rect l="l" t="t" r="r" b="b"/>
              <a:pathLst>
                <a:path w="12944" h="7578" fill="none" extrusionOk="0">
                  <a:moveTo>
                    <a:pt x="6667" y="1171"/>
                  </a:moveTo>
                  <a:cubicBezTo>
                    <a:pt x="7187" y="846"/>
                    <a:pt x="7740" y="553"/>
                    <a:pt x="8326" y="326"/>
                  </a:cubicBezTo>
                  <a:cubicBezTo>
                    <a:pt x="9269" y="0"/>
                    <a:pt x="10309" y="0"/>
                    <a:pt x="11252" y="293"/>
                  </a:cubicBezTo>
                  <a:cubicBezTo>
                    <a:pt x="12065" y="553"/>
                    <a:pt x="12911" y="1204"/>
                    <a:pt x="12943" y="2082"/>
                  </a:cubicBezTo>
                  <a:cubicBezTo>
                    <a:pt x="12878" y="2569"/>
                    <a:pt x="12683" y="3057"/>
                    <a:pt x="12391" y="3447"/>
                  </a:cubicBezTo>
                  <a:cubicBezTo>
                    <a:pt x="11155" y="5236"/>
                    <a:pt x="9334" y="6537"/>
                    <a:pt x="7220" y="7090"/>
                  </a:cubicBezTo>
                  <a:cubicBezTo>
                    <a:pt x="5301" y="7577"/>
                    <a:pt x="3253" y="7317"/>
                    <a:pt x="1529" y="6342"/>
                  </a:cubicBezTo>
                  <a:cubicBezTo>
                    <a:pt x="618" y="5789"/>
                    <a:pt x="1" y="5073"/>
                    <a:pt x="944" y="4195"/>
                  </a:cubicBezTo>
                  <a:cubicBezTo>
                    <a:pt x="1464" y="3675"/>
                    <a:pt x="2277" y="3708"/>
                    <a:pt x="2927" y="3382"/>
                  </a:cubicBezTo>
                  <a:cubicBezTo>
                    <a:pt x="4228" y="2797"/>
                    <a:pt x="5431" y="1919"/>
                    <a:pt x="6667" y="1171"/>
                  </a:cubicBezTo>
                  <a:close/>
                </a:path>
              </a:pathLst>
            </a:custGeom>
            <a:noFill/>
            <a:ln w="97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7"/>
            <p:cNvSpPr/>
            <p:nvPr/>
          </p:nvSpPr>
          <p:spPr>
            <a:xfrm>
              <a:off x="7159126" y="2722050"/>
              <a:ext cx="76020" cy="223428"/>
            </a:xfrm>
            <a:custGeom>
              <a:avLst/>
              <a:gdLst/>
              <a:ahLst/>
              <a:cxnLst/>
              <a:rect l="l" t="t" r="r" b="b"/>
              <a:pathLst>
                <a:path w="2179" h="6602" fill="none" extrusionOk="0">
                  <a:moveTo>
                    <a:pt x="2179" y="0"/>
                  </a:moveTo>
                  <a:cubicBezTo>
                    <a:pt x="1366" y="1529"/>
                    <a:pt x="715" y="3155"/>
                    <a:pt x="260" y="4846"/>
                  </a:cubicBezTo>
                  <a:cubicBezTo>
                    <a:pt x="33" y="5399"/>
                    <a:pt x="0" y="6017"/>
                    <a:pt x="163" y="6602"/>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7"/>
            <p:cNvSpPr/>
            <p:nvPr/>
          </p:nvSpPr>
          <p:spPr>
            <a:xfrm>
              <a:off x="7229459" y="2660423"/>
              <a:ext cx="97580" cy="227828"/>
            </a:xfrm>
            <a:custGeom>
              <a:avLst/>
              <a:gdLst/>
              <a:ahLst/>
              <a:cxnLst/>
              <a:rect l="l" t="t" r="r" b="b"/>
              <a:pathLst>
                <a:path w="2797" h="6732" fill="none" extrusionOk="0">
                  <a:moveTo>
                    <a:pt x="2797" y="0"/>
                  </a:moveTo>
                  <a:cubicBezTo>
                    <a:pt x="1496" y="2082"/>
                    <a:pt x="553" y="4358"/>
                    <a:pt x="0" y="6732"/>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7"/>
            <p:cNvSpPr/>
            <p:nvPr/>
          </p:nvSpPr>
          <p:spPr>
            <a:xfrm>
              <a:off x="7244182" y="2781477"/>
              <a:ext cx="66984" cy="144203"/>
            </a:xfrm>
            <a:custGeom>
              <a:avLst/>
              <a:gdLst/>
              <a:ahLst/>
              <a:cxnLst/>
              <a:rect l="l" t="t" r="r" b="b"/>
              <a:pathLst>
                <a:path w="1920" h="4261" fill="none" extrusionOk="0">
                  <a:moveTo>
                    <a:pt x="1920" y="0"/>
                  </a:moveTo>
                  <a:cubicBezTo>
                    <a:pt x="1139" y="1366"/>
                    <a:pt x="521" y="2797"/>
                    <a:pt x="1" y="4261"/>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7"/>
            <p:cNvSpPr/>
            <p:nvPr/>
          </p:nvSpPr>
          <p:spPr>
            <a:xfrm>
              <a:off x="7207899" y="2876135"/>
              <a:ext cx="228060" cy="128771"/>
            </a:xfrm>
            <a:custGeom>
              <a:avLst/>
              <a:gdLst/>
              <a:ahLst/>
              <a:cxnLst/>
              <a:rect l="l" t="t" r="r" b="b"/>
              <a:pathLst>
                <a:path w="6537" h="3805" fill="none" extrusionOk="0">
                  <a:moveTo>
                    <a:pt x="6537" y="0"/>
                  </a:moveTo>
                  <a:cubicBezTo>
                    <a:pt x="5821" y="1008"/>
                    <a:pt x="4813" y="1756"/>
                    <a:pt x="3643" y="2179"/>
                  </a:cubicBezTo>
                  <a:cubicBezTo>
                    <a:pt x="2472" y="2569"/>
                    <a:pt x="1204" y="2602"/>
                    <a:pt x="0" y="2342"/>
                  </a:cubicBezTo>
                  <a:cubicBezTo>
                    <a:pt x="1529" y="3610"/>
                    <a:pt x="3675" y="3805"/>
                    <a:pt x="5399" y="2862"/>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7"/>
            <p:cNvSpPr/>
            <p:nvPr/>
          </p:nvSpPr>
          <p:spPr>
            <a:xfrm>
              <a:off x="7323621" y="2947644"/>
              <a:ext cx="211034" cy="60578"/>
            </a:xfrm>
            <a:custGeom>
              <a:avLst/>
              <a:gdLst/>
              <a:ahLst/>
              <a:cxnLst/>
              <a:rect l="l" t="t" r="r" b="b"/>
              <a:pathLst>
                <a:path w="6049" h="1790" fill="none" extrusionOk="0">
                  <a:moveTo>
                    <a:pt x="6049" y="1"/>
                  </a:moveTo>
                  <a:cubicBezTo>
                    <a:pt x="5041" y="1009"/>
                    <a:pt x="3708" y="1627"/>
                    <a:pt x="2309" y="1757"/>
                  </a:cubicBezTo>
                  <a:cubicBezTo>
                    <a:pt x="1529" y="1790"/>
                    <a:pt x="781" y="1790"/>
                    <a:pt x="0" y="1659"/>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7"/>
            <p:cNvSpPr/>
            <p:nvPr/>
          </p:nvSpPr>
          <p:spPr>
            <a:xfrm>
              <a:off x="6979839" y="2646107"/>
              <a:ext cx="136201" cy="228945"/>
            </a:xfrm>
            <a:custGeom>
              <a:avLst/>
              <a:gdLst/>
              <a:ahLst/>
              <a:cxnLst/>
              <a:rect l="l" t="t" r="r" b="b"/>
              <a:pathLst>
                <a:path w="3904" h="6765" fill="none" extrusionOk="0">
                  <a:moveTo>
                    <a:pt x="1" y="1"/>
                  </a:moveTo>
                  <a:cubicBezTo>
                    <a:pt x="749" y="2505"/>
                    <a:pt x="2082" y="4813"/>
                    <a:pt x="3903" y="6765"/>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7"/>
            <p:cNvSpPr/>
            <p:nvPr/>
          </p:nvSpPr>
          <p:spPr>
            <a:xfrm>
              <a:off x="7012738" y="2596596"/>
              <a:ext cx="51110" cy="127688"/>
            </a:xfrm>
            <a:custGeom>
              <a:avLst/>
              <a:gdLst/>
              <a:ahLst/>
              <a:cxnLst/>
              <a:rect l="l" t="t" r="r" b="b"/>
              <a:pathLst>
                <a:path w="1465" h="3773" fill="none" extrusionOk="0">
                  <a:moveTo>
                    <a:pt x="1" y="0"/>
                  </a:moveTo>
                  <a:cubicBezTo>
                    <a:pt x="164" y="716"/>
                    <a:pt x="359" y="1399"/>
                    <a:pt x="586" y="2081"/>
                  </a:cubicBezTo>
                  <a:cubicBezTo>
                    <a:pt x="749" y="2699"/>
                    <a:pt x="1042" y="3252"/>
                    <a:pt x="1464" y="3772"/>
                  </a:cubicBezTo>
                </a:path>
              </a:pathLst>
            </a:custGeom>
            <a:noFill/>
            <a:ln w="73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7"/>
            <p:cNvSpPr/>
            <p:nvPr/>
          </p:nvSpPr>
          <p:spPr>
            <a:xfrm>
              <a:off x="6970769" y="2812308"/>
              <a:ext cx="384635" cy="334736"/>
            </a:xfrm>
            <a:custGeom>
              <a:avLst/>
              <a:gdLst/>
              <a:ahLst/>
              <a:cxnLst/>
              <a:rect l="l" t="t" r="r" b="b"/>
              <a:pathLst>
                <a:path w="11025" h="9891" extrusionOk="0">
                  <a:moveTo>
                    <a:pt x="3285" y="0"/>
                  </a:moveTo>
                  <a:cubicBezTo>
                    <a:pt x="2928" y="0"/>
                    <a:pt x="2830" y="455"/>
                    <a:pt x="2862" y="813"/>
                  </a:cubicBezTo>
                  <a:cubicBezTo>
                    <a:pt x="2928" y="1593"/>
                    <a:pt x="3155" y="2341"/>
                    <a:pt x="3545" y="3057"/>
                  </a:cubicBezTo>
                  <a:lnTo>
                    <a:pt x="1562" y="1138"/>
                  </a:lnTo>
                  <a:cubicBezTo>
                    <a:pt x="1302" y="846"/>
                    <a:pt x="976" y="585"/>
                    <a:pt x="619" y="423"/>
                  </a:cubicBezTo>
                  <a:cubicBezTo>
                    <a:pt x="561" y="385"/>
                    <a:pt x="493" y="369"/>
                    <a:pt x="427" y="369"/>
                  </a:cubicBezTo>
                  <a:cubicBezTo>
                    <a:pt x="380" y="369"/>
                    <a:pt x="334" y="377"/>
                    <a:pt x="293" y="390"/>
                  </a:cubicBezTo>
                  <a:cubicBezTo>
                    <a:pt x="1" y="488"/>
                    <a:pt x="66" y="878"/>
                    <a:pt x="196" y="1138"/>
                  </a:cubicBezTo>
                  <a:cubicBezTo>
                    <a:pt x="911" y="2537"/>
                    <a:pt x="2212" y="3545"/>
                    <a:pt x="3415" y="4520"/>
                  </a:cubicBezTo>
                  <a:cubicBezTo>
                    <a:pt x="3806" y="4845"/>
                    <a:pt x="4196" y="5203"/>
                    <a:pt x="4553" y="5593"/>
                  </a:cubicBezTo>
                  <a:cubicBezTo>
                    <a:pt x="4879" y="6016"/>
                    <a:pt x="5139" y="6471"/>
                    <a:pt x="5432" y="6894"/>
                  </a:cubicBezTo>
                  <a:cubicBezTo>
                    <a:pt x="6082" y="7837"/>
                    <a:pt x="6862" y="8650"/>
                    <a:pt x="7740" y="9398"/>
                  </a:cubicBezTo>
                  <a:cubicBezTo>
                    <a:pt x="7968" y="9593"/>
                    <a:pt x="8228" y="9756"/>
                    <a:pt x="8553" y="9853"/>
                  </a:cubicBezTo>
                  <a:cubicBezTo>
                    <a:pt x="8628" y="9878"/>
                    <a:pt x="8705" y="9891"/>
                    <a:pt x="8782" y="9891"/>
                  </a:cubicBezTo>
                  <a:cubicBezTo>
                    <a:pt x="9006" y="9891"/>
                    <a:pt x="9229" y="9787"/>
                    <a:pt x="9399" y="9593"/>
                  </a:cubicBezTo>
                  <a:cubicBezTo>
                    <a:pt x="8911" y="8878"/>
                    <a:pt x="8326" y="8227"/>
                    <a:pt x="7643" y="7707"/>
                  </a:cubicBezTo>
                  <a:lnTo>
                    <a:pt x="7643" y="7707"/>
                  </a:lnTo>
                  <a:cubicBezTo>
                    <a:pt x="8066" y="7935"/>
                    <a:pt x="8423" y="8260"/>
                    <a:pt x="8749" y="8650"/>
                  </a:cubicBezTo>
                  <a:cubicBezTo>
                    <a:pt x="9074" y="9008"/>
                    <a:pt x="9529" y="9236"/>
                    <a:pt x="10017" y="9333"/>
                  </a:cubicBezTo>
                  <a:cubicBezTo>
                    <a:pt x="10505" y="9333"/>
                    <a:pt x="11025" y="8878"/>
                    <a:pt x="10895" y="8423"/>
                  </a:cubicBezTo>
                  <a:cubicBezTo>
                    <a:pt x="10797" y="8130"/>
                    <a:pt x="10602" y="7935"/>
                    <a:pt x="10375" y="7772"/>
                  </a:cubicBezTo>
                  <a:cubicBezTo>
                    <a:pt x="9301" y="6992"/>
                    <a:pt x="8228" y="6211"/>
                    <a:pt x="7123" y="5463"/>
                  </a:cubicBezTo>
                  <a:lnTo>
                    <a:pt x="7123" y="5463"/>
                  </a:lnTo>
                  <a:cubicBezTo>
                    <a:pt x="7310" y="5488"/>
                    <a:pt x="7499" y="5500"/>
                    <a:pt x="7689" y="5500"/>
                  </a:cubicBezTo>
                  <a:cubicBezTo>
                    <a:pt x="8259" y="5500"/>
                    <a:pt x="8838" y="5390"/>
                    <a:pt x="9399" y="5171"/>
                  </a:cubicBezTo>
                  <a:cubicBezTo>
                    <a:pt x="9496" y="5138"/>
                    <a:pt x="9627" y="5041"/>
                    <a:pt x="9659" y="4910"/>
                  </a:cubicBezTo>
                  <a:cubicBezTo>
                    <a:pt x="9659" y="4845"/>
                    <a:pt x="9627" y="4748"/>
                    <a:pt x="9594" y="4683"/>
                  </a:cubicBezTo>
                  <a:cubicBezTo>
                    <a:pt x="9183" y="4162"/>
                    <a:pt x="8563" y="3872"/>
                    <a:pt x="7911" y="3872"/>
                  </a:cubicBezTo>
                  <a:cubicBezTo>
                    <a:pt x="7790" y="3872"/>
                    <a:pt x="7668" y="3882"/>
                    <a:pt x="7545" y="3902"/>
                  </a:cubicBezTo>
                  <a:cubicBezTo>
                    <a:pt x="7234" y="3959"/>
                    <a:pt x="6331" y="4459"/>
                    <a:pt x="5910" y="4459"/>
                  </a:cubicBezTo>
                  <a:cubicBezTo>
                    <a:pt x="5847" y="4459"/>
                    <a:pt x="5795" y="4448"/>
                    <a:pt x="5757" y="4423"/>
                  </a:cubicBezTo>
                  <a:cubicBezTo>
                    <a:pt x="5594" y="4293"/>
                    <a:pt x="5497" y="2732"/>
                    <a:pt x="5334" y="2374"/>
                  </a:cubicBezTo>
                  <a:cubicBezTo>
                    <a:pt x="4911" y="1593"/>
                    <a:pt x="4358" y="846"/>
                    <a:pt x="3708" y="228"/>
                  </a:cubicBezTo>
                  <a:cubicBezTo>
                    <a:pt x="3610" y="98"/>
                    <a:pt x="3448" y="0"/>
                    <a:pt x="328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7"/>
            <p:cNvSpPr/>
            <p:nvPr/>
          </p:nvSpPr>
          <p:spPr>
            <a:xfrm>
              <a:off x="6163507" y="1790400"/>
              <a:ext cx="1634898" cy="3614210"/>
            </a:xfrm>
            <a:custGeom>
              <a:avLst/>
              <a:gdLst/>
              <a:ahLst/>
              <a:cxnLst/>
              <a:rect l="l" t="t" r="r" b="b"/>
              <a:pathLst>
                <a:path w="46862" h="106795" fill="none" extrusionOk="0">
                  <a:moveTo>
                    <a:pt x="618" y="106794"/>
                  </a:moveTo>
                  <a:cubicBezTo>
                    <a:pt x="1" y="82828"/>
                    <a:pt x="9204" y="58698"/>
                    <a:pt x="25626" y="41202"/>
                  </a:cubicBezTo>
                  <a:cubicBezTo>
                    <a:pt x="29593" y="36975"/>
                    <a:pt x="33984" y="33073"/>
                    <a:pt x="37528" y="28455"/>
                  </a:cubicBezTo>
                  <a:cubicBezTo>
                    <a:pt x="43707" y="20292"/>
                    <a:pt x="46861" y="10244"/>
                    <a:pt x="46504" y="0"/>
                  </a:cubicBezTo>
                </a:path>
              </a:pathLst>
            </a:custGeom>
            <a:noFill/>
            <a:ln w="18700" cap="flat" cmpd="sng">
              <a:solidFill>
                <a:schemeClr val="lt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7"/>
            <p:cNvSpPr/>
            <p:nvPr/>
          </p:nvSpPr>
          <p:spPr>
            <a:xfrm>
              <a:off x="7612908" y="545199"/>
              <a:ext cx="90777" cy="88092"/>
            </a:xfrm>
            <a:custGeom>
              <a:avLst/>
              <a:gdLst/>
              <a:ahLst/>
              <a:cxnLst/>
              <a:rect l="l" t="t" r="r" b="b"/>
              <a:pathLst>
                <a:path w="2602" h="2603" extrusionOk="0">
                  <a:moveTo>
                    <a:pt x="1301" y="1"/>
                  </a:moveTo>
                  <a:cubicBezTo>
                    <a:pt x="586" y="1"/>
                    <a:pt x="0" y="586"/>
                    <a:pt x="0" y="1302"/>
                  </a:cubicBezTo>
                  <a:cubicBezTo>
                    <a:pt x="0" y="2017"/>
                    <a:pt x="586" y="2603"/>
                    <a:pt x="1301" y="2603"/>
                  </a:cubicBezTo>
                  <a:cubicBezTo>
                    <a:pt x="2017" y="2603"/>
                    <a:pt x="2602" y="2017"/>
                    <a:pt x="2602" y="1302"/>
                  </a:cubicBezTo>
                  <a:cubicBezTo>
                    <a:pt x="2602" y="586"/>
                    <a:pt x="2017" y="1"/>
                    <a:pt x="13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7"/>
            <p:cNvSpPr/>
            <p:nvPr/>
          </p:nvSpPr>
          <p:spPr>
            <a:xfrm>
              <a:off x="7819442" y="731130"/>
              <a:ext cx="90777" cy="88092"/>
            </a:xfrm>
            <a:custGeom>
              <a:avLst/>
              <a:gdLst/>
              <a:ahLst/>
              <a:cxnLst/>
              <a:rect l="l" t="t" r="r" b="b"/>
              <a:pathLst>
                <a:path w="2602" h="2603" extrusionOk="0">
                  <a:moveTo>
                    <a:pt x="1301" y="1"/>
                  </a:moveTo>
                  <a:cubicBezTo>
                    <a:pt x="586" y="1"/>
                    <a:pt x="0" y="586"/>
                    <a:pt x="0" y="1302"/>
                  </a:cubicBezTo>
                  <a:cubicBezTo>
                    <a:pt x="0" y="2017"/>
                    <a:pt x="586" y="2603"/>
                    <a:pt x="1301" y="2603"/>
                  </a:cubicBezTo>
                  <a:cubicBezTo>
                    <a:pt x="2017" y="2603"/>
                    <a:pt x="2602" y="2017"/>
                    <a:pt x="2602" y="1302"/>
                  </a:cubicBezTo>
                  <a:cubicBezTo>
                    <a:pt x="2602" y="586"/>
                    <a:pt x="2017" y="1"/>
                    <a:pt x="13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CUSTOM_7">
    <p:spTree>
      <p:nvGrpSpPr>
        <p:cNvPr id="1" name="Shape 527"/>
        <p:cNvGrpSpPr/>
        <p:nvPr/>
      </p:nvGrpSpPr>
      <p:grpSpPr>
        <a:xfrm>
          <a:off x="0" y="0"/>
          <a:ext cx="0" cy="0"/>
          <a:chOff x="0" y="0"/>
          <a:chExt cx="0" cy="0"/>
        </a:xfrm>
      </p:grpSpPr>
      <p:sp>
        <p:nvSpPr>
          <p:cNvPr id="528" name="Google Shape;528;p27"/>
          <p:cNvSpPr/>
          <p:nvPr/>
        </p:nvSpPr>
        <p:spPr>
          <a:xfrm rot="10194319">
            <a:off x="5307233" y="4024334"/>
            <a:ext cx="4141946" cy="1964873"/>
          </a:xfrm>
          <a:custGeom>
            <a:avLst/>
            <a:gdLst/>
            <a:ahLst/>
            <a:cxnLst/>
            <a:rect l="l" t="t" r="r" b="b"/>
            <a:pathLst>
              <a:path w="125820" h="59687" extrusionOk="0">
                <a:moveTo>
                  <a:pt x="16866" y="1"/>
                </a:moveTo>
                <a:cubicBezTo>
                  <a:pt x="16300" y="1"/>
                  <a:pt x="15830" y="51"/>
                  <a:pt x="15513" y="164"/>
                </a:cubicBezTo>
                <a:cubicBezTo>
                  <a:pt x="9919" y="2245"/>
                  <a:pt x="4001" y="5270"/>
                  <a:pt x="1659" y="10765"/>
                </a:cubicBezTo>
                <a:cubicBezTo>
                  <a:pt x="1" y="14733"/>
                  <a:pt x="554" y="19383"/>
                  <a:pt x="2342" y="23318"/>
                </a:cubicBezTo>
                <a:cubicBezTo>
                  <a:pt x="4131" y="27220"/>
                  <a:pt x="7058" y="30505"/>
                  <a:pt x="10147" y="33529"/>
                </a:cubicBezTo>
                <a:cubicBezTo>
                  <a:pt x="27437" y="50391"/>
                  <a:pt x="51615" y="59687"/>
                  <a:pt x="75722" y="59687"/>
                </a:cubicBezTo>
                <a:cubicBezTo>
                  <a:pt x="84578" y="59687"/>
                  <a:pt x="93425" y="58432"/>
                  <a:pt x="101917" y="55838"/>
                </a:cubicBezTo>
                <a:cubicBezTo>
                  <a:pt x="108942" y="53691"/>
                  <a:pt x="116063" y="50472"/>
                  <a:pt x="120454" y="44553"/>
                </a:cubicBezTo>
                <a:cubicBezTo>
                  <a:pt x="124811" y="38537"/>
                  <a:pt x="125819" y="30700"/>
                  <a:pt x="123088" y="23773"/>
                </a:cubicBezTo>
                <a:cubicBezTo>
                  <a:pt x="119153" y="14147"/>
                  <a:pt x="104421" y="5822"/>
                  <a:pt x="94438" y="5660"/>
                </a:cubicBezTo>
                <a:cubicBezTo>
                  <a:pt x="94052" y="5653"/>
                  <a:pt x="93666" y="5650"/>
                  <a:pt x="93281" y="5650"/>
                </a:cubicBezTo>
                <a:cubicBezTo>
                  <a:pt x="81902" y="5650"/>
                  <a:pt x="70639" y="8359"/>
                  <a:pt x="59284" y="9335"/>
                </a:cubicBezTo>
                <a:cubicBezTo>
                  <a:pt x="56952" y="9535"/>
                  <a:pt x="54582" y="9650"/>
                  <a:pt x="52209" y="9650"/>
                </a:cubicBezTo>
                <a:cubicBezTo>
                  <a:pt x="42638" y="9650"/>
                  <a:pt x="33008" y="7770"/>
                  <a:pt x="25529" y="1985"/>
                </a:cubicBezTo>
                <a:cubicBezTo>
                  <a:pt x="24401" y="1126"/>
                  <a:pt x="19548" y="1"/>
                  <a:pt x="1686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9" name="Google Shape;529;p27"/>
          <p:cNvGrpSpPr/>
          <p:nvPr/>
        </p:nvGrpSpPr>
        <p:grpSpPr>
          <a:xfrm rot="-294699" flipH="1">
            <a:off x="5417307" y="1414579"/>
            <a:ext cx="3629194" cy="3963756"/>
            <a:chOff x="703800" y="3463825"/>
            <a:chExt cx="2713800" cy="2963975"/>
          </a:xfrm>
        </p:grpSpPr>
        <p:sp>
          <p:nvSpPr>
            <p:cNvPr id="530" name="Google Shape;530;p27"/>
            <p:cNvSpPr/>
            <p:nvPr/>
          </p:nvSpPr>
          <p:spPr>
            <a:xfrm>
              <a:off x="2073025" y="3995675"/>
              <a:ext cx="958550" cy="257750"/>
            </a:xfrm>
            <a:custGeom>
              <a:avLst/>
              <a:gdLst/>
              <a:ahLst/>
              <a:cxnLst/>
              <a:rect l="l" t="t" r="r" b="b"/>
              <a:pathLst>
                <a:path w="38342" h="10310" fill="none" extrusionOk="0">
                  <a:moveTo>
                    <a:pt x="1" y="10309"/>
                  </a:moveTo>
                  <a:cubicBezTo>
                    <a:pt x="2895" y="8456"/>
                    <a:pt x="6440" y="8163"/>
                    <a:pt x="9854" y="7740"/>
                  </a:cubicBezTo>
                  <a:cubicBezTo>
                    <a:pt x="16911" y="6830"/>
                    <a:pt x="23870" y="5236"/>
                    <a:pt x="30797" y="3610"/>
                  </a:cubicBezTo>
                  <a:cubicBezTo>
                    <a:pt x="33561" y="2960"/>
                    <a:pt x="36553" y="2212"/>
                    <a:pt x="38341" y="0"/>
                  </a:cubicBezTo>
                </a:path>
              </a:pathLst>
            </a:custGeom>
            <a:noFill/>
            <a:ln w="895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1" name="Google Shape;531;p27"/>
            <p:cNvGrpSpPr/>
            <p:nvPr/>
          </p:nvGrpSpPr>
          <p:grpSpPr>
            <a:xfrm>
              <a:off x="703800" y="3463825"/>
              <a:ext cx="2713800" cy="2963975"/>
              <a:chOff x="703800" y="3463825"/>
              <a:chExt cx="2713800" cy="2963975"/>
            </a:xfrm>
          </p:grpSpPr>
          <p:sp>
            <p:nvSpPr>
              <p:cNvPr id="532" name="Google Shape;532;p27"/>
              <p:cNvSpPr/>
              <p:nvPr/>
            </p:nvSpPr>
            <p:spPr>
              <a:xfrm>
                <a:off x="2319225" y="4014225"/>
                <a:ext cx="1091850" cy="447525"/>
              </a:xfrm>
              <a:custGeom>
                <a:avLst/>
                <a:gdLst/>
                <a:ahLst/>
                <a:cxnLst/>
                <a:rect l="l" t="t" r="r" b="b"/>
                <a:pathLst>
                  <a:path w="43674" h="17901" extrusionOk="0">
                    <a:moveTo>
                      <a:pt x="19480" y="0"/>
                    </a:moveTo>
                    <a:cubicBezTo>
                      <a:pt x="19036" y="0"/>
                      <a:pt x="18591" y="39"/>
                      <a:pt x="18146" y="130"/>
                    </a:cubicBezTo>
                    <a:cubicBezTo>
                      <a:pt x="16975" y="455"/>
                      <a:pt x="15837" y="943"/>
                      <a:pt x="14796" y="1594"/>
                    </a:cubicBezTo>
                    <a:lnTo>
                      <a:pt x="9886" y="4358"/>
                    </a:lnTo>
                    <a:cubicBezTo>
                      <a:pt x="9236" y="4748"/>
                      <a:pt x="8520" y="5041"/>
                      <a:pt x="7805" y="5236"/>
                    </a:cubicBezTo>
                    <a:cubicBezTo>
                      <a:pt x="7349" y="5301"/>
                      <a:pt x="6894" y="5366"/>
                      <a:pt x="6439" y="5463"/>
                    </a:cubicBezTo>
                    <a:cubicBezTo>
                      <a:pt x="5951" y="5626"/>
                      <a:pt x="5496" y="5919"/>
                      <a:pt x="5106" y="6276"/>
                    </a:cubicBezTo>
                    <a:cubicBezTo>
                      <a:pt x="3805" y="7350"/>
                      <a:pt x="2829" y="8715"/>
                      <a:pt x="1626" y="9854"/>
                    </a:cubicBezTo>
                    <a:cubicBezTo>
                      <a:pt x="683" y="10764"/>
                      <a:pt x="0" y="11252"/>
                      <a:pt x="650" y="12618"/>
                    </a:cubicBezTo>
                    <a:cubicBezTo>
                      <a:pt x="1854" y="15284"/>
                      <a:pt x="5626" y="16975"/>
                      <a:pt x="8358" y="17236"/>
                    </a:cubicBezTo>
                    <a:cubicBezTo>
                      <a:pt x="8960" y="17274"/>
                      <a:pt x="9558" y="17292"/>
                      <a:pt x="10153" y="17292"/>
                    </a:cubicBezTo>
                    <a:cubicBezTo>
                      <a:pt x="11066" y="17292"/>
                      <a:pt x="11972" y="17249"/>
                      <a:pt x="12878" y="17170"/>
                    </a:cubicBezTo>
                    <a:cubicBezTo>
                      <a:pt x="13749" y="17122"/>
                      <a:pt x="14621" y="17096"/>
                      <a:pt x="15492" y="17096"/>
                    </a:cubicBezTo>
                    <a:cubicBezTo>
                      <a:pt x="17512" y="17096"/>
                      <a:pt x="19528" y="17233"/>
                      <a:pt x="21528" y="17528"/>
                    </a:cubicBezTo>
                    <a:cubicBezTo>
                      <a:pt x="22608" y="17694"/>
                      <a:pt x="23702" y="17900"/>
                      <a:pt x="24774" y="17900"/>
                    </a:cubicBezTo>
                    <a:cubicBezTo>
                      <a:pt x="25381" y="17900"/>
                      <a:pt x="25981" y="17834"/>
                      <a:pt x="26569" y="17658"/>
                    </a:cubicBezTo>
                    <a:cubicBezTo>
                      <a:pt x="28357" y="17105"/>
                      <a:pt x="29690" y="15675"/>
                      <a:pt x="30959" y="14309"/>
                    </a:cubicBezTo>
                    <a:cubicBezTo>
                      <a:pt x="35186" y="9626"/>
                      <a:pt x="39446" y="4943"/>
                      <a:pt x="43674" y="260"/>
                    </a:cubicBezTo>
                    <a:lnTo>
                      <a:pt x="43674" y="260"/>
                    </a:lnTo>
                    <a:cubicBezTo>
                      <a:pt x="42356" y="773"/>
                      <a:pt x="40972" y="903"/>
                      <a:pt x="39564" y="903"/>
                    </a:cubicBezTo>
                    <a:cubicBezTo>
                      <a:pt x="38112" y="903"/>
                      <a:pt x="36635" y="765"/>
                      <a:pt x="35178" y="765"/>
                    </a:cubicBezTo>
                    <a:cubicBezTo>
                      <a:pt x="34909" y="765"/>
                      <a:pt x="34641" y="769"/>
                      <a:pt x="34373" y="781"/>
                    </a:cubicBezTo>
                    <a:cubicBezTo>
                      <a:pt x="32169" y="865"/>
                      <a:pt x="29965" y="1441"/>
                      <a:pt x="27760" y="1441"/>
                    </a:cubicBezTo>
                    <a:cubicBezTo>
                      <a:pt x="27428" y="1441"/>
                      <a:pt x="27096" y="1428"/>
                      <a:pt x="26764" y="1398"/>
                    </a:cubicBezTo>
                    <a:cubicBezTo>
                      <a:pt x="24292" y="1151"/>
                      <a:pt x="21891" y="0"/>
                      <a:pt x="19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7"/>
              <p:cNvSpPr/>
              <p:nvPr/>
            </p:nvSpPr>
            <p:spPr>
              <a:xfrm>
                <a:off x="1942800" y="3467075"/>
                <a:ext cx="830900" cy="959450"/>
              </a:xfrm>
              <a:custGeom>
                <a:avLst/>
                <a:gdLst/>
                <a:ahLst/>
                <a:cxnLst/>
                <a:rect l="l" t="t" r="r" b="b"/>
                <a:pathLst>
                  <a:path w="33236" h="38378" extrusionOk="0">
                    <a:moveTo>
                      <a:pt x="33235" y="0"/>
                    </a:moveTo>
                    <a:lnTo>
                      <a:pt x="33235" y="0"/>
                    </a:lnTo>
                    <a:cubicBezTo>
                      <a:pt x="29788" y="1204"/>
                      <a:pt x="26114" y="1496"/>
                      <a:pt x="22537" y="2309"/>
                    </a:cubicBezTo>
                    <a:cubicBezTo>
                      <a:pt x="18959" y="3122"/>
                      <a:pt x="15350" y="4456"/>
                      <a:pt x="12911" y="7187"/>
                    </a:cubicBezTo>
                    <a:cubicBezTo>
                      <a:pt x="11935" y="8391"/>
                      <a:pt x="11090" y="9659"/>
                      <a:pt x="10407" y="10992"/>
                    </a:cubicBezTo>
                    <a:cubicBezTo>
                      <a:pt x="9236" y="13041"/>
                      <a:pt x="8098" y="15090"/>
                      <a:pt x="7350" y="17301"/>
                    </a:cubicBezTo>
                    <a:cubicBezTo>
                      <a:pt x="7090" y="18244"/>
                      <a:pt x="6797" y="19187"/>
                      <a:pt x="6407" y="20130"/>
                    </a:cubicBezTo>
                    <a:cubicBezTo>
                      <a:pt x="5366" y="22471"/>
                      <a:pt x="3220" y="24130"/>
                      <a:pt x="1887" y="26309"/>
                    </a:cubicBezTo>
                    <a:cubicBezTo>
                      <a:pt x="293" y="29008"/>
                      <a:pt x="0" y="32260"/>
                      <a:pt x="1074" y="35187"/>
                    </a:cubicBezTo>
                    <a:cubicBezTo>
                      <a:pt x="1676" y="36792"/>
                      <a:pt x="3051" y="38378"/>
                      <a:pt x="4678" y="38378"/>
                    </a:cubicBezTo>
                    <a:cubicBezTo>
                      <a:pt x="5161" y="38378"/>
                      <a:pt x="5666" y="38238"/>
                      <a:pt x="6179" y="37918"/>
                    </a:cubicBezTo>
                    <a:cubicBezTo>
                      <a:pt x="8423" y="36487"/>
                      <a:pt x="10049" y="32780"/>
                      <a:pt x="12000" y="30829"/>
                    </a:cubicBezTo>
                    <a:cubicBezTo>
                      <a:pt x="14212" y="28650"/>
                      <a:pt x="16716" y="26764"/>
                      <a:pt x="19415" y="25236"/>
                    </a:cubicBezTo>
                    <a:cubicBezTo>
                      <a:pt x="21041" y="24325"/>
                      <a:pt x="22829" y="23415"/>
                      <a:pt x="23707" y="21789"/>
                    </a:cubicBezTo>
                    <a:cubicBezTo>
                      <a:pt x="24423" y="20423"/>
                      <a:pt x="24390" y="18764"/>
                      <a:pt x="24943" y="17333"/>
                    </a:cubicBezTo>
                    <a:cubicBezTo>
                      <a:pt x="26114" y="14342"/>
                      <a:pt x="29626" y="12878"/>
                      <a:pt x="31089" y="10049"/>
                    </a:cubicBezTo>
                    <a:cubicBezTo>
                      <a:pt x="32650" y="6960"/>
                      <a:pt x="31544" y="2992"/>
                      <a:pt x="332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7"/>
              <p:cNvSpPr/>
              <p:nvPr/>
            </p:nvSpPr>
            <p:spPr>
              <a:xfrm>
                <a:off x="1174525" y="4087975"/>
                <a:ext cx="552850" cy="1031125"/>
              </a:xfrm>
              <a:custGeom>
                <a:avLst/>
                <a:gdLst/>
                <a:ahLst/>
                <a:cxnLst/>
                <a:rect l="l" t="t" r="r" b="b"/>
                <a:pathLst>
                  <a:path w="22114" h="41245" extrusionOk="0">
                    <a:moveTo>
                      <a:pt x="20467" y="1"/>
                    </a:moveTo>
                    <a:cubicBezTo>
                      <a:pt x="20334" y="1"/>
                      <a:pt x="20205" y="59"/>
                      <a:pt x="20098" y="139"/>
                    </a:cubicBezTo>
                    <a:cubicBezTo>
                      <a:pt x="18406" y="1148"/>
                      <a:pt x="17008" y="2578"/>
                      <a:pt x="15642" y="3977"/>
                    </a:cubicBezTo>
                    <a:lnTo>
                      <a:pt x="10179" y="9570"/>
                    </a:lnTo>
                    <a:cubicBezTo>
                      <a:pt x="9334" y="10383"/>
                      <a:pt x="8553" y="11326"/>
                      <a:pt x="7935" y="12334"/>
                    </a:cubicBezTo>
                    <a:cubicBezTo>
                      <a:pt x="6732" y="14513"/>
                      <a:pt x="6797" y="17212"/>
                      <a:pt x="5366" y="19228"/>
                    </a:cubicBezTo>
                    <a:cubicBezTo>
                      <a:pt x="4358" y="20627"/>
                      <a:pt x="2765" y="21505"/>
                      <a:pt x="1691" y="22871"/>
                    </a:cubicBezTo>
                    <a:cubicBezTo>
                      <a:pt x="163" y="24887"/>
                      <a:pt x="0" y="27749"/>
                      <a:pt x="878" y="30155"/>
                    </a:cubicBezTo>
                    <a:cubicBezTo>
                      <a:pt x="1724" y="32529"/>
                      <a:pt x="3513" y="34480"/>
                      <a:pt x="5464" y="36106"/>
                    </a:cubicBezTo>
                    <a:cubicBezTo>
                      <a:pt x="8325" y="38448"/>
                      <a:pt x="9041" y="40301"/>
                      <a:pt x="12618" y="41244"/>
                    </a:cubicBezTo>
                    <a:cubicBezTo>
                      <a:pt x="13366" y="39163"/>
                      <a:pt x="13008" y="36757"/>
                      <a:pt x="13886" y="34740"/>
                    </a:cubicBezTo>
                    <a:cubicBezTo>
                      <a:pt x="14309" y="33960"/>
                      <a:pt x="14797" y="33179"/>
                      <a:pt x="15317" y="32464"/>
                    </a:cubicBezTo>
                    <a:cubicBezTo>
                      <a:pt x="17756" y="28822"/>
                      <a:pt x="18764" y="24464"/>
                      <a:pt x="19740" y="20204"/>
                    </a:cubicBezTo>
                    <a:lnTo>
                      <a:pt x="20976" y="14643"/>
                    </a:lnTo>
                    <a:cubicBezTo>
                      <a:pt x="21236" y="13505"/>
                      <a:pt x="21496" y="12334"/>
                      <a:pt x="21658" y="11164"/>
                    </a:cubicBezTo>
                    <a:cubicBezTo>
                      <a:pt x="22114" y="7684"/>
                      <a:pt x="21561" y="4172"/>
                      <a:pt x="21008" y="725"/>
                    </a:cubicBezTo>
                    <a:cubicBezTo>
                      <a:pt x="20976" y="432"/>
                      <a:pt x="20845" y="42"/>
                      <a:pt x="20553" y="9"/>
                    </a:cubicBezTo>
                    <a:cubicBezTo>
                      <a:pt x="20524" y="4"/>
                      <a:pt x="20495" y="1"/>
                      <a:pt x="204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7"/>
              <p:cNvSpPr/>
              <p:nvPr/>
            </p:nvSpPr>
            <p:spPr>
              <a:xfrm>
                <a:off x="1685900" y="4696875"/>
                <a:ext cx="1143075" cy="365750"/>
              </a:xfrm>
              <a:custGeom>
                <a:avLst/>
                <a:gdLst/>
                <a:ahLst/>
                <a:cxnLst/>
                <a:rect l="l" t="t" r="r" b="b"/>
                <a:pathLst>
                  <a:path w="45723" h="14630" extrusionOk="0">
                    <a:moveTo>
                      <a:pt x="9823" y="0"/>
                    </a:moveTo>
                    <a:cubicBezTo>
                      <a:pt x="9051" y="0"/>
                      <a:pt x="8281" y="31"/>
                      <a:pt x="7512" y="108"/>
                    </a:cubicBezTo>
                    <a:cubicBezTo>
                      <a:pt x="6179" y="271"/>
                      <a:pt x="4813" y="563"/>
                      <a:pt x="3740" y="1376"/>
                    </a:cubicBezTo>
                    <a:cubicBezTo>
                      <a:pt x="2960" y="1994"/>
                      <a:pt x="2342" y="2742"/>
                      <a:pt x="1886" y="3620"/>
                    </a:cubicBezTo>
                    <a:cubicBezTo>
                      <a:pt x="1171" y="4823"/>
                      <a:pt x="0" y="6742"/>
                      <a:pt x="423" y="8271"/>
                    </a:cubicBezTo>
                    <a:cubicBezTo>
                      <a:pt x="813" y="9799"/>
                      <a:pt x="2634" y="10189"/>
                      <a:pt x="3935" y="10677"/>
                    </a:cubicBezTo>
                    <a:cubicBezTo>
                      <a:pt x="7805" y="12068"/>
                      <a:pt x="11816" y="13234"/>
                      <a:pt x="15968" y="13234"/>
                    </a:cubicBezTo>
                    <a:cubicBezTo>
                      <a:pt x="16281" y="13234"/>
                      <a:pt x="16595" y="13227"/>
                      <a:pt x="16910" y="13214"/>
                    </a:cubicBezTo>
                    <a:cubicBezTo>
                      <a:pt x="17951" y="13169"/>
                      <a:pt x="18992" y="13050"/>
                      <a:pt x="20022" y="13050"/>
                    </a:cubicBezTo>
                    <a:cubicBezTo>
                      <a:pt x="20505" y="13050"/>
                      <a:pt x="20986" y="13076"/>
                      <a:pt x="21463" y="13148"/>
                    </a:cubicBezTo>
                    <a:cubicBezTo>
                      <a:pt x="22894" y="13376"/>
                      <a:pt x="24227" y="14027"/>
                      <a:pt x="25658" y="14352"/>
                    </a:cubicBezTo>
                    <a:cubicBezTo>
                      <a:pt x="26479" y="14543"/>
                      <a:pt x="27312" y="14629"/>
                      <a:pt x="28145" y="14629"/>
                    </a:cubicBezTo>
                    <a:cubicBezTo>
                      <a:pt x="29722" y="14629"/>
                      <a:pt x="31302" y="14321"/>
                      <a:pt x="32813" y="13831"/>
                    </a:cubicBezTo>
                    <a:cubicBezTo>
                      <a:pt x="35121" y="13116"/>
                      <a:pt x="37333" y="12043"/>
                      <a:pt x="39577" y="11197"/>
                    </a:cubicBezTo>
                    <a:cubicBezTo>
                      <a:pt x="41593" y="10384"/>
                      <a:pt x="43674" y="9766"/>
                      <a:pt x="45723" y="9149"/>
                    </a:cubicBezTo>
                    <a:lnTo>
                      <a:pt x="41073" y="5344"/>
                    </a:lnTo>
                    <a:cubicBezTo>
                      <a:pt x="40292" y="4628"/>
                      <a:pt x="39447" y="4010"/>
                      <a:pt x="38569" y="3490"/>
                    </a:cubicBezTo>
                    <a:cubicBezTo>
                      <a:pt x="37300" y="2807"/>
                      <a:pt x="35934" y="2287"/>
                      <a:pt x="34536" y="1962"/>
                    </a:cubicBezTo>
                    <a:cubicBezTo>
                      <a:pt x="31089" y="986"/>
                      <a:pt x="27544" y="206"/>
                      <a:pt x="23967" y="173"/>
                    </a:cubicBezTo>
                    <a:cubicBezTo>
                      <a:pt x="22049" y="173"/>
                      <a:pt x="20130" y="368"/>
                      <a:pt x="18211" y="368"/>
                    </a:cubicBezTo>
                    <a:cubicBezTo>
                      <a:pt x="18123" y="369"/>
                      <a:pt x="18036" y="369"/>
                      <a:pt x="17948" y="369"/>
                    </a:cubicBezTo>
                    <a:cubicBezTo>
                      <a:pt x="15234" y="369"/>
                      <a:pt x="12521" y="0"/>
                      <a:pt x="98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7"/>
              <p:cNvSpPr/>
              <p:nvPr/>
            </p:nvSpPr>
            <p:spPr>
              <a:xfrm>
                <a:off x="733875" y="4969475"/>
                <a:ext cx="377250" cy="913950"/>
              </a:xfrm>
              <a:custGeom>
                <a:avLst/>
                <a:gdLst/>
                <a:ahLst/>
                <a:cxnLst/>
                <a:rect l="l" t="t" r="r" b="b"/>
                <a:pathLst>
                  <a:path w="15090" h="36558" extrusionOk="0">
                    <a:moveTo>
                      <a:pt x="6992" y="1"/>
                    </a:moveTo>
                    <a:cubicBezTo>
                      <a:pt x="6147" y="3870"/>
                      <a:pt x="2115" y="6342"/>
                      <a:pt x="1009" y="10179"/>
                    </a:cubicBezTo>
                    <a:cubicBezTo>
                      <a:pt x="1" y="13854"/>
                      <a:pt x="1984" y="17626"/>
                      <a:pt x="2472" y="21431"/>
                    </a:cubicBezTo>
                    <a:cubicBezTo>
                      <a:pt x="2797" y="23870"/>
                      <a:pt x="2472" y="26407"/>
                      <a:pt x="2667" y="28878"/>
                    </a:cubicBezTo>
                    <a:cubicBezTo>
                      <a:pt x="2830" y="31350"/>
                      <a:pt x="3610" y="33984"/>
                      <a:pt x="5562" y="35512"/>
                    </a:cubicBezTo>
                    <a:cubicBezTo>
                      <a:pt x="6480" y="36237"/>
                      <a:pt x="7482" y="36558"/>
                      <a:pt x="8453" y="36558"/>
                    </a:cubicBezTo>
                    <a:cubicBezTo>
                      <a:pt x="10577" y="36558"/>
                      <a:pt x="12557" y="35022"/>
                      <a:pt x="13204" y="32813"/>
                    </a:cubicBezTo>
                    <a:cubicBezTo>
                      <a:pt x="14439" y="28748"/>
                      <a:pt x="15090" y="24000"/>
                      <a:pt x="13496" y="19935"/>
                    </a:cubicBezTo>
                    <a:cubicBezTo>
                      <a:pt x="12586" y="17691"/>
                      <a:pt x="10992" y="15675"/>
                      <a:pt x="10602" y="13269"/>
                    </a:cubicBezTo>
                    <a:cubicBezTo>
                      <a:pt x="10309" y="11480"/>
                      <a:pt x="10700" y="9626"/>
                      <a:pt x="10635" y="7805"/>
                    </a:cubicBezTo>
                    <a:cubicBezTo>
                      <a:pt x="10537" y="4814"/>
                      <a:pt x="9204" y="1984"/>
                      <a:pt x="69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7"/>
              <p:cNvSpPr/>
              <p:nvPr/>
            </p:nvSpPr>
            <p:spPr>
              <a:xfrm>
                <a:off x="1084275" y="5224125"/>
                <a:ext cx="1196750" cy="465475"/>
              </a:xfrm>
              <a:custGeom>
                <a:avLst/>
                <a:gdLst/>
                <a:ahLst/>
                <a:cxnLst/>
                <a:rect l="l" t="t" r="r" b="b"/>
                <a:pathLst>
                  <a:path w="47870" h="18619" extrusionOk="0">
                    <a:moveTo>
                      <a:pt x="38063" y="1"/>
                    </a:moveTo>
                    <a:cubicBezTo>
                      <a:pt x="36764" y="1"/>
                      <a:pt x="35461" y="95"/>
                      <a:pt x="34146" y="188"/>
                    </a:cubicBezTo>
                    <a:cubicBezTo>
                      <a:pt x="32911" y="221"/>
                      <a:pt x="31675" y="416"/>
                      <a:pt x="30439" y="741"/>
                    </a:cubicBezTo>
                    <a:cubicBezTo>
                      <a:pt x="29138" y="1131"/>
                      <a:pt x="27968" y="1847"/>
                      <a:pt x="26732" y="2432"/>
                    </a:cubicBezTo>
                    <a:cubicBezTo>
                      <a:pt x="23090" y="4156"/>
                      <a:pt x="18992" y="4644"/>
                      <a:pt x="15187" y="5879"/>
                    </a:cubicBezTo>
                    <a:cubicBezTo>
                      <a:pt x="10797" y="7310"/>
                      <a:pt x="1" y="15245"/>
                      <a:pt x="9724" y="17391"/>
                    </a:cubicBezTo>
                    <a:cubicBezTo>
                      <a:pt x="12781" y="18074"/>
                      <a:pt x="15870" y="18464"/>
                      <a:pt x="18960" y="18594"/>
                    </a:cubicBezTo>
                    <a:cubicBezTo>
                      <a:pt x="19325" y="18611"/>
                      <a:pt x="19691" y="18619"/>
                      <a:pt x="20057" y="18619"/>
                    </a:cubicBezTo>
                    <a:cubicBezTo>
                      <a:pt x="21153" y="18619"/>
                      <a:pt x="22244" y="18546"/>
                      <a:pt x="23317" y="18399"/>
                    </a:cubicBezTo>
                    <a:cubicBezTo>
                      <a:pt x="25073" y="18042"/>
                      <a:pt x="26764" y="17456"/>
                      <a:pt x="28390" y="16708"/>
                    </a:cubicBezTo>
                    <a:cubicBezTo>
                      <a:pt x="36293" y="13261"/>
                      <a:pt x="44227" y="8383"/>
                      <a:pt x="47870" y="579"/>
                    </a:cubicBezTo>
                    <a:lnTo>
                      <a:pt x="47870" y="579"/>
                    </a:lnTo>
                    <a:cubicBezTo>
                      <a:pt x="47206" y="823"/>
                      <a:pt x="46525" y="914"/>
                      <a:pt x="45833" y="914"/>
                    </a:cubicBezTo>
                    <a:cubicBezTo>
                      <a:pt x="44219" y="914"/>
                      <a:pt x="42549" y="416"/>
                      <a:pt x="40910" y="188"/>
                    </a:cubicBezTo>
                    <a:cubicBezTo>
                      <a:pt x="39962" y="51"/>
                      <a:pt x="39014" y="1"/>
                      <a:pt x="380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7"/>
              <p:cNvSpPr/>
              <p:nvPr/>
            </p:nvSpPr>
            <p:spPr>
              <a:xfrm>
                <a:off x="768025" y="4185475"/>
                <a:ext cx="1968275" cy="2242325"/>
              </a:xfrm>
              <a:custGeom>
                <a:avLst/>
                <a:gdLst/>
                <a:ahLst/>
                <a:cxnLst/>
                <a:rect l="l" t="t" r="r" b="b"/>
                <a:pathLst>
                  <a:path w="78731" h="89693" extrusionOk="0">
                    <a:moveTo>
                      <a:pt x="77996" y="0"/>
                    </a:moveTo>
                    <a:cubicBezTo>
                      <a:pt x="71013" y="0"/>
                      <a:pt x="64377" y="3099"/>
                      <a:pt x="58438" y="6743"/>
                    </a:cubicBezTo>
                    <a:cubicBezTo>
                      <a:pt x="47804" y="13280"/>
                      <a:pt x="41203" y="23231"/>
                      <a:pt x="32520" y="32141"/>
                    </a:cubicBezTo>
                    <a:cubicBezTo>
                      <a:pt x="19512" y="45507"/>
                      <a:pt x="1236" y="84270"/>
                      <a:pt x="1" y="89050"/>
                    </a:cubicBezTo>
                    <a:cubicBezTo>
                      <a:pt x="220" y="89490"/>
                      <a:pt x="698" y="89692"/>
                      <a:pt x="1195" y="89692"/>
                    </a:cubicBezTo>
                    <a:cubicBezTo>
                      <a:pt x="1581" y="89692"/>
                      <a:pt x="1979" y="89570"/>
                      <a:pt x="2277" y="89343"/>
                    </a:cubicBezTo>
                    <a:cubicBezTo>
                      <a:pt x="2992" y="88823"/>
                      <a:pt x="3350" y="87977"/>
                      <a:pt x="3675" y="87164"/>
                    </a:cubicBezTo>
                    <a:cubicBezTo>
                      <a:pt x="5919" y="81278"/>
                      <a:pt x="10797" y="70091"/>
                      <a:pt x="19382" y="53994"/>
                    </a:cubicBezTo>
                    <a:cubicBezTo>
                      <a:pt x="25301" y="45377"/>
                      <a:pt x="31317" y="36759"/>
                      <a:pt x="37853" y="28596"/>
                    </a:cubicBezTo>
                    <a:cubicBezTo>
                      <a:pt x="43187" y="21962"/>
                      <a:pt x="48910" y="15556"/>
                      <a:pt x="55674" y="10386"/>
                    </a:cubicBezTo>
                    <a:cubicBezTo>
                      <a:pt x="62438" y="5215"/>
                      <a:pt x="70308" y="1248"/>
                      <a:pt x="78731" y="12"/>
                    </a:cubicBezTo>
                    <a:cubicBezTo>
                      <a:pt x="78485" y="4"/>
                      <a:pt x="78241" y="0"/>
                      <a:pt x="7799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7"/>
              <p:cNvSpPr/>
              <p:nvPr/>
            </p:nvSpPr>
            <p:spPr>
              <a:xfrm>
                <a:off x="2063125" y="3463825"/>
                <a:ext cx="725200" cy="1037400"/>
              </a:xfrm>
              <a:custGeom>
                <a:avLst/>
                <a:gdLst/>
                <a:ahLst/>
                <a:cxnLst/>
                <a:rect l="l" t="t" r="r" b="b"/>
                <a:pathLst>
                  <a:path w="29008" h="41496" fill="none" extrusionOk="0">
                    <a:moveTo>
                      <a:pt x="423" y="41495"/>
                    </a:moveTo>
                    <a:cubicBezTo>
                      <a:pt x="0" y="37593"/>
                      <a:pt x="1073" y="33658"/>
                      <a:pt x="2862" y="30146"/>
                    </a:cubicBezTo>
                    <a:cubicBezTo>
                      <a:pt x="4618" y="26634"/>
                      <a:pt x="7025" y="23512"/>
                      <a:pt x="9431" y="20390"/>
                    </a:cubicBezTo>
                    <a:cubicBezTo>
                      <a:pt x="11805" y="17333"/>
                      <a:pt x="14146" y="14309"/>
                      <a:pt x="16748" y="11447"/>
                    </a:cubicBezTo>
                    <a:cubicBezTo>
                      <a:pt x="20520" y="7317"/>
                      <a:pt x="24780" y="3675"/>
                      <a:pt x="29008" y="0"/>
                    </a:cubicBezTo>
                  </a:path>
                </a:pathLst>
              </a:custGeom>
              <a:noFill/>
              <a:ln w="895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7"/>
              <p:cNvSpPr/>
              <p:nvPr/>
            </p:nvSpPr>
            <p:spPr>
              <a:xfrm>
                <a:off x="1921650" y="3473575"/>
                <a:ext cx="858550" cy="995950"/>
              </a:xfrm>
              <a:custGeom>
                <a:avLst/>
                <a:gdLst/>
                <a:ahLst/>
                <a:cxnLst/>
                <a:rect l="l" t="t" r="r" b="b"/>
                <a:pathLst>
                  <a:path w="34342" h="39838" fill="none" extrusionOk="0">
                    <a:moveTo>
                      <a:pt x="30927" y="11448"/>
                    </a:moveTo>
                    <a:cubicBezTo>
                      <a:pt x="29821" y="12813"/>
                      <a:pt x="28195" y="13659"/>
                      <a:pt x="27220" y="15122"/>
                    </a:cubicBezTo>
                    <a:cubicBezTo>
                      <a:pt x="26407" y="16325"/>
                      <a:pt x="26147" y="17854"/>
                      <a:pt x="25691" y="19285"/>
                    </a:cubicBezTo>
                    <a:cubicBezTo>
                      <a:pt x="24261" y="23772"/>
                      <a:pt x="20748" y="27220"/>
                      <a:pt x="17139" y="30211"/>
                    </a:cubicBezTo>
                    <a:cubicBezTo>
                      <a:pt x="13562" y="33203"/>
                      <a:pt x="9627" y="36000"/>
                      <a:pt x="6928" y="39837"/>
                    </a:cubicBezTo>
                    <a:cubicBezTo>
                      <a:pt x="5237" y="38536"/>
                      <a:pt x="3220" y="37561"/>
                      <a:pt x="1887" y="35902"/>
                    </a:cubicBezTo>
                    <a:cubicBezTo>
                      <a:pt x="424" y="34081"/>
                      <a:pt x="1" y="31545"/>
                      <a:pt x="456" y="29236"/>
                    </a:cubicBezTo>
                    <a:cubicBezTo>
                      <a:pt x="977" y="26959"/>
                      <a:pt x="2115" y="24846"/>
                      <a:pt x="3773" y="23155"/>
                    </a:cubicBezTo>
                    <a:cubicBezTo>
                      <a:pt x="5107" y="21691"/>
                      <a:pt x="6732" y="20455"/>
                      <a:pt x="7773" y="18797"/>
                    </a:cubicBezTo>
                    <a:cubicBezTo>
                      <a:pt x="9627" y="15870"/>
                      <a:pt x="9594" y="12033"/>
                      <a:pt x="11480" y="9139"/>
                    </a:cubicBezTo>
                    <a:cubicBezTo>
                      <a:pt x="13822" y="5594"/>
                      <a:pt x="18407" y="4358"/>
                      <a:pt x="22570" y="3708"/>
                    </a:cubicBezTo>
                    <a:cubicBezTo>
                      <a:pt x="26765" y="3025"/>
                      <a:pt x="30667" y="2342"/>
                      <a:pt x="34342" y="1"/>
                    </a:cubicBezTo>
                    <a:cubicBezTo>
                      <a:pt x="32911" y="3545"/>
                      <a:pt x="33366" y="8391"/>
                      <a:pt x="30927" y="11448"/>
                    </a:cubicBezTo>
                    <a:close/>
                  </a:path>
                </a:pathLst>
              </a:custGeom>
              <a:noFill/>
              <a:ln w="130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27"/>
              <p:cNvSpPr/>
              <p:nvPr/>
            </p:nvSpPr>
            <p:spPr>
              <a:xfrm>
                <a:off x="892425" y="4939400"/>
                <a:ext cx="162600" cy="938200"/>
              </a:xfrm>
              <a:custGeom>
                <a:avLst/>
                <a:gdLst/>
                <a:ahLst/>
                <a:cxnLst/>
                <a:rect l="l" t="t" r="r" b="b"/>
                <a:pathLst>
                  <a:path w="6504" h="37528" fill="none" extrusionOk="0">
                    <a:moveTo>
                      <a:pt x="6504" y="37528"/>
                    </a:moveTo>
                    <a:cubicBezTo>
                      <a:pt x="4260" y="35609"/>
                      <a:pt x="2829" y="32878"/>
                      <a:pt x="1984" y="30049"/>
                    </a:cubicBezTo>
                    <a:cubicBezTo>
                      <a:pt x="1138" y="27187"/>
                      <a:pt x="911" y="24228"/>
                      <a:pt x="618" y="21301"/>
                    </a:cubicBezTo>
                    <a:cubicBezTo>
                      <a:pt x="325" y="18341"/>
                      <a:pt x="98" y="15512"/>
                      <a:pt x="33" y="12618"/>
                    </a:cubicBezTo>
                    <a:cubicBezTo>
                      <a:pt x="0" y="8390"/>
                      <a:pt x="423" y="4195"/>
                      <a:pt x="878" y="0"/>
                    </a:cubicBezTo>
                  </a:path>
                </a:pathLst>
              </a:custGeom>
              <a:noFill/>
              <a:ln w="65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7"/>
              <p:cNvSpPr/>
              <p:nvPr/>
            </p:nvSpPr>
            <p:spPr>
              <a:xfrm>
                <a:off x="703800" y="4948350"/>
                <a:ext cx="377250" cy="917875"/>
              </a:xfrm>
              <a:custGeom>
                <a:avLst/>
                <a:gdLst/>
                <a:ahLst/>
                <a:cxnLst/>
                <a:rect l="l" t="t" r="r" b="b"/>
                <a:pathLst>
                  <a:path w="15090" h="36715" fill="none" extrusionOk="0">
                    <a:moveTo>
                      <a:pt x="12456" y="8065"/>
                    </a:moveTo>
                    <a:cubicBezTo>
                      <a:pt x="12553" y="9366"/>
                      <a:pt x="12098" y="10699"/>
                      <a:pt x="12293" y="11967"/>
                    </a:cubicBezTo>
                    <a:cubicBezTo>
                      <a:pt x="12456" y="13073"/>
                      <a:pt x="13106" y="14049"/>
                      <a:pt x="13594" y="15057"/>
                    </a:cubicBezTo>
                    <a:cubicBezTo>
                      <a:pt x="15090" y="18244"/>
                      <a:pt x="14960" y="21983"/>
                      <a:pt x="14504" y="25495"/>
                    </a:cubicBezTo>
                    <a:cubicBezTo>
                      <a:pt x="14082" y="29008"/>
                      <a:pt x="13366" y="32520"/>
                      <a:pt x="13821" y="36064"/>
                    </a:cubicBezTo>
                    <a:cubicBezTo>
                      <a:pt x="12228" y="36194"/>
                      <a:pt x="10634" y="36715"/>
                      <a:pt x="9041" y="36455"/>
                    </a:cubicBezTo>
                    <a:cubicBezTo>
                      <a:pt x="7285" y="36129"/>
                      <a:pt x="5756" y="35056"/>
                      <a:pt x="4813" y="33528"/>
                    </a:cubicBezTo>
                    <a:cubicBezTo>
                      <a:pt x="3935" y="31999"/>
                      <a:pt x="3480" y="30243"/>
                      <a:pt x="3513" y="28487"/>
                    </a:cubicBezTo>
                    <a:cubicBezTo>
                      <a:pt x="3513" y="26991"/>
                      <a:pt x="3740" y="25495"/>
                      <a:pt x="3480" y="24000"/>
                    </a:cubicBezTo>
                    <a:cubicBezTo>
                      <a:pt x="2992" y="21463"/>
                      <a:pt x="1009" y="19382"/>
                      <a:pt x="553" y="16813"/>
                    </a:cubicBezTo>
                    <a:cubicBezTo>
                      <a:pt x="1" y="13658"/>
                      <a:pt x="1887" y="10602"/>
                      <a:pt x="3870" y="8098"/>
                    </a:cubicBezTo>
                    <a:cubicBezTo>
                      <a:pt x="5822" y="5561"/>
                      <a:pt x="7643" y="3187"/>
                      <a:pt x="8456" y="0"/>
                    </a:cubicBezTo>
                    <a:cubicBezTo>
                      <a:pt x="9464" y="2699"/>
                      <a:pt x="12228" y="5138"/>
                      <a:pt x="12456" y="8065"/>
                    </a:cubicBezTo>
                    <a:close/>
                  </a:path>
                </a:pathLst>
              </a:custGeom>
              <a:noFill/>
              <a:ln w="975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7"/>
              <p:cNvSpPr/>
              <p:nvPr/>
            </p:nvSpPr>
            <p:spPr>
              <a:xfrm>
                <a:off x="1611100" y="4823150"/>
                <a:ext cx="1195125" cy="174000"/>
              </a:xfrm>
              <a:custGeom>
                <a:avLst/>
                <a:gdLst/>
                <a:ahLst/>
                <a:cxnLst/>
                <a:rect l="l" t="t" r="r" b="b"/>
                <a:pathLst>
                  <a:path w="47805" h="6960" fill="none" extrusionOk="0">
                    <a:moveTo>
                      <a:pt x="0" y="6959"/>
                    </a:moveTo>
                    <a:cubicBezTo>
                      <a:pt x="2765" y="4585"/>
                      <a:pt x="7675" y="943"/>
                      <a:pt x="11285" y="488"/>
                    </a:cubicBezTo>
                    <a:cubicBezTo>
                      <a:pt x="14862" y="0"/>
                      <a:pt x="18504" y="228"/>
                      <a:pt x="22114" y="423"/>
                    </a:cubicBezTo>
                    <a:cubicBezTo>
                      <a:pt x="25658" y="651"/>
                      <a:pt x="29203" y="846"/>
                      <a:pt x="32748" y="1366"/>
                    </a:cubicBezTo>
                    <a:cubicBezTo>
                      <a:pt x="37821" y="2081"/>
                      <a:pt x="42829" y="3415"/>
                      <a:pt x="47804" y="4748"/>
                    </a:cubicBezTo>
                  </a:path>
                </a:pathLst>
              </a:custGeom>
              <a:noFill/>
              <a:ln w="8125"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27"/>
              <p:cNvSpPr/>
              <p:nvPr/>
            </p:nvSpPr>
            <p:spPr>
              <a:xfrm>
                <a:off x="1675325" y="4620700"/>
                <a:ext cx="1120325" cy="435800"/>
              </a:xfrm>
              <a:custGeom>
                <a:avLst/>
                <a:gdLst/>
                <a:ahLst/>
                <a:cxnLst/>
                <a:rect l="l" t="t" r="r" b="b"/>
                <a:pathLst>
                  <a:path w="44813" h="17432" fill="none" extrusionOk="0">
                    <a:moveTo>
                      <a:pt x="34309" y="16130"/>
                    </a:moveTo>
                    <a:cubicBezTo>
                      <a:pt x="32715" y="16000"/>
                      <a:pt x="31219" y="15187"/>
                      <a:pt x="29593" y="15220"/>
                    </a:cubicBezTo>
                    <a:cubicBezTo>
                      <a:pt x="28228" y="15220"/>
                      <a:pt x="26959" y="15805"/>
                      <a:pt x="25626" y="16195"/>
                    </a:cubicBezTo>
                    <a:cubicBezTo>
                      <a:pt x="21496" y="17431"/>
                      <a:pt x="17008" y="16586"/>
                      <a:pt x="12846" y="15383"/>
                    </a:cubicBezTo>
                    <a:cubicBezTo>
                      <a:pt x="8683" y="14212"/>
                      <a:pt x="4553" y="12683"/>
                      <a:pt x="228" y="12586"/>
                    </a:cubicBezTo>
                    <a:cubicBezTo>
                      <a:pt x="326" y="10635"/>
                      <a:pt x="0" y="8586"/>
                      <a:pt x="586" y="6700"/>
                    </a:cubicBezTo>
                    <a:cubicBezTo>
                      <a:pt x="1301" y="4651"/>
                      <a:pt x="2862" y="2993"/>
                      <a:pt x="4911" y="2147"/>
                    </a:cubicBezTo>
                    <a:cubicBezTo>
                      <a:pt x="6927" y="1367"/>
                      <a:pt x="9138" y="1139"/>
                      <a:pt x="11252" y="1497"/>
                    </a:cubicBezTo>
                    <a:cubicBezTo>
                      <a:pt x="13073" y="1789"/>
                      <a:pt x="14862" y="2342"/>
                      <a:pt x="16683" y="2310"/>
                    </a:cubicBezTo>
                    <a:cubicBezTo>
                      <a:pt x="19870" y="2180"/>
                      <a:pt x="22764" y="163"/>
                      <a:pt x="25951" y="98"/>
                    </a:cubicBezTo>
                    <a:cubicBezTo>
                      <a:pt x="29853" y="1"/>
                      <a:pt x="33203" y="2862"/>
                      <a:pt x="35870" y="5724"/>
                    </a:cubicBezTo>
                    <a:cubicBezTo>
                      <a:pt x="38569" y="8553"/>
                      <a:pt x="41105" y="11187"/>
                      <a:pt x="44813" y="12748"/>
                    </a:cubicBezTo>
                    <a:cubicBezTo>
                      <a:pt x="41365" y="13529"/>
                      <a:pt x="37918" y="16391"/>
                      <a:pt x="34309" y="16130"/>
                    </a:cubicBezTo>
                    <a:close/>
                  </a:path>
                </a:pathLst>
              </a:custGeom>
              <a:noFill/>
              <a:ln w="122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7"/>
              <p:cNvSpPr/>
              <p:nvPr/>
            </p:nvSpPr>
            <p:spPr>
              <a:xfrm>
                <a:off x="2329775" y="3971125"/>
                <a:ext cx="1087825" cy="475625"/>
              </a:xfrm>
              <a:custGeom>
                <a:avLst/>
                <a:gdLst/>
                <a:ahLst/>
                <a:cxnLst/>
                <a:rect l="l" t="t" r="r" b="b"/>
                <a:pathLst>
                  <a:path w="43513" h="19025" fill="none" extrusionOk="0">
                    <a:moveTo>
                      <a:pt x="38179" y="2635"/>
                    </a:moveTo>
                    <a:cubicBezTo>
                      <a:pt x="36780" y="2440"/>
                      <a:pt x="35447" y="1887"/>
                      <a:pt x="34114" y="1431"/>
                    </a:cubicBezTo>
                    <a:cubicBezTo>
                      <a:pt x="31707" y="651"/>
                      <a:pt x="29138" y="228"/>
                      <a:pt x="26699" y="911"/>
                    </a:cubicBezTo>
                    <a:cubicBezTo>
                      <a:pt x="25854" y="1204"/>
                      <a:pt x="24976" y="1431"/>
                      <a:pt x="24098" y="1627"/>
                    </a:cubicBezTo>
                    <a:cubicBezTo>
                      <a:pt x="22992" y="1757"/>
                      <a:pt x="21919" y="1464"/>
                      <a:pt x="20813" y="1399"/>
                    </a:cubicBezTo>
                    <a:cubicBezTo>
                      <a:pt x="17561" y="1139"/>
                      <a:pt x="14439" y="2505"/>
                      <a:pt x="11448" y="3838"/>
                    </a:cubicBezTo>
                    <a:cubicBezTo>
                      <a:pt x="9659" y="4553"/>
                      <a:pt x="7968" y="5464"/>
                      <a:pt x="6375" y="6537"/>
                    </a:cubicBezTo>
                    <a:cubicBezTo>
                      <a:pt x="3708" y="8456"/>
                      <a:pt x="1822" y="11220"/>
                      <a:pt x="1" y="13919"/>
                    </a:cubicBezTo>
                    <a:cubicBezTo>
                      <a:pt x="4944" y="16423"/>
                      <a:pt x="10407" y="19025"/>
                      <a:pt x="15805" y="17789"/>
                    </a:cubicBezTo>
                    <a:cubicBezTo>
                      <a:pt x="17399" y="17464"/>
                      <a:pt x="18960" y="16781"/>
                      <a:pt x="20553" y="16976"/>
                    </a:cubicBezTo>
                    <a:cubicBezTo>
                      <a:pt x="21496" y="17106"/>
                      <a:pt x="22374" y="17529"/>
                      <a:pt x="23285" y="17691"/>
                    </a:cubicBezTo>
                    <a:cubicBezTo>
                      <a:pt x="26016" y="18212"/>
                      <a:pt x="28618" y="16586"/>
                      <a:pt x="30797" y="14895"/>
                    </a:cubicBezTo>
                    <a:cubicBezTo>
                      <a:pt x="34374" y="12163"/>
                      <a:pt x="37659" y="9041"/>
                      <a:pt x="40618" y="5659"/>
                    </a:cubicBezTo>
                    <a:cubicBezTo>
                      <a:pt x="41951" y="4131"/>
                      <a:pt x="43512" y="2147"/>
                      <a:pt x="43154" y="1"/>
                    </a:cubicBezTo>
                    <a:cubicBezTo>
                      <a:pt x="42406" y="2277"/>
                      <a:pt x="40585" y="3025"/>
                      <a:pt x="38179" y="2635"/>
                    </a:cubicBezTo>
                    <a:close/>
                  </a:path>
                </a:pathLst>
              </a:custGeom>
              <a:noFill/>
              <a:ln w="130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7"/>
              <p:cNvSpPr/>
              <p:nvPr/>
            </p:nvSpPr>
            <p:spPr>
              <a:xfrm>
                <a:off x="1215975" y="5250775"/>
                <a:ext cx="1063425" cy="313825"/>
              </a:xfrm>
              <a:custGeom>
                <a:avLst/>
                <a:gdLst/>
                <a:ahLst/>
                <a:cxnLst/>
                <a:rect l="l" t="t" r="r" b="b"/>
                <a:pathLst>
                  <a:path w="42537" h="12553" fill="none" extrusionOk="0">
                    <a:moveTo>
                      <a:pt x="1" y="12553"/>
                    </a:moveTo>
                    <a:cubicBezTo>
                      <a:pt x="2895" y="10732"/>
                      <a:pt x="10635" y="8130"/>
                      <a:pt x="14049" y="7708"/>
                    </a:cubicBezTo>
                    <a:cubicBezTo>
                      <a:pt x="21106" y="6830"/>
                      <a:pt x="28065" y="5204"/>
                      <a:pt x="34992" y="3610"/>
                    </a:cubicBezTo>
                    <a:cubicBezTo>
                      <a:pt x="37756" y="2960"/>
                      <a:pt x="40748" y="2179"/>
                      <a:pt x="42537" y="0"/>
                    </a:cubicBezTo>
                  </a:path>
                </a:pathLst>
              </a:custGeom>
              <a:noFill/>
              <a:ln w="895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7"/>
              <p:cNvSpPr/>
              <p:nvPr/>
            </p:nvSpPr>
            <p:spPr>
              <a:xfrm>
                <a:off x="1215975" y="5216625"/>
                <a:ext cx="1088625" cy="474825"/>
              </a:xfrm>
              <a:custGeom>
                <a:avLst/>
                <a:gdLst/>
                <a:ahLst/>
                <a:cxnLst/>
                <a:rect l="l" t="t" r="r" b="b"/>
                <a:pathLst>
                  <a:path w="43545" h="18993" fill="none" extrusionOk="0">
                    <a:moveTo>
                      <a:pt x="38179" y="2667"/>
                    </a:moveTo>
                    <a:cubicBezTo>
                      <a:pt x="36781" y="2440"/>
                      <a:pt x="35447" y="1887"/>
                      <a:pt x="34114" y="1431"/>
                    </a:cubicBezTo>
                    <a:cubicBezTo>
                      <a:pt x="31708" y="651"/>
                      <a:pt x="29138" y="261"/>
                      <a:pt x="26699" y="911"/>
                    </a:cubicBezTo>
                    <a:cubicBezTo>
                      <a:pt x="25854" y="1204"/>
                      <a:pt x="24976" y="1464"/>
                      <a:pt x="24098" y="1627"/>
                    </a:cubicBezTo>
                    <a:cubicBezTo>
                      <a:pt x="22992" y="1757"/>
                      <a:pt x="21887" y="1496"/>
                      <a:pt x="20813" y="1399"/>
                    </a:cubicBezTo>
                    <a:cubicBezTo>
                      <a:pt x="17561" y="1139"/>
                      <a:pt x="14407" y="2505"/>
                      <a:pt x="11448" y="3838"/>
                    </a:cubicBezTo>
                    <a:cubicBezTo>
                      <a:pt x="9692" y="4553"/>
                      <a:pt x="7968" y="5464"/>
                      <a:pt x="6375" y="6537"/>
                    </a:cubicBezTo>
                    <a:cubicBezTo>
                      <a:pt x="3741" y="8456"/>
                      <a:pt x="1855" y="11220"/>
                      <a:pt x="1" y="13919"/>
                    </a:cubicBezTo>
                    <a:cubicBezTo>
                      <a:pt x="4944" y="16423"/>
                      <a:pt x="10407" y="18992"/>
                      <a:pt x="15838" y="17789"/>
                    </a:cubicBezTo>
                    <a:cubicBezTo>
                      <a:pt x="17399" y="17431"/>
                      <a:pt x="18992" y="16781"/>
                      <a:pt x="20586" y="16976"/>
                    </a:cubicBezTo>
                    <a:cubicBezTo>
                      <a:pt x="21529" y="17106"/>
                      <a:pt x="22407" y="17529"/>
                      <a:pt x="23317" y="17691"/>
                    </a:cubicBezTo>
                    <a:cubicBezTo>
                      <a:pt x="26017" y="18212"/>
                      <a:pt x="28651" y="16586"/>
                      <a:pt x="30829" y="14895"/>
                    </a:cubicBezTo>
                    <a:cubicBezTo>
                      <a:pt x="34407" y="12163"/>
                      <a:pt x="37691" y="9041"/>
                      <a:pt x="40650" y="5659"/>
                    </a:cubicBezTo>
                    <a:cubicBezTo>
                      <a:pt x="41984" y="4131"/>
                      <a:pt x="43545" y="2114"/>
                      <a:pt x="43154" y="1"/>
                    </a:cubicBezTo>
                    <a:cubicBezTo>
                      <a:pt x="42439" y="2277"/>
                      <a:pt x="40585" y="2992"/>
                      <a:pt x="38179" y="2667"/>
                    </a:cubicBezTo>
                    <a:close/>
                  </a:path>
                </a:pathLst>
              </a:custGeom>
              <a:noFill/>
              <a:ln w="130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7"/>
              <p:cNvSpPr/>
              <p:nvPr/>
            </p:nvSpPr>
            <p:spPr>
              <a:xfrm>
                <a:off x="1410300" y="4102025"/>
                <a:ext cx="248800" cy="1008125"/>
              </a:xfrm>
              <a:custGeom>
                <a:avLst/>
                <a:gdLst/>
                <a:ahLst/>
                <a:cxnLst/>
                <a:rect l="l" t="t" r="r" b="b"/>
                <a:pathLst>
                  <a:path w="9952" h="40325" fill="none" extrusionOk="0">
                    <a:moveTo>
                      <a:pt x="2602" y="40325"/>
                    </a:moveTo>
                    <a:cubicBezTo>
                      <a:pt x="0" y="33853"/>
                      <a:pt x="1528" y="26504"/>
                      <a:pt x="3870" y="19902"/>
                    </a:cubicBezTo>
                    <a:cubicBezTo>
                      <a:pt x="6179" y="13333"/>
                      <a:pt x="9301" y="6894"/>
                      <a:pt x="9951" y="0"/>
                    </a:cubicBezTo>
                  </a:path>
                </a:pathLst>
              </a:custGeom>
              <a:noFill/>
              <a:ln w="895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7"/>
              <p:cNvSpPr/>
              <p:nvPr/>
            </p:nvSpPr>
            <p:spPr>
              <a:xfrm>
                <a:off x="1220875" y="4101200"/>
                <a:ext cx="512200" cy="1039025"/>
              </a:xfrm>
              <a:custGeom>
                <a:avLst/>
                <a:gdLst/>
                <a:ahLst/>
                <a:cxnLst/>
                <a:rect l="l" t="t" r="r" b="b"/>
                <a:pathLst>
                  <a:path w="20488" h="41561" fill="none" extrusionOk="0">
                    <a:moveTo>
                      <a:pt x="20000" y="5692"/>
                    </a:moveTo>
                    <a:cubicBezTo>
                      <a:pt x="20487" y="6927"/>
                      <a:pt x="20260" y="8261"/>
                      <a:pt x="20000" y="9529"/>
                    </a:cubicBezTo>
                    <a:cubicBezTo>
                      <a:pt x="18991" y="14862"/>
                      <a:pt x="17821" y="20163"/>
                      <a:pt x="16455" y="25431"/>
                    </a:cubicBezTo>
                    <a:cubicBezTo>
                      <a:pt x="15740" y="28065"/>
                      <a:pt x="14992" y="30764"/>
                      <a:pt x="13561" y="33106"/>
                    </a:cubicBezTo>
                    <a:cubicBezTo>
                      <a:pt x="11870" y="35772"/>
                      <a:pt x="9203" y="38439"/>
                      <a:pt x="9853" y="41561"/>
                    </a:cubicBezTo>
                    <a:cubicBezTo>
                      <a:pt x="9073" y="37951"/>
                      <a:pt x="5138" y="36097"/>
                      <a:pt x="2862" y="33236"/>
                    </a:cubicBezTo>
                    <a:cubicBezTo>
                      <a:pt x="163" y="29691"/>
                      <a:pt x="0" y="24846"/>
                      <a:pt x="2439" y="21106"/>
                    </a:cubicBezTo>
                    <a:cubicBezTo>
                      <a:pt x="2927" y="20391"/>
                      <a:pt x="3480" y="19740"/>
                      <a:pt x="3935" y="18992"/>
                    </a:cubicBezTo>
                    <a:cubicBezTo>
                      <a:pt x="5366" y="16618"/>
                      <a:pt x="5236" y="13561"/>
                      <a:pt x="6634" y="11155"/>
                    </a:cubicBezTo>
                    <a:cubicBezTo>
                      <a:pt x="7317" y="9919"/>
                      <a:pt x="8390" y="8911"/>
                      <a:pt x="9431" y="7936"/>
                    </a:cubicBezTo>
                    <a:cubicBezTo>
                      <a:pt x="11219" y="6244"/>
                      <a:pt x="15674" y="3123"/>
                      <a:pt x="17528" y="1"/>
                    </a:cubicBezTo>
                    <a:cubicBezTo>
                      <a:pt x="17528" y="1"/>
                      <a:pt x="19349" y="4066"/>
                      <a:pt x="20000" y="5692"/>
                    </a:cubicBezTo>
                    <a:close/>
                  </a:path>
                </a:pathLst>
              </a:custGeom>
              <a:noFill/>
              <a:ln w="13000" cap="flat" cmpd="sng">
                <a:solidFill>
                  <a:schemeClr val="dk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50" name="Google Shape;550;p27"/>
          <p:cNvSpPr/>
          <p:nvPr/>
        </p:nvSpPr>
        <p:spPr>
          <a:xfrm rot="450231" flipH="1">
            <a:off x="3802817" y="26480"/>
            <a:ext cx="5457754" cy="1354475"/>
          </a:xfrm>
          <a:custGeom>
            <a:avLst/>
            <a:gdLst/>
            <a:ahLst/>
            <a:cxnLst/>
            <a:rect l="l" t="t" r="r" b="b"/>
            <a:pathLst>
              <a:path w="182404" h="45268" fill="none" extrusionOk="0">
                <a:moveTo>
                  <a:pt x="0" y="11285"/>
                </a:moveTo>
                <a:cubicBezTo>
                  <a:pt x="2732" y="15642"/>
                  <a:pt x="5529" y="20097"/>
                  <a:pt x="9334" y="23544"/>
                </a:cubicBezTo>
                <a:cubicBezTo>
                  <a:pt x="13138" y="27024"/>
                  <a:pt x="18179" y="29463"/>
                  <a:pt x="23317" y="29040"/>
                </a:cubicBezTo>
                <a:cubicBezTo>
                  <a:pt x="29366" y="28487"/>
                  <a:pt x="34374" y="24227"/>
                  <a:pt x="40162" y="22406"/>
                </a:cubicBezTo>
                <a:cubicBezTo>
                  <a:pt x="45040" y="20845"/>
                  <a:pt x="50341" y="21138"/>
                  <a:pt x="55414" y="21951"/>
                </a:cubicBezTo>
                <a:cubicBezTo>
                  <a:pt x="63284" y="23284"/>
                  <a:pt x="70893" y="25951"/>
                  <a:pt x="77885" y="29788"/>
                </a:cubicBezTo>
                <a:cubicBezTo>
                  <a:pt x="84129" y="33268"/>
                  <a:pt x="89885" y="37690"/>
                  <a:pt x="96486" y="40390"/>
                </a:cubicBezTo>
                <a:cubicBezTo>
                  <a:pt x="102177" y="42698"/>
                  <a:pt x="108258" y="43642"/>
                  <a:pt x="114372" y="44259"/>
                </a:cubicBezTo>
                <a:cubicBezTo>
                  <a:pt x="124160" y="45202"/>
                  <a:pt x="134241" y="45268"/>
                  <a:pt x="143575" y="42113"/>
                </a:cubicBezTo>
                <a:cubicBezTo>
                  <a:pt x="162208" y="35869"/>
                  <a:pt x="174566" y="18049"/>
                  <a:pt x="182403" y="0"/>
                </a:cubicBezTo>
              </a:path>
            </a:pathLst>
          </a:custGeom>
          <a:noFill/>
          <a:ln w="20325" cap="flat" cmpd="sng">
            <a:solidFill>
              <a:schemeClr val="l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7"/>
          <p:cNvSpPr/>
          <p:nvPr/>
        </p:nvSpPr>
        <p:spPr>
          <a:xfrm rot="-2700000">
            <a:off x="1003016" y="2728673"/>
            <a:ext cx="1648704" cy="3754664"/>
          </a:xfrm>
          <a:custGeom>
            <a:avLst/>
            <a:gdLst/>
            <a:ahLst/>
            <a:cxnLst/>
            <a:rect l="l" t="t" r="r" b="b"/>
            <a:pathLst>
              <a:path w="46895" h="106796" fill="none" extrusionOk="0">
                <a:moveTo>
                  <a:pt x="46276" y="106795"/>
                </a:moveTo>
                <a:cubicBezTo>
                  <a:pt x="46894" y="82796"/>
                  <a:pt x="37691" y="58699"/>
                  <a:pt x="21269" y="41203"/>
                </a:cubicBezTo>
                <a:cubicBezTo>
                  <a:pt x="17301" y="36943"/>
                  <a:pt x="12879" y="33073"/>
                  <a:pt x="9366" y="28455"/>
                </a:cubicBezTo>
                <a:cubicBezTo>
                  <a:pt x="3188" y="20260"/>
                  <a:pt x="1" y="10212"/>
                  <a:pt x="358" y="1"/>
                </a:cubicBezTo>
              </a:path>
            </a:pathLst>
          </a:custGeom>
          <a:noFill/>
          <a:ln w="18700" cap="flat" cmpd="sng">
            <a:solidFill>
              <a:schemeClr val="l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7"/>
          <p:cNvSpPr txBox="1">
            <a:spLocks noGrp="1"/>
          </p:cNvSpPr>
          <p:nvPr>
            <p:ph type="title"/>
          </p:nvPr>
        </p:nvSpPr>
        <p:spPr>
          <a:xfrm>
            <a:off x="715975" y="1658325"/>
            <a:ext cx="3767100" cy="11346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8100">
                <a:solidFill>
                  <a:schemeClr val="lt2"/>
                </a:solidFill>
              </a:defRPr>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553" name="Google Shape;553;p27"/>
          <p:cNvSpPr txBox="1">
            <a:spLocks noGrp="1"/>
          </p:cNvSpPr>
          <p:nvPr>
            <p:ph type="subTitle" idx="1"/>
          </p:nvPr>
        </p:nvSpPr>
        <p:spPr>
          <a:xfrm>
            <a:off x="715975" y="2850200"/>
            <a:ext cx="4698900" cy="541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6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638"/>
        <p:cNvGrpSpPr/>
        <p:nvPr/>
      </p:nvGrpSpPr>
      <p:grpSpPr>
        <a:xfrm>
          <a:off x="0" y="0"/>
          <a:ext cx="0" cy="0"/>
          <a:chOff x="0" y="0"/>
          <a:chExt cx="0" cy="0"/>
        </a:xfrm>
      </p:grpSpPr>
      <p:sp>
        <p:nvSpPr>
          <p:cNvPr id="639" name="Google Shape;639;p37"/>
          <p:cNvSpPr/>
          <p:nvPr/>
        </p:nvSpPr>
        <p:spPr>
          <a:xfrm rot="-10672065" flipH="1">
            <a:off x="-498459" y="3879509"/>
            <a:ext cx="6236583" cy="1698225"/>
          </a:xfrm>
          <a:custGeom>
            <a:avLst/>
            <a:gdLst/>
            <a:ahLst/>
            <a:cxnLst/>
            <a:rect l="l" t="t" r="r" b="b"/>
            <a:pathLst>
              <a:path w="154436" h="42053" extrusionOk="0">
                <a:moveTo>
                  <a:pt x="12390" y="0"/>
                </a:moveTo>
                <a:lnTo>
                  <a:pt x="0" y="9106"/>
                </a:lnTo>
                <a:cubicBezTo>
                  <a:pt x="6081" y="21463"/>
                  <a:pt x="16260" y="31934"/>
                  <a:pt x="28813" y="37528"/>
                </a:cubicBezTo>
                <a:cubicBezTo>
                  <a:pt x="35454" y="40497"/>
                  <a:pt x="42747" y="42053"/>
                  <a:pt x="50014" y="42053"/>
                </a:cubicBezTo>
                <a:cubicBezTo>
                  <a:pt x="56517" y="42053"/>
                  <a:pt x="63000" y="40806"/>
                  <a:pt x="68974" y="38211"/>
                </a:cubicBezTo>
                <a:cubicBezTo>
                  <a:pt x="74210" y="35934"/>
                  <a:pt x="78990" y="32715"/>
                  <a:pt x="84161" y="30243"/>
                </a:cubicBezTo>
                <a:cubicBezTo>
                  <a:pt x="88193" y="28292"/>
                  <a:pt x="92421" y="26829"/>
                  <a:pt x="96648" y="25365"/>
                </a:cubicBezTo>
                <a:cubicBezTo>
                  <a:pt x="113381" y="19575"/>
                  <a:pt x="130659" y="13732"/>
                  <a:pt x="148229" y="13732"/>
                </a:cubicBezTo>
                <a:cubicBezTo>
                  <a:pt x="150294" y="13732"/>
                  <a:pt x="152363" y="13813"/>
                  <a:pt x="154436" y="13984"/>
                </a:cubicBezTo>
                <a:cubicBezTo>
                  <a:pt x="143314" y="3740"/>
                  <a:pt x="126729" y="2829"/>
                  <a:pt x="111575" y="2439"/>
                </a:cubicBezTo>
                <a:lnTo>
                  <a:pt x="1239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7"/>
          <p:cNvSpPr/>
          <p:nvPr/>
        </p:nvSpPr>
        <p:spPr>
          <a:xfrm rot="10800000" flipH="1">
            <a:off x="6328955" y="-556981"/>
            <a:ext cx="3767086" cy="2349371"/>
          </a:xfrm>
          <a:custGeom>
            <a:avLst/>
            <a:gdLst/>
            <a:ahLst/>
            <a:cxnLst/>
            <a:rect l="l" t="t" r="r" b="b"/>
            <a:pathLst>
              <a:path w="111999" h="69849" extrusionOk="0">
                <a:moveTo>
                  <a:pt x="84626" y="1"/>
                </a:moveTo>
                <a:cubicBezTo>
                  <a:pt x="75297" y="1"/>
                  <a:pt x="67339" y="4116"/>
                  <a:pt x="59707" y="9298"/>
                </a:cubicBezTo>
                <a:cubicBezTo>
                  <a:pt x="54439" y="12907"/>
                  <a:pt x="49106" y="16680"/>
                  <a:pt x="42959" y="18436"/>
                </a:cubicBezTo>
                <a:cubicBezTo>
                  <a:pt x="36521" y="20322"/>
                  <a:pt x="29626" y="19867"/>
                  <a:pt x="22927" y="20387"/>
                </a:cubicBezTo>
                <a:cubicBezTo>
                  <a:pt x="16228" y="20907"/>
                  <a:pt x="9106" y="22663"/>
                  <a:pt x="4716" y="27769"/>
                </a:cubicBezTo>
                <a:cubicBezTo>
                  <a:pt x="1139" y="31964"/>
                  <a:pt x="1" y="37948"/>
                  <a:pt x="1074" y="43378"/>
                </a:cubicBezTo>
                <a:cubicBezTo>
                  <a:pt x="2147" y="48809"/>
                  <a:pt x="5172" y="53687"/>
                  <a:pt x="9041" y="57622"/>
                </a:cubicBezTo>
                <a:cubicBezTo>
                  <a:pt x="12423" y="61036"/>
                  <a:pt x="16391" y="63801"/>
                  <a:pt x="20748" y="65784"/>
                </a:cubicBezTo>
                <a:cubicBezTo>
                  <a:pt x="27611" y="68856"/>
                  <a:pt x="35084" y="69848"/>
                  <a:pt x="42652" y="69848"/>
                </a:cubicBezTo>
                <a:cubicBezTo>
                  <a:pt x="47422" y="69848"/>
                  <a:pt x="52228" y="69454"/>
                  <a:pt x="56943" y="68939"/>
                </a:cubicBezTo>
                <a:cubicBezTo>
                  <a:pt x="67414" y="67801"/>
                  <a:pt x="78016" y="66077"/>
                  <a:pt x="87511" y="61427"/>
                </a:cubicBezTo>
                <a:cubicBezTo>
                  <a:pt x="103186" y="53752"/>
                  <a:pt x="111999" y="39021"/>
                  <a:pt x="107283" y="21688"/>
                </a:cubicBezTo>
                <a:cubicBezTo>
                  <a:pt x="104259" y="10566"/>
                  <a:pt x="98633" y="615"/>
                  <a:pt x="85983" y="30"/>
                </a:cubicBezTo>
                <a:cubicBezTo>
                  <a:pt x="85527" y="10"/>
                  <a:pt x="85075" y="1"/>
                  <a:pt x="846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37"/>
          <p:cNvSpPr/>
          <p:nvPr/>
        </p:nvSpPr>
        <p:spPr>
          <a:xfrm rot="10800000" flipH="1">
            <a:off x="7623400" y="-561300"/>
            <a:ext cx="1609241" cy="3667340"/>
          </a:xfrm>
          <a:custGeom>
            <a:avLst/>
            <a:gdLst/>
            <a:ahLst/>
            <a:cxnLst/>
            <a:rect l="l" t="t" r="r" b="b"/>
            <a:pathLst>
              <a:path w="46862" h="106795" fill="none" extrusionOk="0">
                <a:moveTo>
                  <a:pt x="618" y="106794"/>
                </a:moveTo>
                <a:cubicBezTo>
                  <a:pt x="1" y="82828"/>
                  <a:pt x="9204" y="58698"/>
                  <a:pt x="25626" y="41202"/>
                </a:cubicBezTo>
                <a:cubicBezTo>
                  <a:pt x="29593" y="36975"/>
                  <a:pt x="33984" y="33073"/>
                  <a:pt x="37528" y="28455"/>
                </a:cubicBezTo>
                <a:cubicBezTo>
                  <a:pt x="43707" y="20292"/>
                  <a:pt x="46861" y="10244"/>
                  <a:pt x="46504" y="0"/>
                </a:cubicBezTo>
              </a:path>
            </a:pathLst>
          </a:custGeom>
          <a:noFill/>
          <a:ln w="18700" cap="flat" cmpd="sng">
            <a:solidFill>
              <a:schemeClr val="lt1"/>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37"/>
          <p:cNvSpPr/>
          <p:nvPr/>
        </p:nvSpPr>
        <p:spPr>
          <a:xfrm rot="5712101">
            <a:off x="832655" y="2028331"/>
            <a:ext cx="2009400" cy="4579272"/>
          </a:xfrm>
          <a:custGeom>
            <a:avLst/>
            <a:gdLst/>
            <a:ahLst/>
            <a:cxnLst/>
            <a:rect l="l" t="t" r="r" b="b"/>
            <a:pathLst>
              <a:path w="46862" h="106795" fill="none" extrusionOk="0">
                <a:moveTo>
                  <a:pt x="618" y="106794"/>
                </a:moveTo>
                <a:cubicBezTo>
                  <a:pt x="1" y="82828"/>
                  <a:pt x="9204" y="58698"/>
                  <a:pt x="25626" y="41202"/>
                </a:cubicBezTo>
                <a:cubicBezTo>
                  <a:pt x="29593" y="36975"/>
                  <a:pt x="33984" y="33073"/>
                  <a:pt x="37528" y="28455"/>
                </a:cubicBezTo>
                <a:cubicBezTo>
                  <a:pt x="43707" y="20292"/>
                  <a:pt x="46861" y="10244"/>
                  <a:pt x="46504" y="0"/>
                </a:cubicBezTo>
              </a:path>
            </a:pathLst>
          </a:custGeom>
          <a:noFill/>
          <a:ln w="18700" cap="flat" cmpd="sng">
            <a:solidFill>
              <a:schemeClr val="lt2"/>
            </a:solidFill>
            <a:prstDash val="solid"/>
            <a:miter lim="325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FF8E8"/>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2"/>
              </a:buClr>
              <a:buSzPts val="2800"/>
              <a:buFont typeface="Nothing You Could Do"/>
              <a:buNone/>
              <a:defRPr sz="2800" b="1">
                <a:solidFill>
                  <a:schemeClr val="lt2"/>
                </a:solidFill>
                <a:latin typeface="Nothing You Could Do"/>
                <a:ea typeface="Nothing You Could Do"/>
                <a:cs typeface="Nothing You Could Do"/>
                <a:sym typeface="Nothing You Could Do"/>
              </a:defRPr>
            </a:lvl1pPr>
            <a:lvl2pPr lvl="1">
              <a:spcBef>
                <a:spcPts val="0"/>
              </a:spcBef>
              <a:spcAft>
                <a:spcPts val="0"/>
              </a:spcAft>
              <a:buClr>
                <a:schemeClr val="lt2"/>
              </a:buClr>
              <a:buSzPts val="2800"/>
              <a:buFont typeface="Nothing You Could Do"/>
              <a:buNone/>
              <a:defRPr sz="2800" b="1">
                <a:solidFill>
                  <a:schemeClr val="lt2"/>
                </a:solidFill>
                <a:latin typeface="Nothing You Could Do"/>
                <a:ea typeface="Nothing You Could Do"/>
                <a:cs typeface="Nothing You Could Do"/>
                <a:sym typeface="Nothing You Could Do"/>
              </a:defRPr>
            </a:lvl2pPr>
            <a:lvl3pPr lvl="2">
              <a:spcBef>
                <a:spcPts val="0"/>
              </a:spcBef>
              <a:spcAft>
                <a:spcPts val="0"/>
              </a:spcAft>
              <a:buClr>
                <a:schemeClr val="lt2"/>
              </a:buClr>
              <a:buSzPts val="2800"/>
              <a:buFont typeface="Nothing You Could Do"/>
              <a:buNone/>
              <a:defRPr sz="2800" b="1">
                <a:solidFill>
                  <a:schemeClr val="lt2"/>
                </a:solidFill>
                <a:latin typeface="Nothing You Could Do"/>
                <a:ea typeface="Nothing You Could Do"/>
                <a:cs typeface="Nothing You Could Do"/>
                <a:sym typeface="Nothing You Could Do"/>
              </a:defRPr>
            </a:lvl3pPr>
            <a:lvl4pPr lvl="3">
              <a:spcBef>
                <a:spcPts val="0"/>
              </a:spcBef>
              <a:spcAft>
                <a:spcPts val="0"/>
              </a:spcAft>
              <a:buClr>
                <a:schemeClr val="lt2"/>
              </a:buClr>
              <a:buSzPts val="2800"/>
              <a:buFont typeface="Nothing You Could Do"/>
              <a:buNone/>
              <a:defRPr sz="2800" b="1">
                <a:solidFill>
                  <a:schemeClr val="lt2"/>
                </a:solidFill>
                <a:latin typeface="Nothing You Could Do"/>
                <a:ea typeface="Nothing You Could Do"/>
                <a:cs typeface="Nothing You Could Do"/>
                <a:sym typeface="Nothing You Could Do"/>
              </a:defRPr>
            </a:lvl4pPr>
            <a:lvl5pPr lvl="4">
              <a:spcBef>
                <a:spcPts val="0"/>
              </a:spcBef>
              <a:spcAft>
                <a:spcPts val="0"/>
              </a:spcAft>
              <a:buClr>
                <a:schemeClr val="lt2"/>
              </a:buClr>
              <a:buSzPts val="2800"/>
              <a:buFont typeface="Nothing You Could Do"/>
              <a:buNone/>
              <a:defRPr sz="2800" b="1">
                <a:solidFill>
                  <a:schemeClr val="lt2"/>
                </a:solidFill>
                <a:latin typeface="Nothing You Could Do"/>
                <a:ea typeface="Nothing You Could Do"/>
                <a:cs typeface="Nothing You Could Do"/>
                <a:sym typeface="Nothing You Could Do"/>
              </a:defRPr>
            </a:lvl5pPr>
            <a:lvl6pPr lvl="5">
              <a:spcBef>
                <a:spcPts val="0"/>
              </a:spcBef>
              <a:spcAft>
                <a:spcPts val="0"/>
              </a:spcAft>
              <a:buClr>
                <a:schemeClr val="lt2"/>
              </a:buClr>
              <a:buSzPts val="2800"/>
              <a:buFont typeface="Nothing You Could Do"/>
              <a:buNone/>
              <a:defRPr sz="2800" b="1">
                <a:solidFill>
                  <a:schemeClr val="lt2"/>
                </a:solidFill>
                <a:latin typeface="Nothing You Could Do"/>
                <a:ea typeface="Nothing You Could Do"/>
                <a:cs typeface="Nothing You Could Do"/>
                <a:sym typeface="Nothing You Could Do"/>
              </a:defRPr>
            </a:lvl6pPr>
            <a:lvl7pPr lvl="6">
              <a:spcBef>
                <a:spcPts val="0"/>
              </a:spcBef>
              <a:spcAft>
                <a:spcPts val="0"/>
              </a:spcAft>
              <a:buClr>
                <a:schemeClr val="lt2"/>
              </a:buClr>
              <a:buSzPts val="2800"/>
              <a:buFont typeface="Nothing You Could Do"/>
              <a:buNone/>
              <a:defRPr sz="2800" b="1">
                <a:solidFill>
                  <a:schemeClr val="lt2"/>
                </a:solidFill>
                <a:latin typeface="Nothing You Could Do"/>
                <a:ea typeface="Nothing You Could Do"/>
                <a:cs typeface="Nothing You Could Do"/>
                <a:sym typeface="Nothing You Could Do"/>
              </a:defRPr>
            </a:lvl7pPr>
            <a:lvl8pPr lvl="7">
              <a:spcBef>
                <a:spcPts val="0"/>
              </a:spcBef>
              <a:spcAft>
                <a:spcPts val="0"/>
              </a:spcAft>
              <a:buClr>
                <a:schemeClr val="lt2"/>
              </a:buClr>
              <a:buSzPts val="2800"/>
              <a:buFont typeface="Nothing You Could Do"/>
              <a:buNone/>
              <a:defRPr sz="2800" b="1">
                <a:solidFill>
                  <a:schemeClr val="lt2"/>
                </a:solidFill>
                <a:latin typeface="Nothing You Could Do"/>
                <a:ea typeface="Nothing You Could Do"/>
                <a:cs typeface="Nothing You Could Do"/>
                <a:sym typeface="Nothing You Could Do"/>
              </a:defRPr>
            </a:lvl8pPr>
            <a:lvl9pPr lvl="8">
              <a:spcBef>
                <a:spcPts val="0"/>
              </a:spcBef>
              <a:spcAft>
                <a:spcPts val="0"/>
              </a:spcAft>
              <a:buClr>
                <a:schemeClr val="lt2"/>
              </a:buClr>
              <a:buSzPts val="2800"/>
              <a:buFont typeface="Nothing You Could Do"/>
              <a:buNone/>
              <a:defRPr sz="2800" b="1">
                <a:solidFill>
                  <a:schemeClr val="lt2"/>
                </a:solidFill>
                <a:latin typeface="Nothing You Could Do"/>
                <a:ea typeface="Nothing You Could Do"/>
                <a:cs typeface="Nothing You Could Do"/>
                <a:sym typeface="Nothing You Could D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B45F06"/>
              </a:buClr>
              <a:buSzPts val="1800"/>
              <a:buFont typeface="Delius Swash Caps"/>
              <a:buChar char="●"/>
              <a:defRPr sz="1800">
                <a:solidFill>
                  <a:srgbClr val="B45F06"/>
                </a:solidFill>
                <a:latin typeface="Delius Swash Caps"/>
                <a:ea typeface="Delius Swash Caps"/>
                <a:cs typeface="Delius Swash Caps"/>
                <a:sym typeface="Delius Swash Caps"/>
              </a:defRPr>
            </a:lvl1pPr>
            <a:lvl2pPr marL="914400" lvl="1" indent="-317500">
              <a:lnSpc>
                <a:spcPct val="115000"/>
              </a:lnSpc>
              <a:spcBef>
                <a:spcPts val="0"/>
              </a:spcBef>
              <a:spcAft>
                <a:spcPts val="0"/>
              </a:spcAft>
              <a:buClr>
                <a:srgbClr val="B45F06"/>
              </a:buClr>
              <a:buSzPts val="1400"/>
              <a:buFont typeface="Delius Swash Caps"/>
              <a:buChar char="○"/>
              <a:defRPr>
                <a:solidFill>
                  <a:srgbClr val="B45F06"/>
                </a:solidFill>
                <a:latin typeface="Delius Swash Caps"/>
                <a:ea typeface="Delius Swash Caps"/>
                <a:cs typeface="Delius Swash Caps"/>
                <a:sym typeface="Delius Swash Caps"/>
              </a:defRPr>
            </a:lvl2pPr>
            <a:lvl3pPr marL="1371600" lvl="2" indent="-317500">
              <a:lnSpc>
                <a:spcPct val="115000"/>
              </a:lnSpc>
              <a:spcBef>
                <a:spcPts val="0"/>
              </a:spcBef>
              <a:spcAft>
                <a:spcPts val="0"/>
              </a:spcAft>
              <a:buClr>
                <a:srgbClr val="B45F06"/>
              </a:buClr>
              <a:buSzPts val="1400"/>
              <a:buFont typeface="Delius Swash Caps"/>
              <a:buChar char="■"/>
              <a:defRPr>
                <a:solidFill>
                  <a:srgbClr val="B45F06"/>
                </a:solidFill>
                <a:latin typeface="Delius Swash Caps"/>
                <a:ea typeface="Delius Swash Caps"/>
                <a:cs typeface="Delius Swash Caps"/>
                <a:sym typeface="Delius Swash Caps"/>
              </a:defRPr>
            </a:lvl3pPr>
            <a:lvl4pPr marL="1828800" lvl="3" indent="-317500">
              <a:lnSpc>
                <a:spcPct val="115000"/>
              </a:lnSpc>
              <a:spcBef>
                <a:spcPts val="0"/>
              </a:spcBef>
              <a:spcAft>
                <a:spcPts val="0"/>
              </a:spcAft>
              <a:buClr>
                <a:srgbClr val="B45F06"/>
              </a:buClr>
              <a:buSzPts val="1400"/>
              <a:buFont typeface="Delius Swash Caps"/>
              <a:buChar char="●"/>
              <a:defRPr>
                <a:solidFill>
                  <a:srgbClr val="B45F06"/>
                </a:solidFill>
                <a:latin typeface="Delius Swash Caps"/>
                <a:ea typeface="Delius Swash Caps"/>
                <a:cs typeface="Delius Swash Caps"/>
                <a:sym typeface="Delius Swash Caps"/>
              </a:defRPr>
            </a:lvl4pPr>
            <a:lvl5pPr marL="2286000" lvl="4" indent="-317500">
              <a:lnSpc>
                <a:spcPct val="115000"/>
              </a:lnSpc>
              <a:spcBef>
                <a:spcPts val="0"/>
              </a:spcBef>
              <a:spcAft>
                <a:spcPts val="0"/>
              </a:spcAft>
              <a:buClr>
                <a:srgbClr val="B45F06"/>
              </a:buClr>
              <a:buSzPts val="1400"/>
              <a:buFont typeface="Delius Swash Caps"/>
              <a:buChar char="○"/>
              <a:defRPr>
                <a:solidFill>
                  <a:srgbClr val="B45F06"/>
                </a:solidFill>
                <a:latin typeface="Delius Swash Caps"/>
                <a:ea typeface="Delius Swash Caps"/>
                <a:cs typeface="Delius Swash Caps"/>
                <a:sym typeface="Delius Swash Caps"/>
              </a:defRPr>
            </a:lvl5pPr>
            <a:lvl6pPr marL="2743200" lvl="5" indent="-317500">
              <a:lnSpc>
                <a:spcPct val="115000"/>
              </a:lnSpc>
              <a:spcBef>
                <a:spcPts val="0"/>
              </a:spcBef>
              <a:spcAft>
                <a:spcPts val="0"/>
              </a:spcAft>
              <a:buClr>
                <a:srgbClr val="B45F06"/>
              </a:buClr>
              <a:buSzPts val="1400"/>
              <a:buFont typeface="Delius Swash Caps"/>
              <a:buChar char="■"/>
              <a:defRPr>
                <a:solidFill>
                  <a:srgbClr val="B45F06"/>
                </a:solidFill>
                <a:latin typeface="Delius Swash Caps"/>
                <a:ea typeface="Delius Swash Caps"/>
                <a:cs typeface="Delius Swash Caps"/>
                <a:sym typeface="Delius Swash Caps"/>
              </a:defRPr>
            </a:lvl6pPr>
            <a:lvl7pPr marL="3200400" lvl="6" indent="-317500">
              <a:lnSpc>
                <a:spcPct val="115000"/>
              </a:lnSpc>
              <a:spcBef>
                <a:spcPts val="0"/>
              </a:spcBef>
              <a:spcAft>
                <a:spcPts val="0"/>
              </a:spcAft>
              <a:buClr>
                <a:srgbClr val="B45F06"/>
              </a:buClr>
              <a:buSzPts val="1400"/>
              <a:buFont typeface="Delius Swash Caps"/>
              <a:buChar char="●"/>
              <a:defRPr>
                <a:solidFill>
                  <a:srgbClr val="B45F06"/>
                </a:solidFill>
                <a:latin typeface="Delius Swash Caps"/>
                <a:ea typeface="Delius Swash Caps"/>
                <a:cs typeface="Delius Swash Caps"/>
                <a:sym typeface="Delius Swash Caps"/>
              </a:defRPr>
            </a:lvl7pPr>
            <a:lvl8pPr marL="3657600" lvl="7" indent="-317500">
              <a:lnSpc>
                <a:spcPct val="115000"/>
              </a:lnSpc>
              <a:spcBef>
                <a:spcPts val="0"/>
              </a:spcBef>
              <a:spcAft>
                <a:spcPts val="0"/>
              </a:spcAft>
              <a:buClr>
                <a:srgbClr val="B45F06"/>
              </a:buClr>
              <a:buSzPts val="1400"/>
              <a:buFont typeface="Delius Swash Caps"/>
              <a:buChar char="○"/>
              <a:defRPr>
                <a:solidFill>
                  <a:srgbClr val="B45F06"/>
                </a:solidFill>
                <a:latin typeface="Delius Swash Caps"/>
                <a:ea typeface="Delius Swash Caps"/>
                <a:cs typeface="Delius Swash Caps"/>
                <a:sym typeface="Delius Swash Caps"/>
              </a:defRPr>
            </a:lvl8pPr>
            <a:lvl9pPr marL="4114800" lvl="8" indent="-317500">
              <a:lnSpc>
                <a:spcPct val="115000"/>
              </a:lnSpc>
              <a:spcBef>
                <a:spcPts val="0"/>
              </a:spcBef>
              <a:spcAft>
                <a:spcPts val="0"/>
              </a:spcAft>
              <a:buClr>
                <a:srgbClr val="B45F06"/>
              </a:buClr>
              <a:buSzPts val="1400"/>
              <a:buFont typeface="Delius Swash Caps"/>
              <a:buChar char="■"/>
              <a:defRPr>
                <a:solidFill>
                  <a:srgbClr val="B45F06"/>
                </a:solidFill>
                <a:latin typeface="Delius Swash Caps"/>
                <a:ea typeface="Delius Swash Caps"/>
                <a:cs typeface="Delius Swash Caps"/>
                <a:sym typeface="Delius Swash Cap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4" r:id="rId3"/>
    <p:sldLayoutId id="2147483657" r:id="rId4"/>
    <p:sldLayoutId id="2147483658" r:id="rId5"/>
    <p:sldLayoutId id="2147483661" r:id="rId6"/>
    <p:sldLayoutId id="2147483663" r:id="rId7"/>
    <p:sldLayoutId id="2147483673" r:id="rId8"/>
    <p:sldLayoutId id="2147483683" r:id="rId9"/>
    <p:sldLayoutId id="2147483684" r:id="rId10"/>
    <p:sldLayoutId id="2147483685" r:id="rId11"/>
    <p:sldLayoutId id="2147483686" r:id="rId12"/>
    <p:sldLayoutId id="2147483689"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670"/>
        <p:cNvGrpSpPr/>
        <p:nvPr/>
      </p:nvGrpSpPr>
      <p:grpSpPr>
        <a:xfrm>
          <a:off x="0" y="0"/>
          <a:ext cx="0" cy="0"/>
          <a:chOff x="0" y="0"/>
          <a:chExt cx="0" cy="0"/>
        </a:xfrm>
      </p:grpSpPr>
      <p:sp>
        <p:nvSpPr>
          <p:cNvPr id="671" name="Google Shape;671;p43"/>
          <p:cNvSpPr txBox="1">
            <a:spLocks noGrp="1"/>
          </p:cNvSpPr>
          <p:nvPr>
            <p:ph type="ctrTitle"/>
          </p:nvPr>
        </p:nvSpPr>
        <p:spPr>
          <a:xfrm>
            <a:off x="395536" y="483518"/>
            <a:ext cx="6624736" cy="136815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sz="2700" dirty="0" smtClean="0"/>
              <a:t>"</a:t>
            </a:r>
            <a:r>
              <a:rPr sz="2700" dirty="0" err="1" smtClean="0"/>
              <a:t>Dampak</a:t>
            </a:r>
            <a:r>
              <a:rPr sz="2700" dirty="0" smtClean="0"/>
              <a:t> </a:t>
            </a:r>
            <a:r>
              <a:rPr sz="2700" dirty="0" err="1" smtClean="0"/>
              <a:t>Sistem</a:t>
            </a:r>
            <a:r>
              <a:rPr sz="2700" dirty="0" smtClean="0"/>
              <a:t> </a:t>
            </a:r>
            <a:r>
              <a:rPr sz="2700" dirty="0" err="1" smtClean="0"/>
              <a:t>Tanam</a:t>
            </a:r>
            <a:r>
              <a:rPr sz="2700" dirty="0"/>
              <a:t> </a:t>
            </a:r>
            <a:r>
              <a:rPr sz="2700" dirty="0" err="1" smtClean="0"/>
              <a:t>Paksa</a:t>
            </a:r>
            <a:r>
              <a:rPr sz="2700" dirty="0" smtClean="0"/>
              <a:t> di </a:t>
            </a:r>
            <a:r>
              <a:rPr sz="2700" dirty="0" err="1" smtClean="0"/>
              <a:t>Pedesaan</a:t>
            </a:r>
            <a:r>
              <a:rPr sz="2700" dirty="0" smtClean="0"/>
              <a:t>"</a:t>
            </a:r>
            <a:endParaRPr sz="2700" dirty="0"/>
          </a:p>
        </p:txBody>
      </p:sp>
      <p:sp>
        <p:nvSpPr>
          <p:cNvPr id="672" name="Google Shape;672;p43"/>
          <p:cNvSpPr txBox="1">
            <a:spLocks noGrp="1"/>
          </p:cNvSpPr>
          <p:nvPr>
            <p:ph type="subTitle" idx="1"/>
          </p:nvPr>
        </p:nvSpPr>
        <p:spPr>
          <a:xfrm>
            <a:off x="1259632" y="1851670"/>
            <a:ext cx="4752527" cy="1872208"/>
          </a:xfrm>
          <a:prstGeom prst="rect">
            <a:avLst/>
          </a:prstGeom>
        </p:spPr>
        <p:txBody>
          <a:bodyPr spcFirstLastPara="1" wrap="square" lIns="91425" tIns="91425" rIns="91425" bIns="91425" anchor="ctr" anchorCtr="0">
            <a:noAutofit/>
          </a:bodyPr>
          <a:lstStyle/>
          <a:p>
            <a:pPr marL="0" lvl="0" indent="0" algn="just">
              <a:lnSpc>
                <a:spcPct val="150000"/>
              </a:lnSpc>
            </a:pPr>
            <a:r>
              <a:rPr lang="id-ID" sz="1300" b="1" dirty="0"/>
              <a:t>KELOMPOK </a:t>
            </a:r>
            <a:r>
              <a:rPr lang="id-ID" sz="1300" b="1" dirty="0" smtClean="0"/>
              <a:t>4 :</a:t>
            </a:r>
            <a:endParaRPr lang="id-ID" sz="1300" b="1" dirty="0"/>
          </a:p>
          <a:p>
            <a:pPr marL="285750" lvl="0" indent="-285750" algn="just">
              <a:lnSpc>
                <a:spcPct val="150000"/>
              </a:lnSpc>
              <a:buFont typeface="Arial" pitchFamily="34" charset="0"/>
              <a:buChar char="•"/>
            </a:pPr>
            <a:r>
              <a:rPr lang="id-ID" sz="1300" dirty="0"/>
              <a:t>Atha Gunadi Hutabarat 	</a:t>
            </a:r>
            <a:r>
              <a:rPr lang="id-ID" sz="1300" dirty="0" smtClean="0"/>
              <a:t>2013033052</a:t>
            </a:r>
          </a:p>
          <a:p>
            <a:pPr marL="285750" lvl="0" indent="-285750" algn="just">
              <a:lnSpc>
                <a:spcPct val="150000"/>
              </a:lnSpc>
              <a:buFont typeface="Arial" pitchFamily="34" charset="0"/>
              <a:buChar char="•"/>
            </a:pPr>
            <a:r>
              <a:rPr lang="id-ID" sz="1300" dirty="0" smtClean="0"/>
              <a:t>Nasrullah </a:t>
            </a:r>
            <a:r>
              <a:rPr lang="id-ID" sz="1300" dirty="0"/>
              <a:t>Kurniawan 	</a:t>
            </a:r>
            <a:r>
              <a:rPr lang="id-ID" sz="1300" dirty="0" smtClean="0"/>
              <a:t>2013033038</a:t>
            </a:r>
          </a:p>
          <a:p>
            <a:pPr marL="285750" lvl="0" indent="-285750" algn="just">
              <a:lnSpc>
                <a:spcPct val="150000"/>
              </a:lnSpc>
              <a:buFont typeface="Arial" pitchFamily="34" charset="0"/>
              <a:buChar char="•"/>
            </a:pPr>
            <a:r>
              <a:rPr lang="id-ID" sz="1300" dirty="0" smtClean="0"/>
              <a:t>Rizkia </a:t>
            </a:r>
            <a:r>
              <a:rPr lang="id-ID" sz="1300" dirty="0"/>
              <a:t>Umi Hasanah 	</a:t>
            </a:r>
            <a:r>
              <a:rPr lang="id-ID" sz="1300" dirty="0" smtClean="0"/>
              <a:t>2013033012</a:t>
            </a:r>
          </a:p>
          <a:p>
            <a:pPr marL="285750" lvl="0" indent="-285750" algn="just">
              <a:lnSpc>
                <a:spcPct val="150000"/>
              </a:lnSpc>
              <a:buFont typeface="Arial" pitchFamily="34" charset="0"/>
              <a:buChar char="•"/>
            </a:pPr>
            <a:r>
              <a:rPr lang="id-ID" sz="1300" dirty="0" smtClean="0"/>
              <a:t>Viori </a:t>
            </a:r>
            <a:r>
              <a:rPr lang="id-ID" sz="1300" dirty="0"/>
              <a:t>Junio 		</a:t>
            </a:r>
            <a:r>
              <a:rPr lang="id-ID" sz="1300" dirty="0" smtClean="0"/>
              <a:t>2053033012</a:t>
            </a:r>
          </a:p>
          <a:p>
            <a:pPr marL="285750" lvl="0" indent="-285750" algn="just">
              <a:lnSpc>
                <a:spcPct val="150000"/>
              </a:lnSpc>
              <a:buFont typeface="Arial" pitchFamily="34" charset="0"/>
              <a:buChar char="•"/>
            </a:pPr>
            <a:r>
              <a:rPr lang="id-ID" sz="1300" dirty="0" smtClean="0"/>
              <a:t>Zahrotun </a:t>
            </a:r>
            <a:r>
              <a:rPr lang="id-ID" sz="1300" dirty="0"/>
              <a:t>Nufus 		</a:t>
            </a:r>
            <a:r>
              <a:rPr lang="id-ID" sz="1300" dirty="0" smtClean="0"/>
              <a:t>2013033054</a:t>
            </a:r>
            <a:endParaRPr sz="13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6"/>
        <p:cNvGrpSpPr/>
        <p:nvPr/>
      </p:nvGrpSpPr>
      <p:grpSpPr>
        <a:xfrm>
          <a:off x="0" y="0"/>
          <a:ext cx="0" cy="0"/>
          <a:chOff x="0" y="0"/>
          <a:chExt cx="0" cy="0"/>
        </a:xfrm>
      </p:grpSpPr>
      <p:sp>
        <p:nvSpPr>
          <p:cNvPr id="677" name="Google Shape;677;p44"/>
          <p:cNvSpPr txBox="1">
            <a:spLocks noGrp="1"/>
          </p:cNvSpPr>
          <p:nvPr>
            <p:ph type="title"/>
          </p:nvPr>
        </p:nvSpPr>
        <p:spPr>
          <a:xfrm>
            <a:off x="715975" y="445024"/>
            <a:ext cx="7712100" cy="68656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sz="3200" dirty="0" err="1" smtClean="0">
                <a:solidFill>
                  <a:schemeClr val="lt2"/>
                </a:solidFill>
              </a:rPr>
              <a:t>Sejarah</a:t>
            </a:r>
            <a:r>
              <a:rPr sz="3200" dirty="0" smtClean="0">
                <a:solidFill>
                  <a:schemeClr val="lt2"/>
                </a:solidFill>
              </a:rPr>
              <a:t> </a:t>
            </a:r>
            <a:r>
              <a:rPr sz="3200" dirty="0" err="1" smtClean="0">
                <a:solidFill>
                  <a:schemeClr val="lt2"/>
                </a:solidFill>
              </a:rPr>
              <a:t>Sistem</a:t>
            </a:r>
            <a:r>
              <a:rPr sz="3200" dirty="0" smtClean="0">
                <a:solidFill>
                  <a:schemeClr val="lt2"/>
                </a:solidFill>
              </a:rPr>
              <a:t> </a:t>
            </a:r>
            <a:r>
              <a:rPr sz="3200" dirty="0" err="1" smtClean="0">
                <a:solidFill>
                  <a:schemeClr val="lt2"/>
                </a:solidFill>
              </a:rPr>
              <a:t>Tanam</a:t>
            </a:r>
            <a:r>
              <a:rPr sz="3200" dirty="0" smtClean="0">
                <a:solidFill>
                  <a:schemeClr val="lt2"/>
                </a:solidFill>
              </a:rPr>
              <a:t> </a:t>
            </a:r>
            <a:r>
              <a:rPr sz="3200" dirty="0" err="1" smtClean="0">
                <a:solidFill>
                  <a:schemeClr val="lt2"/>
                </a:solidFill>
              </a:rPr>
              <a:t>Paksa</a:t>
            </a:r>
            <a:endParaRPr sz="3200" dirty="0">
              <a:solidFill>
                <a:schemeClr val="lt2"/>
              </a:solidFill>
            </a:endParaRPr>
          </a:p>
        </p:txBody>
      </p:sp>
      <p:sp>
        <p:nvSpPr>
          <p:cNvPr id="678" name="Google Shape;678;p44"/>
          <p:cNvSpPr txBox="1">
            <a:spLocks noGrp="1"/>
          </p:cNvSpPr>
          <p:nvPr>
            <p:ph type="body" idx="1"/>
          </p:nvPr>
        </p:nvSpPr>
        <p:spPr>
          <a:xfrm>
            <a:off x="539553" y="1491630"/>
            <a:ext cx="4032448" cy="3077120"/>
          </a:xfrm>
          <a:prstGeom prst="rect">
            <a:avLst/>
          </a:prstGeom>
        </p:spPr>
        <p:txBody>
          <a:bodyPr spcFirstLastPara="1" wrap="square" lIns="91425" tIns="91425" rIns="91425" bIns="91425" anchor="t" anchorCtr="0">
            <a:noAutofit/>
          </a:bodyPr>
          <a:lstStyle/>
          <a:p>
            <a:pPr marL="0" lvl="0" indent="0" algn="just">
              <a:lnSpc>
                <a:spcPct val="150000"/>
              </a:lnSpc>
              <a:buClr>
                <a:schemeClr val="dk1"/>
              </a:buClr>
              <a:buSzPts val="1100"/>
              <a:buNone/>
            </a:pPr>
            <a:r>
              <a:rPr lang="id-ID" dirty="0"/>
              <a:t>Pada </a:t>
            </a:r>
            <a:r>
              <a:rPr lang="id-ID" dirty="0" smtClean="0"/>
              <a:t>1829</a:t>
            </a:r>
            <a:r>
              <a:rPr lang="id-ID" dirty="0"/>
              <a:t>, Gubernur </a:t>
            </a:r>
            <a:r>
              <a:rPr lang="id-ID" dirty="0" smtClean="0"/>
              <a:t>Jenderal  </a:t>
            </a:r>
            <a:r>
              <a:rPr lang="id-ID" dirty="0"/>
              <a:t>Van den Bosch dikirim ke Indonesia dan membuat sebuah peraturan yang mewajibkan kepada rakyat untuk menyerahkan “landrento” bukan dalam bentuk uang melainkan dalam bentuk tenaga kerja tertentu untuk menanam tanaan-tanaman ekspor yang laku di Eropa. Selain itu, setiap desa harus menyisihkan sebagian tanahnya untuk ditanami komoditi ekspor khususnya kopi, tebu dan nila. Hasil tanaman ini akan dijual kepada pemerintah kolonial dengan harga yang sudah dipastikan dan hasil panen diserahkan kepada pemerintah kolonial. </a:t>
            </a:r>
            <a:endParaRPr dirty="0">
              <a:solidFill>
                <a:srgbClr val="B45F06"/>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4048" y="1635646"/>
            <a:ext cx="3456384" cy="2736304"/>
          </a:xfrm>
          <a:prstGeom prst="rect">
            <a:avLst/>
          </a:prstGeom>
        </p:spPr>
      </p:pic>
      <p:sp>
        <p:nvSpPr>
          <p:cNvPr id="3" name="Rectangle 2"/>
          <p:cNvSpPr/>
          <p:nvPr/>
        </p:nvSpPr>
        <p:spPr>
          <a:xfrm>
            <a:off x="6228184" y="4533084"/>
            <a:ext cx="1406154" cy="253916"/>
          </a:xfrm>
          <a:prstGeom prst="rect">
            <a:avLst/>
          </a:prstGeom>
        </p:spPr>
        <p:txBody>
          <a:bodyPr wrap="none">
            <a:spAutoFit/>
          </a:bodyPr>
          <a:lstStyle/>
          <a:p>
            <a:r>
              <a:rPr lang="id-ID" sz="1050" dirty="0"/>
              <a:t>http://wikipedia.com/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3"/>
        <p:cNvGrpSpPr/>
        <p:nvPr/>
      </p:nvGrpSpPr>
      <p:grpSpPr>
        <a:xfrm>
          <a:off x="0" y="0"/>
          <a:ext cx="0" cy="0"/>
          <a:chOff x="0" y="0"/>
          <a:chExt cx="0" cy="0"/>
        </a:xfrm>
      </p:grpSpPr>
      <p:sp>
        <p:nvSpPr>
          <p:cNvPr id="704" name="Google Shape;704;p46"/>
          <p:cNvSpPr txBox="1">
            <a:spLocks noGrp="1"/>
          </p:cNvSpPr>
          <p:nvPr>
            <p:ph type="title"/>
          </p:nvPr>
        </p:nvSpPr>
        <p:spPr>
          <a:xfrm>
            <a:off x="539552" y="555526"/>
            <a:ext cx="5328592" cy="720080"/>
          </a:xfrm>
          <a:prstGeom prst="rect">
            <a:avLst/>
          </a:prstGeom>
        </p:spPr>
        <p:txBody>
          <a:bodyPr spcFirstLastPara="1" wrap="square" lIns="91425" tIns="91425" rIns="91425" bIns="91425" anchor="ctr" anchorCtr="0">
            <a:noAutofit/>
          </a:bodyPr>
          <a:lstStyle/>
          <a:p>
            <a:pPr lvl="0" algn="ctr"/>
            <a:r>
              <a:rPr lang="fi-FI" sz="2400" dirty="0"/>
              <a:t>Pelaksanaan Sistem Tanam Paksa di Pedesaan</a:t>
            </a:r>
            <a:endParaRPr sz="2400" dirty="0"/>
          </a:p>
        </p:txBody>
      </p:sp>
      <p:sp>
        <p:nvSpPr>
          <p:cNvPr id="705" name="Google Shape;705;p46"/>
          <p:cNvSpPr txBox="1">
            <a:spLocks noGrp="1"/>
          </p:cNvSpPr>
          <p:nvPr>
            <p:ph type="subTitle" idx="1"/>
          </p:nvPr>
        </p:nvSpPr>
        <p:spPr>
          <a:xfrm>
            <a:off x="251520" y="1563638"/>
            <a:ext cx="5184576" cy="3096344"/>
          </a:xfrm>
          <a:prstGeom prst="rect">
            <a:avLst/>
          </a:prstGeom>
        </p:spPr>
        <p:txBody>
          <a:bodyPr spcFirstLastPara="1" wrap="square" lIns="91425" tIns="91425" rIns="91425" bIns="91425" anchor="t" anchorCtr="0">
            <a:noAutofit/>
          </a:bodyPr>
          <a:lstStyle/>
          <a:p>
            <a:pPr marL="0" lvl="0" indent="0" algn="just">
              <a:lnSpc>
                <a:spcPct val="150000"/>
              </a:lnSpc>
              <a:buClr>
                <a:srgbClr val="FFFFFF"/>
              </a:buClr>
              <a:buSzPts val="1100"/>
            </a:pPr>
            <a:r>
              <a:rPr lang="id-ID" sz="1200" b="1" dirty="0" smtClean="0"/>
              <a:t>Sistem </a:t>
            </a:r>
            <a:r>
              <a:rPr lang="id-ID" sz="1200" b="1" dirty="0"/>
              <a:t>Tanam Paksa di </a:t>
            </a:r>
            <a:r>
              <a:rPr lang="id-ID" sz="1200" b="1" dirty="0" smtClean="0"/>
              <a:t>Pedesaan Sumatera Barat</a:t>
            </a:r>
          </a:p>
          <a:p>
            <a:pPr marL="0" lvl="0" indent="0" algn="just">
              <a:lnSpc>
                <a:spcPct val="150000"/>
              </a:lnSpc>
              <a:buClr>
                <a:srgbClr val="FFFFFF"/>
              </a:buClr>
              <a:buSzPts val="1100"/>
            </a:pPr>
            <a:endParaRPr lang="id-ID" sz="1200" b="1" dirty="0"/>
          </a:p>
          <a:p>
            <a:pPr marL="0" lvl="0" indent="0" algn="just">
              <a:lnSpc>
                <a:spcPct val="150000"/>
              </a:lnSpc>
              <a:buClr>
                <a:srgbClr val="FFFFFF"/>
              </a:buClr>
              <a:buSzPts val="1100"/>
            </a:pPr>
            <a:r>
              <a:rPr lang="id-ID" sz="1200" dirty="0"/>
              <a:t>Tanam Paksa kopi diajukan Gubernur Michiels, ia mewajibkan setiap keluarga menanam sekurang-kurangnya 150 batang kopi. Diharapkan dari 150 batang kopi tersebut, satu batang kopi biasa menghasilkan 1,05 pikul setiap tahunnya.  Hasil Tanam Paksa di Sumatera Barat tidak mencapai tujuan. Jadi sewaktu peraturan itu diberlakukan ada tiga macam kebun kopi. </a:t>
            </a:r>
            <a:r>
              <a:rPr lang="id-ID" sz="1200" dirty="0" smtClean="0"/>
              <a:t> Hasil Tanam Paksa Kopi mulai </a:t>
            </a:r>
            <a:r>
              <a:rPr lang="id-ID" sz="1200" dirty="0"/>
              <a:t>terlihat setelah tiga atau empat tahun. Setelah itu, beberapa tahun kedepannya produksi kopi memperlihatkan kecenderungan meningkat. </a:t>
            </a:r>
            <a:endParaRPr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2"/>
        <p:cNvGrpSpPr/>
        <p:nvPr/>
      </p:nvGrpSpPr>
      <p:grpSpPr>
        <a:xfrm>
          <a:off x="0" y="0"/>
          <a:ext cx="0" cy="0"/>
          <a:chOff x="0" y="0"/>
          <a:chExt cx="0" cy="0"/>
        </a:xfrm>
      </p:grpSpPr>
      <p:sp>
        <p:nvSpPr>
          <p:cNvPr id="724" name="Google Shape;724;p49"/>
          <p:cNvSpPr txBox="1">
            <a:spLocks noGrp="1"/>
          </p:cNvSpPr>
          <p:nvPr>
            <p:ph type="subTitle" idx="1"/>
          </p:nvPr>
        </p:nvSpPr>
        <p:spPr>
          <a:xfrm>
            <a:off x="611560" y="1131590"/>
            <a:ext cx="4320479" cy="3096344"/>
          </a:xfrm>
          <a:prstGeom prst="rect">
            <a:avLst/>
          </a:prstGeom>
        </p:spPr>
        <p:txBody>
          <a:bodyPr spcFirstLastPara="1" wrap="square" lIns="91425" tIns="91425" rIns="91425" bIns="91425" anchor="t" anchorCtr="0">
            <a:noAutofit/>
          </a:bodyPr>
          <a:lstStyle/>
          <a:p>
            <a:pPr marL="0" lvl="0" indent="0">
              <a:lnSpc>
                <a:spcPct val="150000"/>
              </a:lnSpc>
              <a:buClr>
                <a:schemeClr val="dk1"/>
              </a:buClr>
              <a:buSzPts val="1100"/>
            </a:pPr>
            <a:r>
              <a:rPr lang="id-ID" sz="1200" b="1" dirty="0"/>
              <a:t>Sistem Tanam Paksa di </a:t>
            </a:r>
            <a:r>
              <a:rPr lang="id-ID" sz="1200" b="1" dirty="0" smtClean="0"/>
              <a:t>Jawa</a:t>
            </a:r>
          </a:p>
          <a:p>
            <a:pPr marL="0" lvl="0" indent="0" algn="just">
              <a:lnSpc>
                <a:spcPct val="150000"/>
              </a:lnSpc>
              <a:buClr>
                <a:schemeClr val="dk1"/>
              </a:buClr>
              <a:buSzPts val="1100"/>
            </a:pPr>
            <a:endParaRPr lang="id-ID" sz="1200" dirty="0" smtClean="0"/>
          </a:p>
          <a:p>
            <a:pPr marL="0" lvl="0" indent="0" algn="just">
              <a:lnSpc>
                <a:spcPct val="150000"/>
              </a:lnSpc>
              <a:buClr>
                <a:schemeClr val="dk1"/>
              </a:buClr>
              <a:buSzPts val="1100"/>
            </a:pPr>
            <a:r>
              <a:rPr lang="id-ID" sz="1200" dirty="0" smtClean="0"/>
              <a:t>Kopi </a:t>
            </a:r>
            <a:r>
              <a:rPr lang="id-ID" sz="1200" dirty="0"/>
              <a:t>merupakan Tanam Wajib </a:t>
            </a:r>
            <a:r>
              <a:rPr lang="id-ID" sz="1200" dirty="0" smtClean="0"/>
              <a:t>di </a:t>
            </a:r>
            <a:r>
              <a:rPr lang="id-ID" sz="1200" dirty="0"/>
              <a:t>Sumatera Barat. Sedangkan di Jawa ketentuan setiap desa harus menyisihkan sebagian tanahnya sekitar 20% untuk ditanami </a:t>
            </a:r>
            <a:r>
              <a:rPr lang="id-ID" sz="1200" dirty="0" smtClean="0"/>
              <a:t>kmoditi </a:t>
            </a:r>
            <a:r>
              <a:rPr lang="id-ID" sz="1200" dirty="0"/>
              <a:t>pasar dunia seperti nila, tebu dan kopi. Dampak dari </a:t>
            </a:r>
            <a:r>
              <a:rPr lang="id-ID" sz="1200" dirty="0" smtClean="0"/>
              <a:t>pelaksanaan </a:t>
            </a:r>
            <a:r>
              <a:rPr lang="id-ID" sz="1200" dirty="0"/>
              <a:t>Sistem Tanam Paksa Jawa dipengaruhi unsur tanah yang dikaitkan dengan sistem ekonomi desa serta muncul tenaga buruh yang murah dan lahir bentuk modal desa</a:t>
            </a:r>
            <a:r>
              <a:rPr lang="id-ID" sz="1200" dirty="0" smtClean="0"/>
              <a:t>.</a:t>
            </a:r>
            <a:endParaRPr sz="12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8064" y="1563638"/>
            <a:ext cx="3744416" cy="2376264"/>
          </a:xfrm>
          <a:prstGeom prst="rect">
            <a:avLst/>
          </a:prstGeom>
        </p:spPr>
      </p:pic>
      <p:sp>
        <p:nvSpPr>
          <p:cNvPr id="3" name="Rectangle 2"/>
          <p:cNvSpPr/>
          <p:nvPr/>
        </p:nvSpPr>
        <p:spPr>
          <a:xfrm>
            <a:off x="5913238" y="4169137"/>
            <a:ext cx="2214068" cy="261610"/>
          </a:xfrm>
          <a:prstGeom prst="rect">
            <a:avLst/>
          </a:prstGeom>
        </p:spPr>
        <p:txBody>
          <a:bodyPr wrap="none">
            <a:spAutoFit/>
          </a:bodyPr>
          <a:lstStyle/>
          <a:p>
            <a:r>
              <a:rPr lang="id-ID" sz="1100" dirty="0"/>
              <a:t>https://www.tribunnewswiki.com/</a:t>
            </a:r>
          </a:p>
        </p:txBody>
      </p:sp>
    </p:spTree>
    <p:extLst>
      <p:ext uri="{BB962C8B-B14F-4D97-AF65-F5344CB8AC3E}">
        <p14:creationId xmlns:p14="http://schemas.microsoft.com/office/powerpoint/2010/main" val="31102449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6"/>
        <p:cNvGrpSpPr/>
        <p:nvPr/>
      </p:nvGrpSpPr>
      <p:grpSpPr>
        <a:xfrm>
          <a:off x="0" y="0"/>
          <a:ext cx="0" cy="0"/>
          <a:chOff x="0" y="0"/>
          <a:chExt cx="0" cy="0"/>
        </a:xfrm>
      </p:grpSpPr>
      <p:sp>
        <p:nvSpPr>
          <p:cNvPr id="777" name="Google Shape;777;p53"/>
          <p:cNvSpPr txBox="1">
            <a:spLocks noGrp="1"/>
          </p:cNvSpPr>
          <p:nvPr>
            <p:ph type="subTitle" idx="1"/>
          </p:nvPr>
        </p:nvSpPr>
        <p:spPr>
          <a:xfrm>
            <a:off x="395536" y="1131590"/>
            <a:ext cx="7272808" cy="3384376"/>
          </a:xfrm>
          <a:prstGeom prst="rect">
            <a:avLst/>
          </a:prstGeom>
        </p:spPr>
        <p:txBody>
          <a:bodyPr spcFirstLastPara="1" wrap="square" lIns="91425" tIns="91425" rIns="91425" bIns="91425" anchor="ctr" anchorCtr="0">
            <a:noAutofit/>
          </a:bodyPr>
          <a:lstStyle/>
          <a:p>
            <a:pPr marL="0" lvl="0" indent="0" algn="just">
              <a:lnSpc>
                <a:spcPct val="150000"/>
              </a:lnSpc>
              <a:buClr>
                <a:srgbClr val="FFFFFF"/>
              </a:buClr>
              <a:buSzPts val="1100"/>
              <a:buNone/>
            </a:pPr>
            <a:endParaRPr lang="id-ID" sz="1300" dirty="0">
              <a:solidFill>
                <a:schemeClr val="lt1"/>
              </a:solidFill>
            </a:endParaRPr>
          </a:p>
          <a:p>
            <a:pPr marL="185738" indent="-185738" algn="just">
              <a:lnSpc>
                <a:spcPct val="150000"/>
              </a:lnSpc>
              <a:buClr>
                <a:schemeClr val="bg1">
                  <a:lumMod val="75000"/>
                </a:schemeClr>
              </a:buClr>
              <a:buSzPts val="1100"/>
              <a:buFont typeface="Wingdings" pitchFamily="2" charset="2"/>
              <a:buChar char="§"/>
            </a:pPr>
            <a:r>
              <a:rPr lang="id-ID" sz="1300" dirty="0" smtClean="0">
                <a:solidFill>
                  <a:schemeClr val="lt1"/>
                </a:solidFill>
              </a:rPr>
              <a:t>Menurut </a:t>
            </a:r>
            <a:r>
              <a:rPr lang="id-ID" sz="1300" dirty="0">
                <a:solidFill>
                  <a:schemeClr val="lt1"/>
                </a:solidFill>
              </a:rPr>
              <a:t>Robert van Niel </a:t>
            </a:r>
            <a:r>
              <a:rPr lang="id-ID" sz="1300" dirty="0" smtClean="0">
                <a:solidFill>
                  <a:schemeClr val="lt1"/>
                </a:solidFill>
              </a:rPr>
              <a:t>(1988), </a:t>
            </a:r>
            <a:r>
              <a:rPr lang="id-ID" sz="1300" dirty="0">
                <a:solidFill>
                  <a:schemeClr val="lt1"/>
                </a:solidFill>
              </a:rPr>
              <a:t>dampak dari sistem tanam paksa di Jawa selain mempengaruhi tanah dan munculnya tenaga buruh yang murah, masih ditambah satu hal lagi yaitu lahir-nya pembentukan modal di desa. </a:t>
            </a:r>
          </a:p>
          <a:p>
            <a:pPr marL="185738" indent="-185738" algn="just">
              <a:lnSpc>
                <a:spcPct val="150000"/>
              </a:lnSpc>
              <a:buClr>
                <a:schemeClr val="bg1">
                  <a:lumMod val="75000"/>
                </a:schemeClr>
              </a:buClr>
              <a:buSzPts val="1100"/>
              <a:buFont typeface="Wingdings" pitchFamily="2" charset="2"/>
              <a:buChar char="§"/>
            </a:pPr>
            <a:r>
              <a:rPr lang="id-ID" sz="1300" dirty="0" smtClean="0">
                <a:solidFill>
                  <a:schemeClr val="lt1"/>
                </a:solidFill>
              </a:rPr>
              <a:t>Tuntutan </a:t>
            </a:r>
            <a:r>
              <a:rPr lang="id-ID" sz="1300" dirty="0">
                <a:solidFill>
                  <a:schemeClr val="lt1"/>
                </a:solidFill>
              </a:rPr>
              <a:t>akan kebutuhan tanah pertanian untuk tanaman ekspor, telah mempengaruhi pergeseran pemilikan dan penguasaan tanah di kalangan petani pedesaan </a:t>
            </a:r>
            <a:endParaRPr lang="id-ID" sz="1300" dirty="0" smtClean="0">
              <a:solidFill>
                <a:schemeClr val="lt1"/>
              </a:solidFill>
            </a:endParaRPr>
          </a:p>
          <a:p>
            <a:pPr marL="185738" indent="-185738" algn="just">
              <a:lnSpc>
                <a:spcPct val="150000"/>
              </a:lnSpc>
              <a:buClr>
                <a:schemeClr val="bg1">
                  <a:lumMod val="75000"/>
                </a:schemeClr>
              </a:buClr>
              <a:buSzPts val="1100"/>
              <a:buFont typeface="Wingdings" pitchFamily="2" charset="2"/>
              <a:buChar char="§"/>
            </a:pPr>
            <a:r>
              <a:rPr lang="id-ID" sz="1300" dirty="0" smtClean="0">
                <a:solidFill>
                  <a:schemeClr val="lt1"/>
                </a:solidFill>
              </a:rPr>
              <a:t>Mengakibatkan </a:t>
            </a:r>
            <a:r>
              <a:rPr lang="id-ID" sz="1300" dirty="0">
                <a:solidFill>
                  <a:schemeClr val="lt1"/>
                </a:solidFill>
              </a:rPr>
              <a:t>munculnya homogenisasi sosial di desa-desa, yang mengakibatkan kemiskinan bersama </a:t>
            </a:r>
            <a:r>
              <a:rPr lang="id-ID" sz="1300" dirty="0" smtClean="0">
                <a:solidFill>
                  <a:schemeClr val="lt1"/>
                </a:solidFill>
              </a:rPr>
              <a:t>.</a:t>
            </a:r>
            <a:endParaRPr sz="1300" dirty="0">
              <a:solidFill>
                <a:schemeClr val="lt1"/>
              </a:solidFill>
            </a:endParaRPr>
          </a:p>
        </p:txBody>
      </p:sp>
      <p:sp>
        <p:nvSpPr>
          <p:cNvPr id="778" name="Google Shape;778;p53"/>
          <p:cNvSpPr txBox="1">
            <a:spLocks noGrp="1"/>
          </p:cNvSpPr>
          <p:nvPr>
            <p:ph type="title"/>
          </p:nvPr>
        </p:nvSpPr>
        <p:spPr>
          <a:xfrm>
            <a:off x="715975" y="445024"/>
            <a:ext cx="6088273" cy="68656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sz="2400" dirty="0" err="1" smtClean="0"/>
              <a:t>Dampak</a:t>
            </a:r>
            <a:r>
              <a:rPr sz="2400" dirty="0" smtClean="0"/>
              <a:t> </a:t>
            </a:r>
            <a:r>
              <a:rPr sz="2400" dirty="0" err="1" smtClean="0"/>
              <a:t>Negatif</a:t>
            </a:r>
            <a:r>
              <a:rPr sz="2400" dirty="0" smtClean="0"/>
              <a:t> </a:t>
            </a:r>
            <a:r>
              <a:rPr sz="2400" dirty="0" err="1" smtClean="0"/>
              <a:t>Sistem</a:t>
            </a:r>
            <a:r>
              <a:rPr sz="2400" dirty="0" smtClean="0"/>
              <a:t> </a:t>
            </a:r>
            <a:r>
              <a:rPr sz="2400" dirty="0" err="1" smtClean="0"/>
              <a:t>Tanam</a:t>
            </a:r>
            <a:r>
              <a:rPr sz="2400" dirty="0" smtClean="0"/>
              <a:t> </a:t>
            </a:r>
            <a:r>
              <a:rPr sz="2400" dirty="0" err="1" smtClean="0"/>
              <a:t>Paksa</a:t>
            </a:r>
            <a:endParaRP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8"/>
        <p:cNvGrpSpPr/>
        <p:nvPr/>
      </p:nvGrpSpPr>
      <p:grpSpPr>
        <a:xfrm>
          <a:off x="0" y="0"/>
          <a:ext cx="0" cy="0"/>
          <a:chOff x="0" y="0"/>
          <a:chExt cx="0" cy="0"/>
        </a:xfrm>
      </p:grpSpPr>
      <p:sp>
        <p:nvSpPr>
          <p:cNvPr id="1200" name="Google Shape;1200;p65"/>
          <p:cNvSpPr txBox="1">
            <a:spLocks noGrp="1"/>
          </p:cNvSpPr>
          <p:nvPr>
            <p:ph type="subTitle" idx="1"/>
          </p:nvPr>
        </p:nvSpPr>
        <p:spPr>
          <a:xfrm>
            <a:off x="323528" y="1419622"/>
            <a:ext cx="4824536" cy="3240360"/>
          </a:xfrm>
          <a:prstGeom prst="rect">
            <a:avLst/>
          </a:prstGeom>
        </p:spPr>
        <p:txBody>
          <a:bodyPr spcFirstLastPara="1" wrap="square" lIns="91425" tIns="91425" rIns="91425" bIns="91425" anchor="t" anchorCtr="0">
            <a:noAutofit/>
          </a:bodyPr>
          <a:lstStyle/>
          <a:p>
            <a:pPr marL="0" lvl="0" indent="0" algn="just">
              <a:lnSpc>
                <a:spcPct val="150000"/>
              </a:lnSpc>
              <a:buClr>
                <a:srgbClr val="FFFFFF"/>
              </a:buClr>
              <a:buSzPts val="1100"/>
            </a:pPr>
            <a:r>
              <a:rPr lang="id-ID" sz="1200" dirty="0" smtClean="0"/>
              <a:t>Dampak negatif yang selanjutnya, yaitu sistem </a:t>
            </a:r>
            <a:r>
              <a:rPr lang="id-ID" sz="1200" dirty="0"/>
              <a:t>tanam paksa membutuhkan pengerahan tenaga kerja rakyat secara besar-besaran untuk penggarapan lahan, penanaman, pemanenan, pengangkutan, dan pengolahan di pusat-pusat pengolahan atau pabrik. Semua kerja yang dibutuhkan ini dilakukan dengan sistem kerja paksa. Pelaksanaan heerendiensten (kerja rodi) sangat memberatkan penduduk, karena selain tidak diberi upah, juga pekerjaan yang harus dikerjakan secara fisik cukup berat. </a:t>
            </a:r>
            <a:r>
              <a:rPr lang="id-ID" sz="1200" dirty="0" smtClean="0"/>
              <a:t>Sehingga, banyak timbulnya </a:t>
            </a:r>
            <a:r>
              <a:rPr lang="id-ID" sz="1200" dirty="0"/>
              <a:t>bahaya kelaparan dan wabah penyakit dimana-mana sehingga angka kematian meningkat drastis.</a:t>
            </a:r>
          </a:p>
          <a:p>
            <a:pPr marL="0" lvl="0" indent="0" algn="just">
              <a:lnSpc>
                <a:spcPct val="150000"/>
              </a:lnSpc>
              <a:buClr>
                <a:srgbClr val="FFFFFF"/>
              </a:buClr>
              <a:buSzPts val="1100"/>
            </a:pPr>
            <a:endParaRPr sz="1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04"/>
        <p:cNvGrpSpPr/>
        <p:nvPr/>
      </p:nvGrpSpPr>
      <p:grpSpPr>
        <a:xfrm>
          <a:off x="0" y="0"/>
          <a:ext cx="0" cy="0"/>
          <a:chOff x="0" y="0"/>
          <a:chExt cx="0" cy="0"/>
        </a:xfrm>
      </p:grpSpPr>
      <p:sp>
        <p:nvSpPr>
          <p:cNvPr id="1205" name="Google Shape;1205;p66"/>
          <p:cNvSpPr txBox="1">
            <a:spLocks noGrp="1"/>
          </p:cNvSpPr>
          <p:nvPr>
            <p:ph type="title"/>
          </p:nvPr>
        </p:nvSpPr>
        <p:spPr>
          <a:xfrm>
            <a:off x="715950" y="627535"/>
            <a:ext cx="6016290" cy="576063"/>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sz="2400" dirty="0" err="1" smtClean="0"/>
              <a:t>Dampak</a:t>
            </a:r>
            <a:r>
              <a:rPr sz="2400" dirty="0" smtClean="0"/>
              <a:t> </a:t>
            </a:r>
            <a:r>
              <a:rPr sz="2400" dirty="0" err="1" smtClean="0"/>
              <a:t>Positif</a:t>
            </a:r>
            <a:r>
              <a:rPr sz="2400" dirty="0" smtClean="0"/>
              <a:t> </a:t>
            </a:r>
            <a:r>
              <a:rPr sz="2400" dirty="0" err="1" smtClean="0"/>
              <a:t>Sistem</a:t>
            </a:r>
            <a:r>
              <a:rPr sz="2400" dirty="0" smtClean="0"/>
              <a:t> </a:t>
            </a:r>
            <a:r>
              <a:rPr sz="2400" dirty="0" err="1" smtClean="0"/>
              <a:t>Tanam</a:t>
            </a:r>
            <a:r>
              <a:rPr sz="2400" dirty="0" smtClean="0"/>
              <a:t> </a:t>
            </a:r>
            <a:r>
              <a:rPr sz="2400" dirty="0" err="1" smtClean="0"/>
              <a:t>Paksa</a:t>
            </a:r>
            <a:endParaRPr sz="2400" dirty="0"/>
          </a:p>
        </p:txBody>
      </p:sp>
      <p:sp>
        <p:nvSpPr>
          <p:cNvPr id="1206" name="Google Shape;1206;p66"/>
          <p:cNvSpPr txBox="1">
            <a:spLocks noGrp="1"/>
          </p:cNvSpPr>
          <p:nvPr>
            <p:ph type="body" idx="1"/>
          </p:nvPr>
        </p:nvSpPr>
        <p:spPr>
          <a:xfrm>
            <a:off x="755576" y="1491630"/>
            <a:ext cx="7056784" cy="2808312"/>
          </a:xfrm>
          <a:prstGeom prst="rect">
            <a:avLst/>
          </a:prstGeom>
        </p:spPr>
        <p:txBody>
          <a:bodyPr spcFirstLastPara="1" wrap="square" lIns="91425" tIns="91425" rIns="91425" bIns="91425" anchor="ctr" anchorCtr="0">
            <a:noAutofit/>
          </a:bodyPr>
          <a:lstStyle/>
          <a:p>
            <a:pPr marL="0" lvl="0" indent="0" algn="just">
              <a:lnSpc>
                <a:spcPct val="150000"/>
              </a:lnSpc>
              <a:buNone/>
            </a:pPr>
            <a:r>
              <a:rPr lang="id-ID" sz="1200" dirty="0" smtClean="0"/>
              <a:t>Menurut Sartono Kartodirdjo dan Djoko Suryo (1991:69) ada beberapa hal positif dari pelaksanaan sistem tanam paksa, antara lain </a:t>
            </a:r>
          </a:p>
          <a:p>
            <a:pPr marL="171450" lvl="0" indent="-171450" algn="just">
              <a:lnSpc>
                <a:spcPct val="150000"/>
              </a:lnSpc>
              <a:buFont typeface="Wingdings" pitchFamily="2" charset="2"/>
              <a:buChar char="Ø"/>
            </a:pPr>
            <a:r>
              <a:rPr lang="id-ID" sz="1200" dirty="0" smtClean="0"/>
              <a:t> Terjadinya pembaruan dalam sistem administrasi  kolonial. </a:t>
            </a:r>
          </a:p>
          <a:p>
            <a:pPr marL="171450" lvl="0" indent="-171450" algn="just">
              <a:lnSpc>
                <a:spcPct val="150000"/>
              </a:lnSpc>
              <a:buFont typeface="Wingdings" pitchFamily="2" charset="2"/>
              <a:buChar char="Ø"/>
            </a:pPr>
            <a:r>
              <a:rPr lang="id-ID" sz="1200" dirty="0" smtClean="0"/>
              <a:t>Secara tidak langsung, pelaksanaan tanam paksa juga telah mengenalkan teknologi baru, terutama dalam pengenalan bibit-bibit tanaman perdagangan,  beserta cara penanamannya. </a:t>
            </a:r>
          </a:p>
          <a:p>
            <a:pPr marL="171450" lvl="0" indent="-171450" algn="just">
              <a:lnSpc>
                <a:spcPct val="150000"/>
              </a:lnSpc>
              <a:buFont typeface="Wingdings" pitchFamily="2" charset="2"/>
              <a:buChar char="Ø"/>
            </a:pPr>
            <a:r>
              <a:rPr lang="id-ID" sz="1200" dirty="0" smtClean="0"/>
              <a:t> Selain itu, karena tuntutan peningkatan produksi, maka diadakan perbaikan atau pembuatan irigasi, jalan, dan jembatan yang memperlancar transportasi dan komunikasi antar daerah. </a:t>
            </a:r>
          </a:p>
          <a:p>
            <a:pPr marL="171450" lvl="0" indent="-171450" algn="just">
              <a:lnSpc>
                <a:spcPct val="150000"/>
              </a:lnSpc>
              <a:buFont typeface="Wingdings" pitchFamily="2" charset="2"/>
              <a:buChar char="Ø"/>
            </a:pPr>
            <a:r>
              <a:rPr lang="id-ID" sz="1200" dirty="0" smtClean="0"/>
              <a:t>Dalam kehidupan sosial lainnya, pelaksanaan tanam paksa telah mendorong tumbuhnya usaha jasa angkutan di kalangan petani</a:t>
            </a:r>
          </a:p>
          <a:p>
            <a:pPr marL="171450" lvl="0" indent="-171450" algn="just">
              <a:lnSpc>
                <a:spcPct val="150000"/>
              </a:lnSpc>
              <a:buFont typeface="Wingdings" pitchFamily="2" charset="2"/>
              <a:buChar char="Ø"/>
            </a:pPr>
            <a:endParaRPr lang="id-ID" sz="1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5975" y="555526"/>
            <a:ext cx="7712100" cy="648072"/>
          </a:xfrm>
        </p:spPr>
        <p:txBody>
          <a:bodyPr/>
          <a:lstStyle/>
          <a:p>
            <a:pPr algn="ctr"/>
            <a:r>
              <a:rPr lang="id-ID" dirty="0" smtClean="0"/>
              <a:t>KESIMPULAN</a:t>
            </a:r>
            <a:endParaRPr lang="id-ID" dirty="0"/>
          </a:p>
        </p:txBody>
      </p:sp>
      <p:sp>
        <p:nvSpPr>
          <p:cNvPr id="3" name="Text Placeholder 2"/>
          <p:cNvSpPr>
            <a:spLocks noGrp="1"/>
          </p:cNvSpPr>
          <p:nvPr>
            <p:ph type="body" idx="1"/>
          </p:nvPr>
        </p:nvSpPr>
        <p:spPr>
          <a:xfrm>
            <a:off x="715975" y="1491630"/>
            <a:ext cx="7712100" cy="3077120"/>
          </a:xfrm>
        </p:spPr>
        <p:txBody>
          <a:bodyPr/>
          <a:lstStyle/>
          <a:p>
            <a:pPr marL="152400" indent="0" algn="just">
              <a:lnSpc>
                <a:spcPct val="150000"/>
              </a:lnSpc>
              <a:buNone/>
            </a:pPr>
            <a:r>
              <a:rPr lang="id-ID" sz="1300" dirty="0"/>
              <a:t>Sejak awal pelaksanaannya, Sistem Tanam Paksa menimbulkan berbagai dampak bagi masyarakat pedesaan, baik dampak negatif maupun dampak positif. Dampak-dampak tersebut dapat dilihat dalam kehidupan masyarakat , di antaranya dalam kehidupan ekonomi, politik dan sosial-budaya. Selama dituangkannya Sistem Tanam Paksa, sistem ini memberikan penderitaan dan kemiskinan. Dilihat dari dampak positifnya, adanya pelaksaan Sistem Tanam Paksa initelah membuat masyarakat lebih mengenal tanaman-tanaman baru. Selain itu, masyarakat juga mulai mengenal cara pengolahaan dan perawatan tanaman dengan baik (teknologi).</a:t>
            </a:r>
          </a:p>
        </p:txBody>
      </p:sp>
    </p:spTree>
    <p:extLst>
      <p:ext uri="{BB962C8B-B14F-4D97-AF65-F5344CB8AC3E}">
        <p14:creationId xmlns:p14="http://schemas.microsoft.com/office/powerpoint/2010/main" val="3835981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5"/>
        <p:cNvGrpSpPr/>
        <p:nvPr/>
      </p:nvGrpSpPr>
      <p:grpSpPr>
        <a:xfrm>
          <a:off x="0" y="0"/>
          <a:ext cx="0" cy="0"/>
          <a:chOff x="0" y="0"/>
          <a:chExt cx="0" cy="0"/>
        </a:xfrm>
      </p:grpSpPr>
      <p:sp>
        <p:nvSpPr>
          <p:cNvPr id="766" name="Google Shape;766;p51"/>
          <p:cNvSpPr txBox="1">
            <a:spLocks noGrp="1"/>
          </p:cNvSpPr>
          <p:nvPr>
            <p:ph type="title"/>
          </p:nvPr>
        </p:nvSpPr>
        <p:spPr>
          <a:xfrm>
            <a:off x="655350" y="1704925"/>
            <a:ext cx="7893900" cy="1134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A</a:t>
            </a:r>
            <a:r>
              <a:rPr dirty="0" err="1" smtClean="0"/>
              <a:t>ny</a:t>
            </a:r>
            <a:r>
              <a:rPr dirty="0" smtClean="0"/>
              <a:t> question?</a:t>
            </a:r>
            <a:endParaRP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est Mom of the World Day by Slidesgo">
  <a:themeElements>
    <a:clrScheme name="Simple Light">
      <a:dk1>
        <a:srgbClr val="002A32"/>
      </a:dk1>
      <a:lt1>
        <a:srgbClr val="B45F06"/>
      </a:lt1>
      <a:dk2>
        <a:srgbClr val="F6B26B"/>
      </a:dk2>
      <a:lt2>
        <a:srgbClr val="005062"/>
      </a:lt2>
      <a:accent1>
        <a:srgbClr val="FFF8E8"/>
      </a:accent1>
      <a:accent2>
        <a:srgbClr val="FFA977"/>
      </a:accent2>
      <a:accent3>
        <a:srgbClr val="FFFFFF"/>
      </a:accent3>
      <a:accent4>
        <a:srgbClr val="B45F06"/>
      </a:accent4>
      <a:accent5>
        <a:srgbClr val="F6B26B"/>
      </a:accent5>
      <a:accent6>
        <a:srgbClr val="005062"/>
      </a:accent6>
      <a:hlink>
        <a:srgbClr val="B45F06"/>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623</Words>
  <Application>Microsoft Office PowerPoint</Application>
  <PresentationFormat>On-screen Show (16:9)</PresentationFormat>
  <Paragraphs>33</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Best Mom of the World Day by Slidesgo</vt:lpstr>
      <vt:lpstr>"Dampak Sistem Tanam Paksa di Pedesaan"</vt:lpstr>
      <vt:lpstr>Sejarah Sistem Tanam Paksa</vt:lpstr>
      <vt:lpstr>Pelaksanaan Sistem Tanam Paksa di Pedesaan</vt:lpstr>
      <vt:lpstr>PowerPoint Presentation</vt:lpstr>
      <vt:lpstr>Dampak Negatif Sistem Tanam Paksa</vt:lpstr>
      <vt:lpstr>PowerPoint Presentation</vt:lpstr>
      <vt:lpstr>Dampak Positif Sistem Tanam Paksa</vt:lpstr>
      <vt:lpstr>KESIMPULAN</vt:lpstr>
      <vt:lpstr>Any question?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"Dampak Sistem Tanam Paksa di Pedesaan"</dc:title>
  <cp:lastModifiedBy>Microsoft</cp:lastModifiedBy>
  <cp:revision>8</cp:revision>
  <dcterms:modified xsi:type="dcterms:W3CDTF">2021-09-23T12:23:40Z</dcterms:modified>
</cp:coreProperties>
</file>