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POPULASI DAN SAMPEL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74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PENGERTIAN POPULASI DAN SAMPEL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POPULASI: Wilayah </a:t>
            </a:r>
            <a:r>
              <a:rPr lang="en-US" dirty="0" err="1" smtClean="0"/>
              <a:t>generalisasi</a:t>
            </a:r>
            <a:r>
              <a:rPr lang="en-US" dirty="0" smtClean="0"/>
              <a:t>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/</a:t>
            </a:r>
            <a:r>
              <a:rPr lang="en-US" dirty="0" err="1" smtClean="0"/>
              <a:t>subjek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dipelajari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ditarik</a:t>
            </a:r>
            <a:r>
              <a:rPr lang="en-US" dirty="0" smtClean="0"/>
              <a:t> </a:t>
            </a:r>
            <a:r>
              <a:rPr lang="en-US" dirty="0" err="1" smtClean="0"/>
              <a:t>kesimpulannya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SAMPEL: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70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TEKNIK SAMPLING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PROBABILITY SAMPLING:</a:t>
            </a:r>
          </a:p>
          <a:p>
            <a:pPr lvl="1"/>
            <a:r>
              <a:rPr lang="en-US" dirty="0" smtClean="0"/>
              <a:t>Simple random sampling</a:t>
            </a:r>
          </a:p>
          <a:p>
            <a:pPr lvl="1"/>
            <a:r>
              <a:rPr lang="en-US" dirty="0" smtClean="0"/>
              <a:t>Proportionate stratified random sampling</a:t>
            </a:r>
          </a:p>
          <a:p>
            <a:pPr lvl="1"/>
            <a:r>
              <a:rPr lang="en-US" dirty="0" smtClean="0"/>
              <a:t>Disproportionate stratified random sampling</a:t>
            </a:r>
          </a:p>
          <a:p>
            <a:pPr lvl="1"/>
            <a:r>
              <a:rPr lang="en-US" dirty="0" smtClean="0"/>
              <a:t>Area (cluster) sampling (sampling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)</a:t>
            </a:r>
          </a:p>
          <a:p>
            <a:r>
              <a:rPr lang="en-US" dirty="0" smtClean="0"/>
              <a:t>NON PROBABILITY SAMPLING</a:t>
            </a:r>
          </a:p>
          <a:p>
            <a:pPr lvl="1"/>
            <a:r>
              <a:rPr lang="en-US" dirty="0" smtClean="0"/>
              <a:t>Sampling </a:t>
            </a:r>
            <a:r>
              <a:rPr lang="en-US" dirty="0" err="1" smtClean="0"/>
              <a:t>sistematis</a:t>
            </a:r>
            <a:endParaRPr lang="en-US" dirty="0" smtClean="0"/>
          </a:p>
          <a:p>
            <a:pPr lvl="1"/>
            <a:r>
              <a:rPr lang="en-US" dirty="0" smtClean="0"/>
              <a:t>Sampling </a:t>
            </a:r>
            <a:r>
              <a:rPr lang="en-US" dirty="0" err="1" smtClean="0"/>
              <a:t>kuota</a:t>
            </a:r>
            <a:endParaRPr lang="en-US" dirty="0" smtClean="0"/>
          </a:p>
          <a:p>
            <a:pPr lvl="1"/>
            <a:r>
              <a:rPr lang="en-US" dirty="0" smtClean="0"/>
              <a:t>Purposive sampling</a:t>
            </a:r>
          </a:p>
          <a:p>
            <a:pPr lvl="1"/>
            <a:r>
              <a:rPr lang="en-US" dirty="0" smtClean="0"/>
              <a:t>Sampling </a:t>
            </a:r>
            <a:r>
              <a:rPr lang="en-US" dirty="0" err="1" smtClean="0"/>
              <a:t>jenuh</a:t>
            </a:r>
            <a:endParaRPr lang="en-US" dirty="0" smtClean="0"/>
          </a:p>
          <a:p>
            <a:pPr lvl="1"/>
            <a:r>
              <a:rPr lang="en-US" dirty="0" smtClean="0"/>
              <a:t>Snowball sampling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575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MENENTUKAN UKURAN SAMPEL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yang paling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? </a:t>
            </a:r>
            <a:r>
              <a:rPr lang="en-US" dirty="0" err="1" smtClean="0"/>
              <a:t>Jawabannya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ketelitian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yang </a:t>
            </a:r>
            <a:r>
              <a:rPr lang="en-US" dirty="0" err="1" smtClean="0"/>
              <a:t>dikehendaki</a:t>
            </a:r>
            <a:r>
              <a:rPr lang="en-US" dirty="0" smtClean="0"/>
              <a:t>. Tingkat </a:t>
            </a:r>
            <a:r>
              <a:rPr lang="en-US" dirty="0" err="1" smtClean="0"/>
              <a:t>ketelitian</a:t>
            </a:r>
            <a:r>
              <a:rPr lang="en-US" dirty="0" smtClean="0"/>
              <a:t>/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dikehendaki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dana, </a:t>
            </a:r>
            <a:r>
              <a:rPr lang="en-US" dirty="0" err="1" smtClean="0"/>
              <a:t>waktu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yang </a:t>
            </a:r>
            <a:r>
              <a:rPr lang="en-US" dirty="0" err="1" smtClean="0"/>
              <a:t>tersedia</a:t>
            </a:r>
            <a:r>
              <a:rPr lang="en-US" dirty="0" smtClean="0"/>
              <a:t>. Makin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 smtClean="0"/>
              <a:t>makin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data.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080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rujukan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Sugiyono</a:t>
            </a:r>
            <a:r>
              <a:rPr lang="en-US" dirty="0"/>
              <a:t>, 2009. </a:t>
            </a:r>
            <a:r>
              <a:rPr lang="en-US" dirty="0" err="1"/>
              <a:t>Metodologi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 Bandung. </a:t>
            </a:r>
            <a:r>
              <a:rPr lang="en-US" dirty="0" err="1"/>
              <a:t>Alfabeta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10996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</TotalTime>
  <Words>158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Wisp</vt:lpstr>
      <vt:lpstr>POPULASI DAN SAMPEL</vt:lpstr>
      <vt:lpstr>PENGERTIAN POPULASI DAN SAMPEL</vt:lpstr>
      <vt:lpstr>TEKNIK SAMPLING</vt:lpstr>
      <vt:lpstr>MENENTUKAN UKURAN SAMPEL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POPULASI DAN SAMPEL</dc:title>
  <dc:creator>acer</dc:creator>
  <cp:lastModifiedBy>acer</cp:lastModifiedBy>
  <cp:revision>5</cp:revision>
  <dcterms:created xsi:type="dcterms:W3CDTF">2020-10-08T04:43:01Z</dcterms:created>
  <dcterms:modified xsi:type="dcterms:W3CDTF">2020-10-08T05:02:13Z</dcterms:modified>
</cp:coreProperties>
</file>