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3" r:id="rId1"/>
  </p:sldMasterIdLst>
  <p:notesMasterIdLst>
    <p:notesMasterId r:id="rId14"/>
  </p:notesMasterIdLst>
  <p:sldIdLst>
    <p:sldId id="259" r:id="rId2"/>
    <p:sldId id="289" r:id="rId3"/>
    <p:sldId id="326" r:id="rId4"/>
    <p:sldId id="327" r:id="rId5"/>
    <p:sldId id="328" r:id="rId6"/>
    <p:sldId id="329" r:id="rId7"/>
    <p:sldId id="330" r:id="rId8"/>
    <p:sldId id="331" r:id="rId9"/>
    <p:sldId id="332" r:id="rId10"/>
    <p:sldId id="333" r:id="rId11"/>
    <p:sldId id="334" r:id="rId12"/>
    <p:sldId id="266" r:id="rId13"/>
  </p:sldIdLst>
  <p:sldSz cx="9144000" cy="5143500" type="screen16x9"/>
  <p:notesSz cx="6858000" cy="9144000"/>
  <p:embeddedFontLst>
    <p:embeddedFont>
      <p:font typeface="Andika" charset="0"/>
      <p:regular r:id="rId15"/>
    </p:embeddedFont>
    <p:embeddedFont>
      <p:font typeface="Grand Hotel" charset="0"/>
      <p:regular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FD27BE7C-40FA-4408-A349-FFE30FB26DD1}">
  <a:tblStyle styleId="{FD27BE7C-40FA-4408-A349-FFE30FB26DD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9" d="100"/>
          <a:sy n="109" d="100"/>
        </p:scale>
        <p:origin x="-246" y="2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2990519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9"/>
        <p:cNvGrpSpPr/>
        <p:nvPr/>
      </p:nvGrpSpPr>
      <p:grpSpPr>
        <a:xfrm>
          <a:off x="0" y="0"/>
          <a:ext cx="0" cy="0"/>
          <a:chOff x="0" y="0"/>
          <a:chExt cx="0" cy="0"/>
        </a:xfrm>
      </p:grpSpPr>
      <p:sp>
        <p:nvSpPr>
          <p:cNvPr id="640" name="Google Shape;640;gd924d83865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1" name="Google Shape;641;gd924d83865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9"/>
        <p:cNvGrpSpPr/>
        <p:nvPr/>
      </p:nvGrpSpPr>
      <p:grpSpPr>
        <a:xfrm>
          <a:off x="0" y="0"/>
          <a:ext cx="0" cy="0"/>
          <a:chOff x="0" y="0"/>
          <a:chExt cx="0" cy="0"/>
        </a:xfrm>
      </p:grpSpPr>
      <p:sp>
        <p:nvSpPr>
          <p:cNvPr id="3040" name="Google Shape;3040;gd933aedcbc_0_1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41" name="Google Shape;3041;gd933aedcbc_0_1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1"/>
        <p:cNvGrpSpPr/>
        <p:nvPr/>
      </p:nvGrpSpPr>
      <p:grpSpPr>
        <a:xfrm>
          <a:off x="0" y="0"/>
          <a:ext cx="0" cy="0"/>
          <a:chOff x="0" y="0"/>
          <a:chExt cx="0" cy="0"/>
        </a:xfrm>
      </p:grpSpPr>
      <p:sp>
        <p:nvSpPr>
          <p:cNvPr id="1132" name="Google Shape;1132;gd924d83865_0_1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3" name="Google Shape;1133;gd924d83865_0_1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35"/>
        <p:cNvGrpSpPr/>
        <p:nvPr/>
      </p:nvGrpSpPr>
      <p:grpSpPr>
        <a:xfrm>
          <a:off x="0" y="0"/>
          <a:ext cx="0" cy="0"/>
          <a:chOff x="0" y="0"/>
          <a:chExt cx="0" cy="0"/>
        </a:xfrm>
      </p:grpSpPr>
      <p:sp>
        <p:nvSpPr>
          <p:cNvPr id="36" name="Google Shape;36;p4"/>
          <p:cNvSpPr/>
          <p:nvPr/>
        </p:nvSpPr>
        <p:spPr>
          <a:xfrm>
            <a:off x="531848" y="234173"/>
            <a:ext cx="8020500" cy="4739100"/>
          </a:xfrm>
          <a:prstGeom prst="roundRect">
            <a:avLst>
              <a:gd name="adj" fmla="val 203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4"/>
          <p:cNvSpPr/>
          <p:nvPr/>
        </p:nvSpPr>
        <p:spPr>
          <a:xfrm>
            <a:off x="579100" y="205225"/>
            <a:ext cx="8020500" cy="4739100"/>
          </a:xfrm>
          <a:prstGeom prst="roundRect">
            <a:avLst>
              <a:gd name="adj" fmla="val 2037"/>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4"/>
          <p:cNvSpPr txBox="1">
            <a:spLocks noGrp="1"/>
          </p:cNvSpPr>
          <p:nvPr>
            <p:ph type="body" idx="1"/>
          </p:nvPr>
        </p:nvSpPr>
        <p:spPr>
          <a:xfrm>
            <a:off x="714175" y="1198150"/>
            <a:ext cx="7715700" cy="3409800"/>
          </a:xfrm>
          <a:prstGeom prst="rect">
            <a:avLst/>
          </a:prstGeom>
        </p:spPr>
        <p:txBody>
          <a:bodyPr spcFirstLastPara="1" wrap="square" lIns="91425" tIns="91425" rIns="91425" bIns="91425" anchor="ctr" anchorCtr="0">
            <a:noAutofit/>
          </a:bodyPr>
          <a:lstStyle>
            <a:lvl1pPr marL="457200" lvl="0" indent="-317500">
              <a:spcBef>
                <a:spcPts val="0"/>
              </a:spcBef>
              <a:spcAft>
                <a:spcPts val="0"/>
              </a:spcAft>
              <a:buSzPts val="1400"/>
              <a:buChar char="●"/>
              <a:defRPr sz="1200"/>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39" name="Google Shape;39;p4"/>
          <p:cNvSpPr/>
          <p:nvPr/>
        </p:nvSpPr>
        <p:spPr>
          <a:xfrm>
            <a:off x="165888" y="40233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4"/>
          <p:cNvSpPr/>
          <p:nvPr/>
        </p:nvSpPr>
        <p:spPr>
          <a:xfrm>
            <a:off x="165888" y="1084921"/>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4"/>
          <p:cNvSpPr/>
          <p:nvPr/>
        </p:nvSpPr>
        <p:spPr>
          <a:xfrm>
            <a:off x="165888" y="1767504"/>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4"/>
          <p:cNvSpPr/>
          <p:nvPr/>
        </p:nvSpPr>
        <p:spPr>
          <a:xfrm>
            <a:off x="165888" y="245008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4"/>
          <p:cNvSpPr/>
          <p:nvPr/>
        </p:nvSpPr>
        <p:spPr>
          <a:xfrm>
            <a:off x="165888" y="3132671"/>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4"/>
          <p:cNvSpPr/>
          <p:nvPr/>
        </p:nvSpPr>
        <p:spPr>
          <a:xfrm>
            <a:off x="165888" y="3815254"/>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4"/>
          <p:cNvSpPr/>
          <p:nvPr/>
        </p:nvSpPr>
        <p:spPr>
          <a:xfrm>
            <a:off x="165875" y="449783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4"/>
          <p:cNvSpPr txBox="1">
            <a:spLocks noGrp="1"/>
          </p:cNvSpPr>
          <p:nvPr>
            <p:ph type="title"/>
          </p:nvPr>
        </p:nvSpPr>
        <p:spPr>
          <a:xfrm>
            <a:off x="714175" y="535650"/>
            <a:ext cx="7715700" cy="569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pic>
        <p:nvPicPr>
          <p:cNvPr id="47" name="Google Shape;47;p4"/>
          <p:cNvPicPr preferRelativeResize="0"/>
          <p:nvPr/>
        </p:nvPicPr>
        <p:blipFill>
          <a:blip r:embed="rId2">
            <a:alphaModFix amt="60000"/>
          </a:blip>
          <a:stretch>
            <a:fillRect/>
          </a:stretch>
        </p:blipFill>
        <p:spPr>
          <a:xfrm flipH="1">
            <a:off x="-12" y="-12"/>
            <a:ext cx="9144000" cy="51435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90"/>
        <p:cNvGrpSpPr/>
        <p:nvPr/>
      </p:nvGrpSpPr>
      <p:grpSpPr>
        <a:xfrm>
          <a:off x="0" y="0"/>
          <a:ext cx="0" cy="0"/>
          <a:chOff x="0" y="0"/>
          <a:chExt cx="0" cy="0"/>
        </a:xfrm>
      </p:grpSpPr>
      <p:sp>
        <p:nvSpPr>
          <p:cNvPr id="91" name="Google Shape;91;p8"/>
          <p:cNvSpPr/>
          <p:nvPr/>
        </p:nvSpPr>
        <p:spPr>
          <a:xfrm>
            <a:off x="531848" y="234173"/>
            <a:ext cx="8020500" cy="4739100"/>
          </a:xfrm>
          <a:prstGeom prst="roundRect">
            <a:avLst>
              <a:gd name="adj" fmla="val 203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8"/>
          <p:cNvSpPr/>
          <p:nvPr/>
        </p:nvSpPr>
        <p:spPr>
          <a:xfrm>
            <a:off x="579100" y="205225"/>
            <a:ext cx="8020500" cy="4739100"/>
          </a:xfrm>
          <a:prstGeom prst="roundRect">
            <a:avLst>
              <a:gd name="adj" fmla="val 2037"/>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8"/>
          <p:cNvSpPr txBox="1">
            <a:spLocks noGrp="1"/>
          </p:cNvSpPr>
          <p:nvPr>
            <p:ph type="title"/>
          </p:nvPr>
        </p:nvSpPr>
        <p:spPr>
          <a:xfrm>
            <a:off x="2252875" y="1371600"/>
            <a:ext cx="4638300" cy="2400300"/>
          </a:xfrm>
          <a:prstGeom prst="rect">
            <a:avLst/>
          </a:prstGeom>
        </p:spPr>
        <p:txBody>
          <a:bodyPr spcFirstLastPara="1" wrap="square" lIns="91425" tIns="91425" rIns="91425" bIns="91425" anchor="ctr" anchorCtr="0">
            <a:noAutofit/>
          </a:bodyPr>
          <a:lstStyle>
            <a:lvl1pPr lvl="0" algn="ctr">
              <a:lnSpc>
                <a:spcPct val="90000"/>
              </a:lnSpc>
              <a:spcBef>
                <a:spcPts val="0"/>
              </a:spcBef>
              <a:spcAft>
                <a:spcPts val="0"/>
              </a:spcAft>
              <a:buSzPts val="4800"/>
              <a:buNone/>
              <a:defRPr sz="80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94" name="Google Shape;94;p8"/>
          <p:cNvSpPr/>
          <p:nvPr/>
        </p:nvSpPr>
        <p:spPr>
          <a:xfrm>
            <a:off x="165888" y="40233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8"/>
          <p:cNvSpPr/>
          <p:nvPr/>
        </p:nvSpPr>
        <p:spPr>
          <a:xfrm>
            <a:off x="165888" y="1084921"/>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8"/>
          <p:cNvSpPr/>
          <p:nvPr/>
        </p:nvSpPr>
        <p:spPr>
          <a:xfrm>
            <a:off x="165888" y="1767504"/>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8"/>
          <p:cNvSpPr/>
          <p:nvPr/>
        </p:nvSpPr>
        <p:spPr>
          <a:xfrm>
            <a:off x="165888" y="245008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8"/>
          <p:cNvSpPr/>
          <p:nvPr/>
        </p:nvSpPr>
        <p:spPr>
          <a:xfrm>
            <a:off x="165888" y="3132671"/>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8"/>
          <p:cNvSpPr/>
          <p:nvPr/>
        </p:nvSpPr>
        <p:spPr>
          <a:xfrm>
            <a:off x="165888" y="3815254"/>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8"/>
          <p:cNvSpPr/>
          <p:nvPr/>
        </p:nvSpPr>
        <p:spPr>
          <a:xfrm>
            <a:off x="165875" y="449783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01" name="Google Shape;101;p8"/>
          <p:cNvPicPr preferRelativeResize="0"/>
          <p:nvPr/>
        </p:nvPicPr>
        <p:blipFill>
          <a:blip r:embed="rId2">
            <a:alphaModFix amt="60000"/>
          </a:blip>
          <a:stretch>
            <a:fillRect/>
          </a:stretch>
        </p:blipFill>
        <p:spPr>
          <a:xfrm>
            <a:off x="-12" y="-12"/>
            <a:ext cx="9144000" cy="5143500"/>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6"/>
        </a:solidFill>
        <a:effectLst/>
      </p:bgPr>
    </p:bg>
    <p:spTree>
      <p:nvGrpSpPr>
        <p:cNvPr id="1" name="Shape 142"/>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Quote">
  <p:cSld name="CUSTOM_2">
    <p:spTree>
      <p:nvGrpSpPr>
        <p:cNvPr id="1" name="Shape 167"/>
        <p:cNvGrpSpPr/>
        <p:nvPr/>
      </p:nvGrpSpPr>
      <p:grpSpPr>
        <a:xfrm>
          <a:off x="0" y="0"/>
          <a:ext cx="0" cy="0"/>
          <a:chOff x="0" y="0"/>
          <a:chExt cx="0" cy="0"/>
        </a:xfrm>
      </p:grpSpPr>
      <p:sp>
        <p:nvSpPr>
          <p:cNvPr id="168" name="Google Shape;168;p14"/>
          <p:cNvSpPr/>
          <p:nvPr/>
        </p:nvSpPr>
        <p:spPr>
          <a:xfrm>
            <a:off x="531848" y="234173"/>
            <a:ext cx="8020500" cy="4739100"/>
          </a:xfrm>
          <a:prstGeom prst="roundRect">
            <a:avLst>
              <a:gd name="adj" fmla="val 203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14"/>
          <p:cNvSpPr/>
          <p:nvPr/>
        </p:nvSpPr>
        <p:spPr>
          <a:xfrm>
            <a:off x="579100" y="205225"/>
            <a:ext cx="8020500" cy="4739100"/>
          </a:xfrm>
          <a:prstGeom prst="roundRect">
            <a:avLst>
              <a:gd name="adj" fmla="val 2037"/>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14"/>
          <p:cNvSpPr txBox="1">
            <a:spLocks noGrp="1"/>
          </p:cNvSpPr>
          <p:nvPr>
            <p:ph type="title"/>
          </p:nvPr>
        </p:nvSpPr>
        <p:spPr>
          <a:xfrm>
            <a:off x="1666000" y="3144875"/>
            <a:ext cx="5811900" cy="2199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2"/>
              </a:buClr>
              <a:buSzPts val="4200"/>
              <a:buNone/>
              <a:defRPr sz="2500">
                <a:solidFill>
                  <a:schemeClr val="dk2"/>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171" name="Google Shape;171;p14"/>
          <p:cNvSpPr txBox="1">
            <a:spLocks noGrp="1"/>
          </p:cNvSpPr>
          <p:nvPr>
            <p:ph type="subTitle" idx="1"/>
          </p:nvPr>
        </p:nvSpPr>
        <p:spPr>
          <a:xfrm>
            <a:off x="1666050" y="1701613"/>
            <a:ext cx="5811900" cy="12123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100"/>
              <a:buNone/>
              <a:defRPr sz="25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172" name="Google Shape;172;p14"/>
          <p:cNvSpPr/>
          <p:nvPr/>
        </p:nvSpPr>
        <p:spPr>
          <a:xfrm>
            <a:off x="165888" y="40233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14"/>
          <p:cNvSpPr/>
          <p:nvPr/>
        </p:nvSpPr>
        <p:spPr>
          <a:xfrm>
            <a:off x="165888" y="1084921"/>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14"/>
          <p:cNvSpPr/>
          <p:nvPr/>
        </p:nvSpPr>
        <p:spPr>
          <a:xfrm>
            <a:off x="165888" y="1767504"/>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14"/>
          <p:cNvSpPr/>
          <p:nvPr/>
        </p:nvSpPr>
        <p:spPr>
          <a:xfrm>
            <a:off x="165888" y="245008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14"/>
          <p:cNvSpPr/>
          <p:nvPr/>
        </p:nvSpPr>
        <p:spPr>
          <a:xfrm>
            <a:off x="165888" y="3132671"/>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4"/>
          <p:cNvSpPr/>
          <p:nvPr/>
        </p:nvSpPr>
        <p:spPr>
          <a:xfrm>
            <a:off x="165888" y="3815254"/>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14"/>
          <p:cNvSpPr/>
          <p:nvPr/>
        </p:nvSpPr>
        <p:spPr>
          <a:xfrm>
            <a:off x="165875" y="449783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79" name="Google Shape;179;p14"/>
          <p:cNvPicPr preferRelativeResize="0"/>
          <p:nvPr/>
        </p:nvPicPr>
        <p:blipFill>
          <a:blip r:embed="rId2">
            <a:alphaModFix amt="60000"/>
          </a:blip>
          <a:stretch>
            <a:fillRect/>
          </a:stretch>
        </p:blipFill>
        <p:spPr>
          <a:xfrm>
            <a:off x="-12" y="-12"/>
            <a:ext cx="9144000" cy="5143500"/>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hree columns ">
  <p:cSld name="CUSTOM_4_1">
    <p:spTree>
      <p:nvGrpSpPr>
        <p:cNvPr id="1" name="Shape 231"/>
        <p:cNvGrpSpPr/>
        <p:nvPr/>
      </p:nvGrpSpPr>
      <p:grpSpPr>
        <a:xfrm>
          <a:off x="0" y="0"/>
          <a:ext cx="0" cy="0"/>
          <a:chOff x="0" y="0"/>
          <a:chExt cx="0" cy="0"/>
        </a:xfrm>
      </p:grpSpPr>
      <p:pic>
        <p:nvPicPr>
          <p:cNvPr id="232" name="Google Shape;232;p19"/>
          <p:cNvPicPr preferRelativeResize="0"/>
          <p:nvPr/>
        </p:nvPicPr>
        <p:blipFill>
          <a:blip r:embed="rId2">
            <a:alphaModFix amt="60000"/>
          </a:blip>
          <a:stretch>
            <a:fillRect/>
          </a:stretch>
        </p:blipFill>
        <p:spPr>
          <a:xfrm rot="10800000">
            <a:off x="-12" y="-12"/>
            <a:ext cx="9144000" cy="5143500"/>
          </a:xfrm>
          <a:prstGeom prst="rect">
            <a:avLst/>
          </a:prstGeom>
          <a:noFill/>
          <a:ln>
            <a:noFill/>
          </a:ln>
        </p:spPr>
      </p:pic>
      <p:sp>
        <p:nvSpPr>
          <p:cNvPr id="233" name="Google Shape;233;p19"/>
          <p:cNvSpPr/>
          <p:nvPr/>
        </p:nvSpPr>
        <p:spPr>
          <a:xfrm flipH="1">
            <a:off x="-23937" y="4386841"/>
            <a:ext cx="2095566" cy="788580"/>
          </a:xfrm>
          <a:custGeom>
            <a:avLst/>
            <a:gdLst/>
            <a:ahLst/>
            <a:cxnLst/>
            <a:rect l="l" t="t" r="r" b="b"/>
            <a:pathLst>
              <a:path w="14039" h="5283" extrusionOk="0">
                <a:moveTo>
                  <a:pt x="11055" y="1"/>
                </a:moveTo>
                <a:cubicBezTo>
                  <a:pt x="10880" y="1"/>
                  <a:pt x="10813" y="107"/>
                  <a:pt x="10627" y="134"/>
                </a:cubicBezTo>
                <a:cubicBezTo>
                  <a:pt x="10620" y="134"/>
                  <a:pt x="10612" y="135"/>
                  <a:pt x="10604" y="135"/>
                </a:cubicBezTo>
                <a:cubicBezTo>
                  <a:pt x="10495" y="135"/>
                  <a:pt x="10373" y="66"/>
                  <a:pt x="10259" y="66"/>
                </a:cubicBezTo>
                <a:cubicBezTo>
                  <a:pt x="10194" y="66"/>
                  <a:pt x="10132" y="88"/>
                  <a:pt x="10075" y="156"/>
                </a:cubicBezTo>
                <a:cubicBezTo>
                  <a:pt x="10003" y="117"/>
                  <a:pt x="9932" y="95"/>
                  <a:pt x="9867" y="95"/>
                </a:cubicBezTo>
                <a:cubicBezTo>
                  <a:pt x="9747" y="95"/>
                  <a:pt x="9651" y="170"/>
                  <a:pt x="9625" y="344"/>
                </a:cubicBezTo>
                <a:cubicBezTo>
                  <a:pt x="9524" y="270"/>
                  <a:pt x="9355" y="256"/>
                  <a:pt x="9190" y="256"/>
                </a:cubicBezTo>
                <a:cubicBezTo>
                  <a:pt x="9096" y="256"/>
                  <a:pt x="9003" y="261"/>
                  <a:pt x="8925" y="261"/>
                </a:cubicBezTo>
                <a:cubicBezTo>
                  <a:pt x="8900" y="261"/>
                  <a:pt x="8877" y="260"/>
                  <a:pt x="8856" y="259"/>
                </a:cubicBezTo>
                <a:cubicBezTo>
                  <a:pt x="8815" y="254"/>
                  <a:pt x="8773" y="251"/>
                  <a:pt x="8730" y="251"/>
                </a:cubicBezTo>
                <a:cubicBezTo>
                  <a:pt x="8678" y="251"/>
                  <a:pt x="8625" y="255"/>
                  <a:pt x="8571" y="265"/>
                </a:cubicBezTo>
                <a:cubicBezTo>
                  <a:pt x="8473" y="285"/>
                  <a:pt x="8426" y="382"/>
                  <a:pt x="8299" y="382"/>
                </a:cubicBezTo>
                <a:cubicBezTo>
                  <a:pt x="8286" y="382"/>
                  <a:pt x="8272" y="381"/>
                  <a:pt x="8258" y="379"/>
                </a:cubicBezTo>
                <a:cubicBezTo>
                  <a:pt x="8131" y="633"/>
                  <a:pt x="7710" y="740"/>
                  <a:pt x="7391" y="740"/>
                </a:cubicBezTo>
                <a:cubicBezTo>
                  <a:pt x="7339" y="740"/>
                  <a:pt x="7289" y="737"/>
                  <a:pt x="7244" y="732"/>
                </a:cubicBezTo>
                <a:cubicBezTo>
                  <a:pt x="6833" y="675"/>
                  <a:pt x="6685" y="385"/>
                  <a:pt x="6356" y="385"/>
                </a:cubicBezTo>
                <a:cubicBezTo>
                  <a:pt x="6253" y="385"/>
                  <a:pt x="6132" y="413"/>
                  <a:pt x="5980" y="487"/>
                </a:cubicBezTo>
                <a:cubicBezTo>
                  <a:pt x="5840" y="203"/>
                  <a:pt x="5690" y="154"/>
                  <a:pt x="5501" y="154"/>
                </a:cubicBezTo>
                <a:cubicBezTo>
                  <a:pt x="5400" y="154"/>
                  <a:pt x="5289" y="168"/>
                  <a:pt x="5162" y="168"/>
                </a:cubicBezTo>
                <a:cubicBezTo>
                  <a:pt x="5120" y="168"/>
                  <a:pt x="5075" y="166"/>
                  <a:pt x="5029" y="162"/>
                </a:cubicBezTo>
                <a:cubicBezTo>
                  <a:pt x="4910" y="147"/>
                  <a:pt x="4809" y="98"/>
                  <a:pt x="4676" y="98"/>
                </a:cubicBezTo>
                <a:cubicBezTo>
                  <a:pt x="4663" y="98"/>
                  <a:pt x="4650" y="98"/>
                  <a:pt x="4636" y="99"/>
                </a:cubicBezTo>
                <a:cubicBezTo>
                  <a:pt x="4482" y="111"/>
                  <a:pt x="4431" y="156"/>
                  <a:pt x="4289" y="191"/>
                </a:cubicBezTo>
                <a:cubicBezTo>
                  <a:pt x="4084" y="242"/>
                  <a:pt x="3708" y="242"/>
                  <a:pt x="3594" y="287"/>
                </a:cubicBezTo>
                <a:cubicBezTo>
                  <a:pt x="3393" y="237"/>
                  <a:pt x="3231" y="230"/>
                  <a:pt x="3070" y="230"/>
                </a:cubicBezTo>
                <a:cubicBezTo>
                  <a:pt x="3006" y="230"/>
                  <a:pt x="2942" y="231"/>
                  <a:pt x="2876" y="231"/>
                </a:cubicBezTo>
                <a:cubicBezTo>
                  <a:pt x="2806" y="231"/>
                  <a:pt x="2733" y="230"/>
                  <a:pt x="2654" y="225"/>
                </a:cubicBezTo>
                <a:cubicBezTo>
                  <a:pt x="2617" y="221"/>
                  <a:pt x="2580" y="220"/>
                  <a:pt x="2544" y="220"/>
                </a:cubicBezTo>
                <a:cubicBezTo>
                  <a:pt x="2276" y="220"/>
                  <a:pt x="2034" y="304"/>
                  <a:pt x="1788" y="339"/>
                </a:cubicBezTo>
                <a:cubicBezTo>
                  <a:pt x="1663" y="357"/>
                  <a:pt x="1536" y="366"/>
                  <a:pt x="1409" y="366"/>
                </a:cubicBezTo>
                <a:cubicBezTo>
                  <a:pt x="1305" y="366"/>
                  <a:pt x="1202" y="360"/>
                  <a:pt x="1099" y="350"/>
                </a:cubicBezTo>
                <a:cubicBezTo>
                  <a:pt x="881" y="311"/>
                  <a:pt x="725" y="177"/>
                  <a:pt x="503" y="177"/>
                </a:cubicBezTo>
                <a:cubicBezTo>
                  <a:pt x="465" y="177"/>
                  <a:pt x="425" y="181"/>
                  <a:pt x="382" y="191"/>
                </a:cubicBezTo>
                <a:cubicBezTo>
                  <a:pt x="461" y="475"/>
                  <a:pt x="0" y="498"/>
                  <a:pt x="160" y="732"/>
                </a:cubicBezTo>
                <a:cubicBezTo>
                  <a:pt x="86" y="811"/>
                  <a:pt x="165" y="1176"/>
                  <a:pt x="171" y="1313"/>
                </a:cubicBezTo>
                <a:cubicBezTo>
                  <a:pt x="530" y="1529"/>
                  <a:pt x="461" y="2042"/>
                  <a:pt x="592" y="2395"/>
                </a:cubicBezTo>
                <a:cubicBezTo>
                  <a:pt x="621" y="2469"/>
                  <a:pt x="735" y="2548"/>
                  <a:pt x="746" y="2611"/>
                </a:cubicBezTo>
                <a:cubicBezTo>
                  <a:pt x="758" y="2771"/>
                  <a:pt x="763" y="2930"/>
                  <a:pt x="758" y="3089"/>
                </a:cubicBezTo>
                <a:cubicBezTo>
                  <a:pt x="758" y="3198"/>
                  <a:pt x="735" y="3317"/>
                  <a:pt x="752" y="3425"/>
                </a:cubicBezTo>
                <a:cubicBezTo>
                  <a:pt x="769" y="3534"/>
                  <a:pt x="923" y="3505"/>
                  <a:pt x="871" y="3705"/>
                </a:cubicBezTo>
                <a:cubicBezTo>
                  <a:pt x="985" y="3761"/>
                  <a:pt x="951" y="3813"/>
                  <a:pt x="1054" y="3915"/>
                </a:cubicBezTo>
                <a:cubicBezTo>
                  <a:pt x="1202" y="4058"/>
                  <a:pt x="1401" y="4149"/>
                  <a:pt x="1578" y="4251"/>
                </a:cubicBezTo>
                <a:cubicBezTo>
                  <a:pt x="1316" y="4439"/>
                  <a:pt x="1162" y="4559"/>
                  <a:pt x="1037" y="4844"/>
                </a:cubicBezTo>
                <a:cubicBezTo>
                  <a:pt x="860" y="5237"/>
                  <a:pt x="1116" y="4844"/>
                  <a:pt x="1042" y="5282"/>
                </a:cubicBezTo>
                <a:lnTo>
                  <a:pt x="14039" y="5282"/>
                </a:lnTo>
                <a:lnTo>
                  <a:pt x="14039" y="128"/>
                </a:lnTo>
                <a:cubicBezTo>
                  <a:pt x="14006" y="138"/>
                  <a:pt x="13958" y="142"/>
                  <a:pt x="13903" y="142"/>
                </a:cubicBezTo>
                <a:cubicBezTo>
                  <a:pt x="13792" y="142"/>
                  <a:pt x="13651" y="127"/>
                  <a:pt x="13543" y="127"/>
                </a:cubicBezTo>
                <a:cubicBezTo>
                  <a:pt x="13531" y="127"/>
                  <a:pt x="13520" y="128"/>
                  <a:pt x="13509" y="128"/>
                </a:cubicBezTo>
                <a:cubicBezTo>
                  <a:pt x="13336" y="139"/>
                  <a:pt x="13146" y="282"/>
                  <a:pt x="12988" y="282"/>
                </a:cubicBezTo>
                <a:cubicBezTo>
                  <a:pt x="12985" y="282"/>
                  <a:pt x="12982" y="282"/>
                  <a:pt x="12979" y="282"/>
                </a:cubicBezTo>
                <a:cubicBezTo>
                  <a:pt x="12747" y="273"/>
                  <a:pt x="12532" y="59"/>
                  <a:pt x="12302" y="59"/>
                </a:cubicBezTo>
                <a:cubicBezTo>
                  <a:pt x="12233" y="59"/>
                  <a:pt x="12163" y="78"/>
                  <a:pt x="12091" y="128"/>
                </a:cubicBezTo>
                <a:cubicBezTo>
                  <a:pt x="12025" y="53"/>
                  <a:pt x="11966" y="29"/>
                  <a:pt x="11907" y="29"/>
                </a:cubicBezTo>
                <a:cubicBezTo>
                  <a:pt x="11814" y="29"/>
                  <a:pt x="11719" y="89"/>
                  <a:pt x="11590" y="99"/>
                </a:cubicBezTo>
                <a:cubicBezTo>
                  <a:pt x="11572" y="101"/>
                  <a:pt x="11556" y="102"/>
                  <a:pt x="11540" y="102"/>
                </a:cubicBezTo>
                <a:cubicBezTo>
                  <a:pt x="11371" y="102"/>
                  <a:pt x="11292" y="24"/>
                  <a:pt x="11094" y="3"/>
                </a:cubicBezTo>
                <a:cubicBezTo>
                  <a:pt x="11081" y="2"/>
                  <a:pt x="11068" y="1"/>
                  <a:pt x="11055" y="1"/>
                </a:cubicBezTo>
                <a:close/>
              </a:path>
            </a:pathLst>
          </a:custGeom>
          <a:solidFill>
            <a:srgbClr val="F8CD7D">
              <a:alpha val="54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19"/>
          <p:cNvSpPr/>
          <p:nvPr/>
        </p:nvSpPr>
        <p:spPr>
          <a:xfrm>
            <a:off x="531848" y="234173"/>
            <a:ext cx="8020500" cy="4739100"/>
          </a:xfrm>
          <a:prstGeom prst="roundRect">
            <a:avLst>
              <a:gd name="adj" fmla="val 203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19"/>
          <p:cNvSpPr/>
          <p:nvPr/>
        </p:nvSpPr>
        <p:spPr>
          <a:xfrm>
            <a:off x="579100" y="205225"/>
            <a:ext cx="8020500" cy="4739100"/>
          </a:xfrm>
          <a:prstGeom prst="roundRect">
            <a:avLst>
              <a:gd name="adj" fmla="val 2037"/>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19"/>
          <p:cNvSpPr txBox="1">
            <a:spLocks noGrp="1"/>
          </p:cNvSpPr>
          <p:nvPr>
            <p:ph type="subTitle" idx="1"/>
          </p:nvPr>
        </p:nvSpPr>
        <p:spPr>
          <a:xfrm>
            <a:off x="3406650" y="4047650"/>
            <a:ext cx="2330700" cy="5259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1"/>
              </a:buClr>
              <a:buSzPts val="1400"/>
              <a:buNone/>
              <a:defRPr/>
            </a:lvl1pPr>
            <a:lvl2pPr lvl="1" rtl="0">
              <a:spcBef>
                <a:spcPts val="0"/>
              </a:spcBef>
              <a:spcAft>
                <a:spcPts val="0"/>
              </a:spcAft>
              <a:buClr>
                <a:schemeClr val="dk1"/>
              </a:buClr>
              <a:buSzPts val="1400"/>
              <a:buNone/>
              <a:defRPr>
                <a:solidFill>
                  <a:schemeClr val="dk1"/>
                </a:solidFill>
              </a:defRPr>
            </a:lvl2pPr>
            <a:lvl3pPr lvl="2" rtl="0">
              <a:spcBef>
                <a:spcPts val="0"/>
              </a:spcBef>
              <a:spcAft>
                <a:spcPts val="0"/>
              </a:spcAft>
              <a:buClr>
                <a:schemeClr val="dk1"/>
              </a:buClr>
              <a:buSzPts val="1400"/>
              <a:buNone/>
              <a:defRPr>
                <a:solidFill>
                  <a:schemeClr val="dk1"/>
                </a:solidFill>
              </a:defRPr>
            </a:lvl3pPr>
            <a:lvl4pPr lvl="3" rtl="0">
              <a:spcBef>
                <a:spcPts val="0"/>
              </a:spcBef>
              <a:spcAft>
                <a:spcPts val="0"/>
              </a:spcAft>
              <a:buClr>
                <a:schemeClr val="dk1"/>
              </a:buClr>
              <a:buSzPts val="1400"/>
              <a:buNone/>
              <a:defRPr>
                <a:solidFill>
                  <a:schemeClr val="dk1"/>
                </a:solidFill>
              </a:defRPr>
            </a:lvl4pPr>
            <a:lvl5pPr lvl="4" rtl="0">
              <a:spcBef>
                <a:spcPts val="0"/>
              </a:spcBef>
              <a:spcAft>
                <a:spcPts val="0"/>
              </a:spcAft>
              <a:buClr>
                <a:schemeClr val="dk1"/>
              </a:buClr>
              <a:buSzPts val="1400"/>
              <a:buNone/>
              <a:defRPr>
                <a:solidFill>
                  <a:schemeClr val="dk1"/>
                </a:solidFill>
              </a:defRPr>
            </a:lvl5pPr>
            <a:lvl6pPr lvl="5" rtl="0">
              <a:spcBef>
                <a:spcPts val="0"/>
              </a:spcBef>
              <a:spcAft>
                <a:spcPts val="0"/>
              </a:spcAft>
              <a:buClr>
                <a:schemeClr val="dk1"/>
              </a:buClr>
              <a:buSzPts val="1400"/>
              <a:buNone/>
              <a:defRPr>
                <a:solidFill>
                  <a:schemeClr val="dk1"/>
                </a:solidFill>
              </a:defRPr>
            </a:lvl6pPr>
            <a:lvl7pPr lvl="6" rtl="0">
              <a:spcBef>
                <a:spcPts val="0"/>
              </a:spcBef>
              <a:spcAft>
                <a:spcPts val="0"/>
              </a:spcAft>
              <a:buClr>
                <a:schemeClr val="dk1"/>
              </a:buClr>
              <a:buSzPts val="1400"/>
              <a:buNone/>
              <a:defRPr>
                <a:solidFill>
                  <a:schemeClr val="dk1"/>
                </a:solidFill>
              </a:defRPr>
            </a:lvl7pPr>
            <a:lvl8pPr lvl="7" rtl="0">
              <a:spcBef>
                <a:spcPts val="0"/>
              </a:spcBef>
              <a:spcAft>
                <a:spcPts val="0"/>
              </a:spcAft>
              <a:buClr>
                <a:schemeClr val="dk1"/>
              </a:buClr>
              <a:buSzPts val="1400"/>
              <a:buNone/>
              <a:defRPr>
                <a:solidFill>
                  <a:schemeClr val="dk1"/>
                </a:solidFill>
              </a:defRPr>
            </a:lvl8pPr>
            <a:lvl9pPr lvl="8" rtl="0">
              <a:spcBef>
                <a:spcPts val="0"/>
              </a:spcBef>
              <a:spcAft>
                <a:spcPts val="0"/>
              </a:spcAft>
              <a:buClr>
                <a:schemeClr val="dk1"/>
              </a:buClr>
              <a:buSzPts val="1400"/>
              <a:buNone/>
              <a:defRPr>
                <a:solidFill>
                  <a:schemeClr val="dk1"/>
                </a:solidFill>
              </a:defRPr>
            </a:lvl9pPr>
          </a:lstStyle>
          <a:p>
            <a:endParaRPr/>
          </a:p>
        </p:txBody>
      </p:sp>
      <p:sp>
        <p:nvSpPr>
          <p:cNvPr id="237" name="Google Shape;237;p19"/>
          <p:cNvSpPr txBox="1">
            <a:spLocks noGrp="1"/>
          </p:cNvSpPr>
          <p:nvPr>
            <p:ph type="subTitle" idx="2"/>
          </p:nvPr>
        </p:nvSpPr>
        <p:spPr>
          <a:xfrm>
            <a:off x="5946719" y="3574983"/>
            <a:ext cx="2330700" cy="5259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1"/>
              </a:buClr>
              <a:buSzPts val="1400"/>
              <a:buNone/>
              <a:defRPr/>
            </a:lvl1pPr>
            <a:lvl2pPr lvl="1" rtl="0">
              <a:spcBef>
                <a:spcPts val="0"/>
              </a:spcBef>
              <a:spcAft>
                <a:spcPts val="0"/>
              </a:spcAft>
              <a:buClr>
                <a:schemeClr val="dk1"/>
              </a:buClr>
              <a:buSzPts val="1400"/>
              <a:buNone/>
              <a:defRPr>
                <a:solidFill>
                  <a:schemeClr val="dk1"/>
                </a:solidFill>
              </a:defRPr>
            </a:lvl2pPr>
            <a:lvl3pPr lvl="2" rtl="0">
              <a:spcBef>
                <a:spcPts val="0"/>
              </a:spcBef>
              <a:spcAft>
                <a:spcPts val="0"/>
              </a:spcAft>
              <a:buClr>
                <a:schemeClr val="dk1"/>
              </a:buClr>
              <a:buSzPts val="1400"/>
              <a:buNone/>
              <a:defRPr>
                <a:solidFill>
                  <a:schemeClr val="dk1"/>
                </a:solidFill>
              </a:defRPr>
            </a:lvl3pPr>
            <a:lvl4pPr lvl="3" rtl="0">
              <a:spcBef>
                <a:spcPts val="0"/>
              </a:spcBef>
              <a:spcAft>
                <a:spcPts val="0"/>
              </a:spcAft>
              <a:buClr>
                <a:schemeClr val="dk1"/>
              </a:buClr>
              <a:buSzPts val="1400"/>
              <a:buNone/>
              <a:defRPr>
                <a:solidFill>
                  <a:schemeClr val="dk1"/>
                </a:solidFill>
              </a:defRPr>
            </a:lvl4pPr>
            <a:lvl5pPr lvl="4" rtl="0">
              <a:spcBef>
                <a:spcPts val="0"/>
              </a:spcBef>
              <a:spcAft>
                <a:spcPts val="0"/>
              </a:spcAft>
              <a:buClr>
                <a:schemeClr val="dk1"/>
              </a:buClr>
              <a:buSzPts val="1400"/>
              <a:buNone/>
              <a:defRPr>
                <a:solidFill>
                  <a:schemeClr val="dk1"/>
                </a:solidFill>
              </a:defRPr>
            </a:lvl5pPr>
            <a:lvl6pPr lvl="5" rtl="0">
              <a:spcBef>
                <a:spcPts val="0"/>
              </a:spcBef>
              <a:spcAft>
                <a:spcPts val="0"/>
              </a:spcAft>
              <a:buClr>
                <a:schemeClr val="dk1"/>
              </a:buClr>
              <a:buSzPts val="1400"/>
              <a:buNone/>
              <a:defRPr>
                <a:solidFill>
                  <a:schemeClr val="dk1"/>
                </a:solidFill>
              </a:defRPr>
            </a:lvl6pPr>
            <a:lvl7pPr lvl="6" rtl="0">
              <a:spcBef>
                <a:spcPts val="0"/>
              </a:spcBef>
              <a:spcAft>
                <a:spcPts val="0"/>
              </a:spcAft>
              <a:buClr>
                <a:schemeClr val="dk1"/>
              </a:buClr>
              <a:buSzPts val="1400"/>
              <a:buNone/>
              <a:defRPr>
                <a:solidFill>
                  <a:schemeClr val="dk1"/>
                </a:solidFill>
              </a:defRPr>
            </a:lvl7pPr>
            <a:lvl8pPr lvl="7" rtl="0">
              <a:spcBef>
                <a:spcPts val="0"/>
              </a:spcBef>
              <a:spcAft>
                <a:spcPts val="0"/>
              </a:spcAft>
              <a:buClr>
                <a:schemeClr val="dk1"/>
              </a:buClr>
              <a:buSzPts val="1400"/>
              <a:buNone/>
              <a:defRPr>
                <a:solidFill>
                  <a:schemeClr val="dk1"/>
                </a:solidFill>
              </a:defRPr>
            </a:lvl8pPr>
            <a:lvl9pPr lvl="8" rtl="0">
              <a:spcBef>
                <a:spcPts val="0"/>
              </a:spcBef>
              <a:spcAft>
                <a:spcPts val="0"/>
              </a:spcAft>
              <a:buClr>
                <a:schemeClr val="dk1"/>
              </a:buClr>
              <a:buSzPts val="1400"/>
              <a:buNone/>
              <a:defRPr>
                <a:solidFill>
                  <a:schemeClr val="dk1"/>
                </a:solidFill>
              </a:defRPr>
            </a:lvl9pPr>
          </a:lstStyle>
          <a:p>
            <a:endParaRPr/>
          </a:p>
        </p:txBody>
      </p:sp>
      <p:sp>
        <p:nvSpPr>
          <p:cNvPr id="238" name="Google Shape;238;p19"/>
          <p:cNvSpPr txBox="1">
            <a:spLocks noGrp="1"/>
          </p:cNvSpPr>
          <p:nvPr>
            <p:ph type="subTitle" idx="3"/>
          </p:nvPr>
        </p:nvSpPr>
        <p:spPr>
          <a:xfrm>
            <a:off x="5946719" y="3154375"/>
            <a:ext cx="2330700" cy="3384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2000"/>
              <a:buNone/>
              <a:defRPr sz="2500">
                <a:latin typeface="Grand Hotel"/>
                <a:ea typeface="Grand Hotel"/>
                <a:cs typeface="Grand Hotel"/>
                <a:sym typeface="Grand Hotel"/>
              </a:defRPr>
            </a:lvl1pPr>
            <a:lvl2pPr lvl="1" rtl="0">
              <a:spcBef>
                <a:spcPts val="0"/>
              </a:spcBef>
              <a:spcAft>
                <a:spcPts val="0"/>
              </a:spcAft>
              <a:buClr>
                <a:schemeClr val="dk1"/>
              </a:buClr>
              <a:buSzPts val="2000"/>
              <a:buNone/>
              <a:defRPr sz="2000">
                <a:solidFill>
                  <a:schemeClr val="dk1"/>
                </a:solidFill>
              </a:defRPr>
            </a:lvl2pPr>
            <a:lvl3pPr lvl="2" rtl="0">
              <a:spcBef>
                <a:spcPts val="0"/>
              </a:spcBef>
              <a:spcAft>
                <a:spcPts val="0"/>
              </a:spcAft>
              <a:buClr>
                <a:schemeClr val="dk1"/>
              </a:buClr>
              <a:buSzPts val="2000"/>
              <a:buNone/>
              <a:defRPr sz="2000">
                <a:solidFill>
                  <a:schemeClr val="dk1"/>
                </a:solidFill>
              </a:defRPr>
            </a:lvl3pPr>
            <a:lvl4pPr lvl="3" rtl="0">
              <a:spcBef>
                <a:spcPts val="0"/>
              </a:spcBef>
              <a:spcAft>
                <a:spcPts val="0"/>
              </a:spcAft>
              <a:buClr>
                <a:schemeClr val="dk1"/>
              </a:buClr>
              <a:buSzPts val="2000"/>
              <a:buNone/>
              <a:defRPr sz="2000">
                <a:solidFill>
                  <a:schemeClr val="dk1"/>
                </a:solidFill>
              </a:defRPr>
            </a:lvl4pPr>
            <a:lvl5pPr lvl="4" rtl="0">
              <a:spcBef>
                <a:spcPts val="0"/>
              </a:spcBef>
              <a:spcAft>
                <a:spcPts val="0"/>
              </a:spcAft>
              <a:buClr>
                <a:schemeClr val="dk1"/>
              </a:buClr>
              <a:buSzPts val="2000"/>
              <a:buNone/>
              <a:defRPr sz="2000">
                <a:solidFill>
                  <a:schemeClr val="dk1"/>
                </a:solidFill>
              </a:defRPr>
            </a:lvl5pPr>
            <a:lvl6pPr lvl="5" rtl="0">
              <a:spcBef>
                <a:spcPts val="0"/>
              </a:spcBef>
              <a:spcAft>
                <a:spcPts val="0"/>
              </a:spcAft>
              <a:buClr>
                <a:schemeClr val="dk1"/>
              </a:buClr>
              <a:buSzPts val="2000"/>
              <a:buNone/>
              <a:defRPr sz="2000">
                <a:solidFill>
                  <a:schemeClr val="dk1"/>
                </a:solidFill>
              </a:defRPr>
            </a:lvl6pPr>
            <a:lvl7pPr lvl="6" rtl="0">
              <a:spcBef>
                <a:spcPts val="0"/>
              </a:spcBef>
              <a:spcAft>
                <a:spcPts val="0"/>
              </a:spcAft>
              <a:buClr>
                <a:schemeClr val="dk1"/>
              </a:buClr>
              <a:buSzPts val="2000"/>
              <a:buNone/>
              <a:defRPr sz="2000">
                <a:solidFill>
                  <a:schemeClr val="dk1"/>
                </a:solidFill>
              </a:defRPr>
            </a:lvl7pPr>
            <a:lvl8pPr lvl="7" rtl="0">
              <a:spcBef>
                <a:spcPts val="0"/>
              </a:spcBef>
              <a:spcAft>
                <a:spcPts val="0"/>
              </a:spcAft>
              <a:buClr>
                <a:schemeClr val="dk1"/>
              </a:buClr>
              <a:buSzPts val="2000"/>
              <a:buNone/>
              <a:defRPr sz="2000">
                <a:solidFill>
                  <a:schemeClr val="dk1"/>
                </a:solidFill>
              </a:defRPr>
            </a:lvl8pPr>
            <a:lvl9pPr lvl="8" rtl="0">
              <a:spcBef>
                <a:spcPts val="0"/>
              </a:spcBef>
              <a:spcAft>
                <a:spcPts val="0"/>
              </a:spcAft>
              <a:buClr>
                <a:schemeClr val="dk1"/>
              </a:buClr>
              <a:buSzPts val="2000"/>
              <a:buNone/>
              <a:defRPr sz="2000">
                <a:solidFill>
                  <a:schemeClr val="dk1"/>
                </a:solidFill>
              </a:defRPr>
            </a:lvl9pPr>
          </a:lstStyle>
          <a:p>
            <a:endParaRPr/>
          </a:p>
        </p:txBody>
      </p:sp>
      <p:sp>
        <p:nvSpPr>
          <p:cNvPr id="239" name="Google Shape;239;p19"/>
          <p:cNvSpPr txBox="1">
            <a:spLocks noGrp="1"/>
          </p:cNvSpPr>
          <p:nvPr>
            <p:ph type="subTitle" idx="4"/>
          </p:nvPr>
        </p:nvSpPr>
        <p:spPr>
          <a:xfrm>
            <a:off x="866569" y="3574973"/>
            <a:ext cx="2330700" cy="5259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1"/>
              </a:buClr>
              <a:buSzPts val="1400"/>
              <a:buNone/>
              <a:defRPr/>
            </a:lvl1pPr>
            <a:lvl2pPr lvl="1" rtl="0">
              <a:spcBef>
                <a:spcPts val="0"/>
              </a:spcBef>
              <a:spcAft>
                <a:spcPts val="0"/>
              </a:spcAft>
              <a:buClr>
                <a:schemeClr val="dk1"/>
              </a:buClr>
              <a:buSzPts val="1400"/>
              <a:buNone/>
              <a:defRPr>
                <a:solidFill>
                  <a:schemeClr val="dk1"/>
                </a:solidFill>
              </a:defRPr>
            </a:lvl2pPr>
            <a:lvl3pPr lvl="2" rtl="0">
              <a:spcBef>
                <a:spcPts val="0"/>
              </a:spcBef>
              <a:spcAft>
                <a:spcPts val="0"/>
              </a:spcAft>
              <a:buClr>
                <a:schemeClr val="dk1"/>
              </a:buClr>
              <a:buSzPts val="1400"/>
              <a:buNone/>
              <a:defRPr>
                <a:solidFill>
                  <a:schemeClr val="dk1"/>
                </a:solidFill>
              </a:defRPr>
            </a:lvl3pPr>
            <a:lvl4pPr lvl="3" rtl="0">
              <a:spcBef>
                <a:spcPts val="0"/>
              </a:spcBef>
              <a:spcAft>
                <a:spcPts val="0"/>
              </a:spcAft>
              <a:buClr>
                <a:schemeClr val="dk1"/>
              </a:buClr>
              <a:buSzPts val="1400"/>
              <a:buNone/>
              <a:defRPr>
                <a:solidFill>
                  <a:schemeClr val="dk1"/>
                </a:solidFill>
              </a:defRPr>
            </a:lvl4pPr>
            <a:lvl5pPr lvl="4" rtl="0">
              <a:spcBef>
                <a:spcPts val="0"/>
              </a:spcBef>
              <a:spcAft>
                <a:spcPts val="0"/>
              </a:spcAft>
              <a:buClr>
                <a:schemeClr val="dk1"/>
              </a:buClr>
              <a:buSzPts val="1400"/>
              <a:buNone/>
              <a:defRPr>
                <a:solidFill>
                  <a:schemeClr val="dk1"/>
                </a:solidFill>
              </a:defRPr>
            </a:lvl5pPr>
            <a:lvl6pPr lvl="5" rtl="0">
              <a:spcBef>
                <a:spcPts val="0"/>
              </a:spcBef>
              <a:spcAft>
                <a:spcPts val="0"/>
              </a:spcAft>
              <a:buClr>
                <a:schemeClr val="dk1"/>
              </a:buClr>
              <a:buSzPts val="1400"/>
              <a:buNone/>
              <a:defRPr>
                <a:solidFill>
                  <a:schemeClr val="dk1"/>
                </a:solidFill>
              </a:defRPr>
            </a:lvl6pPr>
            <a:lvl7pPr lvl="6" rtl="0">
              <a:spcBef>
                <a:spcPts val="0"/>
              </a:spcBef>
              <a:spcAft>
                <a:spcPts val="0"/>
              </a:spcAft>
              <a:buClr>
                <a:schemeClr val="dk1"/>
              </a:buClr>
              <a:buSzPts val="1400"/>
              <a:buNone/>
              <a:defRPr>
                <a:solidFill>
                  <a:schemeClr val="dk1"/>
                </a:solidFill>
              </a:defRPr>
            </a:lvl7pPr>
            <a:lvl8pPr lvl="7" rtl="0">
              <a:spcBef>
                <a:spcPts val="0"/>
              </a:spcBef>
              <a:spcAft>
                <a:spcPts val="0"/>
              </a:spcAft>
              <a:buClr>
                <a:schemeClr val="dk1"/>
              </a:buClr>
              <a:buSzPts val="1400"/>
              <a:buNone/>
              <a:defRPr>
                <a:solidFill>
                  <a:schemeClr val="dk1"/>
                </a:solidFill>
              </a:defRPr>
            </a:lvl8pPr>
            <a:lvl9pPr lvl="8" rtl="0">
              <a:spcBef>
                <a:spcPts val="0"/>
              </a:spcBef>
              <a:spcAft>
                <a:spcPts val="0"/>
              </a:spcAft>
              <a:buClr>
                <a:schemeClr val="dk1"/>
              </a:buClr>
              <a:buSzPts val="1400"/>
              <a:buNone/>
              <a:defRPr>
                <a:solidFill>
                  <a:schemeClr val="dk1"/>
                </a:solidFill>
              </a:defRPr>
            </a:lvl9pPr>
          </a:lstStyle>
          <a:p>
            <a:endParaRPr/>
          </a:p>
        </p:txBody>
      </p:sp>
      <p:sp>
        <p:nvSpPr>
          <p:cNvPr id="240" name="Google Shape;240;p19"/>
          <p:cNvSpPr txBox="1">
            <a:spLocks noGrp="1"/>
          </p:cNvSpPr>
          <p:nvPr>
            <p:ph type="subTitle" idx="5"/>
          </p:nvPr>
        </p:nvSpPr>
        <p:spPr>
          <a:xfrm>
            <a:off x="866569" y="3154363"/>
            <a:ext cx="2330700" cy="3384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2000"/>
              <a:buNone/>
              <a:defRPr sz="2500">
                <a:latin typeface="Grand Hotel"/>
                <a:ea typeface="Grand Hotel"/>
                <a:cs typeface="Grand Hotel"/>
                <a:sym typeface="Grand Hotel"/>
              </a:defRPr>
            </a:lvl1pPr>
            <a:lvl2pPr lvl="1" rtl="0">
              <a:spcBef>
                <a:spcPts val="0"/>
              </a:spcBef>
              <a:spcAft>
                <a:spcPts val="0"/>
              </a:spcAft>
              <a:buClr>
                <a:schemeClr val="dk1"/>
              </a:buClr>
              <a:buSzPts val="2000"/>
              <a:buNone/>
              <a:defRPr sz="2000">
                <a:solidFill>
                  <a:schemeClr val="dk1"/>
                </a:solidFill>
              </a:defRPr>
            </a:lvl2pPr>
            <a:lvl3pPr lvl="2" rtl="0">
              <a:spcBef>
                <a:spcPts val="0"/>
              </a:spcBef>
              <a:spcAft>
                <a:spcPts val="0"/>
              </a:spcAft>
              <a:buClr>
                <a:schemeClr val="dk1"/>
              </a:buClr>
              <a:buSzPts val="2000"/>
              <a:buNone/>
              <a:defRPr sz="2000">
                <a:solidFill>
                  <a:schemeClr val="dk1"/>
                </a:solidFill>
              </a:defRPr>
            </a:lvl3pPr>
            <a:lvl4pPr lvl="3" rtl="0">
              <a:spcBef>
                <a:spcPts val="0"/>
              </a:spcBef>
              <a:spcAft>
                <a:spcPts val="0"/>
              </a:spcAft>
              <a:buClr>
                <a:schemeClr val="dk1"/>
              </a:buClr>
              <a:buSzPts val="2000"/>
              <a:buNone/>
              <a:defRPr sz="2000">
                <a:solidFill>
                  <a:schemeClr val="dk1"/>
                </a:solidFill>
              </a:defRPr>
            </a:lvl4pPr>
            <a:lvl5pPr lvl="4" rtl="0">
              <a:spcBef>
                <a:spcPts val="0"/>
              </a:spcBef>
              <a:spcAft>
                <a:spcPts val="0"/>
              </a:spcAft>
              <a:buClr>
                <a:schemeClr val="dk1"/>
              </a:buClr>
              <a:buSzPts val="2000"/>
              <a:buNone/>
              <a:defRPr sz="2000">
                <a:solidFill>
                  <a:schemeClr val="dk1"/>
                </a:solidFill>
              </a:defRPr>
            </a:lvl5pPr>
            <a:lvl6pPr lvl="5" rtl="0">
              <a:spcBef>
                <a:spcPts val="0"/>
              </a:spcBef>
              <a:spcAft>
                <a:spcPts val="0"/>
              </a:spcAft>
              <a:buClr>
                <a:schemeClr val="dk1"/>
              </a:buClr>
              <a:buSzPts val="2000"/>
              <a:buNone/>
              <a:defRPr sz="2000">
                <a:solidFill>
                  <a:schemeClr val="dk1"/>
                </a:solidFill>
              </a:defRPr>
            </a:lvl6pPr>
            <a:lvl7pPr lvl="6" rtl="0">
              <a:spcBef>
                <a:spcPts val="0"/>
              </a:spcBef>
              <a:spcAft>
                <a:spcPts val="0"/>
              </a:spcAft>
              <a:buClr>
                <a:schemeClr val="dk1"/>
              </a:buClr>
              <a:buSzPts val="2000"/>
              <a:buNone/>
              <a:defRPr sz="2000">
                <a:solidFill>
                  <a:schemeClr val="dk1"/>
                </a:solidFill>
              </a:defRPr>
            </a:lvl7pPr>
            <a:lvl8pPr lvl="7" rtl="0">
              <a:spcBef>
                <a:spcPts val="0"/>
              </a:spcBef>
              <a:spcAft>
                <a:spcPts val="0"/>
              </a:spcAft>
              <a:buClr>
                <a:schemeClr val="dk1"/>
              </a:buClr>
              <a:buSzPts val="2000"/>
              <a:buNone/>
              <a:defRPr sz="2000">
                <a:solidFill>
                  <a:schemeClr val="dk1"/>
                </a:solidFill>
              </a:defRPr>
            </a:lvl8pPr>
            <a:lvl9pPr lvl="8" rtl="0">
              <a:spcBef>
                <a:spcPts val="0"/>
              </a:spcBef>
              <a:spcAft>
                <a:spcPts val="0"/>
              </a:spcAft>
              <a:buClr>
                <a:schemeClr val="dk1"/>
              </a:buClr>
              <a:buSzPts val="2000"/>
              <a:buNone/>
              <a:defRPr sz="2000">
                <a:solidFill>
                  <a:schemeClr val="dk1"/>
                </a:solidFill>
              </a:defRPr>
            </a:lvl9pPr>
          </a:lstStyle>
          <a:p>
            <a:endParaRPr/>
          </a:p>
        </p:txBody>
      </p:sp>
      <p:sp>
        <p:nvSpPr>
          <p:cNvPr id="241" name="Google Shape;241;p19"/>
          <p:cNvSpPr txBox="1">
            <a:spLocks noGrp="1"/>
          </p:cNvSpPr>
          <p:nvPr>
            <p:ph type="subTitle" idx="6"/>
          </p:nvPr>
        </p:nvSpPr>
        <p:spPr>
          <a:xfrm>
            <a:off x="3406650" y="3627050"/>
            <a:ext cx="2330700" cy="3384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2000"/>
              <a:buNone/>
              <a:defRPr sz="2500">
                <a:latin typeface="Grand Hotel"/>
                <a:ea typeface="Grand Hotel"/>
                <a:cs typeface="Grand Hotel"/>
                <a:sym typeface="Grand Hotel"/>
              </a:defRPr>
            </a:lvl1pPr>
            <a:lvl2pPr lvl="1" rtl="0">
              <a:spcBef>
                <a:spcPts val="0"/>
              </a:spcBef>
              <a:spcAft>
                <a:spcPts val="0"/>
              </a:spcAft>
              <a:buClr>
                <a:schemeClr val="dk1"/>
              </a:buClr>
              <a:buSzPts val="2000"/>
              <a:buNone/>
              <a:defRPr sz="2000">
                <a:solidFill>
                  <a:schemeClr val="dk1"/>
                </a:solidFill>
              </a:defRPr>
            </a:lvl2pPr>
            <a:lvl3pPr lvl="2" rtl="0">
              <a:spcBef>
                <a:spcPts val="0"/>
              </a:spcBef>
              <a:spcAft>
                <a:spcPts val="0"/>
              </a:spcAft>
              <a:buClr>
                <a:schemeClr val="dk1"/>
              </a:buClr>
              <a:buSzPts val="2000"/>
              <a:buNone/>
              <a:defRPr sz="2000">
                <a:solidFill>
                  <a:schemeClr val="dk1"/>
                </a:solidFill>
              </a:defRPr>
            </a:lvl3pPr>
            <a:lvl4pPr lvl="3" rtl="0">
              <a:spcBef>
                <a:spcPts val="0"/>
              </a:spcBef>
              <a:spcAft>
                <a:spcPts val="0"/>
              </a:spcAft>
              <a:buClr>
                <a:schemeClr val="dk1"/>
              </a:buClr>
              <a:buSzPts val="2000"/>
              <a:buNone/>
              <a:defRPr sz="2000">
                <a:solidFill>
                  <a:schemeClr val="dk1"/>
                </a:solidFill>
              </a:defRPr>
            </a:lvl4pPr>
            <a:lvl5pPr lvl="4" rtl="0">
              <a:spcBef>
                <a:spcPts val="0"/>
              </a:spcBef>
              <a:spcAft>
                <a:spcPts val="0"/>
              </a:spcAft>
              <a:buClr>
                <a:schemeClr val="dk1"/>
              </a:buClr>
              <a:buSzPts val="2000"/>
              <a:buNone/>
              <a:defRPr sz="2000">
                <a:solidFill>
                  <a:schemeClr val="dk1"/>
                </a:solidFill>
              </a:defRPr>
            </a:lvl5pPr>
            <a:lvl6pPr lvl="5" rtl="0">
              <a:spcBef>
                <a:spcPts val="0"/>
              </a:spcBef>
              <a:spcAft>
                <a:spcPts val="0"/>
              </a:spcAft>
              <a:buClr>
                <a:schemeClr val="dk1"/>
              </a:buClr>
              <a:buSzPts val="2000"/>
              <a:buNone/>
              <a:defRPr sz="2000">
                <a:solidFill>
                  <a:schemeClr val="dk1"/>
                </a:solidFill>
              </a:defRPr>
            </a:lvl6pPr>
            <a:lvl7pPr lvl="6" rtl="0">
              <a:spcBef>
                <a:spcPts val="0"/>
              </a:spcBef>
              <a:spcAft>
                <a:spcPts val="0"/>
              </a:spcAft>
              <a:buClr>
                <a:schemeClr val="dk1"/>
              </a:buClr>
              <a:buSzPts val="2000"/>
              <a:buNone/>
              <a:defRPr sz="2000">
                <a:solidFill>
                  <a:schemeClr val="dk1"/>
                </a:solidFill>
              </a:defRPr>
            </a:lvl7pPr>
            <a:lvl8pPr lvl="7" rtl="0">
              <a:spcBef>
                <a:spcPts val="0"/>
              </a:spcBef>
              <a:spcAft>
                <a:spcPts val="0"/>
              </a:spcAft>
              <a:buClr>
                <a:schemeClr val="dk1"/>
              </a:buClr>
              <a:buSzPts val="2000"/>
              <a:buNone/>
              <a:defRPr sz="2000">
                <a:solidFill>
                  <a:schemeClr val="dk1"/>
                </a:solidFill>
              </a:defRPr>
            </a:lvl8pPr>
            <a:lvl9pPr lvl="8" rtl="0">
              <a:spcBef>
                <a:spcPts val="0"/>
              </a:spcBef>
              <a:spcAft>
                <a:spcPts val="0"/>
              </a:spcAft>
              <a:buClr>
                <a:schemeClr val="dk1"/>
              </a:buClr>
              <a:buSzPts val="2000"/>
              <a:buNone/>
              <a:defRPr sz="2000">
                <a:solidFill>
                  <a:schemeClr val="dk1"/>
                </a:solidFill>
              </a:defRPr>
            </a:lvl9pPr>
          </a:lstStyle>
          <a:p>
            <a:endParaRPr/>
          </a:p>
        </p:txBody>
      </p:sp>
      <p:sp>
        <p:nvSpPr>
          <p:cNvPr id="242" name="Google Shape;242;p19"/>
          <p:cNvSpPr/>
          <p:nvPr/>
        </p:nvSpPr>
        <p:spPr>
          <a:xfrm>
            <a:off x="165888" y="40233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19"/>
          <p:cNvSpPr/>
          <p:nvPr/>
        </p:nvSpPr>
        <p:spPr>
          <a:xfrm>
            <a:off x="165888" y="1084921"/>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19"/>
          <p:cNvSpPr/>
          <p:nvPr/>
        </p:nvSpPr>
        <p:spPr>
          <a:xfrm>
            <a:off x="165888" y="1767504"/>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19"/>
          <p:cNvSpPr/>
          <p:nvPr/>
        </p:nvSpPr>
        <p:spPr>
          <a:xfrm>
            <a:off x="165888" y="245008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19"/>
          <p:cNvSpPr/>
          <p:nvPr/>
        </p:nvSpPr>
        <p:spPr>
          <a:xfrm>
            <a:off x="165888" y="3132671"/>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19"/>
          <p:cNvSpPr/>
          <p:nvPr/>
        </p:nvSpPr>
        <p:spPr>
          <a:xfrm>
            <a:off x="165888" y="3815254"/>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19"/>
          <p:cNvSpPr/>
          <p:nvPr/>
        </p:nvSpPr>
        <p:spPr>
          <a:xfrm>
            <a:off x="165875" y="449783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19"/>
          <p:cNvSpPr txBox="1">
            <a:spLocks noGrp="1"/>
          </p:cNvSpPr>
          <p:nvPr>
            <p:ph type="title"/>
          </p:nvPr>
        </p:nvSpPr>
        <p:spPr>
          <a:xfrm>
            <a:off x="2998950" y="535650"/>
            <a:ext cx="3146100" cy="569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ackground">
  <p:cSld name="CUSTOM_11">
    <p:spTree>
      <p:nvGrpSpPr>
        <p:cNvPr id="1" name="Shape 477"/>
        <p:cNvGrpSpPr/>
        <p:nvPr/>
      </p:nvGrpSpPr>
      <p:grpSpPr>
        <a:xfrm>
          <a:off x="0" y="0"/>
          <a:ext cx="0" cy="0"/>
          <a:chOff x="0" y="0"/>
          <a:chExt cx="0" cy="0"/>
        </a:xfrm>
      </p:grpSpPr>
      <p:pic>
        <p:nvPicPr>
          <p:cNvPr id="478" name="Google Shape;478;p34"/>
          <p:cNvPicPr preferRelativeResize="0"/>
          <p:nvPr/>
        </p:nvPicPr>
        <p:blipFill>
          <a:blip r:embed="rId2">
            <a:alphaModFix amt="60000"/>
          </a:blip>
          <a:stretch>
            <a:fillRect/>
          </a:stretch>
        </p:blipFill>
        <p:spPr>
          <a:xfrm>
            <a:off x="0" y="0"/>
            <a:ext cx="9144000" cy="5143500"/>
          </a:xfrm>
          <a:prstGeom prst="rect">
            <a:avLst/>
          </a:prstGeom>
          <a:noFill/>
          <a:ln>
            <a:noFill/>
          </a:ln>
        </p:spPr>
      </p:pic>
      <p:grpSp>
        <p:nvGrpSpPr>
          <p:cNvPr id="479" name="Google Shape;479;p34"/>
          <p:cNvGrpSpPr/>
          <p:nvPr/>
        </p:nvGrpSpPr>
        <p:grpSpPr>
          <a:xfrm>
            <a:off x="2096377" y="1118525"/>
            <a:ext cx="4472281" cy="3677588"/>
            <a:chOff x="2096377" y="1118525"/>
            <a:chExt cx="4472281" cy="3677588"/>
          </a:xfrm>
        </p:grpSpPr>
        <p:sp>
          <p:nvSpPr>
            <p:cNvPr id="480" name="Google Shape;480;p34"/>
            <p:cNvSpPr/>
            <p:nvPr/>
          </p:nvSpPr>
          <p:spPr>
            <a:xfrm>
              <a:off x="2096377" y="1143006"/>
              <a:ext cx="4426057" cy="3653107"/>
            </a:xfrm>
            <a:custGeom>
              <a:avLst/>
              <a:gdLst/>
              <a:ahLst/>
              <a:cxnLst/>
              <a:rect l="l" t="t" r="r" b="b"/>
              <a:pathLst>
                <a:path w="47392" h="35181" extrusionOk="0">
                  <a:moveTo>
                    <a:pt x="5462" y="1193"/>
                  </a:moveTo>
                  <a:cubicBezTo>
                    <a:pt x="5581" y="1193"/>
                    <a:pt x="5653" y="1265"/>
                    <a:pt x="5653" y="1384"/>
                  </a:cubicBezTo>
                  <a:lnTo>
                    <a:pt x="5653" y="2195"/>
                  </a:lnTo>
                  <a:cubicBezTo>
                    <a:pt x="5653" y="2290"/>
                    <a:pt x="5581" y="2386"/>
                    <a:pt x="5462" y="2386"/>
                  </a:cubicBezTo>
                  <a:lnTo>
                    <a:pt x="1956" y="2386"/>
                  </a:lnTo>
                  <a:cubicBezTo>
                    <a:pt x="1861" y="2386"/>
                    <a:pt x="1789" y="2290"/>
                    <a:pt x="1789" y="2195"/>
                  </a:cubicBezTo>
                  <a:lnTo>
                    <a:pt x="1789" y="1384"/>
                  </a:lnTo>
                  <a:cubicBezTo>
                    <a:pt x="1789" y="1265"/>
                    <a:pt x="1861" y="1193"/>
                    <a:pt x="1956" y="1193"/>
                  </a:cubicBezTo>
                  <a:close/>
                  <a:moveTo>
                    <a:pt x="10542" y="1193"/>
                  </a:moveTo>
                  <a:cubicBezTo>
                    <a:pt x="10638" y="1193"/>
                    <a:pt x="10733" y="1265"/>
                    <a:pt x="10733" y="1384"/>
                  </a:cubicBezTo>
                  <a:lnTo>
                    <a:pt x="10733" y="2195"/>
                  </a:lnTo>
                  <a:cubicBezTo>
                    <a:pt x="10733" y="2290"/>
                    <a:pt x="10638" y="2386"/>
                    <a:pt x="10542" y="2386"/>
                  </a:cubicBezTo>
                  <a:lnTo>
                    <a:pt x="7036" y="2386"/>
                  </a:lnTo>
                  <a:cubicBezTo>
                    <a:pt x="6941" y="2386"/>
                    <a:pt x="6846" y="2290"/>
                    <a:pt x="6846" y="2195"/>
                  </a:cubicBezTo>
                  <a:lnTo>
                    <a:pt x="6846" y="1384"/>
                  </a:lnTo>
                  <a:cubicBezTo>
                    <a:pt x="6846" y="1265"/>
                    <a:pt x="6941" y="1193"/>
                    <a:pt x="7036" y="1193"/>
                  </a:cubicBezTo>
                  <a:close/>
                  <a:moveTo>
                    <a:pt x="15599" y="1193"/>
                  </a:moveTo>
                  <a:cubicBezTo>
                    <a:pt x="15718" y="1193"/>
                    <a:pt x="15789" y="1265"/>
                    <a:pt x="15789" y="1384"/>
                  </a:cubicBezTo>
                  <a:lnTo>
                    <a:pt x="15789" y="2195"/>
                  </a:lnTo>
                  <a:cubicBezTo>
                    <a:pt x="15789" y="2290"/>
                    <a:pt x="15718" y="2386"/>
                    <a:pt x="15599" y="2386"/>
                  </a:cubicBezTo>
                  <a:lnTo>
                    <a:pt x="12093" y="2386"/>
                  </a:lnTo>
                  <a:cubicBezTo>
                    <a:pt x="11997" y="2386"/>
                    <a:pt x="11926" y="2290"/>
                    <a:pt x="11926" y="2195"/>
                  </a:cubicBezTo>
                  <a:lnTo>
                    <a:pt x="11926" y="1384"/>
                  </a:lnTo>
                  <a:cubicBezTo>
                    <a:pt x="11926" y="1265"/>
                    <a:pt x="11997" y="1193"/>
                    <a:pt x="12093" y="1193"/>
                  </a:cubicBezTo>
                  <a:close/>
                  <a:moveTo>
                    <a:pt x="20679" y="1193"/>
                  </a:moveTo>
                  <a:cubicBezTo>
                    <a:pt x="20774" y="1193"/>
                    <a:pt x="20870" y="1265"/>
                    <a:pt x="20870" y="1384"/>
                  </a:cubicBezTo>
                  <a:lnTo>
                    <a:pt x="20870" y="2195"/>
                  </a:lnTo>
                  <a:cubicBezTo>
                    <a:pt x="20870" y="2290"/>
                    <a:pt x="20774" y="2386"/>
                    <a:pt x="20679" y="2386"/>
                  </a:cubicBezTo>
                  <a:lnTo>
                    <a:pt x="17173" y="2386"/>
                  </a:lnTo>
                  <a:cubicBezTo>
                    <a:pt x="17077" y="2386"/>
                    <a:pt x="16982" y="2290"/>
                    <a:pt x="16982" y="2195"/>
                  </a:cubicBezTo>
                  <a:lnTo>
                    <a:pt x="16982" y="1384"/>
                  </a:lnTo>
                  <a:cubicBezTo>
                    <a:pt x="16982" y="1265"/>
                    <a:pt x="17077" y="1193"/>
                    <a:pt x="17173" y="1193"/>
                  </a:cubicBezTo>
                  <a:close/>
                  <a:moveTo>
                    <a:pt x="25735" y="1193"/>
                  </a:moveTo>
                  <a:cubicBezTo>
                    <a:pt x="25854" y="1193"/>
                    <a:pt x="25926" y="1265"/>
                    <a:pt x="25926" y="1384"/>
                  </a:cubicBezTo>
                  <a:lnTo>
                    <a:pt x="25926" y="2195"/>
                  </a:lnTo>
                  <a:cubicBezTo>
                    <a:pt x="25926" y="2290"/>
                    <a:pt x="25854" y="2386"/>
                    <a:pt x="25735" y="2386"/>
                  </a:cubicBezTo>
                  <a:lnTo>
                    <a:pt x="22229" y="2386"/>
                  </a:lnTo>
                  <a:cubicBezTo>
                    <a:pt x="22134" y="2386"/>
                    <a:pt x="22062" y="2290"/>
                    <a:pt x="22062" y="2195"/>
                  </a:cubicBezTo>
                  <a:lnTo>
                    <a:pt x="22062" y="1384"/>
                  </a:lnTo>
                  <a:cubicBezTo>
                    <a:pt x="22062" y="1265"/>
                    <a:pt x="22134" y="1193"/>
                    <a:pt x="22229" y="1193"/>
                  </a:cubicBezTo>
                  <a:close/>
                  <a:moveTo>
                    <a:pt x="30815" y="1193"/>
                  </a:moveTo>
                  <a:cubicBezTo>
                    <a:pt x="30911" y="1193"/>
                    <a:pt x="31006" y="1265"/>
                    <a:pt x="31006" y="1384"/>
                  </a:cubicBezTo>
                  <a:lnTo>
                    <a:pt x="31006" y="2195"/>
                  </a:lnTo>
                  <a:cubicBezTo>
                    <a:pt x="31006" y="2290"/>
                    <a:pt x="30911" y="2386"/>
                    <a:pt x="30815" y="2386"/>
                  </a:cubicBezTo>
                  <a:lnTo>
                    <a:pt x="27309" y="2386"/>
                  </a:lnTo>
                  <a:cubicBezTo>
                    <a:pt x="27214" y="2386"/>
                    <a:pt x="27118" y="2290"/>
                    <a:pt x="27118" y="2195"/>
                  </a:cubicBezTo>
                  <a:lnTo>
                    <a:pt x="27118" y="1384"/>
                  </a:lnTo>
                  <a:cubicBezTo>
                    <a:pt x="27118" y="1265"/>
                    <a:pt x="27214" y="1193"/>
                    <a:pt x="27309" y="1193"/>
                  </a:cubicBezTo>
                  <a:close/>
                  <a:moveTo>
                    <a:pt x="36182" y="1193"/>
                  </a:moveTo>
                  <a:cubicBezTo>
                    <a:pt x="36277" y="1193"/>
                    <a:pt x="36372" y="1265"/>
                    <a:pt x="36372" y="1384"/>
                  </a:cubicBezTo>
                  <a:lnTo>
                    <a:pt x="36372" y="2195"/>
                  </a:lnTo>
                  <a:cubicBezTo>
                    <a:pt x="36372" y="2290"/>
                    <a:pt x="36277" y="2386"/>
                    <a:pt x="36182" y="2386"/>
                  </a:cubicBezTo>
                  <a:lnTo>
                    <a:pt x="32676" y="2386"/>
                  </a:lnTo>
                  <a:cubicBezTo>
                    <a:pt x="32580" y="2386"/>
                    <a:pt x="32485" y="2290"/>
                    <a:pt x="32485" y="2195"/>
                  </a:cubicBezTo>
                  <a:lnTo>
                    <a:pt x="32485" y="1384"/>
                  </a:lnTo>
                  <a:cubicBezTo>
                    <a:pt x="32485" y="1265"/>
                    <a:pt x="32580" y="1193"/>
                    <a:pt x="32676" y="1193"/>
                  </a:cubicBezTo>
                  <a:close/>
                  <a:moveTo>
                    <a:pt x="41238" y="1193"/>
                  </a:moveTo>
                  <a:cubicBezTo>
                    <a:pt x="41357" y="1193"/>
                    <a:pt x="41429" y="1265"/>
                    <a:pt x="41429" y="1384"/>
                  </a:cubicBezTo>
                  <a:lnTo>
                    <a:pt x="41429" y="2195"/>
                  </a:lnTo>
                  <a:cubicBezTo>
                    <a:pt x="41429" y="2290"/>
                    <a:pt x="41357" y="2386"/>
                    <a:pt x="41238" y="2386"/>
                  </a:cubicBezTo>
                  <a:lnTo>
                    <a:pt x="37732" y="2386"/>
                  </a:lnTo>
                  <a:cubicBezTo>
                    <a:pt x="37636" y="2386"/>
                    <a:pt x="37565" y="2290"/>
                    <a:pt x="37565" y="2195"/>
                  </a:cubicBezTo>
                  <a:lnTo>
                    <a:pt x="37565" y="1384"/>
                  </a:lnTo>
                  <a:cubicBezTo>
                    <a:pt x="37565" y="1265"/>
                    <a:pt x="37636" y="1193"/>
                    <a:pt x="37732" y="1193"/>
                  </a:cubicBezTo>
                  <a:close/>
                  <a:moveTo>
                    <a:pt x="46318" y="1193"/>
                  </a:moveTo>
                  <a:cubicBezTo>
                    <a:pt x="46413" y="1193"/>
                    <a:pt x="46509" y="1265"/>
                    <a:pt x="46509" y="1384"/>
                  </a:cubicBezTo>
                  <a:lnTo>
                    <a:pt x="46509" y="2195"/>
                  </a:lnTo>
                  <a:cubicBezTo>
                    <a:pt x="46509" y="2290"/>
                    <a:pt x="46413" y="2386"/>
                    <a:pt x="46318" y="2386"/>
                  </a:cubicBezTo>
                  <a:lnTo>
                    <a:pt x="42812" y="2386"/>
                  </a:lnTo>
                  <a:cubicBezTo>
                    <a:pt x="42717" y="2386"/>
                    <a:pt x="42621" y="2290"/>
                    <a:pt x="42621" y="2195"/>
                  </a:cubicBezTo>
                  <a:lnTo>
                    <a:pt x="42621" y="1384"/>
                  </a:lnTo>
                  <a:cubicBezTo>
                    <a:pt x="42621" y="1265"/>
                    <a:pt x="42717" y="1193"/>
                    <a:pt x="42812" y="1193"/>
                  </a:cubicBezTo>
                  <a:close/>
                  <a:moveTo>
                    <a:pt x="0" y="1"/>
                  </a:moveTo>
                  <a:lnTo>
                    <a:pt x="0" y="35180"/>
                  </a:lnTo>
                  <a:lnTo>
                    <a:pt x="47391" y="35180"/>
                  </a:lnTo>
                  <a:lnTo>
                    <a:pt x="4739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34"/>
            <p:cNvSpPr/>
            <p:nvPr/>
          </p:nvSpPr>
          <p:spPr>
            <a:xfrm>
              <a:off x="2142600" y="1118525"/>
              <a:ext cx="4426057" cy="3653107"/>
            </a:xfrm>
            <a:custGeom>
              <a:avLst/>
              <a:gdLst/>
              <a:ahLst/>
              <a:cxnLst/>
              <a:rect l="l" t="t" r="r" b="b"/>
              <a:pathLst>
                <a:path w="47392" h="35181" extrusionOk="0">
                  <a:moveTo>
                    <a:pt x="5462" y="1193"/>
                  </a:moveTo>
                  <a:cubicBezTo>
                    <a:pt x="5581" y="1193"/>
                    <a:pt x="5653" y="1265"/>
                    <a:pt x="5653" y="1384"/>
                  </a:cubicBezTo>
                  <a:lnTo>
                    <a:pt x="5653" y="2195"/>
                  </a:lnTo>
                  <a:cubicBezTo>
                    <a:pt x="5653" y="2290"/>
                    <a:pt x="5581" y="2386"/>
                    <a:pt x="5462" y="2386"/>
                  </a:cubicBezTo>
                  <a:lnTo>
                    <a:pt x="1956" y="2386"/>
                  </a:lnTo>
                  <a:cubicBezTo>
                    <a:pt x="1861" y="2386"/>
                    <a:pt x="1789" y="2290"/>
                    <a:pt x="1789" y="2195"/>
                  </a:cubicBezTo>
                  <a:lnTo>
                    <a:pt x="1789" y="1384"/>
                  </a:lnTo>
                  <a:cubicBezTo>
                    <a:pt x="1789" y="1265"/>
                    <a:pt x="1861" y="1193"/>
                    <a:pt x="1956" y="1193"/>
                  </a:cubicBezTo>
                  <a:close/>
                  <a:moveTo>
                    <a:pt x="10542" y="1193"/>
                  </a:moveTo>
                  <a:cubicBezTo>
                    <a:pt x="10638" y="1193"/>
                    <a:pt x="10733" y="1265"/>
                    <a:pt x="10733" y="1384"/>
                  </a:cubicBezTo>
                  <a:lnTo>
                    <a:pt x="10733" y="2195"/>
                  </a:lnTo>
                  <a:cubicBezTo>
                    <a:pt x="10733" y="2290"/>
                    <a:pt x="10638" y="2386"/>
                    <a:pt x="10542" y="2386"/>
                  </a:cubicBezTo>
                  <a:lnTo>
                    <a:pt x="7036" y="2386"/>
                  </a:lnTo>
                  <a:cubicBezTo>
                    <a:pt x="6941" y="2386"/>
                    <a:pt x="6846" y="2290"/>
                    <a:pt x="6846" y="2195"/>
                  </a:cubicBezTo>
                  <a:lnTo>
                    <a:pt x="6846" y="1384"/>
                  </a:lnTo>
                  <a:cubicBezTo>
                    <a:pt x="6846" y="1265"/>
                    <a:pt x="6941" y="1193"/>
                    <a:pt x="7036" y="1193"/>
                  </a:cubicBezTo>
                  <a:close/>
                  <a:moveTo>
                    <a:pt x="15599" y="1193"/>
                  </a:moveTo>
                  <a:cubicBezTo>
                    <a:pt x="15718" y="1193"/>
                    <a:pt x="15789" y="1265"/>
                    <a:pt x="15789" y="1384"/>
                  </a:cubicBezTo>
                  <a:lnTo>
                    <a:pt x="15789" y="2195"/>
                  </a:lnTo>
                  <a:cubicBezTo>
                    <a:pt x="15789" y="2290"/>
                    <a:pt x="15718" y="2386"/>
                    <a:pt x="15599" y="2386"/>
                  </a:cubicBezTo>
                  <a:lnTo>
                    <a:pt x="12093" y="2386"/>
                  </a:lnTo>
                  <a:cubicBezTo>
                    <a:pt x="11997" y="2386"/>
                    <a:pt x="11926" y="2290"/>
                    <a:pt x="11926" y="2195"/>
                  </a:cubicBezTo>
                  <a:lnTo>
                    <a:pt x="11926" y="1384"/>
                  </a:lnTo>
                  <a:cubicBezTo>
                    <a:pt x="11926" y="1265"/>
                    <a:pt x="11997" y="1193"/>
                    <a:pt x="12093" y="1193"/>
                  </a:cubicBezTo>
                  <a:close/>
                  <a:moveTo>
                    <a:pt x="20679" y="1193"/>
                  </a:moveTo>
                  <a:cubicBezTo>
                    <a:pt x="20774" y="1193"/>
                    <a:pt x="20870" y="1265"/>
                    <a:pt x="20870" y="1384"/>
                  </a:cubicBezTo>
                  <a:lnTo>
                    <a:pt x="20870" y="2195"/>
                  </a:lnTo>
                  <a:cubicBezTo>
                    <a:pt x="20870" y="2290"/>
                    <a:pt x="20774" y="2386"/>
                    <a:pt x="20679" y="2386"/>
                  </a:cubicBezTo>
                  <a:lnTo>
                    <a:pt x="17173" y="2386"/>
                  </a:lnTo>
                  <a:cubicBezTo>
                    <a:pt x="17077" y="2386"/>
                    <a:pt x="16982" y="2290"/>
                    <a:pt x="16982" y="2195"/>
                  </a:cubicBezTo>
                  <a:lnTo>
                    <a:pt x="16982" y="1384"/>
                  </a:lnTo>
                  <a:cubicBezTo>
                    <a:pt x="16982" y="1265"/>
                    <a:pt x="17077" y="1193"/>
                    <a:pt x="17173" y="1193"/>
                  </a:cubicBezTo>
                  <a:close/>
                  <a:moveTo>
                    <a:pt x="25735" y="1193"/>
                  </a:moveTo>
                  <a:cubicBezTo>
                    <a:pt x="25854" y="1193"/>
                    <a:pt x="25926" y="1265"/>
                    <a:pt x="25926" y="1384"/>
                  </a:cubicBezTo>
                  <a:lnTo>
                    <a:pt x="25926" y="2195"/>
                  </a:lnTo>
                  <a:cubicBezTo>
                    <a:pt x="25926" y="2290"/>
                    <a:pt x="25854" y="2386"/>
                    <a:pt x="25735" y="2386"/>
                  </a:cubicBezTo>
                  <a:lnTo>
                    <a:pt x="22229" y="2386"/>
                  </a:lnTo>
                  <a:cubicBezTo>
                    <a:pt x="22134" y="2386"/>
                    <a:pt x="22062" y="2290"/>
                    <a:pt x="22062" y="2195"/>
                  </a:cubicBezTo>
                  <a:lnTo>
                    <a:pt x="22062" y="1384"/>
                  </a:lnTo>
                  <a:cubicBezTo>
                    <a:pt x="22062" y="1265"/>
                    <a:pt x="22134" y="1193"/>
                    <a:pt x="22229" y="1193"/>
                  </a:cubicBezTo>
                  <a:close/>
                  <a:moveTo>
                    <a:pt x="30815" y="1193"/>
                  </a:moveTo>
                  <a:cubicBezTo>
                    <a:pt x="30911" y="1193"/>
                    <a:pt x="31006" y="1265"/>
                    <a:pt x="31006" y="1384"/>
                  </a:cubicBezTo>
                  <a:lnTo>
                    <a:pt x="31006" y="2195"/>
                  </a:lnTo>
                  <a:cubicBezTo>
                    <a:pt x="31006" y="2290"/>
                    <a:pt x="30911" y="2386"/>
                    <a:pt x="30815" y="2386"/>
                  </a:cubicBezTo>
                  <a:lnTo>
                    <a:pt x="27309" y="2386"/>
                  </a:lnTo>
                  <a:cubicBezTo>
                    <a:pt x="27214" y="2386"/>
                    <a:pt x="27118" y="2290"/>
                    <a:pt x="27118" y="2195"/>
                  </a:cubicBezTo>
                  <a:lnTo>
                    <a:pt x="27118" y="1384"/>
                  </a:lnTo>
                  <a:cubicBezTo>
                    <a:pt x="27118" y="1265"/>
                    <a:pt x="27214" y="1193"/>
                    <a:pt x="27309" y="1193"/>
                  </a:cubicBezTo>
                  <a:close/>
                  <a:moveTo>
                    <a:pt x="36182" y="1193"/>
                  </a:moveTo>
                  <a:cubicBezTo>
                    <a:pt x="36277" y="1193"/>
                    <a:pt x="36372" y="1265"/>
                    <a:pt x="36372" y="1384"/>
                  </a:cubicBezTo>
                  <a:lnTo>
                    <a:pt x="36372" y="2195"/>
                  </a:lnTo>
                  <a:cubicBezTo>
                    <a:pt x="36372" y="2290"/>
                    <a:pt x="36277" y="2386"/>
                    <a:pt x="36182" y="2386"/>
                  </a:cubicBezTo>
                  <a:lnTo>
                    <a:pt x="32676" y="2386"/>
                  </a:lnTo>
                  <a:cubicBezTo>
                    <a:pt x="32580" y="2386"/>
                    <a:pt x="32485" y="2290"/>
                    <a:pt x="32485" y="2195"/>
                  </a:cubicBezTo>
                  <a:lnTo>
                    <a:pt x="32485" y="1384"/>
                  </a:lnTo>
                  <a:cubicBezTo>
                    <a:pt x="32485" y="1265"/>
                    <a:pt x="32580" y="1193"/>
                    <a:pt x="32676" y="1193"/>
                  </a:cubicBezTo>
                  <a:close/>
                  <a:moveTo>
                    <a:pt x="41238" y="1193"/>
                  </a:moveTo>
                  <a:cubicBezTo>
                    <a:pt x="41357" y="1193"/>
                    <a:pt x="41429" y="1265"/>
                    <a:pt x="41429" y="1384"/>
                  </a:cubicBezTo>
                  <a:lnTo>
                    <a:pt x="41429" y="2195"/>
                  </a:lnTo>
                  <a:cubicBezTo>
                    <a:pt x="41429" y="2290"/>
                    <a:pt x="41357" y="2386"/>
                    <a:pt x="41238" y="2386"/>
                  </a:cubicBezTo>
                  <a:lnTo>
                    <a:pt x="37732" y="2386"/>
                  </a:lnTo>
                  <a:cubicBezTo>
                    <a:pt x="37636" y="2386"/>
                    <a:pt x="37565" y="2290"/>
                    <a:pt x="37565" y="2195"/>
                  </a:cubicBezTo>
                  <a:lnTo>
                    <a:pt x="37565" y="1384"/>
                  </a:lnTo>
                  <a:cubicBezTo>
                    <a:pt x="37565" y="1265"/>
                    <a:pt x="37636" y="1193"/>
                    <a:pt x="37732" y="1193"/>
                  </a:cubicBezTo>
                  <a:close/>
                  <a:moveTo>
                    <a:pt x="46318" y="1193"/>
                  </a:moveTo>
                  <a:cubicBezTo>
                    <a:pt x="46413" y="1193"/>
                    <a:pt x="46509" y="1265"/>
                    <a:pt x="46509" y="1384"/>
                  </a:cubicBezTo>
                  <a:lnTo>
                    <a:pt x="46509" y="2195"/>
                  </a:lnTo>
                  <a:cubicBezTo>
                    <a:pt x="46509" y="2290"/>
                    <a:pt x="46413" y="2386"/>
                    <a:pt x="46318" y="2386"/>
                  </a:cubicBezTo>
                  <a:lnTo>
                    <a:pt x="42812" y="2386"/>
                  </a:lnTo>
                  <a:cubicBezTo>
                    <a:pt x="42717" y="2386"/>
                    <a:pt x="42621" y="2290"/>
                    <a:pt x="42621" y="2195"/>
                  </a:cubicBezTo>
                  <a:lnTo>
                    <a:pt x="42621" y="1384"/>
                  </a:lnTo>
                  <a:cubicBezTo>
                    <a:pt x="42621" y="1265"/>
                    <a:pt x="42717" y="1193"/>
                    <a:pt x="42812" y="1193"/>
                  </a:cubicBezTo>
                  <a:close/>
                  <a:moveTo>
                    <a:pt x="0" y="1"/>
                  </a:moveTo>
                  <a:lnTo>
                    <a:pt x="0" y="35180"/>
                  </a:lnTo>
                  <a:lnTo>
                    <a:pt x="47391" y="35180"/>
                  </a:lnTo>
                  <a:lnTo>
                    <a:pt x="4739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82" name="Google Shape;482;p34"/>
          <p:cNvSpPr/>
          <p:nvPr/>
        </p:nvSpPr>
        <p:spPr>
          <a:xfrm>
            <a:off x="165875" y="405400"/>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34"/>
          <p:cNvSpPr/>
          <p:nvPr/>
        </p:nvSpPr>
        <p:spPr>
          <a:xfrm>
            <a:off x="165875" y="1087983"/>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34"/>
          <p:cNvSpPr/>
          <p:nvPr/>
        </p:nvSpPr>
        <p:spPr>
          <a:xfrm>
            <a:off x="165875" y="1770542"/>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34"/>
          <p:cNvSpPr/>
          <p:nvPr/>
        </p:nvSpPr>
        <p:spPr>
          <a:xfrm>
            <a:off x="165875" y="2453125"/>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34"/>
          <p:cNvSpPr/>
          <p:nvPr/>
        </p:nvSpPr>
        <p:spPr>
          <a:xfrm>
            <a:off x="165875" y="313570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34"/>
          <p:cNvSpPr/>
          <p:nvPr/>
        </p:nvSpPr>
        <p:spPr>
          <a:xfrm>
            <a:off x="165875" y="3812192"/>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34"/>
          <p:cNvSpPr/>
          <p:nvPr/>
        </p:nvSpPr>
        <p:spPr>
          <a:xfrm>
            <a:off x="165875" y="4494775"/>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34"/>
          <p:cNvSpPr/>
          <p:nvPr/>
        </p:nvSpPr>
        <p:spPr>
          <a:xfrm>
            <a:off x="8251775" y="0"/>
            <a:ext cx="356100" cy="52197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1">
  <p:cSld name="CUSTOM_11_1">
    <p:spTree>
      <p:nvGrpSpPr>
        <p:cNvPr id="1" name="Shape 490"/>
        <p:cNvGrpSpPr/>
        <p:nvPr/>
      </p:nvGrpSpPr>
      <p:grpSpPr>
        <a:xfrm>
          <a:off x="0" y="0"/>
          <a:ext cx="0" cy="0"/>
          <a:chOff x="0" y="0"/>
          <a:chExt cx="0" cy="0"/>
        </a:xfrm>
      </p:grpSpPr>
      <p:pic>
        <p:nvPicPr>
          <p:cNvPr id="491" name="Google Shape;491;p35"/>
          <p:cNvPicPr preferRelativeResize="0"/>
          <p:nvPr/>
        </p:nvPicPr>
        <p:blipFill>
          <a:blip r:embed="rId2">
            <a:alphaModFix amt="60000"/>
          </a:blip>
          <a:stretch>
            <a:fillRect/>
          </a:stretch>
        </p:blipFill>
        <p:spPr>
          <a:xfrm rot="10800000" flipH="1">
            <a:off x="-12" y="-12"/>
            <a:ext cx="9144000" cy="5143500"/>
          </a:xfrm>
          <a:prstGeom prst="rect">
            <a:avLst/>
          </a:prstGeom>
          <a:noFill/>
          <a:ln>
            <a:noFill/>
          </a:ln>
        </p:spPr>
      </p:pic>
      <p:sp>
        <p:nvSpPr>
          <p:cNvPr id="492" name="Google Shape;492;p35"/>
          <p:cNvSpPr/>
          <p:nvPr/>
        </p:nvSpPr>
        <p:spPr>
          <a:xfrm rot="10800000">
            <a:off x="8162447" y="-38904"/>
            <a:ext cx="1005490" cy="1125793"/>
          </a:xfrm>
          <a:custGeom>
            <a:avLst/>
            <a:gdLst/>
            <a:ahLst/>
            <a:cxnLst/>
            <a:rect l="l" t="t" r="r" b="b"/>
            <a:pathLst>
              <a:path w="13954" h="15623" extrusionOk="0">
                <a:moveTo>
                  <a:pt x="0" y="0"/>
                </a:moveTo>
                <a:lnTo>
                  <a:pt x="0" y="15622"/>
                </a:lnTo>
                <a:lnTo>
                  <a:pt x="13953" y="15622"/>
                </a:lnTo>
                <a:cubicBezTo>
                  <a:pt x="12848" y="15132"/>
                  <a:pt x="12176" y="13817"/>
                  <a:pt x="12415" y="12632"/>
                </a:cubicBezTo>
                <a:cubicBezTo>
                  <a:pt x="12558" y="11937"/>
                  <a:pt x="12968" y="11191"/>
                  <a:pt x="12621" y="10582"/>
                </a:cubicBezTo>
                <a:cubicBezTo>
                  <a:pt x="12377" y="10156"/>
                  <a:pt x="11873" y="10007"/>
                  <a:pt x="11364" y="10007"/>
                </a:cubicBezTo>
                <a:cubicBezTo>
                  <a:pt x="11194" y="10007"/>
                  <a:pt x="11022" y="10024"/>
                  <a:pt x="10861" y="10052"/>
                </a:cubicBezTo>
                <a:cubicBezTo>
                  <a:pt x="10385" y="10137"/>
                  <a:pt x="9897" y="10292"/>
                  <a:pt x="9417" y="10292"/>
                </a:cubicBezTo>
                <a:cubicBezTo>
                  <a:pt x="9254" y="10292"/>
                  <a:pt x="9091" y="10274"/>
                  <a:pt x="8930" y="10229"/>
                </a:cubicBezTo>
                <a:cubicBezTo>
                  <a:pt x="8605" y="10138"/>
                  <a:pt x="8321" y="9938"/>
                  <a:pt x="8121" y="9665"/>
                </a:cubicBezTo>
                <a:cubicBezTo>
                  <a:pt x="7985" y="9477"/>
                  <a:pt x="7871" y="9244"/>
                  <a:pt x="7649" y="9170"/>
                </a:cubicBezTo>
                <a:cubicBezTo>
                  <a:pt x="7594" y="9149"/>
                  <a:pt x="7539" y="9141"/>
                  <a:pt x="7484" y="9141"/>
                </a:cubicBezTo>
                <a:cubicBezTo>
                  <a:pt x="7289" y="9141"/>
                  <a:pt x="7088" y="9245"/>
                  <a:pt x="6897" y="9312"/>
                </a:cubicBezTo>
                <a:cubicBezTo>
                  <a:pt x="6818" y="9341"/>
                  <a:pt x="6728" y="9356"/>
                  <a:pt x="6640" y="9356"/>
                </a:cubicBezTo>
                <a:cubicBezTo>
                  <a:pt x="6450" y="9356"/>
                  <a:pt x="6270" y="9282"/>
                  <a:pt x="6231" y="9107"/>
                </a:cubicBezTo>
                <a:cubicBezTo>
                  <a:pt x="6185" y="8919"/>
                  <a:pt x="6350" y="8742"/>
                  <a:pt x="6521" y="8646"/>
                </a:cubicBezTo>
                <a:cubicBezTo>
                  <a:pt x="6692" y="8549"/>
                  <a:pt x="6891" y="8492"/>
                  <a:pt x="7022" y="8338"/>
                </a:cubicBezTo>
                <a:cubicBezTo>
                  <a:pt x="7216" y="8105"/>
                  <a:pt x="7142" y="7746"/>
                  <a:pt x="6994" y="7472"/>
                </a:cubicBezTo>
                <a:cubicBezTo>
                  <a:pt x="6846" y="7205"/>
                  <a:pt x="6629" y="6971"/>
                  <a:pt x="6544" y="6681"/>
                </a:cubicBezTo>
                <a:cubicBezTo>
                  <a:pt x="6498" y="6544"/>
                  <a:pt x="6481" y="6390"/>
                  <a:pt x="6384" y="6282"/>
                </a:cubicBezTo>
                <a:cubicBezTo>
                  <a:pt x="6219" y="6100"/>
                  <a:pt x="5912" y="6151"/>
                  <a:pt x="5712" y="6015"/>
                </a:cubicBezTo>
                <a:cubicBezTo>
                  <a:pt x="5445" y="5838"/>
                  <a:pt x="5462" y="5434"/>
                  <a:pt x="5251" y="5200"/>
                </a:cubicBezTo>
                <a:cubicBezTo>
                  <a:pt x="5131" y="5063"/>
                  <a:pt x="4955" y="5001"/>
                  <a:pt x="4795" y="4915"/>
                </a:cubicBezTo>
                <a:cubicBezTo>
                  <a:pt x="4408" y="4688"/>
                  <a:pt x="4152" y="4295"/>
                  <a:pt x="4101" y="3845"/>
                </a:cubicBezTo>
                <a:cubicBezTo>
                  <a:pt x="4072" y="3600"/>
                  <a:pt x="4101" y="3326"/>
                  <a:pt x="3952" y="3133"/>
                </a:cubicBezTo>
                <a:cubicBezTo>
                  <a:pt x="3850" y="3030"/>
                  <a:pt x="3725" y="2945"/>
                  <a:pt x="3588" y="2899"/>
                </a:cubicBezTo>
                <a:lnTo>
                  <a:pt x="2141" y="2256"/>
                </a:lnTo>
                <a:cubicBezTo>
                  <a:pt x="1885" y="2148"/>
                  <a:pt x="1623" y="2028"/>
                  <a:pt x="1418" y="1840"/>
                </a:cubicBezTo>
                <a:cubicBezTo>
                  <a:pt x="1299" y="1726"/>
                  <a:pt x="1190" y="1595"/>
                  <a:pt x="1093" y="1458"/>
                </a:cubicBezTo>
                <a:cubicBezTo>
                  <a:pt x="729" y="974"/>
                  <a:pt x="364" y="485"/>
                  <a:pt x="0" y="0"/>
                </a:cubicBezTo>
                <a:close/>
              </a:path>
            </a:pathLst>
          </a:custGeom>
          <a:solidFill>
            <a:srgbClr val="F8CD7D">
              <a:alpha val="54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35"/>
          <p:cNvSpPr/>
          <p:nvPr/>
        </p:nvSpPr>
        <p:spPr>
          <a:xfrm>
            <a:off x="531848" y="234173"/>
            <a:ext cx="8020500" cy="4739100"/>
          </a:xfrm>
          <a:prstGeom prst="roundRect">
            <a:avLst>
              <a:gd name="adj" fmla="val 203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35"/>
          <p:cNvSpPr/>
          <p:nvPr/>
        </p:nvSpPr>
        <p:spPr>
          <a:xfrm>
            <a:off x="579100" y="205225"/>
            <a:ext cx="8020500" cy="4739100"/>
          </a:xfrm>
          <a:prstGeom prst="roundRect">
            <a:avLst>
              <a:gd name="adj" fmla="val 2037"/>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35"/>
          <p:cNvSpPr/>
          <p:nvPr/>
        </p:nvSpPr>
        <p:spPr>
          <a:xfrm>
            <a:off x="165888" y="40233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35"/>
          <p:cNvSpPr/>
          <p:nvPr/>
        </p:nvSpPr>
        <p:spPr>
          <a:xfrm>
            <a:off x="165888" y="1084921"/>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35"/>
          <p:cNvSpPr/>
          <p:nvPr/>
        </p:nvSpPr>
        <p:spPr>
          <a:xfrm>
            <a:off x="165888" y="1767504"/>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35"/>
          <p:cNvSpPr/>
          <p:nvPr/>
        </p:nvSpPr>
        <p:spPr>
          <a:xfrm>
            <a:off x="165888" y="245008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35"/>
          <p:cNvSpPr/>
          <p:nvPr/>
        </p:nvSpPr>
        <p:spPr>
          <a:xfrm>
            <a:off x="165888" y="3132671"/>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35"/>
          <p:cNvSpPr/>
          <p:nvPr/>
        </p:nvSpPr>
        <p:spPr>
          <a:xfrm>
            <a:off x="165888" y="3815254"/>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35"/>
          <p:cNvSpPr/>
          <p:nvPr/>
        </p:nvSpPr>
        <p:spPr>
          <a:xfrm>
            <a:off x="165875" y="449783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accent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ctr" anchorCtr="0">
            <a:noAutofit/>
          </a:bodyPr>
          <a:lstStyle>
            <a:lvl1pPr lvl="0">
              <a:lnSpc>
                <a:spcPct val="100000"/>
              </a:lnSpc>
              <a:spcBef>
                <a:spcPts val="0"/>
              </a:spcBef>
              <a:spcAft>
                <a:spcPts val="0"/>
              </a:spcAft>
              <a:buClr>
                <a:schemeClr val="dk1"/>
              </a:buClr>
              <a:buSzPts val="2800"/>
              <a:buFont typeface="Grand Hotel"/>
              <a:buNone/>
              <a:defRPr sz="2800">
                <a:solidFill>
                  <a:schemeClr val="dk1"/>
                </a:solidFill>
                <a:latin typeface="Grand Hotel"/>
                <a:ea typeface="Grand Hotel"/>
                <a:cs typeface="Grand Hotel"/>
                <a:sym typeface="Grand Hotel"/>
              </a:defRPr>
            </a:lvl1pPr>
            <a:lvl2pPr lvl="1">
              <a:lnSpc>
                <a:spcPct val="100000"/>
              </a:lnSpc>
              <a:spcBef>
                <a:spcPts val="0"/>
              </a:spcBef>
              <a:spcAft>
                <a:spcPts val="0"/>
              </a:spcAft>
              <a:buClr>
                <a:schemeClr val="dk1"/>
              </a:buClr>
              <a:buSzPts val="2800"/>
              <a:buFont typeface="Grand Hotel"/>
              <a:buNone/>
              <a:defRPr sz="2800">
                <a:solidFill>
                  <a:schemeClr val="dk1"/>
                </a:solidFill>
                <a:latin typeface="Grand Hotel"/>
                <a:ea typeface="Grand Hotel"/>
                <a:cs typeface="Grand Hotel"/>
                <a:sym typeface="Grand Hotel"/>
              </a:defRPr>
            </a:lvl2pPr>
            <a:lvl3pPr lvl="2">
              <a:lnSpc>
                <a:spcPct val="100000"/>
              </a:lnSpc>
              <a:spcBef>
                <a:spcPts val="0"/>
              </a:spcBef>
              <a:spcAft>
                <a:spcPts val="0"/>
              </a:spcAft>
              <a:buClr>
                <a:schemeClr val="dk1"/>
              </a:buClr>
              <a:buSzPts val="2800"/>
              <a:buFont typeface="Grand Hotel"/>
              <a:buNone/>
              <a:defRPr sz="2800">
                <a:solidFill>
                  <a:schemeClr val="dk1"/>
                </a:solidFill>
                <a:latin typeface="Grand Hotel"/>
                <a:ea typeface="Grand Hotel"/>
                <a:cs typeface="Grand Hotel"/>
                <a:sym typeface="Grand Hotel"/>
              </a:defRPr>
            </a:lvl3pPr>
            <a:lvl4pPr lvl="3">
              <a:lnSpc>
                <a:spcPct val="100000"/>
              </a:lnSpc>
              <a:spcBef>
                <a:spcPts val="0"/>
              </a:spcBef>
              <a:spcAft>
                <a:spcPts val="0"/>
              </a:spcAft>
              <a:buClr>
                <a:schemeClr val="dk1"/>
              </a:buClr>
              <a:buSzPts val="2800"/>
              <a:buFont typeface="Grand Hotel"/>
              <a:buNone/>
              <a:defRPr sz="2800">
                <a:solidFill>
                  <a:schemeClr val="dk1"/>
                </a:solidFill>
                <a:latin typeface="Grand Hotel"/>
                <a:ea typeface="Grand Hotel"/>
                <a:cs typeface="Grand Hotel"/>
                <a:sym typeface="Grand Hotel"/>
              </a:defRPr>
            </a:lvl4pPr>
            <a:lvl5pPr lvl="4">
              <a:lnSpc>
                <a:spcPct val="100000"/>
              </a:lnSpc>
              <a:spcBef>
                <a:spcPts val="0"/>
              </a:spcBef>
              <a:spcAft>
                <a:spcPts val="0"/>
              </a:spcAft>
              <a:buClr>
                <a:schemeClr val="dk1"/>
              </a:buClr>
              <a:buSzPts val="2800"/>
              <a:buFont typeface="Grand Hotel"/>
              <a:buNone/>
              <a:defRPr sz="2800">
                <a:solidFill>
                  <a:schemeClr val="dk1"/>
                </a:solidFill>
                <a:latin typeface="Grand Hotel"/>
                <a:ea typeface="Grand Hotel"/>
                <a:cs typeface="Grand Hotel"/>
                <a:sym typeface="Grand Hotel"/>
              </a:defRPr>
            </a:lvl5pPr>
            <a:lvl6pPr lvl="5">
              <a:lnSpc>
                <a:spcPct val="100000"/>
              </a:lnSpc>
              <a:spcBef>
                <a:spcPts val="0"/>
              </a:spcBef>
              <a:spcAft>
                <a:spcPts val="0"/>
              </a:spcAft>
              <a:buClr>
                <a:schemeClr val="dk1"/>
              </a:buClr>
              <a:buSzPts val="2800"/>
              <a:buFont typeface="Grand Hotel"/>
              <a:buNone/>
              <a:defRPr sz="2800">
                <a:solidFill>
                  <a:schemeClr val="dk1"/>
                </a:solidFill>
                <a:latin typeface="Grand Hotel"/>
                <a:ea typeface="Grand Hotel"/>
                <a:cs typeface="Grand Hotel"/>
                <a:sym typeface="Grand Hotel"/>
              </a:defRPr>
            </a:lvl6pPr>
            <a:lvl7pPr lvl="6">
              <a:lnSpc>
                <a:spcPct val="100000"/>
              </a:lnSpc>
              <a:spcBef>
                <a:spcPts val="0"/>
              </a:spcBef>
              <a:spcAft>
                <a:spcPts val="0"/>
              </a:spcAft>
              <a:buClr>
                <a:schemeClr val="dk1"/>
              </a:buClr>
              <a:buSzPts val="2800"/>
              <a:buFont typeface="Grand Hotel"/>
              <a:buNone/>
              <a:defRPr sz="2800">
                <a:solidFill>
                  <a:schemeClr val="dk1"/>
                </a:solidFill>
                <a:latin typeface="Grand Hotel"/>
                <a:ea typeface="Grand Hotel"/>
                <a:cs typeface="Grand Hotel"/>
                <a:sym typeface="Grand Hotel"/>
              </a:defRPr>
            </a:lvl7pPr>
            <a:lvl8pPr lvl="7">
              <a:lnSpc>
                <a:spcPct val="100000"/>
              </a:lnSpc>
              <a:spcBef>
                <a:spcPts val="0"/>
              </a:spcBef>
              <a:spcAft>
                <a:spcPts val="0"/>
              </a:spcAft>
              <a:buClr>
                <a:schemeClr val="dk1"/>
              </a:buClr>
              <a:buSzPts val="2800"/>
              <a:buFont typeface="Grand Hotel"/>
              <a:buNone/>
              <a:defRPr sz="2800">
                <a:solidFill>
                  <a:schemeClr val="dk1"/>
                </a:solidFill>
                <a:latin typeface="Grand Hotel"/>
                <a:ea typeface="Grand Hotel"/>
                <a:cs typeface="Grand Hotel"/>
                <a:sym typeface="Grand Hotel"/>
              </a:defRPr>
            </a:lvl8pPr>
            <a:lvl9pPr lvl="8">
              <a:lnSpc>
                <a:spcPct val="100000"/>
              </a:lnSpc>
              <a:spcBef>
                <a:spcPts val="0"/>
              </a:spcBef>
              <a:spcAft>
                <a:spcPts val="0"/>
              </a:spcAft>
              <a:buClr>
                <a:schemeClr val="dk1"/>
              </a:buClr>
              <a:buSzPts val="2800"/>
              <a:buFont typeface="Grand Hotel"/>
              <a:buNone/>
              <a:defRPr sz="2800">
                <a:solidFill>
                  <a:schemeClr val="dk1"/>
                </a:solidFill>
                <a:latin typeface="Grand Hotel"/>
                <a:ea typeface="Grand Hotel"/>
                <a:cs typeface="Grand Hotel"/>
                <a:sym typeface="Grand Hote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ctr" anchorCtr="0">
            <a:noAutofit/>
          </a:bodyPr>
          <a:lstStyle>
            <a:lvl1pPr marL="457200" lvl="0" indent="-317500">
              <a:lnSpc>
                <a:spcPct val="100000"/>
              </a:lnSpc>
              <a:spcBef>
                <a:spcPts val="0"/>
              </a:spcBef>
              <a:spcAft>
                <a:spcPts val="0"/>
              </a:spcAft>
              <a:buClr>
                <a:schemeClr val="dk2"/>
              </a:buClr>
              <a:buSzPts val="1400"/>
              <a:buFont typeface="Andika"/>
              <a:buChar char="●"/>
              <a:defRPr>
                <a:solidFill>
                  <a:schemeClr val="dk2"/>
                </a:solidFill>
                <a:latin typeface="Andika"/>
                <a:ea typeface="Andika"/>
                <a:cs typeface="Andika"/>
                <a:sym typeface="Andika"/>
              </a:defRPr>
            </a:lvl1pPr>
            <a:lvl2pPr marL="914400" lvl="1" indent="-317500">
              <a:lnSpc>
                <a:spcPct val="100000"/>
              </a:lnSpc>
              <a:spcBef>
                <a:spcPts val="0"/>
              </a:spcBef>
              <a:spcAft>
                <a:spcPts val="0"/>
              </a:spcAft>
              <a:buClr>
                <a:schemeClr val="dk2"/>
              </a:buClr>
              <a:buSzPts val="1400"/>
              <a:buFont typeface="Andika"/>
              <a:buChar char="○"/>
              <a:defRPr>
                <a:solidFill>
                  <a:schemeClr val="dk2"/>
                </a:solidFill>
                <a:latin typeface="Andika"/>
                <a:ea typeface="Andika"/>
                <a:cs typeface="Andika"/>
                <a:sym typeface="Andika"/>
              </a:defRPr>
            </a:lvl2pPr>
            <a:lvl3pPr marL="1371600" lvl="2" indent="-317500">
              <a:lnSpc>
                <a:spcPct val="100000"/>
              </a:lnSpc>
              <a:spcBef>
                <a:spcPts val="0"/>
              </a:spcBef>
              <a:spcAft>
                <a:spcPts val="0"/>
              </a:spcAft>
              <a:buClr>
                <a:schemeClr val="dk2"/>
              </a:buClr>
              <a:buSzPts val="1400"/>
              <a:buFont typeface="Andika"/>
              <a:buChar char="■"/>
              <a:defRPr>
                <a:solidFill>
                  <a:schemeClr val="dk2"/>
                </a:solidFill>
                <a:latin typeface="Andika"/>
                <a:ea typeface="Andika"/>
                <a:cs typeface="Andika"/>
                <a:sym typeface="Andika"/>
              </a:defRPr>
            </a:lvl3pPr>
            <a:lvl4pPr marL="1828800" lvl="3" indent="-317500">
              <a:lnSpc>
                <a:spcPct val="100000"/>
              </a:lnSpc>
              <a:spcBef>
                <a:spcPts val="0"/>
              </a:spcBef>
              <a:spcAft>
                <a:spcPts val="0"/>
              </a:spcAft>
              <a:buClr>
                <a:schemeClr val="dk2"/>
              </a:buClr>
              <a:buSzPts val="1400"/>
              <a:buFont typeface="Andika"/>
              <a:buChar char="●"/>
              <a:defRPr>
                <a:solidFill>
                  <a:schemeClr val="dk2"/>
                </a:solidFill>
                <a:latin typeface="Andika"/>
                <a:ea typeface="Andika"/>
                <a:cs typeface="Andika"/>
                <a:sym typeface="Andika"/>
              </a:defRPr>
            </a:lvl4pPr>
            <a:lvl5pPr marL="2286000" lvl="4" indent="-317500">
              <a:lnSpc>
                <a:spcPct val="100000"/>
              </a:lnSpc>
              <a:spcBef>
                <a:spcPts val="0"/>
              </a:spcBef>
              <a:spcAft>
                <a:spcPts val="0"/>
              </a:spcAft>
              <a:buClr>
                <a:schemeClr val="dk2"/>
              </a:buClr>
              <a:buSzPts val="1400"/>
              <a:buFont typeface="Andika"/>
              <a:buChar char="○"/>
              <a:defRPr>
                <a:solidFill>
                  <a:schemeClr val="dk2"/>
                </a:solidFill>
                <a:latin typeface="Andika"/>
                <a:ea typeface="Andika"/>
                <a:cs typeface="Andika"/>
                <a:sym typeface="Andika"/>
              </a:defRPr>
            </a:lvl5pPr>
            <a:lvl6pPr marL="2743200" lvl="5" indent="-317500">
              <a:lnSpc>
                <a:spcPct val="100000"/>
              </a:lnSpc>
              <a:spcBef>
                <a:spcPts val="0"/>
              </a:spcBef>
              <a:spcAft>
                <a:spcPts val="0"/>
              </a:spcAft>
              <a:buClr>
                <a:schemeClr val="dk2"/>
              </a:buClr>
              <a:buSzPts val="1400"/>
              <a:buFont typeface="Andika"/>
              <a:buChar char="■"/>
              <a:defRPr>
                <a:solidFill>
                  <a:schemeClr val="dk2"/>
                </a:solidFill>
                <a:latin typeface="Andika"/>
                <a:ea typeface="Andika"/>
                <a:cs typeface="Andika"/>
                <a:sym typeface="Andika"/>
              </a:defRPr>
            </a:lvl6pPr>
            <a:lvl7pPr marL="3200400" lvl="6" indent="-317500">
              <a:lnSpc>
                <a:spcPct val="100000"/>
              </a:lnSpc>
              <a:spcBef>
                <a:spcPts val="0"/>
              </a:spcBef>
              <a:spcAft>
                <a:spcPts val="0"/>
              </a:spcAft>
              <a:buClr>
                <a:schemeClr val="dk2"/>
              </a:buClr>
              <a:buSzPts val="1400"/>
              <a:buFont typeface="Andika"/>
              <a:buChar char="●"/>
              <a:defRPr>
                <a:solidFill>
                  <a:schemeClr val="dk2"/>
                </a:solidFill>
                <a:latin typeface="Andika"/>
                <a:ea typeface="Andika"/>
                <a:cs typeface="Andika"/>
                <a:sym typeface="Andika"/>
              </a:defRPr>
            </a:lvl7pPr>
            <a:lvl8pPr marL="3657600" lvl="7" indent="-317500">
              <a:lnSpc>
                <a:spcPct val="100000"/>
              </a:lnSpc>
              <a:spcBef>
                <a:spcPts val="0"/>
              </a:spcBef>
              <a:spcAft>
                <a:spcPts val="0"/>
              </a:spcAft>
              <a:buClr>
                <a:schemeClr val="dk2"/>
              </a:buClr>
              <a:buSzPts val="1400"/>
              <a:buFont typeface="Andika"/>
              <a:buChar char="○"/>
              <a:defRPr>
                <a:solidFill>
                  <a:schemeClr val="dk2"/>
                </a:solidFill>
                <a:latin typeface="Andika"/>
                <a:ea typeface="Andika"/>
                <a:cs typeface="Andika"/>
                <a:sym typeface="Andika"/>
              </a:defRPr>
            </a:lvl8pPr>
            <a:lvl9pPr marL="4114800" lvl="8" indent="-317500">
              <a:lnSpc>
                <a:spcPct val="100000"/>
              </a:lnSpc>
              <a:spcBef>
                <a:spcPts val="0"/>
              </a:spcBef>
              <a:spcAft>
                <a:spcPts val="0"/>
              </a:spcAft>
              <a:buClr>
                <a:schemeClr val="dk2"/>
              </a:buClr>
              <a:buSzPts val="1400"/>
              <a:buFont typeface="Andika"/>
              <a:buChar char="■"/>
              <a:defRPr>
                <a:solidFill>
                  <a:schemeClr val="dk2"/>
                </a:solidFill>
                <a:latin typeface="Andika"/>
                <a:ea typeface="Andika"/>
                <a:cs typeface="Andika"/>
                <a:sym typeface="Andika"/>
              </a:defRPr>
            </a:lvl9pPr>
          </a:lstStyle>
          <a:p>
            <a:endParaRPr/>
          </a:p>
        </p:txBody>
      </p:sp>
    </p:spTree>
  </p:cSld>
  <p:clrMap bg1="lt1" tx1="dk1" bg2="dk2" tx2="lt2" accent1="accent1" accent2="accent2" accent3="accent3" accent4="accent4" accent5="accent5" accent6="accent6" hlink="hlink" folHlink="folHlink"/>
  <p:sldLayoutIdLst>
    <p:sldLayoutId id="2147483650" r:id="rId1"/>
    <p:sldLayoutId id="2147483654" r:id="rId2"/>
    <p:sldLayoutId id="2147483658" r:id="rId3"/>
    <p:sldLayoutId id="2147483660" r:id="rId4"/>
    <p:sldLayoutId id="2147483665" r:id="rId5"/>
    <p:sldLayoutId id="2147483680" r:id="rId6"/>
    <p:sldLayoutId id="2147483681"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42"/>
        <p:cNvGrpSpPr/>
        <p:nvPr/>
      </p:nvGrpSpPr>
      <p:grpSpPr>
        <a:xfrm>
          <a:off x="0" y="0"/>
          <a:ext cx="0" cy="0"/>
          <a:chOff x="0" y="0"/>
          <a:chExt cx="0" cy="0"/>
        </a:xfrm>
      </p:grpSpPr>
      <p:grpSp>
        <p:nvGrpSpPr>
          <p:cNvPr id="643" name="Google Shape;643;p41"/>
          <p:cNvGrpSpPr/>
          <p:nvPr/>
        </p:nvGrpSpPr>
        <p:grpSpPr>
          <a:xfrm>
            <a:off x="1071538" y="1000114"/>
            <a:ext cx="6999018" cy="3249620"/>
            <a:chOff x="1042594" y="972682"/>
            <a:chExt cx="6999018" cy="3250920"/>
          </a:xfrm>
        </p:grpSpPr>
        <p:grpSp>
          <p:nvGrpSpPr>
            <p:cNvPr id="644" name="Google Shape;644;p41"/>
            <p:cNvGrpSpPr/>
            <p:nvPr/>
          </p:nvGrpSpPr>
          <p:grpSpPr>
            <a:xfrm>
              <a:off x="1042594" y="972682"/>
              <a:ext cx="6999018" cy="3250920"/>
              <a:chOff x="1042594" y="972682"/>
              <a:chExt cx="6999018" cy="3250920"/>
            </a:xfrm>
          </p:grpSpPr>
          <p:grpSp>
            <p:nvGrpSpPr>
              <p:cNvPr id="645" name="Google Shape;645;p41"/>
              <p:cNvGrpSpPr/>
              <p:nvPr/>
            </p:nvGrpSpPr>
            <p:grpSpPr>
              <a:xfrm>
                <a:off x="1042594" y="1025174"/>
                <a:ext cx="6938133" cy="3198428"/>
                <a:chOff x="1682324" y="1028700"/>
                <a:chExt cx="5779369" cy="3086094"/>
              </a:xfrm>
            </p:grpSpPr>
            <p:sp>
              <p:nvSpPr>
                <p:cNvPr id="646" name="Google Shape;646;p41"/>
                <p:cNvSpPr/>
                <p:nvPr/>
              </p:nvSpPr>
              <p:spPr>
                <a:xfrm>
                  <a:off x="1682324" y="1028700"/>
                  <a:ext cx="5779369" cy="3086094"/>
                </a:xfrm>
                <a:custGeom>
                  <a:avLst/>
                  <a:gdLst/>
                  <a:ahLst/>
                  <a:cxnLst/>
                  <a:rect l="l" t="t" r="r" b="b"/>
                  <a:pathLst>
                    <a:path w="13652" h="7290" extrusionOk="0">
                      <a:moveTo>
                        <a:pt x="0" y="0"/>
                      </a:moveTo>
                      <a:lnTo>
                        <a:pt x="0" y="7290"/>
                      </a:lnTo>
                      <a:lnTo>
                        <a:pt x="13652" y="7290"/>
                      </a:lnTo>
                      <a:lnTo>
                        <a:pt x="1365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41"/>
                <p:cNvSpPr/>
                <p:nvPr/>
              </p:nvSpPr>
              <p:spPr>
                <a:xfrm>
                  <a:off x="2721609" y="1028700"/>
                  <a:ext cx="352215" cy="1642107"/>
                </a:xfrm>
                <a:custGeom>
                  <a:avLst/>
                  <a:gdLst/>
                  <a:ahLst/>
                  <a:cxnLst/>
                  <a:rect l="l" t="t" r="r" b="b"/>
                  <a:pathLst>
                    <a:path w="832" h="3879" extrusionOk="0">
                      <a:moveTo>
                        <a:pt x="0" y="0"/>
                      </a:moveTo>
                      <a:lnTo>
                        <a:pt x="0" y="3879"/>
                      </a:lnTo>
                      <a:lnTo>
                        <a:pt x="832" y="3879"/>
                      </a:lnTo>
                      <a:lnTo>
                        <a:pt x="8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41"/>
                <p:cNvSpPr/>
                <p:nvPr/>
              </p:nvSpPr>
              <p:spPr>
                <a:xfrm>
                  <a:off x="1778844" y="1028700"/>
                  <a:ext cx="352215" cy="1642107"/>
                </a:xfrm>
                <a:custGeom>
                  <a:avLst/>
                  <a:gdLst/>
                  <a:ahLst/>
                  <a:cxnLst/>
                  <a:rect l="l" t="t" r="r" b="b"/>
                  <a:pathLst>
                    <a:path w="832" h="3879" extrusionOk="0">
                      <a:moveTo>
                        <a:pt x="0" y="0"/>
                      </a:moveTo>
                      <a:lnTo>
                        <a:pt x="0" y="3879"/>
                      </a:lnTo>
                      <a:lnTo>
                        <a:pt x="832" y="3879"/>
                      </a:lnTo>
                      <a:lnTo>
                        <a:pt x="8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41"/>
                <p:cNvSpPr/>
                <p:nvPr/>
              </p:nvSpPr>
              <p:spPr>
                <a:xfrm>
                  <a:off x="2241548" y="1028700"/>
                  <a:ext cx="149861" cy="1642107"/>
                </a:xfrm>
                <a:custGeom>
                  <a:avLst/>
                  <a:gdLst/>
                  <a:ahLst/>
                  <a:cxnLst/>
                  <a:rect l="l" t="t" r="r" b="b"/>
                  <a:pathLst>
                    <a:path w="354" h="3879" extrusionOk="0">
                      <a:moveTo>
                        <a:pt x="1" y="0"/>
                      </a:moveTo>
                      <a:lnTo>
                        <a:pt x="1" y="3879"/>
                      </a:lnTo>
                      <a:lnTo>
                        <a:pt x="354" y="3879"/>
                      </a:lnTo>
                      <a:lnTo>
                        <a:pt x="35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41"/>
                <p:cNvSpPr/>
                <p:nvPr/>
              </p:nvSpPr>
              <p:spPr>
                <a:xfrm>
                  <a:off x="2434589" y="1028700"/>
                  <a:ext cx="74930" cy="1642107"/>
                </a:xfrm>
                <a:custGeom>
                  <a:avLst/>
                  <a:gdLst/>
                  <a:ahLst/>
                  <a:cxnLst/>
                  <a:rect l="l" t="t" r="r" b="b"/>
                  <a:pathLst>
                    <a:path w="177" h="3879" extrusionOk="0">
                      <a:moveTo>
                        <a:pt x="0" y="0"/>
                      </a:moveTo>
                      <a:lnTo>
                        <a:pt x="0" y="3879"/>
                      </a:lnTo>
                      <a:lnTo>
                        <a:pt x="177" y="3879"/>
                      </a:lnTo>
                      <a:lnTo>
                        <a:pt x="17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41"/>
                <p:cNvSpPr/>
                <p:nvPr/>
              </p:nvSpPr>
              <p:spPr>
                <a:xfrm>
                  <a:off x="4151208" y="1028700"/>
                  <a:ext cx="354755" cy="1642107"/>
                </a:xfrm>
                <a:custGeom>
                  <a:avLst/>
                  <a:gdLst/>
                  <a:ahLst/>
                  <a:cxnLst/>
                  <a:rect l="l" t="t" r="r" b="b"/>
                  <a:pathLst>
                    <a:path w="838" h="3879" extrusionOk="0">
                      <a:moveTo>
                        <a:pt x="0" y="0"/>
                      </a:moveTo>
                      <a:lnTo>
                        <a:pt x="0" y="3879"/>
                      </a:lnTo>
                      <a:lnTo>
                        <a:pt x="837" y="3879"/>
                      </a:lnTo>
                      <a:lnTo>
                        <a:pt x="83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41"/>
                <p:cNvSpPr/>
                <p:nvPr/>
              </p:nvSpPr>
              <p:spPr>
                <a:xfrm>
                  <a:off x="3208443" y="1028700"/>
                  <a:ext cx="354755" cy="1642107"/>
                </a:xfrm>
                <a:custGeom>
                  <a:avLst/>
                  <a:gdLst/>
                  <a:ahLst/>
                  <a:cxnLst/>
                  <a:rect l="l" t="t" r="r" b="b"/>
                  <a:pathLst>
                    <a:path w="838" h="3879" extrusionOk="0">
                      <a:moveTo>
                        <a:pt x="0" y="0"/>
                      </a:moveTo>
                      <a:lnTo>
                        <a:pt x="0" y="3879"/>
                      </a:lnTo>
                      <a:lnTo>
                        <a:pt x="838" y="3879"/>
                      </a:lnTo>
                      <a:lnTo>
                        <a:pt x="83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41"/>
                <p:cNvSpPr/>
                <p:nvPr/>
              </p:nvSpPr>
              <p:spPr>
                <a:xfrm>
                  <a:off x="3671147" y="1028700"/>
                  <a:ext cx="152401" cy="1642107"/>
                </a:xfrm>
                <a:custGeom>
                  <a:avLst/>
                  <a:gdLst/>
                  <a:ahLst/>
                  <a:cxnLst/>
                  <a:rect l="l" t="t" r="r" b="b"/>
                  <a:pathLst>
                    <a:path w="360" h="3879" extrusionOk="0">
                      <a:moveTo>
                        <a:pt x="1" y="0"/>
                      </a:moveTo>
                      <a:lnTo>
                        <a:pt x="1" y="3879"/>
                      </a:lnTo>
                      <a:lnTo>
                        <a:pt x="360" y="3879"/>
                      </a:lnTo>
                      <a:lnTo>
                        <a:pt x="3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41"/>
                <p:cNvSpPr/>
                <p:nvPr/>
              </p:nvSpPr>
              <p:spPr>
                <a:xfrm>
                  <a:off x="3864188" y="1028700"/>
                  <a:ext cx="77470" cy="1642107"/>
                </a:xfrm>
                <a:custGeom>
                  <a:avLst/>
                  <a:gdLst/>
                  <a:ahLst/>
                  <a:cxnLst/>
                  <a:rect l="l" t="t" r="r" b="b"/>
                  <a:pathLst>
                    <a:path w="183" h="3879" extrusionOk="0">
                      <a:moveTo>
                        <a:pt x="1" y="0"/>
                      </a:moveTo>
                      <a:lnTo>
                        <a:pt x="1" y="3879"/>
                      </a:lnTo>
                      <a:lnTo>
                        <a:pt x="183" y="3879"/>
                      </a:lnTo>
                      <a:lnTo>
                        <a:pt x="18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41"/>
                <p:cNvSpPr/>
                <p:nvPr/>
              </p:nvSpPr>
              <p:spPr>
                <a:xfrm>
                  <a:off x="5583347" y="1028700"/>
                  <a:ext cx="352215" cy="1642107"/>
                </a:xfrm>
                <a:custGeom>
                  <a:avLst/>
                  <a:gdLst/>
                  <a:ahLst/>
                  <a:cxnLst/>
                  <a:rect l="l" t="t" r="r" b="b"/>
                  <a:pathLst>
                    <a:path w="832" h="3879" extrusionOk="0">
                      <a:moveTo>
                        <a:pt x="0" y="0"/>
                      </a:moveTo>
                      <a:lnTo>
                        <a:pt x="0" y="3879"/>
                      </a:lnTo>
                      <a:lnTo>
                        <a:pt x="832" y="3879"/>
                      </a:lnTo>
                      <a:lnTo>
                        <a:pt x="8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41"/>
                <p:cNvSpPr/>
                <p:nvPr/>
              </p:nvSpPr>
              <p:spPr>
                <a:xfrm>
                  <a:off x="4640582" y="1028700"/>
                  <a:ext cx="352215" cy="1642107"/>
                </a:xfrm>
                <a:custGeom>
                  <a:avLst/>
                  <a:gdLst/>
                  <a:ahLst/>
                  <a:cxnLst/>
                  <a:rect l="l" t="t" r="r" b="b"/>
                  <a:pathLst>
                    <a:path w="832" h="3879" extrusionOk="0">
                      <a:moveTo>
                        <a:pt x="0" y="0"/>
                      </a:moveTo>
                      <a:lnTo>
                        <a:pt x="0" y="3879"/>
                      </a:lnTo>
                      <a:lnTo>
                        <a:pt x="832" y="3879"/>
                      </a:lnTo>
                      <a:lnTo>
                        <a:pt x="8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41"/>
                <p:cNvSpPr/>
                <p:nvPr/>
              </p:nvSpPr>
              <p:spPr>
                <a:xfrm>
                  <a:off x="5103286" y="1028700"/>
                  <a:ext cx="149861" cy="1642107"/>
                </a:xfrm>
                <a:custGeom>
                  <a:avLst/>
                  <a:gdLst/>
                  <a:ahLst/>
                  <a:cxnLst/>
                  <a:rect l="l" t="t" r="r" b="b"/>
                  <a:pathLst>
                    <a:path w="354" h="3879" extrusionOk="0">
                      <a:moveTo>
                        <a:pt x="1" y="0"/>
                      </a:moveTo>
                      <a:lnTo>
                        <a:pt x="1" y="3879"/>
                      </a:lnTo>
                      <a:lnTo>
                        <a:pt x="354" y="3879"/>
                      </a:lnTo>
                      <a:lnTo>
                        <a:pt x="35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41"/>
                <p:cNvSpPr/>
                <p:nvPr/>
              </p:nvSpPr>
              <p:spPr>
                <a:xfrm>
                  <a:off x="5296327" y="1028700"/>
                  <a:ext cx="74930" cy="1642107"/>
                </a:xfrm>
                <a:custGeom>
                  <a:avLst/>
                  <a:gdLst/>
                  <a:ahLst/>
                  <a:cxnLst/>
                  <a:rect l="l" t="t" r="r" b="b"/>
                  <a:pathLst>
                    <a:path w="177" h="3879" extrusionOk="0">
                      <a:moveTo>
                        <a:pt x="0" y="0"/>
                      </a:moveTo>
                      <a:lnTo>
                        <a:pt x="0" y="3879"/>
                      </a:lnTo>
                      <a:lnTo>
                        <a:pt x="177" y="3879"/>
                      </a:lnTo>
                      <a:lnTo>
                        <a:pt x="17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41"/>
                <p:cNvSpPr/>
                <p:nvPr/>
              </p:nvSpPr>
              <p:spPr>
                <a:xfrm>
                  <a:off x="7012946" y="1028700"/>
                  <a:ext cx="352215" cy="1642107"/>
                </a:xfrm>
                <a:custGeom>
                  <a:avLst/>
                  <a:gdLst/>
                  <a:ahLst/>
                  <a:cxnLst/>
                  <a:rect l="l" t="t" r="r" b="b"/>
                  <a:pathLst>
                    <a:path w="832" h="3879" extrusionOk="0">
                      <a:moveTo>
                        <a:pt x="0" y="0"/>
                      </a:moveTo>
                      <a:lnTo>
                        <a:pt x="0" y="3879"/>
                      </a:lnTo>
                      <a:lnTo>
                        <a:pt x="832" y="3879"/>
                      </a:lnTo>
                      <a:lnTo>
                        <a:pt x="8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41"/>
                <p:cNvSpPr/>
                <p:nvPr/>
              </p:nvSpPr>
              <p:spPr>
                <a:xfrm>
                  <a:off x="6070181" y="1028700"/>
                  <a:ext cx="352638" cy="1642107"/>
                </a:xfrm>
                <a:custGeom>
                  <a:avLst/>
                  <a:gdLst/>
                  <a:ahLst/>
                  <a:cxnLst/>
                  <a:rect l="l" t="t" r="r" b="b"/>
                  <a:pathLst>
                    <a:path w="833" h="3879" extrusionOk="0">
                      <a:moveTo>
                        <a:pt x="1" y="0"/>
                      </a:moveTo>
                      <a:lnTo>
                        <a:pt x="1" y="3879"/>
                      </a:lnTo>
                      <a:lnTo>
                        <a:pt x="832" y="3879"/>
                      </a:lnTo>
                      <a:lnTo>
                        <a:pt x="8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41"/>
                <p:cNvSpPr/>
                <p:nvPr/>
              </p:nvSpPr>
              <p:spPr>
                <a:xfrm>
                  <a:off x="6533309" y="1028700"/>
                  <a:ext cx="151977" cy="1642107"/>
                </a:xfrm>
                <a:custGeom>
                  <a:avLst/>
                  <a:gdLst/>
                  <a:ahLst/>
                  <a:cxnLst/>
                  <a:rect l="l" t="t" r="r" b="b"/>
                  <a:pathLst>
                    <a:path w="359" h="3879" extrusionOk="0">
                      <a:moveTo>
                        <a:pt x="0" y="0"/>
                      </a:moveTo>
                      <a:lnTo>
                        <a:pt x="0" y="3879"/>
                      </a:lnTo>
                      <a:lnTo>
                        <a:pt x="359" y="3879"/>
                      </a:lnTo>
                      <a:lnTo>
                        <a:pt x="35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41"/>
                <p:cNvSpPr/>
                <p:nvPr/>
              </p:nvSpPr>
              <p:spPr>
                <a:xfrm>
                  <a:off x="6725926" y="1028700"/>
                  <a:ext cx="75354" cy="1642107"/>
                </a:xfrm>
                <a:custGeom>
                  <a:avLst/>
                  <a:gdLst/>
                  <a:ahLst/>
                  <a:cxnLst/>
                  <a:rect l="l" t="t" r="r" b="b"/>
                  <a:pathLst>
                    <a:path w="178" h="3879" extrusionOk="0">
                      <a:moveTo>
                        <a:pt x="1" y="0"/>
                      </a:moveTo>
                      <a:lnTo>
                        <a:pt x="1" y="3879"/>
                      </a:lnTo>
                      <a:lnTo>
                        <a:pt x="177" y="3879"/>
                      </a:lnTo>
                      <a:lnTo>
                        <a:pt x="17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41"/>
                <p:cNvSpPr/>
                <p:nvPr/>
              </p:nvSpPr>
              <p:spPr>
                <a:xfrm>
                  <a:off x="1682324" y="2525606"/>
                  <a:ext cx="5779369" cy="176530"/>
                </a:xfrm>
                <a:custGeom>
                  <a:avLst/>
                  <a:gdLst/>
                  <a:ahLst/>
                  <a:cxnLst/>
                  <a:rect l="l" t="t" r="r" b="b"/>
                  <a:pathLst>
                    <a:path w="13652" h="417" extrusionOk="0">
                      <a:moveTo>
                        <a:pt x="0" y="1"/>
                      </a:moveTo>
                      <a:lnTo>
                        <a:pt x="0" y="417"/>
                      </a:lnTo>
                      <a:lnTo>
                        <a:pt x="13652" y="417"/>
                      </a:lnTo>
                      <a:lnTo>
                        <a:pt x="13652"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4" name="Google Shape;664;p41"/>
              <p:cNvGrpSpPr/>
              <p:nvPr/>
            </p:nvGrpSpPr>
            <p:grpSpPr>
              <a:xfrm>
                <a:off x="1103478" y="972682"/>
                <a:ext cx="6938133" cy="3198428"/>
                <a:chOff x="1682324" y="1028700"/>
                <a:chExt cx="5779369" cy="3086094"/>
              </a:xfrm>
            </p:grpSpPr>
            <p:sp>
              <p:nvSpPr>
                <p:cNvPr id="665" name="Google Shape;665;p41"/>
                <p:cNvSpPr/>
                <p:nvPr/>
              </p:nvSpPr>
              <p:spPr>
                <a:xfrm>
                  <a:off x="1682324" y="1028700"/>
                  <a:ext cx="5779369" cy="3086094"/>
                </a:xfrm>
                <a:custGeom>
                  <a:avLst/>
                  <a:gdLst/>
                  <a:ahLst/>
                  <a:cxnLst/>
                  <a:rect l="l" t="t" r="r" b="b"/>
                  <a:pathLst>
                    <a:path w="13652" h="7290" extrusionOk="0">
                      <a:moveTo>
                        <a:pt x="0" y="0"/>
                      </a:moveTo>
                      <a:lnTo>
                        <a:pt x="0" y="7290"/>
                      </a:lnTo>
                      <a:lnTo>
                        <a:pt x="13652" y="7290"/>
                      </a:lnTo>
                      <a:lnTo>
                        <a:pt x="1365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41"/>
                <p:cNvSpPr/>
                <p:nvPr/>
              </p:nvSpPr>
              <p:spPr>
                <a:xfrm>
                  <a:off x="2721609" y="1028700"/>
                  <a:ext cx="352215" cy="1642107"/>
                </a:xfrm>
                <a:custGeom>
                  <a:avLst/>
                  <a:gdLst/>
                  <a:ahLst/>
                  <a:cxnLst/>
                  <a:rect l="l" t="t" r="r" b="b"/>
                  <a:pathLst>
                    <a:path w="832" h="3879" extrusionOk="0">
                      <a:moveTo>
                        <a:pt x="0" y="0"/>
                      </a:moveTo>
                      <a:lnTo>
                        <a:pt x="0" y="3879"/>
                      </a:lnTo>
                      <a:lnTo>
                        <a:pt x="832" y="3879"/>
                      </a:lnTo>
                      <a:lnTo>
                        <a:pt x="832"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41"/>
                <p:cNvSpPr/>
                <p:nvPr/>
              </p:nvSpPr>
              <p:spPr>
                <a:xfrm>
                  <a:off x="1778844" y="1028700"/>
                  <a:ext cx="352215" cy="1642107"/>
                </a:xfrm>
                <a:custGeom>
                  <a:avLst/>
                  <a:gdLst/>
                  <a:ahLst/>
                  <a:cxnLst/>
                  <a:rect l="l" t="t" r="r" b="b"/>
                  <a:pathLst>
                    <a:path w="832" h="3879" extrusionOk="0">
                      <a:moveTo>
                        <a:pt x="0" y="0"/>
                      </a:moveTo>
                      <a:lnTo>
                        <a:pt x="0" y="3879"/>
                      </a:lnTo>
                      <a:lnTo>
                        <a:pt x="832" y="3879"/>
                      </a:lnTo>
                      <a:lnTo>
                        <a:pt x="832" y="0"/>
                      </a:lnTo>
                      <a:close/>
                    </a:path>
                  </a:pathLst>
                </a:custGeom>
                <a:solidFill>
                  <a:srgbClr val="F8CD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41"/>
                <p:cNvSpPr/>
                <p:nvPr/>
              </p:nvSpPr>
              <p:spPr>
                <a:xfrm>
                  <a:off x="2241548" y="1028700"/>
                  <a:ext cx="149861" cy="1642107"/>
                </a:xfrm>
                <a:custGeom>
                  <a:avLst/>
                  <a:gdLst/>
                  <a:ahLst/>
                  <a:cxnLst/>
                  <a:rect l="l" t="t" r="r" b="b"/>
                  <a:pathLst>
                    <a:path w="354" h="3879" extrusionOk="0">
                      <a:moveTo>
                        <a:pt x="1" y="0"/>
                      </a:moveTo>
                      <a:lnTo>
                        <a:pt x="1" y="3879"/>
                      </a:lnTo>
                      <a:lnTo>
                        <a:pt x="354" y="3879"/>
                      </a:lnTo>
                      <a:lnTo>
                        <a:pt x="354" y="0"/>
                      </a:lnTo>
                      <a:close/>
                    </a:path>
                  </a:pathLst>
                </a:custGeom>
                <a:solidFill>
                  <a:srgbClr val="E4A4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41"/>
                <p:cNvSpPr/>
                <p:nvPr/>
              </p:nvSpPr>
              <p:spPr>
                <a:xfrm>
                  <a:off x="2434589" y="1028700"/>
                  <a:ext cx="74930" cy="1642107"/>
                </a:xfrm>
                <a:custGeom>
                  <a:avLst/>
                  <a:gdLst/>
                  <a:ahLst/>
                  <a:cxnLst/>
                  <a:rect l="l" t="t" r="r" b="b"/>
                  <a:pathLst>
                    <a:path w="177" h="3879" extrusionOk="0">
                      <a:moveTo>
                        <a:pt x="0" y="0"/>
                      </a:moveTo>
                      <a:lnTo>
                        <a:pt x="0" y="3879"/>
                      </a:lnTo>
                      <a:lnTo>
                        <a:pt x="177" y="3879"/>
                      </a:lnTo>
                      <a:lnTo>
                        <a:pt x="177" y="0"/>
                      </a:lnTo>
                      <a:close/>
                    </a:path>
                  </a:pathLst>
                </a:custGeom>
                <a:solidFill>
                  <a:srgbClr val="F9E4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41"/>
                <p:cNvSpPr/>
                <p:nvPr/>
              </p:nvSpPr>
              <p:spPr>
                <a:xfrm>
                  <a:off x="4151208" y="1028700"/>
                  <a:ext cx="354755" cy="1642107"/>
                </a:xfrm>
                <a:custGeom>
                  <a:avLst/>
                  <a:gdLst/>
                  <a:ahLst/>
                  <a:cxnLst/>
                  <a:rect l="l" t="t" r="r" b="b"/>
                  <a:pathLst>
                    <a:path w="838" h="3879" extrusionOk="0">
                      <a:moveTo>
                        <a:pt x="0" y="0"/>
                      </a:moveTo>
                      <a:lnTo>
                        <a:pt x="0" y="3879"/>
                      </a:lnTo>
                      <a:lnTo>
                        <a:pt x="837" y="3879"/>
                      </a:lnTo>
                      <a:lnTo>
                        <a:pt x="83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41"/>
                <p:cNvSpPr/>
                <p:nvPr/>
              </p:nvSpPr>
              <p:spPr>
                <a:xfrm>
                  <a:off x="3208443" y="1028700"/>
                  <a:ext cx="354755" cy="1642107"/>
                </a:xfrm>
                <a:custGeom>
                  <a:avLst/>
                  <a:gdLst/>
                  <a:ahLst/>
                  <a:cxnLst/>
                  <a:rect l="l" t="t" r="r" b="b"/>
                  <a:pathLst>
                    <a:path w="838" h="3879" extrusionOk="0">
                      <a:moveTo>
                        <a:pt x="0" y="0"/>
                      </a:moveTo>
                      <a:lnTo>
                        <a:pt x="0" y="3879"/>
                      </a:lnTo>
                      <a:lnTo>
                        <a:pt x="838" y="3879"/>
                      </a:lnTo>
                      <a:lnTo>
                        <a:pt x="838" y="0"/>
                      </a:lnTo>
                      <a:close/>
                    </a:path>
                  </a:pathLst>
                </a:custGeom>
                <a:solidFill>
                  <a:srgbClr val="F8CD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41"/>
                <p:cNvSpPr/>
                <p:nvPr/>
              </p:nvSpPr>
              <p:spPr>
                <a:xfrm>
                  <a:off x="3671147" y="1028700"/>
                  <a:ext cx="152401" cy="1642107"/>
                </a:xfrm>
                <a:custGeom>
                  <a:avLst/>
                  <a:gdLst/>
                  <a:ahLst/>
                  <a:cxnLst/>
                  <a:rect l="l" t="t" r="r" b="b"/>
                  <a:pathLst>
                    <a:path w="360" h="3879" extrusionOk="0">
                      <a:moveTo>
                        <a:pt x="1" y="0"/>
                      </a:moveTo>
                      <a:lnTo>
                        <a:pt x="1" y="3879"/>
                      </a:lnTo>
                      <a:lnTo>
                        <a:pt x="360" y="3879"/>
                      </a:lnTo>
                      <a:lnTo>
                        <a:pt x="360" y="0"/>
                      </a:lnTo>
                      <a:close/>
                    </a:path>
                  </a:pathLst>
                </a:custGeom>
                <a:solidFill>
                  <a:srgbClr val="E4A4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41"/>
                <p:cNvSpPr/>
                <p:nvPr/>
              </p:nvSpPr>
              <p:spPr>
                <a:xfrm>
                  <a:off x="3864188" y="1028700"/>
                  <a:ext cx="77470" cy="1642107"/>
                </a:xfrm>
                <a:custGeom>
                  <a:avLst/>
                  <a:gdLst/>
                  <a:ahLst/>
                  <a:cxnLst/>
                  <a:rect l="l" t="t" r="r" b="b"/>
                  <a:pathLst>
                    <a:path w="183" h="3879" extrusionOk="0">
                      <a:moveTo>
                        <a:pt x="1" y="0"/>
                      </a:moveTo>
                      <a:lnTo>
                        <a:pt x="1" y="3879"/>
                      </a:lnTo>
                      <a:lnTo>
                        <a:pt x="183" y="3879"/>
                      </a:lnTo>
                      <a:lnTo>
                        <a:pt x="183" y="0"/>
                      </a:lnTo>
                      <a:close/>
                    </a:path>
                  </a:pathLst>
                </a:custGeom>
                <a:solidFill>
                  <a:srgbClr val="F9E4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41"/>
                <p:cNvSpPr/>
                <p:nvPr/>
              </p:nvSpPr>
              <p:spPr>
                <a:xfrm>
                  <a:off x="5583347" y="1028700"/>
                  <a:ext cx="352215" cy="1642107"/>
                </a:xfrm>
                <a:custGeom>
                  <a:avLst/>
                  <a:gdLst/>
                  <a:ahLst/>
                  <a:cxnLst/>
                  <a:rect l="l" t="t" r="r" b="b"/>
                  <a:pathLst>
                    <a:path w="832" h="3879" extrusionOk="0">
                      <a:moveTo>
                        <a:pt x="0" y="0"/>
                      </a:moveTo>
                      <a:lnTo>
                        <a:pt x="0" y="3879"/>
                      </a:lnTo>
                      <a:lnTo>
                        <a:pt x="832" y="3879"/>
                      </a:lnTo>
                      <a:lnTo>
                        <a:pt x="832"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41"/>
                <p:cNvSpPr/>
                <p:nvPr/>
              </p:nvSpPr>
              <p:spPr>
                <a:xfrm>
                  <a:off x="4640582" y="1028700"/>
                  <a:ext cx="352215" cy="1642107"/>
                </a:xfrm>
                <a:custGeom>
                  <a:avLst/>
                  <a:gdLst/>
                  <a:ahLst/>
                  <a:cxnLst/>
                  <a:rect l="l" t="t" r="r" b="b"/>
                  <a:pathLst>
                    <a:path w="832" h="3879" extrusionOk="0">
                      <a:moveTo>
                        <a:pt x="0" y="0"/>
                      </a:moveTo>
                      <a:lnTo>
                        <a:pt x="0" y="3879"/>
                      </a:lnTo>
                      <a:lnTo>
                        <a:pt x="832" y="3879"/>
                      </a:lnTo>
                      <a:lnTo>
                        <a:pt x="832" y="0"/>
                      </a:lnTo>
                      <a:close/>
                    </a:path>
                  </a:pathLst>
                </a:custGeom>
                <a:solidFill>
                  <a:srgbClr val="F8CD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41"/>
                <p:cNvSpPr/>
                <p:nvPr/>
              </p:nvSpPr>
              <p:spPr>
                <a:xfrm>
                  <a:off x="5103286" y="1028700"/>
                  <a:ext cx="149861" cy="1642107"/>
                </a:xfrm>
                <a:custGeom>
                  <a:avLst/>
                  <a:gdLst/>
                  <a:ahLst/>
                  <a:cxnLst/>
                  <a:rect l="l" t="t" r="r" b="b"/>
                  <a:pathLst>
                    <a:path w="354" h="3879" extrusionOk="0">
                      <a:moveTo>
                        <a:pt x="1" y="0"/>
                      </a:moveTo>
                      <a:lnTo>
                        <a:pt x="1" y="3879"/>
                      </a:lnTo>
                      <a:lnTo>
                        <a:pt x="354" y="3879"/>
                      </a:lnTo>
                      <a:lnTo>
                        <a:pt x="354" y="0"/>
                      </a:lnTo>
                      <a:close/>
                    </a:path>
                  </a:pathLst>
                </a:custGeom>
                <a:solidFill>
                  <a:srgbClr val="E4A4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41"/>
                <p:cNvSpPr/>
                <p:nvPr/>
              </p:nvSpPr>
              <p:spPr>
                <a:xfrm>
                  <a:off x="5296327" y="1028700"/>
                  <a:ext cx="74930" cy="1642107"/>
                </a:xfrm>
                <a:custGeom>
                  <a:avLst/>
                  <a:gdLst/>
                  <a:ahLst/>
                  <a:cxnLst/>
                  <a:rect l="l" t="t" r="r" b="b"/>
                  <a:pathLst>
                    <a:path w="177" h="3879" extrusionOk="0">
                      <a:moveTo>
                        <a:pt x="0" y="0"/>
                      </a:moveTo>
                      <a:lnTo>
                        <a:pt x="0" y="3879"/>
                      </a:lnTo>
                      <a:lnTo>
                        <a:pt x="177" y="3879"/>
                      </a:lnTo>
                      <a:lnTo>
                        <a:pt x="177" y="0"/>
                      </a:lnTo>
                      <a:close/>
                    </a:path>
                  </a:pathLst>
                </a:custGeom>
                <a:solidFill>
                  <a:srgbClr val="F9E4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41"/>
                <p:cNvSpPr/>
                <p:nvPr/>
              </p:nvSpPr>
              <p:spPr>
                <a:xfrm>
                  <a:off x="7012946" y="1028700"/>
                  <a:ext cx="352215" cy="1642107"/>
                </a:xfrm>
                <a:custGeom>
                  <a:avLst/>
                  <a:gdLst/>
                  <a:ahLst/>
                  <a:cxnLst/>
                  <a:rect l="l" t="t" r="r" b="b"/>
                  <a:pathLst>
                    <a:path w="832" h="3879" extrusionOk="0">
                      <a:moveTo>
                        <a:pt x="0" y="0"/>
                      </a:moveTo>
                      <a:lnTo>
                        <a:pt x="0" y="3879"/>
                      </a:lnTo>
                      <a:lnTo>
                        <a:pt x="832" y="3879"/>
                      </a:lnTo>
                      <a:lnTo>
                        <a:pt x="832"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41"/>
                <p:cNvSpPr/>
                <p:nvPr/>
              </p:nvSpPr>
              <p:spPr>
                <a:xfrm>
                  <a:off x="6070181" y="1028700"/>
                  <a:ext cx="352638" cy="1642107"/>
                </a:xfrm>
                <a:custGeom>
                  <a:avLst/>
                  <a:gdLst/>
                  <a:ahLst/>
                  <a:cxnLst/>
                  <a:rect l="l" t="t" r="r" b="b"/>
                  <a:pathLst>
                    <a:path w="833" h="3879" extrusionOk="0">
                      <a:moveTo>
                        <a:pt x="1" y="0"/>
                      </a:moveTo>
                      <a:lnTo>
                        <a:pt x="1" y="3879"/>
                      </a:lnTo>
                      <a:lnTo>
                        <a:pt x="832" y="3879"/>
                      </a:lnTo>
                      <a:lnTo>
                        <a:pt x="832" y="0"/>
                      </a:lnTo>
                      <a:close/>
                    </a:path>
                  </a:pathLst>
                </a:custGeom>
                <a:solidFill>
                  <a:srgbClr val="F8CD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41"/>
                <p:cNvSpPr/>
                <p:nvPr/>
              </p:nvSpPr>
              <p:spPr>
                <a:xfrm>
                  <a:off x="6533309" y="1028700"/>
                  <a:ext cx="151977" cy="1642107"/>
                </a:xfrm>
                <a:custGeom>
                  <a:avLst/>
                  <a:gdLst/>
                  <a:ahLst/>
                  <a:cxnLst/>
                  <a:rect l="l" t="t" r="r" b="b"/>
                  <a:pathLst>
                    <a:path w="359" h="3879" extrusionOk="0">
                      <a:moveTo>
                        <a:pt x="0" y="0"/>
                      </a:moveTo>
                      <a:lnTo>
                        <a:pt x="0" y="3879"/>
                      </a:lnTo>
                      <a:lnTo>
                        <a:pt x="359" y="3879"/>
                      </a:lnTo>
                      <a:lnTo>
                        <a:pt x="359" y="0"/>
                      </a:lnTo>
                      <a:close/>
                    </a:path>
                  </a:pathLst>
                </a:custGeom>
                <a:solidFill>
                  <a:srgbClr val="E4A4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41"/>
                <p:cNvSpPr/>
                <p:nvPr/>
              </p:nvSpPr>
              <p:spPr>
                <a:xfrm>
                  <a:off x="6725926" y="1028700"/>
                  <a:ext cx="75354" cy="1642107"/>
                </a:xfrm>
                <a:custGeom>
                  <a:avLst/>
                  <a:gdLst/>
                  <a:ahLst/>
                  <a:cxnLst/>
                  <a:rect l="l" t="t" r="r" b="b"/>
                  <a:pathLst>
                    <a:path w="178" h="3879" extrusionOk="0">
                      <a:moveTo>
                        <a:pt x="1" y="0"/>
                      </a:moveTo>
                      <a:lnTo>
                        <a:pt x="1" y="3879"/>
                      </a:lnTo>
                      <a:lnTo>
                        <a:pt x="177" y="3879"/>
                      </a:lnTo>
                      <a:lnTo>
                        <a:pt x="177" y="0"/>
                      </a:lnTo>
                      <a:close/>
                    </a:path>
                  </a:pathLst>
                </a:custGeom>
                <a:solidFill>
                  <a:srgbClr val="F9E4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41"/>
                <p:cNvSpPr/>
                <p:nvPr/>
              </p:nvSpPr>
              <p:spPr>
                <a:xfrm>
                  <a:off x="1682324" y="2525606"/>
                  <a:ext cx="5779369" cy="176530"/>
                </a:xfrm>
                <a:custGeom>
                  <a:avLst/>
                  <a:gdLst/>
                  <a:ahLst/>
                  <a:cxnLst/>
                  <a:rect l="l" t="t" r="r" b="b"/>
                  <a:pathLst>
                    <a:path w="13652" h="417" extrusionOk="0">
                      <a:moveTo>
                        <a:pt x="0" y="1"/>
                      </a:moveTo>
                      <a:lnTo>
                        <a:pt x="0" y="417"/>
                      </a:lnTo>
                      <a:lnTo>
                        <a:pt x="13652" y="417"/>
                      </a:lnTo>
                      <a:lnTo>
                        <a:pt x="13652" y="1"/>
                      </a:lnTo>
                      <a:close/>
                    </a:path>
                  </a:pathLst>
                </a:custGeom>
                <a:solidFill>
                  <a:srgbClr val="F8CD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83" name="Google Shape;683;p41"/>
            <p:cNvGrpSpPr/>
            <p:nvPr/>
          </p:nvGrpSpPr>
          <p:grpSpPr>
            <a:xfrm>
              <a:off x="1277326" y="1194627"/>
              <a:ext cx="6592864" cy="2753864"/>
              <a:chOff x="3414822" y="1306327"/>
              <a:chExt cx="2199895" cy="2273478"/>
            </a:xfrm>
          </p:grpSpPr>
          <p:sp>
            <p:nvSpPr>
              <p:cNvPr id="684" name="Google Shape;684;p41"/>
              <p:cNvSpPr/>
              <p:nvPr/>
            </p:nvSpPr>
            <p:spPr>
              <a:xfrm>
                <a:off x="3414822" y="1306327"/>
                <a:ext cx="2199895" cy="2273478"/>
              </a:xfrm>
              <a:custGeom>
                <a:avLst/>
                <a:gdLst/>
                <a:ahLst/>
                <a:cxnLst/>
                <a:rect l="l" t="t" r="r" b="b"/>
                <a:pathLst>
                  <a:path w="11061" h="11061" extrusionOk="0">
                    <a:moveTo>
                      <a:pt x="0" y="0"/>
                    </a:moveTo>
                    <a:lnTo>
                      <a:pt x="0" y="11060"/>
                    </a:lnTo>
                    <a:lnTo>
                      <a:pt x="11060" y="11060"/>
                    </a:lnTo>
                    <a:lnTo>
                      <a:pt x="1106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41"/>
              <p:cNvSpPr/>
              <p:nvPr/>
            </p:nvSpPr>
            <p:spPr>
              <a:xfrm>
                <a:off x="3456448" y="1384633"/>
                <a:ext cx="2116651" cy="2116651"/>
              </a:xfrm>
              <a:custGeom>
                <a:avLst/>
                <a:gdLst/>
                <a:ahLst/>
                <a:cxnLst/>
                <a:rect l="l" t="t" r="r" b="b"/>
                <a:pathLst>
                  <a:path w="10298" h="10298" extrusionOk="0">
                    <a:moveTo>
                      <a:pt x="1" y="1"/>
                    </a:moveTo>
                    <a:lnTo>
                      <a:pt x="1" y="10298"/>
                    </a:lnTo>
                    <a:lnTo>
                      <a:pt x="10298" y="10298"/>
                    </a:lnTo>
                    <a:lnTo>
                      <a:pt x="1029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86" name="Google Shape;686;p41"/>
          <p:cNvSpPr/>
          <p:nvPr/>
        </p:nvSpPr>
        <p:spPr>
          <a:xfrm rot="162525">
            <a:off x="3365245" y="3349698"/>
            <a:ext cx="2699351" cy="389253"/>
          </a:xfrm>
          <a:custGeom>
            <a:avLst/>
            <a:gdLst/>
            <a:ahLst/>
            <a:cxnLst/>
            <a:rect l="l" t="t" r="r" b="b"/>
            <a:pathLst>
              <a:path w="17315" h="4654" extrusionOk="0">
                <a:moveTo>
                  <a:pt x="1" y="0"/>
                </a:moveTo>
                <a:lnTo>
                  <a:pt x="143" y="1413"/>
                </a:lnTo>
                <a:lnTo>
                  <a:pt x="1" y="2460"/>
                </a:lnTo>
                <a:lnTo>
                  <a:pt x="143" y="3839"/>
                </a:lnTo>
                <a:lnTo>
                  <a:pt x="143" y="4653"/>
                </a:lnTo>
                <a:lnTo>
                  <a:pt x="17314" y="4579"/>
                </a:lnTo>
                <a:lnTo>
                  <a:pt x="17314" y="3588"/>
                </a:lnTo>
                <a:lnTo>
                  <a:pt x="17098" y="2176"/>
                </a:lnTo>
                <a:lnTo>
                  <a:pt x="17314" y="940"/>
                </a:lnTo>
                <a:lnTo>
                  <a:pt x="17314" y="0"/>
                </a:lnTo>
                <a:close/>
              </a:path>
            </a:pathLst>
          </a:custGeom>
          <a:solidFill>
            <a:schemeClr val="accen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000">
              <a:solidFill>
                <a:schemeClr val="accent1"/>
              </a:solidFill>
              <a:latin typeface="Grand Hotel"/>
              <a:ea typeface="Grand Hotel"/>
              <a:cs typeface="Grand Hotel"/>
              <a:sym typeface="Grand Hotel"/>
            </a:endParaRPr>
          </a:p>
        </p:txBody>
      </p:sp>
      <p:sp>
        <p:nvSpPr>
          <p:cNvPr id="688" name="Google Shape;688;p41"/>
          <p:cNvSpPr txBox="1">
            <a:spLocks noGrp="1"/>
          </p:cNvSpPr>
          <p:nvPr>
            <p:ph type="subTitle" idx="1"/>
          </p:nvPr>
        </p:nvSpPr>
        <p:spPr>
          <a:xfrm>
            <a:off x="1666050" y="1500180"/>
            <a:ext cx="5811900" cy="1714512"/>
          </a:xfrm>
          <a:prstGeom prst="rect">
            <a:avLst/>
          </a:prstGeom>
        </p:spPr>
        <p:txBody>
          <a:bodyPr spcFirstLastPara="1" wrap="square" lIns="91425" tIns="91425" rIns="91425" bIns="91425" anchor="ctr" anchorCtr="0">
            <a:noAutofit/>
          </a:bodyPr>
          <a:lstStyle/>
          <a:p>
            <a:pPr marL="0" lvl="0" indent="0" rtl="0">
              <a:spcBef>
                <a:spcPts val="0"/>
              </a:spcBef>
              <a:spcAft>
                <a:spcPts val="0"/>
              </a:spcAft>
              <a:buNone/>
            </a:pPr>
            <a:r>
              <a:rPr lang="en" b="1" dirty="0" smtClean="0"/>
              <a:t>BAB III</a:t>
            </a:r>
          </a:p>
          <a:p>
            <a:pPr marL="0" lvl="0" indent="0"/>
            <a:r>
              <a:rPr lang="es-ES" b="1" dirty="0" smtClean="0"/>
              <a:t>PERBANDINGAN MASALAH ASAS LEGALITAS DAN MASALAH KESALAHAN BERBAGAI KUHP </a:t>
            </a:r>
            <a:r>
              <a:rPr lang="es-ES" b="1" dirty="0" smtClean="0"/>
              <a:t>ASING</a:t>
            </a:r>
          </a:p>
          <a:p>
            <a:pPr marL="0" lvl="0" indent="0"/>
            <a:r>
              <a:rPr lang="es-ES" b="1" dirty="0" err="1" smtClean="0"/>
              <a:t>Oleh</a:t>
            </a:r>
            <a:r>
              <a:rPr lang="es-ES" b="1" dirty="0" smtClean="0"/>
              <a:t> : Emilia </a:t>
            </a:r>
            <a:r>
              <a:rPr lang="es-ES" b="1" dirty="0" err="1" smtClean="0"/>
              <a:t>Susanti</a:t>
            </a:r>
            <a:r>
              <a:rPr lang="es-ES" b="1" dirty="0" smtClean="0"/>
              <a:t>, SH.,MH</a:t>
            </a:r>
            <a:endParaRPr b="1" dirty="0"/>
          </a:p>
        </p:txBody>
      </p:sp>
      <p:grpSp>
        <p:nvGrpSpPr>
          <p:cNvPr id="689" name="Google Shape;689;p41"/>
          <p:cNvGrpSpPr/>
          <p:nvPr/>
        </p:nvGrpSpPr>
        <p:grpSpPr>
          <a:xfrm>
            <a:off x="796759" y="117033"/>
            <a:ext cx="1318090" cy="689551"/>
            <a:chOff x="796759" y="117033"/>
            <a:chExt cx="1318090" cy="689551"/>
          </a:xfrm>
        </p:grpSpPr>
        <p:grpSp>
          <p:nvGrpSpPr>
            <p:cNvPr id="690" name="Google Shape;690;p41"/>
            <p:cNvGrpSpPr/>
            <p:nvPr/>
          </p:nvGrpSpPr>
          <p:grpSpPr>
            <a:xfrm>
              <a:off x="1580991" y="366032"/>
              <a:ext cx="533858" cy="339242"/>
              <a:chOff x="7895966" y="801057"/>
              <a:chExt cx="533858" cy="339242"/>
            </a:xfrm>
          </p:grpSpPr>
          <p:sp>
            <p:nvSpPr>
              <p:cNvPr id="691" name="Google Shape;691;p41"/>
              <p:cNvSpPr/>
              <p:nvPr/>
            </p:nvSpPr>
            <p:spPr>
              <a:xfrm>
                <a:off x="7895966" y="836307"/>
                <a:ext cx="512727" cy="303992"/>
              </a:xfrm>
              <a:custGeom>
                <a:avLst/>
                <a:gdLst/>
                <a:ahLst/>
                <a:cxnLst/>
                <a:rect l="l" t="t" r="r" b="b"/>
                <a:pathLst>
                  <a:path w="872" h="517" extrusionOk="0">
                    <a:moveTo>
                      <a:pt x="527" y="1"/>
                    </a:moveTo>
                    <a:cubicBezTo>
                      <a:pt x="354" y="1"/>
                      <a:pt x="151" y="89"/>
                      <a:pt x="0" y="423"/>
                    </a:cubicBezTo>
                    <a:cubicBezTo>
                      <a:pt x="3" y="423"/>
                      <a:pt x="128" y="516"/>
                      <a:pt x="303" y="516"/>
                    </a:cubicBezTo>
                    <a:cubicBezTo>
                      <a:pt x="468" y="516"/>
                      <a:pt x="678" y="433"/>
                      <a:pt x="872" y="110"/>
                    </a:cubicBezTo>
                    <a:cubicBezTo>
                      <a:pt x="872" y="110"/>
                      <a:pt x="718" y="1"/>
                      <a:pt x="52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41"/>
              <p:cNvSpPr/>
              <p:nvPr/>
            </p:nvSpPr>
            <p:spPr>
              <a:xfrm>
                <a:off x="7917097" y="801057"/>
                <a:ext cx="512727" cy="303992"/>
              </a:xfrm>
              <a:custGeom>
                <a:avLst/>
                <a:gdLst/>
                <a:ahLst/>
                <a:cxnLst/>
                <a:rect l="l" t="t" r="r" b="b"/>
                <a:pathLst>
                  <a:path w="872" h="517" extrusionOk="0">
                    <a:moveTo>
                      <a:pt x="527" y="1"/>
                    </a:moveTo>
                    <a:cubicBezTo>
                      <a:pt x="354" y="1"/>
                      <a:pt x="151" y="89"/>
                      <a:pt x="0" y="423"/>
                    </a:cubicBezTo>
                    <a:cubicBezTo>
                      <a:pt x="3" y="423"/>
                      <a:pt x="128" y="516"/>
                      <a:pt x="303" y="516"/>
                    </a:cubicBezTo>
                    <a:cubicBezTo>
                      <a:pt x="468" y="516"/>
                      <a:pt x="678" y="433"/>
                      <a:pt x="872" y="110"/>
                    </a:cubicBezTo>
                    <a:cubicBezTo>
                      <a:pt x="872" y="110"/>
                      <a:pt x="718" y="1"/>
                      <a:pt x="52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3" name="Google Shape;693;p41"/>
            <p:cNvGrpSpPr/>
            <p:nvPr/>
          </p:nvGrpSpPr>
          <p:grpSpPr>
            <a:xfrm>
              <a:off x="796759" y="117033"/>
              <a:ext cx="715877" cy="689551"/>
              <a:chOff x="7110870" y="560376"/>
              <a:chExt cx="579846" cy="558567"/>
            </a:xfrm>
          </p:grpSpPr>
          <p:sp>
            <p:nvSpPr>
              <p:cNvPr id="694" name="Google Shape;694;p41"/>
              <p:cNvSpPr/>
              <p:nvPr/>
            </p:nvSpPr>
            <p:spPr>
              <a:xfrm>
                <a:off x="7110870" y="595630"/>
                <a:ext cx="559766" cy="523313"/>
              </a:xfrm>
              <a:custGeom>
                <a:avLst/>
                <a:gdLst/>
                <a:ahLst/>
                <a:cxnLst/>
                <a:rect l="l" t="t" r="r" b="b"/>
                <a:pathLst>
                  <a:path w="952" h="890" extrusionOk="0">
                    <a:moveTo>
                      <a:pt x="308" y="1"/>
                    </a:moveTo>
                    <a:lnTo>
                      <a:pt x="308" y="1"/>
                    </a:lnTo>
                    <a:cubicBezTo>
                      <a:pt x="1" y="718"/>
                      <a:pt x="570" y="889"/>
                      <a:pt x="570" y="889"/>
                    </a:cubicBezTo>
                    <a:cubicBezTo>
                      <a:pt x="952" y="223"/>
                      <a:pt x="308" y="1"/>
                      <a:pt x="30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41"/>
              <p:cNvSpPr/>
              <p:nvPr/>
            </p:nvSpPr>
            <p:spPr>
              <a:xfrm>
                <a:off x="7130949" y="560376"/>
                <a:ext cx="559766" cy="523313"/>
              </a:xfrm>
              <a:custGeom>
                <a:avLst/>
                <a:gdLst/>
                <a:ahLst/>
                <a:cxnLst/>
                <a:rect l="l" t="t" r="r" b="b"/>
                <a:pathLst>
                  <a:path w="952" h="890" extrusionOk="0">
                    <a:moveTo>
                      <a:pt x="308" y="1"/>
                    </a:moveTo>
                    <a:lnTo>
                      <a:pt x="308" y="1"/>
                    </a:lnTo>
                    <a:cubicBezTo>
                      <a:pt x="1" y="718"/>
                      <a:pt x="570" y="889"/>
                      <a:pt x="570" y="889"/>
                    </a:cubicBezTo>
                    <a:cubicBezTo>
                      <a:pt x="952" y="223"/>
                      <a:pt x="308" y="1"/>
                      <a:pt x="30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57158" y="1198150"/>
            <a:ext cx="8215370" cy="3731054"/>
          </a:xfrm>
        </p:spPr>
        <p:txBody>
          <a:bodyPr/>
          <a:lstStyle/>
          <a:p>
            <a:pPr algn="just">
              <a:buNone/>
            </a:pPr>
            <a:r>
              <a:rPr lang="en-US" sz="1800" dirty="0" smtClean="0"/>
              <a:t>	</a:t>
            </a:r>
            <a:r>
              <a:rPr lang="en-US" sz="1800" dirty="0" err="1" smtClean="0"/>
              <a:t>Definisi</a:t>
            </a:r>
            <a:r>
              <a:rPr lang="en-US" sz="1800" dirty="0" smtClean="0"/>
              <a:t> </a:t>
            </a:r>
            <a:r>
              <a:rPr lang="en-US" sz="1800" dirty="0" err="1" smtClean="0"/>
              <a:t>mengenai</a:t>
            </a:r>
            <a:r>
              <a:rPr lang="en-US" sz="1800" dirty="0" smtClean="0"/>
              <a:t> </a:t>
            </a:r>
            <a:r>
              <a:rPr lang="en-US" sz="1800" dirty="0" err="1" smtClean="0"/>
              <a:t>kesengajaan</a:t>
            </a:r>
            <a:r>
              <a:rPr lang="en-US" sz="1800" dirty="0" smtClean="0"/>
              <a:t> </a:t>
            </a:r>
            <a:r>
              <a:rPr lang="en-US" sz="1800" dirty="0" err="1" smtClean="0"/>
              <a:t>dan</a:t>
            </a:r>
            <a:r>
              <a:rPr lang="en-US" sz="1800" dirty="0" smtClean="0"/>
              <a:t> </a:t>
            </a:r>
            <a:r>
              <a:rPr lang="en-US" sz="1800" dirty="0" err="1" smtClean="0"/>
              <a:t>kealpaan</a:t>
            </a:r>
            <a:r>
              <a:rPr lang="en-US" sz="1800" dirty="0" smtClean="0"/>
              <a:t> </a:t>
            </a:r>
            <a:r>
              <a:rPr lang="en-US" sz="1800" dirty="0" err="1" smtClean="0"/>
              <a:t>tidak</a:t>
            </a:r>
            <a:r>
              <a:rPr lang="en-US" sz="1800" dirty="0" smtClean="0"/>
              <a:t> </a:t>
            </a:r>
            <a:r>
              <a:rPr lang="en-US" sz="1800" dirty="0" err="1" smtClean="0"/>
              <a:t>dapat</a:t>
            </a:r>
            <a:r>
              <a:rPr lang="en-US" sz="1800" dirty="0" smtClean="0"/>
              <a:t> </a:t>
            </a:r>
            <a:r>
              <a:rPr lang="en-US" sz="1800" dirty="0" err="1" smtClean="0"/>
              <a:t>dijumpai</a:t>
            </a:r>
            <a:r>
              <a:rPr lang="en-US" sz="1800" dirty="0" smtClean="0"/>
              <a:t> </a:t>
            </a:r>
            <a:r>
              <a:rPr lang="en-US" sz="1800" dirty="0" err="1" smtClean="0"/>
              <a:t>dalam</a:t>
            </a:r>
            <a:r>
              <a:rPr lang="en-US" sz="1800" dirty="0" smtClean="0"/>
              <a:t> KUHP </a:t>
            </a:r>
            <a:r>
              <a:rPr lang="en-US" sz="1800" dirty="0" err="1" smtClean="0"/>
              <a:t>kita</a:t>
            </a:r>
            <a:r>
              <a:rPr lang="en-US" sz="1800" dirty="0" smtClean="0"/>
              <a:t> yang </a:t>
            </a:r>
            <a:r>
              <a:rPr lang="en-US" sz="1800" dirty="0" err="1" smtClean="0"/>
              <a:t>berlaku</a:t>
            </a:r>
            <a:r>
              <a:rPr lang="en-US" sz="1800" dirty="0" smtClean="0"/>
              <a:t> </a:t>
            </a:r>
            <a:r>
              <a:rPr lang="en-US" sz="1800" dirty="0" err="1" smtClean="0"/>
              <a:t>pada</a:t>
            </a:r>
            <a:r>
              <a:rPr lang="en-US" sz="1800" dirty="0" smtClean="0"/>
              <a:t> </a:t>
            </a:r>
            <a:r>
              <a:rPr lang="en-US" sz="1800" dirty="0" err="1" smtClean="0"/>
              <a:t>saai</a:t>
            </a:r>
            <a:r>
              <a:rPr lang="en-US" sz="1800" dirty="0" smtClean="0"/>
              <a:t> </a:t>
            </a:r>
            <a:r>
              <a:rPr lang="en-US" sz="1800" dirty="0" err="1" smtClean="0"/>
              <a:t>ini</a:t>
            </a:r>
            <a:r>
              <a:rPr lang="en-US" sz="1800" dirty="0" smtClean="0"/>
              <a:t>. </a:t>
            </a:r>
            <a:r>
              <a:rPr lang="en-US" sz="1800" dirty="0" err="1" smtClean="0"/>
              <a:t>bagaimana</a:t>
            </a:r>
            <a:r>
              <a:rPr lang="en-US" sz="1800" dirty="0" smtClean="0"/>
              <a:t> </a:t>
            </a:r>
            <a:r>
              <a:rPr lang="en-US" sz="1800" dirty="0" err="1" smtClean="0"/>
              <a:t>dengan</a:t>
            </a:r>
            <a:r>
              <a:rPr lang="en-US" sz="1800" dirty="0" smtClean="0"/>
              <a:t> KUHP Negara lain? </a:t>
            </a:r>
          </a:p>
          <a:p>
            <a:pPr algn="just">
              <a:buNone/>
            </a:pPr>
            <a:r>
              <a:rPr lang="en-US" sz="1800" dirty="0" smtClean="0"/>
              <a:t>	</a:t>
            </a:r>
            <a:r>
              <a:rPr lang="en-US" sz="1800" dirty="0" err="1" smtClean="0"/>
              <a:t>Mengenai</a:t>
            </a:r>
            <a:r>
              <a:rPr lang="en-US" sz="1800" dirty="0" smtClean="0"/>
              <a:t> </a:t>
            </a:r>
            <a:r>
              <a:rPr lang="en-US" sz="1800" dirty="0" err="1" smtClean="0"/>
              <a:t>hal</a:t>
            </a:r>
            <a:r>
              <a:rPr lang="en-US" sz="1800" dirty="0" smtClean="0"/>
              <a:t> </a:t>
            </a:r>
            <a:r>
              <a:rPr lang="en-US" sz="1800" dirty="0" err="1" smtClean="0"/>
              <a:t>ini</a:t>
            </a:r>
            <a:r>
              <a:rPr lang="en-US" sz="1800" dirty="0" smtClean="0"/>
              <a:t> </a:t>
            </a:r>
            <a:r>
              <a:rPr lang="en-US" sz="1800" dirty="0" err="1" smtClean="0"/>
              <a:t>terdapat</a:t>
            </a:r>
            <a:r>
              <a:rPr lang="en-US" sz="1800" dirty="0" smtClean="0"/>
              <a:t> </a:t>
            </a:r>
            <a:r>
              <a:rPr lang="en-US" sz="1800" dirty="0" err="1" smtClean="0"/>
              <a:t>masalah</a:t>
            </a:r>
            <a:r>
              <a:rPr lang="en-US" sz="1800" dirty="0" smtClean="0"/>
              <a:t> yang </a:t>
            </a:r>
            <a:r>
              <a:rPr lang="en-US" sz="1800" dirty="0" err="1" smtClean="0"/>
              <a:t>dibagi</a:t>
            </a:r>
            <a:r>
              <a:rPr lang="en-US" sz="1800" dirty="0" smtClean="0"/>
              <a:t> </a:t>
            </a:r>
            <a:r>
              <a:rPr lang="en-US" sz="1800" dirty="0" err="1" smtClean="0"/>
              <a:t>menjadi</a:t>
            </a:r>
            <a:r>
              <a:rPr lang="en-US" sz="1800" dirty="0" smtClean="0"/>
              <a:t> 2 </a:t>
            </a:r>
            <a:r>
              <a:rPr lang="en-US" sz="1800" dirty="0" err="1" smtClean="0"/>
              <a:t>kelompok</a:t>
            </a:r>
            <a:r>
              <a:rPr lang="en-US" sz="1800" dirty="0" smtClean="0"/>
              <a:t>: </a:t>
            </a:r>
          </a:p>
          <a:p>
            <a:pPr marL="482600" indent="-342900" algn="just">
              <a:buAutoNum type="alphaLcPeriod"/>
            </a:pPr>
            <a:r>
              <a:rPr lang="en-US" sz="1800" dirty="0" err="1" smtClean="0"/>
              <a:t>Ada</a:t>
            </a:r>
            <a:r>
              <a:rPr lang="en-US" sz="1800" dirty="0" smtClean="0"/>
              <a:t> KUHP yang </a:t>
            </a:r>
            <a:r>
              <a:rPr lang="en-US" sz="1800" dirty="0" err="1" smtClean="0"/>
              <a:t>hanya</a:t>
            </a:r>
            <a:r>
              <a:rPr lang="en-US" sz="1800" dirty="0" smtClean="0"/>
              <a:t> </a:t>
            </a:r>
            <a:r>
              <a:rPr lang="en-US" sz="1800" dirty="0" err="1" smtClean="0"/>
              <a:t>merumuskan</a:t>
            </a:r>
            <a:r>
              <a:rPr lang="en-US" sz="1800" dirty="0" smtClean="0"/>
              <a:t>, </a:t>
            </a:r>
            <a:r>
              <a:rPr lang="en-US" sz="1800" dirty="0" err="1" smtClean="0"/>
              <a:t>bahwa</a:t>
            </a:r>
            <a:r>
              <a:rPr lang="en-US" sz="1800" dirty="0" smtClean="0"/>
              <a:t> </a:t>
            </a:r>
            <a:r>
              <a:rPr lang="en-US" sz="1800" dirty="0" err="1" smtClean="0"/>
              <a:t>orang</a:t>
            </a:r>
            <a:r>
              <a:rPr lang="en-US" sz="1800" dirty="0" smtClean="0"/>
              <a:t> </a:t>
            </a:r>
            <a:r>
              <a:rPr lang="en-US" sz="1800" dirty="0" err="1" smtClean="0"/>
              <a:t>hanya</a:t>
            </a:r>
            <a:r>
              <a:rPr lang="en-US" sz="1800" dirty="0" smtClean="0"/>
              <a:t> </a:t>
            </a:r>
            <a:r>
              <a:rPr lang="en-US" sz="1800" dirty="0" err="1" smtClean="0"/>
              <a:t>dapat</a:t>
            </a:r>
            <a:r>
              <a:rPr lang="en-US" sz="1800" dirty="0" smtClean="0"/>
              <a:t> </a:t>
            </a:r>
            <a:r>
              <a:rPr lang="en-US" sz="1800" dirty="0" err="1" smtClean="0"/>
              <a:t>dipidana</a:t>
            </a:r>
            <a:r>
              <a:rPr lang="en-US" sz="1800" dirty="0" smtClean="0"/>
              <a:t> </a:t>
            </a:r>
            <a:r>
              <a:rPr lang="en-US" sz="1800" dirty="0" err="1" smtClean="0"/>
              <a:t>apabila</a:t>
            </a:r>
            <a:r>
              <a:rPr lang="en-US" sz="1800" dirty="0" smtClean="0"/>
              <a:t> </a:t>
            </a:r>
            <a:r>
              <a:rPr lang="en-US" sz="1800" dirty="0" err="1" smtClean="0"/>
              <a:t>ada</a:t>
            </a:r>
            <a:r>
              <a:rPr lang="en-US" sz="1800" dirty="0" smtClean="0"/>
              <a:t> </a:t>
            </a:r>
            <a:r>
              <a:rPr lang="en-US" sz="1800" dirty="0" err="1" smtClean="0"/>
              <a:t>kealpaan</a:t>
            </a:r>
            <a:r>
              <a:rPr lang="en-US" sz="1800" dirty="0" smtClean="0"/>
              <a:t> </a:t>
            </a:r>
            <a:r>
              <a:rPr lang="en-US" sz="1800" dirty="0" err="1" smtClean="0"/>
              <a:t>tanpa</a:t>
            </a:r>
            <a:r>
              <a:rPr lang="en-US" sz="1800" dirty="0" smtClean="0"/>
              <a:t> </a:t>
            </a:r>
            <a:r>
              <a:rPr lang="en-US" sz="1800" dirty="0" err="1" smtClean="0"/>
              <a:t>memberikan</a:t>
            </a:r>
            <a:r>
              <a:rPr lang="en-US" sz="1800" dirty="0" smtClean="0"/>
              <a:t> </a:t>
            </a:r>
            <a:r>
              <a:rPr lang="en-US" sz="1800" dirty="0" err="1" smtClean="0"/>
              <a:t>definisi</a:t>
            </a:r>
            <a:r>
              <a:rPr lang="en-US" sz="1800" dirty="0" smtClean="0"/>
              <a:t> </a:t>
            </a:r>
            <a:r>
              <a:rPr lang="en-US" sz="1800" dirty="0" err="1" smtClean="0"/>
              <a:t>kedua</a:t>
            </a:r>
            <a:r>
              <a:rPr lang="en-US" sz="1800" dirty="0" smtClean="0"/>
              <a:t> </a:t>
            </a:r>
            <a:r>
              <a:rPr lang="en-US" sz="1800" dirty="0" err="1" smtClean="0"/>
              <a:t>bentuk</a:t>
            </a:r>
            <a:r>
              <a:rPr lang="en-US" sz="1800" dirty="0" smtClean="0"/>
              <a:t> </a:t>
            </a:r>
            <a:r>
              <a:rPr lang="en-US" sz="1800" dirty="0" err="1" smtClean="0"/>
              <a:t>alasan</a:t>
            </a:r>
            <a:r>
              <a:rPr lang="en-US" sz="1800" dirty="0" smtClean="0"/>
              <a:t> </a:t>
            </a:r>
            <a:r>
              <a:rPr lang="en-US" sz="1800" dirty="0" err="1" smtClean="0"/>
              <a:t>tersebut</a:t>
            </a:r>
            <a:r>
              <a:rPr lang="en-US" sz="1800" dirty="0" smtClean="0"/>
              <a:t>. </a:t>
            </a:r>
            <a:r>
              <a:rPr lang="en-US" sz="1800" dirty="0" err="1" smtClean="0"/>
              <a:t>Demikian</a:t>
            </a:r>
            <a:r>
              <a:rPr lang="en-US" sz="1800" dirty="0" smtClean="0"/>
              <a:t> </a:t>
            </a:r>
            <a:r>
              <a:rPr lang="en-US" sz="1800" dirty="0" err="1" smtClean="0"/>
              <a:t>perumusan</a:t>
            </a:r>
            <a:r>
              <a:rPr lang="en-US" sz="1800" dirty="0" smtClean="0"/>
              <a:t> </a:t>
            </a:r>
            <a:r>
              <a:rPr lang="en-US" sz="1800" dirty="0" err="1" smtClean="0"/>
              <a:t>ini</a:t>
            </a:r>
            <a:r>
              <a:rPr lang="en-US" sz="1800" dirty="0" smtClean="0"/>
              <a:t> </a:t>
            </a:r>
            <a:r>
              <a:rPr lang="en-US" sz="1800" dirty="0" err="1" smtClean="0"/>
              <a:t>terlihap</a:t>
            </a:r>
            <a:r>
              <a:rPr lang="en-US" sz="1800" dirty="0" smtClean="0"/>
              <a:t> </a:t>
            </a:r>
            <a:r>
              <a:rPr lang="en-US" sz="1800" dirty="0" err="1" smtClean="0"/>
              <a:t>dalam</a:t>
            </a:r>
            <a:r>
              <a:rPr lang="en-US" sz="1800" dirty="0" smtClean="0"/>
              <a:t> KUHP </a:t>
            </a:r>
            <a:r>
              <a:rPr lang="en-US" sz="1800" dirty="0" err="1" smtClean="0"/>
              <a:t>Jepang</a:t>
            </a:r>
            <a:r>
              <a:rPr lang="en-US" sz="1800" dirty="0" smtClean="0"/>
              <a:t>, Korea, Greenland, </a:t>
            </a:r>
            <a:r>
              <a:rPr lang="en-US" sz="1800" dirty="0" err="1" smtClean="0"/>
              <a:t>Norwegia</a:t>
            </a:r>
            <a:r>
              <a:rPr lang="en-US" sz="1800" dirty="0" smtClean="0"/>
              <a:t>, </a:t>
            </a:r>
            <a:r>
              <a:rPr lang="en-US" sz="1800" dirty="0" err="1" smtClean="0"/>
              <a:t>dan</a:t>
            </a:r>
            <a:r>
              <a:rPr lang="en-US" sz="1800" dirty="0" smtClean="0"/>
              <a:t> </a:t>
            </a:r>
            <a:r>
              <a:rPr lang="en-US" sz="1800" dirty="0" err="1" smtClean="0"/>
              <a:t>Jerman</a:t>
            </a:r>
            <a:r>
              <a:rPr lang="en-US" sz="1800" dirty="0" smtClean="0"/>
              <a:t> 1871. </a:t>
            </a:r>
          </a:p>
          <a:p>
            <a:pPr marL="482600" indent="-342900" algn="just">
              <a:buAutoNum type="alphaLcPeriod"/>
            </a:pPr>
            <a:r>
              <a:rPr lang="en-US" sz="1800" dirty="0" err="1" smtClean="0"/>
              <a:t>Ada</a:t>
            </a:r>
            <a:r>
              <a:rPr lang="en-US" sz="1800" dirty="0" smtClean="0"/>
              <a:t> </a:t>
            </a:r>
            <a:r>
              <a:rPr lang="en-US" sz="1800" dirty="0" err="1" smtClean="0"/>
              <a:t>juga</a:t>
            </a:r>
            <a:r>
              <a:rPr lang="en-US" sz="1800" dirty="0" smtClean="0"/>
              <a:t> </a:t>
            </a:r>
            <a:r>
              <a:rPr lang="en-US" sz="1800" dirty="0" err="1" smtClean="0"/>
              <a:t>pihak</a:t>
            </a:r>
            <a:r>
              <a:rPr lang="en-US" sz="1800" dirty="0" smtClean="0"/>
              <a:t> yang </a:t>
            </a:r>
            <a:r>
              <a:rPr lang="en-US" sz="1800" dirty="0" err="1" smtClean="0"/>
              <a:t>memandang</a:t>
            </a:r>
            <a:r>
              <a:rPr lang="en-US" sz="1800" dirty="0" smtClean="0"/>
              <a:t> </a:t>
            </a:r>
            <a:r>
              <a:rPr lang="en-US" sz="1800" dirty="0" err="1" smtClean="0"/>
              <a:t>perlu</a:t>
            </a:r>
            <a:r>
              <a:rPr lang="en-US" sz="1800" dirty="0" smtClean="0"/>
              <a:t> </a:t>
            </a:r>
            <a:r>
              <a:rPr lang="en-US" sz="1800" dirty="0" err="1" smtClean="0"/>
              <a:t>untuk</a:t>
            </a:r>
            <a:r>
              <a:rPr lang="en-US" sz="1800" dirty="0" smtClean="0"/>
              <a:t> </a:t>
            </a:r>
            <a:r>
              <a:rPr lang="en-US" sz="1800" dirty="0" err="1" smtClean="0"/>
              <a:t>merumuskan</a:t>
            </a:r>
            <a:r>
              <a:rPr lang="en-US" sz="1800" dirty="0" smtClean="0"/>
              <a:t> </a:t>
            </a:r>
            <a:r>
              <a:rPr lang="en-US" sz="1800" dirty="0" err="1" smtClean="0"/>
              <a:t>pengertian</a:t>
            </a:r>
            <a:r>
              <a:rPr lang="en-US" sz="1800" dirty="0" smtClean="0"/>
              <a:t> </a:t>
            </a:r>
            <a:r>
              <a:rPr lang="en-US" sz="1800" dirty="0" err="1" smtClean="0"/>
              <a:t>kealpaan</a:t>
            </a:r>
            <a:r>
              <a:rPr lang="en-US" sz="1800" dirty="0" smtClean="0"/>
              <a:t> </a:t>
            </a:r>
            <a:r>
              <a:rPr lang="en-US" sz="1800" dirty="0" err="1" smtClean="0"/>
              <a:t>dan</a:t>
            </a:r>
            <a:r>
              <a:rPr lang="en-US" sz="1800" dirty="0" smtClean="0"/>
              <a:t> </a:t>
            </a:r>
            <a:r>
              <a:rPr lang="en-US" sz="1800" dirty="0" err="1" smtClean="0"/>
              <a:t>kesengajaan</a:t>
            </a:r>
            <a:r>
              <a:rPr lang="en-US" sz="1800" dirty="0" smtClean="0"/>
              <a:t>, </a:t>
            </a:r>
            <a:r>
              <a:rPr lang="en-US" sz="1800" dirty="0" err="1" smtClean="0"/>
              <a:t>seperti</a:t>
            </a:r>
            <a:r>
              <a:rPr lang="en-US" sz="1800" dirty="0" smtClean="0"/>
              <a:t> </a:t>
            </a:r>
            <a:r>
              <a:rPr lang="en-US" sz="1800" dirty="0" err="1" smtClean="0"/>
              <a:t>di</a:t>
            </a:r>
            <a:r>
              <a:rPr lang="en-US" sz="1800" dirty="0" smtClean="0"/>
              <a:t> </a:t>
            </a:r>
            <a:r>
              <a:rPr lang="en-US" sz="1800" dirty="0" err="1" smtClean="0"/>
              <a:t>dalam</a:t>
            </a:r>
            <a:r>
              <a:rPr lang="en-US" sz="1800" dirty="0" smtClean="0"/>
              <a:t> KUHP </a:t>
            </a:r>
            <a:r>
              <a:rPr lang="en-US" sz="1800" dirty="0" err="1" smtClean="0"/>
              <a:t>Polandia</a:t>
            </a:r>
            <a:r>
              <a:rPr lang="en-US" sz="1800" dirty="0" smtClean="0"/>
              <a:t>, Thailand, Yugoslavia, </a:t>
            </a:r>
            <a:r>
              <a:rPr lang="en-US" sz="1800" dirty="0" err="1" smtClean="0"/>
              <a:t>Uni</a:t>
            </a:r>
            <a:r>
              <a:rPr lang="en-US" sz="1800" dirty="0" smtClean="0"/>
              <a:t> soviet, </a:t>
            </a:r>
            <a:r>
              <a:rPr lang="en-US" sz="1800" dirty="0" err="1" smtClean="0"/>
              <a:t>dan</a:t>
            </a:r>
            <a:r>
              <a:rPr lang="en-US" sz="1800" dirty="0" smtClean="0"/>
              <a:t> </a:t>
            </a:r>
            <a:r>
              <a:rPr lang="en-US" sz="1800" dirty="0" err="1" smtClean="0"/>
              <a:t>Republik</a:t>
            </a:r>
            <a:r>
              <a:rPr lang="en-US" sz="1800" dirty="0" smtClean="0"/>
              <a:t> </a:t>
            </a:r>
            <a:r>
              <a:rPr lang="en-US" sz="1800" dirty="0" err="1" smtClean="0"/>
              <a:t>Demokrasi</a:t>
            </a:r>
            <a:r>
              <a:rPr lang="en-US" sz="1800" dirty="0" smtClean="0"/>
              <a:t> </a:t>
            </a:r>
            <a:r>
              <a:rPr lang="en-US" sz="1800" dirty="0" err="1" smtClean="0"/>
              <a:t>Jerman</a:t>
            </a:r>
            <a:r>
              <a:rPr lang="en-US" sz="1800" dirty="0" smtClean="0"/>
              <a:t>.</a:t>
            </a:r>
            <a:endParaRPr lang="en-US" sz="1800" dirty="0"/>
          </a:p>
        </p:txBody>
      </p:sp>
      <p:sp>
        <p:nvSpPr>
          <p:cNvPr id="3" name="Title 2"/>
          <p:cNvSpPr>
            <a:spLocks noGrp="1"/>
          </p:cNvSpPr>
          <p:nvPr>
            <p:ph type="title"/>
          </p:nvPr>
        </p:nvSpPr>
        <p:spPr/>
        <p:txBody>
          <a:bodyPr/>
          <a:lstStyle/>
          <a:p>
            <a:r>
              <a:rPr lang="en-US" dirty="0" err="1" smtClean="0"/>
              <a:t>Pengertian</a:t>
            </a:r>
            <a:r>
              <a:rPr lang="en-US" dirty="0" smtClean="0"/>
              <a:t> </a:t>
            </a:r>
            <a:r>
              <a:rPr lang="en-US" dirty="0" err="1" smtClean="0"/>
              <a:t>Kesengajaan</a:t>
            </a:r>
            <a:r>
              <a:rPr lang="en-US" dirty="0" smtClean="0"/>
              <a:t> </a:t>
            </a:r>
            <a:r>
              <a:rPr lang="en-US" dirty="0" err="1" smtClean="0"/>
              <a:t>dan</a:t>
            </a:r>
            <a:r>
              <a:rPr lang="en-US" dirty="0" smtClean="0"/>
              <a:t> </a:t>
            </a:r>
            <a:r>
              <a:rPr lang="en-US" dirty="0" err="1" smtClean="0"/>
              <a:t>Kealpaan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57158" y="285734"/>
            <a:ext cx="8215369" cy="4643470"/>
          </a:xfrm>
        </p:spPr>
        <p:txBody>
          <a:bodyPr/>
          <a:lstStyle/>
          <a:p>
            <a:pPr algn="just">
              <a:buNone/>
            </a:pPr>
            <a:r>
              <a:rPr lang="en-US" dirty="0" smtClean="0"/>
              <a:t>	</a:t>
            </a:r>
            <a:r>
              <a:rPr lang="en-US" dirty="0" err="1" smtClean="0"/>
              <a:t>Kealpaan</a:t>
            </a:r>
            <a:r>
              <a:rPr lang="en-US" dirty="0" smtClean="0"/>
              <a:t> </a:t>
            </a:r>
            <a:r>
              <a:rPr lang="en-US" dirty="0" err="1" smtClean="0"/>
              <a:t>adalah</a:t>
            </a:r>
            <a:r>
              <a:rPr lang="en-US" dirty="0" smtClean="0"/>
              <a:t> </a:t>
            </a:r>
            <a:r>
              <a:rPr lang="en-US" dirty="0" err="1" smtClean="0"/>
              <a:t>terdakwa</a:t>
            </a:r>
            <a:r>
              <a:rPr lang="en-US" dirty="0" smtClean="0"/>
              <a:t> </a:t>
            </a:r>
            <a:r>
              <a:rPr lang="en-US" dirty="0" err="1" smtClean="0"/>
              <a:t>tidak</a:t>
            </a:r>
            <a:r>
              <a:rPr lang="en-US" dirty="0" smtClean="0"/>
              <a:t> </a:t>
            </a:r>
            <a:r>
              <a:rPr lang="en-US" dirty="0" err="1" smtClean="0"/>
              <a:t>bermaksud</a:t>
            </a:r>
            <a:r>
              <a:rPr lang="en-US" dirty="0" smtClean="0"/>
              <a:t> </a:t>
            </a:r>
            <a:r>
              <a:rPr lang="en-US" dirty="0" err="1" smtClean="0"/>
              <a:t>melanggar</a:t>
            </a:r>
            <a:r>
              <a:rPr lang="en-US" dirty="0" smtClean="0"/>
              <a:t> </a:t>
            </a:r>
            <a:r>
              <a:rPr lang="en-US" dirty="0" err="1" smtClean="0"/>
              <a:t>larangan</a:t>
            </a:r>
            <a:r>
              <a:rPr lang="en-US" dirty="0" smtClean="0"/>
              <a:t> </a:t>
            </a:r>
            <a:r>
              <a:rPr lang="en-US" dirty="0" err="1" smtClean="0"/>
              <a:t>undang-undang</a:t>
            </a:r>
            <a:r>
              <a:rPr lang="en-US" dirty="0" smtClean="0"/>
              <a:t>, </a:t>
            </a:r>
            <a:r>
              <a:rPr lang="en-US" dirty="0" err="1" smtClean="0"/>
              <a:t>tetapi</a:t>
            </a:r>
            <a:r>
              <a:rPr lang="en-US" dirty="0" smtClean="0"/>
              <a:t> </a:t>
            </a:r>
            <a:r>
              <a:rPr lang="en-US" dirty="0" err="1" smtClean="0"/>
              <a:t>ia</a:t>
            </a:r>
            <a:r>
              <a:rPr lang="en-US" dirty="0" smtClean="0"/>
              <a:t> </a:t>
            </a:r>
            <a:r>
              <a:rPr lang="en-US" dirty="0" err="1" smtClean="0"/>
              <a:t>tidak</a:t>
            </a:r>
            <a:r>
              <a:rPr lang="en-US" dirty="0" smtClean="0"/>
              <a:t> </a:t>
            </a:r>
            <a:r>
              <a:rPr lang="en-US" dirty="0" err="1" smtClean="0"/>
              <a:t>mengindahkan</a:t>
            </a:r>
            <a:r>
              <a:rPr lang="en-US" dirty="0" smtClean="0"/>
              <a:t> </a:t>
            </a:r>
            <a:r>
              <a:rPr lang="en-US" dirty="0" err="1" smtClean="0"/>
              <a:t>larangan</a:t>
            </a:r>
            <a:r>
              <a:rPr lang="en-US" dirty="0" smtClean="0"/>
              <a:t> </a:t>
            </a:r>
            <a:r>
              <a:rPr lang="en-US" dirty="0" err="1" smtClean="0"/>
              <a:t>itu</a:t>
            </a:r>
            <a:r>
              <a:rPr lang="en-US" dirty="0" smtClean="0"/>
              <a:t>. </a:t>
            </a:r>
            <a:r>
              <a:rPr lang="en-US" dirty="0" err="1" smtClean="0"/>
              <a:t>Ia</a:t>
            </a:r>
            <a:r>
              <a:rPr lang="en-US" dirty="0" smtClean="0"/>
              <a:t> </a:t>
            </a:r>
            <a:r>
              <a:rPr lang="en-US" dirty="0" err="1" smtClean="0"/>
              <a:t>alpa</a:t>
            </a:r>
            <a:r>
              <a:rPr lang="en-US" dirty="0" smtClean="0"/>
              <a:t>, </a:t>
            </a:r>
            <a:r>
              <a:rPr lang="en-US" dirty="0" err="1" smtClean="0"/>
              <a:t>lalai</a:t>
            </a:r>
            <a:r>
              <a:rPr lang="en-US" dirty="0" smtClean="0"/>
              <a:t>, </a:t>
            </a:r>
            <a:r>
              <a:rPr lang="en-US" dirty="0" err="1" smtClean="0"/>
              <a:t>teledor</a:t>
            </a:r>
            <a:r>
              <a:rPr lang="en-US" dirty="0" smtClean="0"/>
              <a:t> </a:t>
            </a:r>
            <a:r>
              <a:rPr lang="en-US" dirty="0" err="1" smtClean="0"/>
              <a:t>dalam</a:t>
            </a:r>
            <a:r>
              <a:rPr lang="en-US" dirty="0" smtClean="0"/>
              <a:t> </a:t>
            </a:r>
            <a:r>
              <a:rPr lang="en-US" dirty="0" err="1" smtClean="0"/>
              <a:t>melakukan</a:t>
            </a:r>
            <a:r>
              <a:rPr lang="en-US" dirty="0" smtClean="0"/>
              <a:t> </a:t>
            </a:r>
            <a:r>
              <a:rPr lang="en-US" dirty="0" err="1" smtClean="0"/>
              <a:t>perbuatan</a:t>
            </a:r>
            <a:r>
              <a:rPr lang="en-US" dirty="0" smtClean="0"/>
              <a:t> </a:t>
            </a:r>
            <a:r>
              <a:rPr lang="en-US" dirty="0" err="1" smtClean="0"/>
              <a:t>tersebut</a:t>
            </a:r>
            <a:r>
              <a:rPr lang="en-US" dirty="0" smtClean="0"/>
              <a:t>. </a:t>
            </a:r>
            <a:r>
              <a:rPr lang="en-US" dirty="0" err="1" smtClean="0"/>
              <a:t>jadi</a:t>
            </a:r>
            <a:r>
              <a:rPr lang="en-US" dirty="0" smtClean="0"/>
              <a:t>, </a:t>
            </a:r>
            <a:r>
              <a:rPr lang="en-US" dirty="0" err="1" smtClean="0"/>
              <a:t>dalam</a:t>
            </a:r>
            <a:r>
              <a:rPr lang="en-US" dirty="0" smtClean="0"/>
              <a:t> </a:t>
            </a:r>
            <a:r>
              <a:rPr lang="en-US" dirty="0" err="1" smtClean="0"/>
              <a:t>kealpaan</a:t>
            </a:r>
            <a:r>
              <a:rPr lang="en-US" dirty="0" smtClean="0"/>
              <a:t> </a:t>
            </a:r>
            <a:r>
              <a:rPr lang="en-US" dirty="0" err="1" smtClean="0"/>
              <a:t>terdakwa</a:t>
            </a:r>
            <a:r>
              <a:rPr lang="en-US" dirty="0" smtClean="0"/>
              <a:t> </a:t>
            </a:r>
            <a:r>
              <a:rPr lang="en-US" dirty="0" err="1" smtClean="0"/>
              <a:t>kurang</a:t>
            </a:r>
            <a:r>
              <a:rPr lang="en-US" dirty="0" smtClean="0"/>
              <a:t> </a:t>
            </a:r>
            <a:r>
              <a:rPr lang="en-US" dirty="0" err="1" smtClean="0"/>
              <a:t>mengindahkan</a:t>
            </a:r>
            <a:r>
              <a:rPr lang="en-US" dirty="0" smtClean="0"/>
              <a:t> </a:t>
            </a:r>
            <a:r>
              <a:rPr lang="en-US" dirty="0" err="1" smtClean="0"/>
              <a:t>larangan</a:t>
            </a:r>
            <a:r>
              <a:rPr lang="en-US" dirty="0" smtClean="0"/>
              <a:t> </a:t>
            </a:r>
            <a:r>
              <a:rPr lang="en-US" dirty="0" err="1" smtClean="0"/>
              <a:t>sehingga</a:t>
            </a:r>
            <a:r>
              <a:rPr lang="en-US" dirty="0" smtClean="0"/>
              <a:t> </a:t>
            </a:r>
            <a:r>
              <a:rPr lang="en-US" dirty="0" err="1" smtClean="0"/>
              <a:t>tidak</a:t>
            </a:r>
            <a:r>
              <a:rPr lang="en-US" dirty="0" smtClean="0"/>
              <a:t> </a:t>
            </a:r>
            <a:r>
              <a:rPr lang="en-US" dirty="0" err="1" smtClean="0"/>
              <a:t>berhati-hati</a:t>
            </a:r>
            <a:r>
              <a:rPr lang="en-US" dirty="0" smtClean="0"/>
              <a:t> </a:t>
            </a:r>
            <a:r>
              <a:rPr lang="en-US" dirty="0" err="1" smtClean="0"/>
              <a:t>dalam</a:t>
            </a:r>
            <a:r>
              <a:rPr lang="en-US" dirty="0" smtClean="0"/>
              <a:t> </a:t>
            </a:r>
            <a:r>
              <a:rPr lang="en-US" dirty="0" err="1" smtClean="0"/>
              <a:t>melakukan</a:t>
            </a:r>
            <a:r>
              <a:rPr lang="en-US" dirty="0" smtClean="0"/>
              <a:t> </a:t>
            </a:r>
            <a:r>
              <a:rPr lang="en-US" dirty="0" err="1" smtClean="0"/>
              <a:t>sesuatu</a:t>
            </a:r>
            <a:r>
              <a:rPr lang="en-US" dirty="0" smtClean="0"/>
              <a:t> </a:t>
            </a:r>
            <a:r>
              <a:rPr lang="en-US" dirty="0" err="1" smtClean="0"/>
              <a:t>perbuatan</a:t>
            </a:r>
            <a:r>
              <a:rPr lang="en-US" dirty="0" smtClean="0"/>
              <a:t> yang </a:t>
            </a:r>
            <a:r>
              <a:rPr lang="en-US" dirty="0" err="1" smtClean="0"/>
              <a:t>objektif</a:t>
            </a:r>
            <a:r>
              <a:rPr lang="en-US" dirty="0" smtClean="0"/>
              <a:t> </a:t>
            </a:r>
            <a:r>
              <a:rPr lang="en-US" dirty="0" err="1" smtClean="0"/>
              <a:t>kausal</a:t>
            </a:r>
            <a:r>
              <a:rPr lang="en-US" dirty="0" smtClean="0"/>
              <a:t> </a:t>
            </a:r>
            <a:r>
              <a:rPr lang="en-US" dirty="0" err="1" smtClean="0"/>
              <a:t>menimbulkan</a:t>
            </a:r>
            <a:r>
              <a:rPr lang="en-US" dirty="0" smtClean="0"/>
              <a:t> </a:t>
            </a:r>
            <a:r>
              <a:rPr lang="en-US" dirty="0" err="1" smtClean="0"/>
              <a:t>keadaan</a:t>
            </a:r>
            <a:r>
              <a:rPr lang="en-US" dirty="0" smtClean="0"/>
              <a:t> yang </a:t>
            </a:r>
            <a:r>
              <a:rPr lang="en-US" dirty="0" err="1" smtClean="0"/>
              <a:t>dilarang</a:t>
            </a:r>
            <a:r>
              <a:rPr lang="en-US" dirty="0" smtClean="0"/>
              <a:t>. </a:t>
            </a:r>
          </a:p>
          <a:p>
            <a:pPr algn="just">
              <a:buNone/>
            </a:pPr>
            <a:endParaRPr lang="en-US" dirty="0" smtClean="0"/>
          </a:p>
          <a:p>
            <a:pPr algn="just">
              <a:buNone/>
            </a:pPr>
            <a:r>
              <a:rPr lang="en-US" dirty="0" smtClean="0"/>
              <a:t>	</a:t>
            </a:r>
            <a:r>
              <a:rPr lang="en-US" dirty="0" err="1" smtClean="0"/>
              <a:t>Beberapa</a:t>
            </a:r>
            <a:r>
              <a:rPr lang="en-US" dirty="0" smtClean="0"/>
              <a:t> </a:t>
            </a:r>
            <a:r>
              <a:rPr lang="en-US" dirty="0" err="1" smtClean="0"/>
              <a:t>pengertian</a:t>
            </a:r>
            <a:r>
              <a:rPr lang="en-US" dirty="0" smtClean="0"/>
              <a:t> </a:t>
            </a:r>
            <a:r>
              <a:rPr lang="en-US" dirty="0" err="1" smtClean="0"/>
              <a:t>kealpaan</a:t>
            </a:r>
            <a:r>
              <a:rPr lang="en-US" dirty="0" smtClean="0"/>
              <a:t> </a:t>
            </a:r>
            <a:r>
              <a:rPr lang="en-US" dirty="0" err="1" smtClean="0"/>
              <a:t>dalam</a:t>
            </a:r>
            <a:r>
              <a:rPr lang="en-US" dirty="0" smtClean="0"/>
              <a:t> KUHP </a:t>
            </a:r>
            <a:r>
              <a:rPr lang="en-US" dirty="0" err="1" smtClean="0"/>
              <a:t>di</a:t>
            </a:r>
            <a:r>
              <a:rPr lang="en-US" dirty="0" smtClean="0"/>
              <a:t> </a:t>
            </a:r>
            <a:r>
              <a:rPr lang="en-US" dirty="0" err="1" smtClean="0"/>
              <a:t>beberapa</a:t>
            </a:r>
            <a:r>
              <a:rPr lang="en-US" dirty="0" smtClean="0"/>
              <a:t> Negara </a:t>
            </a:r>
            <a:r>
              <a:rPr lang="en-US" dirty="0" err="1" smtClean="0"/>
              <a:t>dapat</a:t>
            </a:r>
            <a:r>
              <a:rPr lang="en-US" dirty="0" smtClean="0"/>
              <a:t> </a:t>
            </a:r>
            <a:r>
              <a:rPr lang="en-US" dirty="0" err="1" smtClean="0"/>
              <a:t>diuraikan</a:t>
            </a:r>
            <a:r>
              <a:rPr lang="en-US" dirty="0" smtClean="0"/>
              <a:t> </a:t>
            </a:r>
            <a:r>
              <a:rPr lang="en-US" dirty="0" err="1" smtClean="0"/>
              <a:t>sebagai</a:t>
            </a:r>
            <a:r>
              <a:rPr lang="en-US" dirty="0" smtClean="0"/>
              <a:t> </a:t>
            </a:r>
            <a:r>
              <a:rPr lang="en-US" dirty="0" err="1" smtClean="0"/>
              <a:t>berikut</a:t>
            </a:r>
            <a:r>
              <a:rPr lang="en-US" dirty="0" smtClean="0"/>
              <a:t>: </a:t>
            </a:r>
          </a:p>
          <a:p>
            <a:pPr algn="just">
              <a:buAutoNum type="arabicPeriod"/>
            </a:pPr>
            <a:r>
              <a:rPr lang="en-US" dirty="0" smtClean="0"/>
              <a:t>KUHP Soviet (</a:t>
            </a:r>
            <a:r>
              <a:rPr lang="en-US" dirty="0" err="1" smtClean="0"/>
              <a:t>Pasal</a:t>
            </a:r>
            <a:r>
              <a:rPr lang="en-US" dirty="0" smtClean="0"/>
              <a:t> 9) </a:t>
            </a:r>
          </a:p>
          <a:p>
            <a:pPr algn="just">
              <a:buNone/>
            </a:pPr>
            <a:r>
              <a:rPr lang="en-US" dirty="0" smtClean="0"/>
              <a:t>	</a:t>
            </a:r>
            <a:r>
              <a:rPr lang="en-US" i="1" dirty="0" smtClean="0"/>
              <a:t>“A crime is considered as committed by negligence when the person committing it foresees the possibility of the socially dangerous consequence of his act or omission but thoughtlessly relies on their prevention. Or does not </a:t>
            </a:r>
            <a:r>
              <a:rPr lang="en-US" i="1" dirty="0" err="1" smtClean="0"/>
              <a:t>foresse</a:t>
            </a:r>
            <a:r>
              <a:rPr lang="en-US" i="1" dirty="0" smtClean="0"/>
              <a:t> the possibility of such consequences </a:t>
            </a:r>
            <a:r>
              <a:rPr lang="en-US" i="1" dirty="0" err="1" smtClean="0"/>
              <a:t>althought</a:t>
            </a:r>
            <a:r>
              <a:rPr lang="en-US" i="1" dirty="0" smtClean="0"/>
              <a:t> he could and should have foreseen them.” </a:t>
            </a:r>
            <a:r>
              <a:rPr lang="en-US" dirty="0" smtClean="0"/>
              <a:t>(</a:t>
            </a:r>
            <a:r>
              <a:rPr lang="en-US" dirty="0" err="1" smtClean="0"/>
              <a:t>Suatu</a:t>
            </a:r>
            <a:r>
              <a:rPr lang="en-US" dirty="0" smtClean="0"/>
              <a:t> </a:t>
            </a:r>
            <a:r>
              <a:rPr lang="en-US" dirty="0" err="1" smtClean="0"/>
              <a:t>kejahatan</a:t>
            </a:r>
            <a:r>
              <a:rPr lang="en-US" dirty="0" smtClean="0"/>
              <a:t> </a:t>
            </a:r>
            <a:r>
              <a:rPr lang="en-US" dirty="0" err="1" smtClean="0"/>
              <a:t>dilakukan</a:t>
            </a:r>
            <a:r>
              <a:rPr lang="en-US" dirty="0" smtClean="0"/>
              <a:t> </a:t>
            </a:r>
            <a:r>
              <a:rPr lang="en-US" dirty="0" err="1" smtClean="0"/>
              <a:t>dengan</a:t>
            </a:r>
            <a:r>
              <a:rPr lang="en-US" dirty="0" smtClean="0"/>
              <a:t> </a:t>
            </a:r>
            <a:r>
              <a:rPr lang="en-US" dirty="0" err="1" smtClean="0"/>
              <a:t>kealpaan</a:t>
            </a:r>
            <a:r>
              <a:rPr lang="en-US" dirty="0" smtClean="0"/>
              <a:t> </a:t>
            </a:r>
            <a:r>
              <a:rPr lang="en-US" dirty="0" err="1" smtClean="0"/>
              <a:t>apabila</a:t>
            </a:r>
            <a:r>
              <a:rPr lang="en-US" dirty="0" smtClean="0"/>
              <a:t> </a:t>
            </a:r>
            <a:r>
              <a:rPr lang="en-US" dirty="0" err="1" smtClean="0"/>
              <a:t>orang</a:t>
            </a:r>
            <a:r>
              <a:rPr lang="en-US" dirty="0" smtClean="0"/>
              <a:t> yang </a:t>
            </a:r>
            <a:r>
              <a:rPr lang="en-US" dirty="0" err="1" smtClean="0"/>
              <a:t>melakukan</a:t>
            </a:r>
            <a:r>
              <a:rPr lang="en-US" dirty="0" smtClean="0"/>
              <a:t> </a:t>
            </a:r>
            <a:r>
              <a:rPr lang="en-US" dirty="0" err="1" smtClean="0"/>
              <a:t>sebelumnya</a:t>
            </a:r>
            <a:r>
              <a:rPr lang="en-US" dirty="0" smtClean="0"/>
              <a:t> </a:t>
            </a:r>
            <a:r>
              <a:rPr lang="en-US" dirty="0" err="1" smtClean="0"/>
              <a:t>mengetahui</a:t>
            </a:r>
            <a:r>
              <a:rPr lang="en-US" dirty="0" smtClean="0"/>
              <a:t> </a:t>
            </a:r>
            <a:r>
              <a:rPr lang="en-US" dirty="0" err="1" smtClean="0"/>
              <a:t>kemungkinan</a:t>
            </a:r>
            <a:r>
              <a:rPr lang="en-US" dirty="0" smtClean="0"/>
              <a:t> </a:t>
            </a:r>
            <a:r>
              <a:rPr lang="en-US" dirty="0" err="1" smtClean="0"/>
              <a:t>bahaya</a:t>
            </a:r>
            <a:r>
              <a:rPr lang="en-US" dirty="0" smtClean="0"/>
              <a:t>/</a:t>
            </a:r>
            <a:r>
              <a:rPr lang="en-US" dirty="0" err="1" smtClean="0"/>
              <a:t>akibat</a:t>
            </a:r>
            <a:r>
              <a:rPr lang="en-US" dirty="0" smtClean="0"/>
              <a:t> </a:t>
            </a:r>
            <a:r>
              <a:rPr lang="en-US" dirty="0" err="1" smtClean="0"/>
              <a:t>dari</a:t>
            </a:r>
            <a:r>
              <a:rPr lang="en-US" dirty="0" smtClean="0"/>
              <a:t> </a:t>
            </a:r>
            <a:r>
              <a:rPr lang="en-US" dirty="0" err="1" smtClean="0"/>
              <a:t>perbuatannya</a:t>
            </a:r>
            <a:r>
              <a:rPr lang="en-US" dirty="0" smtClean="0"/>
              <a:t> </a:t>
            </a:r>
            <a:r>
              <a:rPr lang="en-US" dirty="0" err="1" smtClean="0"/>
              <a:t>dengan</a:t>
            </a:r>
            <a:r>
              <a:rPr lang="en-US" dirty="0" smtClean="0"/>
              <a:t> </a:t>
            </a:r>
            <a:r>
              <a:rPr lang="en-US" dirty="0" err="1" smtClean="0"/>
              <a:t>tidak</a:t>
            </a:r>
            <a:r>
              <a:rPr lang="en-US" dirty="0" smtClean="0"/>
              <a:t> </a:t>
            </a:r>
            <a:r>
              <a:rPr lang="en-US" dirty="0" err="1" smtClean="0"/>
              <a:t>memikirkan</a:t>
            </a:r>
            <a:r>
              <a:rPr lang="en-US" dirty="0" smtClean="0"/>
              <a:t> </a:t>
            </a:r>
            <a:r>
              <a:rPr lang="en-US" dirty="0" err="1" smtClean="0"/>
              <a:t>pencegahannya</a:t>
            </a:r>
            <a:r>
              <a:rPr lang="en-US" dirty="0" smtClean="0"/>
              <a:t>, </a:t>
            </a:r>
            <a:r>
              <a:rPr lang="en-US" dirty="0" err="1" smtClean="0"/>
              <a:t>atau</a:t>
            </a:r>
            <a:r>
              <a:rPr lang="en-US" dirty="0" smtClean="0"/>
              <a:t> </a:t>
            </a:r>
            <a:r>
              <a:rPr lang="en-US" dirty="0" err="1" smtClean="0"/>
              <a:t>apabila</a:t>
            </a:r>
            <a:r>
              <a:rPr lang="en-US" dirty="0" smtClean="0"/>
              <a:t> </a:t>
            </a:r>
            <a:r>
              <a:rPr lang="en-US" dirty="0" err="1" smtClean="0"/>
              <a:t>orang</a:t>
            </a:r>
            <a:r>
              <a:rPr lang="en-US" dirty="0" smtClean="0"/>
              <a:t> </a:t>
            </a:r>
            <a:r>
              <a:rPr lang="en-US" dirty="0" err="1" smtClean="0"/>
              <a:t>tersebut</a:t>
            </a:r>
            <a:r>
              <a:rPr lang="en-US" dirty="0" smtClean="0"/>
              <a:t> </a:t>
            </a:r>
            <a:r>
              <a:rPr lang="en-US" dirty="0" err="1" smtClean="0"/>
              <a:t>tidak</a:t>
            </a:r>
            <a:r>
              <a:rPr lang="en-US" dirty="0" smtClean="0"/>
              <a:t> </a:t>
            </a:r>
            <a:r>
              <a:rPr lang="en-US" dirty="0" err="1" smtClean="0"/>
              <a:t>menduga</a:t>
            </a:r>
            <a:r>
              <a:rPr lang="en-US" dirty="0" smtClean="0"/>
              <a:t> </a:t>
            </a:r>
            <a:r>
              <a:rPr lang="en-US" dirty="0" err="1" smtClean="0"/>
              <a:t>akibat</a:t>
            </a:r>
            <a:r>
              <a:rPr lang="en-US" dirty="0" smtClean="0"/>
              <a:t> </a:t>
            </a:r>
            <a:r>
              <a:rPr lang="en-US" dirty="0" err="1" smtClean="0"/>
              <a:t>itu</a:t>
            </a:r>
            <a:r>
              <a:rPr lang="en-US" dirty="0" smtClean="0"/>
              <a:t> </a:t>
            </a:r>
            <a:r>
              <a:rPr lang="en-US" dirty="0" err="1" smtClean="0"/>
              <a:t>walaupun</a:t>
            </a:r>
            <a:r>
              <a:rPr lang="en-US" dirty="0" smtClean="0"/>
              <a:t> </a:t>
            </a:r>
            <a:r>
              <a:rPr lang="en-US" dirty="0" err="1" smtClean="0"/>
              <a:t>ia</a:t>
            </a:r>
            <a:r>
              <a:rPr lang="en-US" dirty="0" smtClean="0"/>
              <a:t> </a:t>
            </a:r>
            <a:r>
              <a:rPr lang="en-US" dirty="0" err="1" smtClean="0"/>
              <a:t>dapat</a:t>
            </a:r>
            <a:r>
              <a:rPr lang="en-US" dirty="0" smtClean="0"/>
              <a:t> </a:t>
            </a:r>
            <a:r>
              <a:rPr lang="en-US" dirty="0" err="1" smtClean="0"/>
              <a:t>sepatutnya</a:t>
            </a:r>
            <a:r>
              <a:rPr lang="en-US" dirty="0" smtClean="0"/>
              <a:t> </a:t>
            </a:r>
            <a:r>
              <a:rPr lang="en-US" dirty="0" err="1" smtClean="0"/>
              <a:t>telah</a:t>
            </a:r>
            <a:r>
              <a:rPr lang="en-US" dirty="0" smtClean="0"/>
              <a:t> </a:t>
            </a:r>
            <a:r>
              <a:rPr lang="en-US" dirty="0" err="1" smtClean="0"/>
              <a:t>dapat</a:t>
            </a:r>
            <a:r>
              <a:rPr lang="en-US" dirty="0" smtClean="0"/>
              <a:t> </a:t>
            </a:r>
            <a:r>
              <a:rPr lang="en-US" dirty="0" err="1" smtClean="0"/>
              <a:t>membayangkan</a:t>
            </a:r>
            <a:r>
              <a:rPr lang="en-US" dirty="0" smtClean="0"/>
              <a:t> </a:t>
            </a:r>
            <a:r>
              <a:rPr lang="en-US" dirty="0" err="1" smtClean="0"/>
              <a:t>kemungkinan</a:t>
            </a:r>
            <a:r>
              <a:rPr lang="en-US" dirty="0" smtClean="0"/>
              <a:t> </a:t>
            </a:r>
            <a:r>
              <a:rPr lang="en-US" dirty="0" err="1" smtClean="0"/>
              <a:t>itu</a:t>
            </a:r>
            <a:r>
              <a:rPr lang="en-US" dirty="0" smtClean="0"/>
              <a:t>). </a:t>
            </a:r>
          </a:p>
          <a:p>
            <a:pPr algn="just">
              <a:buNone/>
            </a:pPr>
            <a:endParaRPr lang="en-US" dirty="0" smtClean="0"/>
          </a:p>
          <a:p>
            <a:pPr algn="just">
              <a:buNone/>
            </a:pPr>
            <a:r>
              <a:rPr lang="en-US" dirty="0" smtClean="0"/>
              <a:t>2. 	  KUHP Thailand (</a:t>
            </a:r>
            <a:r>
              <a:rPr lang="en-US" dirty="0" err="1" smtClean="0"/>
              <a:t>Pasal</a:t>
            </a:r>
            <a:r>
              <a:rPr lang="en-US" dirty="0" smtClean="0"/>
              <a:t> 59) </a:t>
            </a:r>
          </a:p>
          <a:p>
            <a:pPr algn="just">
              <a:buNone/>
            </a:pPr>
            <a:r>
              <a:rPr lang="en-US" dirty="0" smtClean="0"/>
              <a:t>	</a:t>
            </a:r>
            <a:r>
              <a:rPr lang="en-US" i="1" dirty="0" smtClean="0"/>
              <a:t>“To do an by negligence is to commit an offence unintentionally but without exercising such care as might be expected from a person under such condition and circumstances, and the doer could exercise such care but did not do sufficiently” </a:t>
            </a:r>
            <a:r>
              <a:rPr lang="en-US" dirty="0" smtClean="0"/>
              <a:t>(</a:t>
            </a:r>
            <a:r>
              <a:rPr lang="en-US" dirty="0" err="1" smtClean="0"/>
              <a:t>Melakukan</a:t>
            </a:r>
            <a:r>
              <a:rPr lang="en-US" dirty="0" smtClean="0"/>
              <a:t> </a:t>
            </a:r>
            <a:r>
              <a:rPr lang="en-US" dirty="0" err="1" smtClean="0"/>
              <a:t>perbuatan</a:t>
            </a:r>
            <a:r>
              <a:rPr lang="en-US" dirty="0" smtClean="0"/>
              <a:t> </a:t>
            </a:r>
            <a:r>
              <a:rPr lang="en-US" dirty="0" err="1" smtClean="0"/>
              <a:t>kealpaan</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tindakan</a:t>
            </a:r>
            <a:r>
              <a:rPr lang="en-US" dirty="0" smtClean="0"/>
              <a:t> </a:t>
            </a:r>
            <a:r>
              <a:rPr lang="en-US" dirty="0" err="1" smtClean="0"/>
              <a:t>pidana</a:t>
            </a:r>
            <a:r>
              <a:rPr lang="en-US" dirty="0" smtClean="0"/>
              <a:t> </a:t>
            </a:r>
            <a:r>
              <a:rPr lang="en-US" dirty="0" err="1" smtClean="0"/>
              <a:t>dengan</a:t>
            </a:r>
            <a:r>
              <a:rPr lang="en-US" dirty="0" smtClean="0"/>
              <a:t> </a:t>
            </a:r>
            <a:r>
              <a:rPr lang="en-US" dirty="0" err="1" smtClean="0"/>
              <a:t>sengaja</a:t>
            </a:r>
            <a:r>
              <a:rPr lang="en-US" dirty="0" smtClean="0"/>
              <a:t>, </a:t>
            </a:r>
            <a:r>
              <a:rPr lang="en-US" dirty="0" err="1" smtClean="0"/>
              <a:t>tanpa</a:t>
            </a:r>
            <a:r>
              <a:rPr lang="en-US" dirty="0" smtClean="0"/>
              <a:t> </a:t>
            </a:r>
            <a:r>
              <a:rPr lang="en-US" dirty="0" err="1" smtClean="0"/>
              <a:t>melakukan</a:t>
            </a:r>
            <a:r>
              <a:rPr lang="en-US" dirty="0" smtClean="0"/>
              <a:t> </a:t>
            </a:r>
            <a:r>
              <a:rPr lang="en-US" dirty="0" err="1" smtClean="0"/>
              <a:t>kehati-hatian</a:t>
            </a:r>
            <a:r>
              <a:rPr lang="en-US" dirty="0" smtClean="0"/>
              <a:t> </a:t>
            </a:r>
            <a:r>
              <a:rPr lang="en-US" dirty="0" err="1" smtClean="0"/>
              <a:t>sebagaimana</a:t>
            </a:r>
            <a:r>
              <a:rPr lang="en-US" dirty="0" smtClean="0"/>
              <a:t> yang </a:t>
            </a:r>
            <a:r>
              <a:rPr lang="en-US" dirty="0" err="1" smtClean="0"/>
              <a:t>diharapkan</a:t>
            </a:r>
            <a:r>
              <a:rPr lang="en-US" dirty="0" smtClean="0"/>
              <a:t> </a:t>
            </a:r>
            <a:r>
              <a:rPr lang="en-US" dirty="0" err="1" smtClean="0"/>
              <a:t>dari</a:t>
            </a:r>
            <a:r>
              <a:rPr lang="en-US" dirty="0" smtClean="0"/>
              <a:t> </a:t>
            </a:r>
            <a:r>
              <a:rPr lang="en-US" dirty="0" err="1" smtClean="0"/>
              <a:t>orang</a:t>
            </a:r>
            <a:r>
              <a:rPr lang="en-US" dirty="0" smtClean="0"/>
              <a:t> yang </a:t>
            </a:r>
            <a:r>
              <a:rPr lang="en-US" dirty="0" err="1" smtClean="0"/>
              <a:t>berada</a:t>
            </a:r>
            <a:r>
              <a:rPr lang="en-US" dirty="0" smtClean="0"/>
              <a:t> </a:t>
            </a:r>
            <a:r>
              <a:rPr lang="en-US" dirty="0" err="1" smtClean="0"/>
              <a:t>dalam</a:t>
            </a:r>
            <a:r>
              <a:rPr lang="en-US" dirty="0" smtClean="0"/>
              <a:t> </a:t>
            </a:r>
            <a:r>
              <a:rPr lang="en-US" dirty="0" err="1" smtClean="0"/>
              <a:t>kondisi</a:t>
            </a:r>
            <a:r>
              <a:rPr lang="en-US" dirty="0" smtClean="0"/>
              <a:t> </a:t>
            </a:r>
            <a:r>
              <a:rPr lang="en-US" dirty="0" err="1" smtClean="0"/>
              <a:t>dan</a:t>
            </a:r>
            <a:r>
              <a:rPr lang="en-US" dirty="0" smtClean="0"/>
              <a:t> </a:t>
            </a:r>
            <a:r>
              <a:rPr lang="en-US" dirty="0" err="1" smtClean="0"/>
              <a:t>keadaan</a:t>
            </a:r>
            <a:r>
              <a:rPr lang="en-US" dirty="0" smtClean="0"/>
              <a:t> yang </a:t>
            </a:r>
            <a:r>
              <a:rPr lang="en-US" dirty="0" err="1" smtClean="0"/>
              <a:t>sama</a:t>
            </a:r>
            <a:r>
              <a:rPr lang="en-US" dirty="0" smtClean="0"/>
              <a:t>, </a:t>
            </a:r>
            <a:r>
              <a:rPr lang="en-US" dirty="0" err="1" smtClean="0"/>
              <a:t>sedangkan</a:t>
            </a:r>
            <a:r>
              <a:rPr lang="en-US" dirty="0" smtClean="0"/>
              <a:t> </a:t>
            </a:r>
            <a:r>
              <a:rPr lang="en-US" dirty="0" err="1" smtClean="0"/>
              <a:t>pelaku</a:t>
            </a:r>
            <a:r>
              <a:rPr lang="en-US" dirty="0" smtClean="0"/>
              <a:t> </a:t>
            </a:r>
            <a:r>
              <a:rPr lang="en-US" dirty="0" err="1" smtClean="0"/>
              <a:t>dapat</a:t>
            </a:r>
            <a:r>
              <a:rPr lang="en-US" dirty="0" smtClean="0"/>
              <a:t> </a:t>
            </a:r>
            <a:r>
              <a:rPr lang="en-US" dirty="0" err="1" smtClean="0"/>
              <a:t>melakukan</a:t>
            </a:r>
            <a:r>
              <a:rPr lang="en-US" dirty="0" smtClean="0"/>
              <a:t> </a:t>
            </a:r>
            <a:r>
              <a:rPr lang="en-US" dirty="0" err="1" smtClean="0"/>
              <a:t>penghati-hatian</a:t>
            </a:r>
            <a:r>
              <a:rPr lang="en-US" dirty="0" smtClean="0"/>
              <a:t>, </a:t>
            </a:r>
            <a:r>
              <a:rPr lang="en-US" dirty="0" err="1" smtClean="0"/>
              <a:t>tetapi</a:t>
            </a:r>
            <a:r>
              <a:rPr lang="en-US" dirty="0" smtClean="0"/>
              <a:t> </a:t>
            </a:r>
            <a:r>
              <a:rPr lang="en-US" dirty="0" err="1" smtClean="0"/>
              <a:t>tidak</a:t>
            </a:r>
            <a:r>
              <a:rPr lang="en-US" dirty="0" smtClean="0"/>
              <a:t> </a:t>
            </a:r>
            <a:r>
              <a:rPr lang="en-US" dirty="0" err="1" smtClean="0"/>
              <a:t>berbuat</a:t>
            </a:r>
            <a:r>
              <a:rPr lang="en-US" dirty="0" smtClean="0"/>
              <a:t> </a:t>
            </a:r>
            <a:r>
              <a:rPr lang="en-US" dirty="0" err="1" smtClean="0"/>
              <a:t>secukupnya</a:t>
            </a:r>
            <a:r>
              <a:rPr lang="en-US" dirty="0" smtClean="0"/>
              <a:t> </a:t>
            </a:r>
            <a:r>
              <a:rPr lang="en-US" dirty="0" err="1" smtClean="0"/>
              <a:t>demikian</a:t>
            </a:r>
            <a:r>
              <a:rPr lang="en-US" dirty="0" smtClean="0"/>
              <a:t>).</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34"/>
        <p:cNvGrpSpPr/>
        <p:nvPr/>
      </p:nvGrpSpPr>
      <p:grpSpPr>
        <a:xfrm>
          <a:off x="0" y="0"/>
          <a:ext cx="0" cy="0"/>
          <a:chOff x="0" y="0"/>
          <a:chExt cx="0" cy="0"/>
        </a:xfrm>
      </p:grpSpPr>
      <p:grpSp>
        <p:nvGrpSpPr>
          <p:cNvPr id="1135" name="Google Shape;1135;p48"/>
          <p:cNvGrpSpPr/>
          <p:nvPr/>
        </p:nvGrpSpPr>
        <p:grpSpPr>
          <a:xfrm>
            <a:off x="1809825" y="615875"/>
            <a:ext cx="5443800" cy="3919786"/>
            <a:chOff x="1809825" y="615875"/>
            <a:chExt cx="5443800" cy="3919786"/>
          </a:xfrm>
        </p:grpSpPr>
        <p:sp>
          <p:nvSpPr>
            <p:cNvPr id="1136" name="Google Shape;1136;p48"/>
            <p:cNvSpPr/>
            <p:nvPr/>
          </p:nvSpPr>
          <p:spPr>
            <a:xfrm>
              <a:off x="1809825" y="623121"/>
              <a:ext cx="5371153" cy="3912540"/>
            </a:xfrm>
            <a:custGeom>
              <a:avLst/>
              <a:gdLst/>
              <a:ahLst/>
              <a:cxnLst/>
              <a:rect l="l" t="t" r="r" b="b"/>
              <a:pathLst>
                <a:path w="10099" h="10052" extrusionOk="0">
                  <a:moveTo>
                    <a:pt x="5050" y="1"/>
                  </a:moveTo>
                  <a:cubicBezTo>
                    <a:pt x="4951" y="1"/>
                    <a:pt x="4853" y="38"/>
                    <a:pt x="4779" y="112"/>
                  </a:cubicBezTo>
                  <a:cubicBezTo>
                    <a:pt x="4703" y="188"/>
                    <a:pt x="4605" y="227"/>
                    <a:pt x="4505" y="227"/>
                  </a:cubicBezTo>
                  <a:cubicBezTo>
                    <a:pt x="4433" y="227"/>
                    <a:pt x="4360" y="206"/>
                    <a:pt x="4295" y="163"/>
                  </a:cubicBezTo>
                  <a:cubicBezTo>
                    <a:pt x="4231" y="119"/>
                    <a:pt x="4158" y="98"/>
                    <a:pt x="4085" y="98"/>
                  </a:cubicBezTo>
                  <a:cubicBezTo>
                    <a:pt x="3960" y="98"/>
                    <a:pt x="3838" y="161"/>
                    <a:pt x="3765" y="277"/>
                  </a:cubicBezTo>
                  <a:cubicBezTo>
                    <a:pt x="3691" y="389"/>
                    <a:pt x="3568" y="452"/>
                    <a:pt x="3443" y="452"/>
                  </a:cubicBezTo>
                  <a:cubicBezTo>
                    <a:pt x="3396" y="452"/>
                    <a:pt x="3349" y="444"/>
                    <a:pt x="3304" y="425"/>
                  </a:cubicBezTo>
                  <a:cubicBezTo>
                    <a:pt x="3259" y="408"/>
                    <a:pt x="3212" y="400"/>
                    <a:pt x="3166" y="400"/>
                  </a:cubicBezTo>
                  <a:cubicBezTo>
                    <a:pt x="3009" y="400"/>
                    <a:pt x="2860" y="493"/>
                    <a:pt x="2803" y="647"/>
                  </a:cubicBezTo>
                  <a:cubicBezTo>
                    <a:pt x="2747" y="799"/>
                    <a:pt x="2602" y="897"/>
                    <a:pt x="2442" y="897"/>
                  </a:cubicBezTo>
                  <a:cubicBezTo>
                    <a:pt x="2422" y="897"/>
                    <a:pt x="2402" y="895"/>
                    <a:pt x="2381" y="892"/>
                  </a:cubicBezTo>
                  <a:cubicBezTo>
                    <a:pt x="2360" y="889"/>
                    <a:pt x="2340" y="887"/>
                    <a:pt x="2319" y="887"/>
                  </a:cubicBezTo>
                  <a:cubicBezTo>
                    <a:pt x="2134" y="887"/>
                    <a:pt x="1974" y="1021"/>
                    <a:pt x="1943" y="1211"/>
                  </a:cubicBezTo>
                  <a:cubicBezTo>
                    <a:pt x="1914" y="1393"/>
                    <a:pt x="1766" y="1530"/>
                    <a:pt x="1584" y="1535"/>
                  </a:cubicBezTo>
                  <a:cubicBezTo>
                    <a:pt x="1368" y="1547"/>
                    <a:pt x="1203" y="1729"/>
                    <a:pt x="1220" y="1940"/>
                  </a:cubicBezTo>
                  <a:cubicBezTo>
                    <a:pt x="1231" y="2122"/>
                    <a:pt x="1111" y="2287"/>
                    <a:pt x="935" y="2333"/>
                  </a:cubicBezTo>
                  <a:cubicBezTo>
                    <a:pt x="724" y="2384"/>
                    <a:pt x="605" y="2600"/>
                    <a:pt x="662" y="2806"/>
                  </a:cubicBezTo>
                  <a:cubicBezTo>
                    <a:pt x="707" y="2982"/>
                    <a:pt x="627" y="3164"/>
                    <a:pt x="462" y="3250"/>
                  </a:cubicBezTo>
                  <a:cubicBezTo>
                    <a:pt x="274" y="3341"/>
                    <a:pt x="195" y="3574"/>
                    <a:pt x="297" y="3768"/>
                  </a:cubicBezTo>
                  <a:cubicBezTo>
                    <a:pt x="377" y="3927"/>
                    <a:pt x="337" y="4127"/>
                    <a:pt x="195" y="4241"/>
                  </a:cubicBezTo>
                  <a:cubicBezTo>
                    <a:pt x="29" y="4372"/>
                    <a:pt x="1" y="4617"/>
                    <a:pt x="138" y="4782"/>
                  </a:cubicBezTo>
                  <a:cubicBezTo>
                    <a:pt x="251" y="4924"/>
                    <a:pt x="251" y="5123"/>
                    <a:pt x="138" y="5266"/>
                  </a:cubicBezTo>
                  <a:cubicBezTo>
                    <a:pt x="1" y="5431"/>
                    <a:pt x="29" y="5676"/>
                    <a:pt x="195" y="5807"/>
                  </a:cubicBezTo>
                  <a:cubicBezTo>
                    <a:pt x="337" y="5921"/>
                    <a:pt x="377" y="6120"/>
                    <a:pt x="297" y="6285"/>
                  </a:cubicBezTo>
                  <a:cubicBezTo>
                    <a:pt x="195" y="6473"/>
                    <a:pt x="274" y="6707"/>
                    <a:pt x="462" y="6804"/>
                  </a:cubicBezTo>
                  <a:cubicBezTo>
                    <a:pt x="627" y="6883"/>
                    <a:pt x="707" y="7071"/>
                    <a:pt x="662" y="7242"/>
                  </a:cubicBezTo>
                  <a:cubicBezTo>
                    <a:pt x="605" y="7453"/>
                    <a:pt x="724" y="7663"/>
                    <a:pt x="935" y="7715"/>
                  </a:cubicBezTo>
                  <a:cubicBezTo>
                    <a:pt x="1111" y="7760"/>
                    <a:pt x="1231" y="7925"/>
                    <a:pt x="1220" y="8108"/>
                  </a:cubicBezTo>
                  <a:cubicBezTo>
                    <a:pt x="1203" y="8324"/>
                    <a:pt x="1368" y="8506"/>
                    <a:pt x="1584" y="8512"/>
                  </a:cubicBezTo>
                  <a:cubicBezTo>
                    <a:pt x="1766" y="8523"/>
                    <a:pt x="1914" y="8660"/>
                    <a:pt x="1943" y="8837"/>
                  </a:cubicBezTo>
                  <a:cubicBezTo>
                    <a:pt x="1968" y="9024"/>
                    <a:pt x="2129" y="9162"/>
                    <a:pt x="2312" y="9162"/>
                  </a:cubicBezTo>
                  <a:cubicBezTo>
                    <a:pt x="2335" y="9162"/>
                    <a:pt x="2358" y="9160"/>
                    <a:pt x="2381" y="9156"/>
                  </a:cubicBezTo>
                  <a:cubicBezTo>
                    <a:pt x="2402" y="9152"/>
                    <a:pt x="2422" y="9151"/>
                    <a:pt x="2442" y="9151"/>
                  </a:cubicBezTo>
                  <a:cubicBezTo>
                    <a:pt x="2602" y="9151"/>
                    <a:pt x="2747" y="9249"/>
                    <a:pt x="2803" y="9401"/>
                  </a:cubicBezTo>
                  <a:cubicBezTo>
                    <a:pt x="2860" y="9554"/>
                    <a:pt x="3008" y="9650"/>
                    <a:pt x="3163" y="9650"/>
                  </a:cubicBezTo>
                  <a:cubicBezTo>
                    <a:pt x="3210" y="9650"/>
                    <a:pt x="3258" y="9641"/>
                    <a:pt x="3304" y="9623"/>
                  </a:cubicBezTo>
                  <a:cubicBezTo>
                    <a:pt x="3349" y="9604"/>
                    <a:pt x="3396" y="9595"/>
                    <a:pt x="3443" y="9595"/>
                  </a:cubicBezTo>
                  <a:cubicBezTo>
                    <a:pt x="3568" y="9595"/>
                    <a:pt x="3691" y="9659"/>
                    <a:pt x="3765" y="9771"/>
                  </a:cubicBezTo>
                  <a:cubicBezTo>
                    <a:pt x="3838" y="9886"/>
                    <a:pt x="3960" y="9949"/>
                    <a:pt x="4085" y="9949"/>
                  </a:cubicBezTo>
                  <a:cubicBezTo>
                    <a:pt x="4158" y="9949"/>
                    <a:pt x="4231" y="9928"/>
                    <a:pt x="4295" y="9885"/>
                  </a:cubicBezTo>
                  <a:cubicBezTo>
                    <a:pt x="4360" y="9843"/>
                    <a:pt x="4434" y="9823"/>
                    <a:pt x="4507" y="9823"/>
                  </a:cubicBezTo>
                  <a:cubicBezTo>
                    <a:pt x="4606" y="9823"/>
                    <a:pt x="4704" y="9861"/>
                    <a:pt x="4779" y="9936"/>
                  </a:cubicBezTo>
                  <a:cubicBezTo>
                    <a:pt x="4853" y="10013"/>
                    <a:pt x="4951" y="10051"/>
                    <a:pt x="5050" y="10051"/>
                  </a:cubicBezTo>
                  <a:cubicBezTo>
                    <a:pt x="5149" y="10051"/>
                    <a:pt x="5249" y="10013"/>
                    <a:pt x="5326" y="9936"/>
                  </a:cubicBezTo>
                  <a:cubicBezTo>
                    <a:pt x="5398" y="9861"/>
                    <a:pt x="5494" y="9823"/>
                    <a:pt x="5593" y="9823"/>
                  </a:cubicBezTo>
                  <a:cubicBezTo>
                    <a:pt x="5665" y="9823"/>
                    <a:pt x="5739" y="9843"/>
                    <a:pt x="5804" y="9885"/>
                  </a:cubicBezTo>
                  <a:cubicBezTo>
                    <a:pt x="5869" y="9928"/>
                    <a:pt x="5943" y="9949"/>
                    <a:pt x="6016" y="9949"/>
                  </a:cubicBezTo>
                  <a:cubicBezTo>
                    <a:pt x="6142" y="9949"/>
                    <a:pt x="6267" y="9886"/>
                    <a:pt x="6340" y="9771"/>
                  </a:cubicBezTo>
                  <a:cubicBezTo>
                    <a:pt x="6410" y="9659"/>
                    <a:pt x="6532" y="9595"/>
                    <a:pt x="6659" y="9595"/>
                  </a:cubicBezTo>
                  <a:cubicBezTo>
                    <a:pt x="6706" y="9595"/>
                    <a:pt x="6754" y="9604"/>
                    <a:pt x="6801" y="9623"/>
                  </a:cubicBezTo>
                  <a:cubicBezTo>
                    <a:pt x="6847" y="9641"/>
                    <a:pt x="6894" y="9650"/>
                    <a:pt x="6941" y="9650"/>
                  </a:cubicBezTo>
                  <a:cubicBezTo>
                    <a:pt x="7095" y="9650"/>
                    <a:pt x="7239" y="9554"/>
                    <a:pt x="7296" y="9401"/>
                  </a:cubicBezTo>
                  <a:cubicBezTo>
                    <a:pt x="7357" y="9249"/>
                    <a:pt x="7499" y="9151"/>
                    <a:pt x="7657" y="9151"/>
                  </a:cubicBezTo>
                  <a:cubicBezTo>
                    <a:pt x="7677" y="9151"/>
                    <a:pt x="7698" y="9152"/>
                    <a:pt x="7718" y="9156"/>
                  </a:cubicBezTo>
                  <a:cubicBezTo>
                    <a:pt x="7741" y="9160"/>
                    <a:pt x="7764" y="9162"/>
                    <a:pt x="7787" y="9162"/>
                  </a:cubicBezTo>
                  <a:cubicBezTo>
                    <a:pt x="7970" y="9162"/>
                    <a:pt x="8131" y="9024"/>
                    <a:pt x="8156" y="8837"/>
                  </a:cubicBezTo>
                  <a:cubicBezTo>
                    <a:pt x="8185" y="8660"/>
                    <a:pt x="8339" y="8523"/>
                    <a:pt x="8521" y="8512"/>
                  </a:cubicBezTo>
                  <a:cubicBezTo>
                    <a:pt x="8732" y="8506"/>
                    <a:pt x="8897" y="8324"/>
                    <a:pt x="8885" y="8108"/>
                  </a:cubicBezTo>
                  <a:cubicBezTo>
                    <a:pt x="8874" y="7925"/>
                    <a:pt x="8994" y="7760"/>
                    <a:pt x="9170" y="7715"/>
                  </a:cubicBezTo>
                  <a:cubicBezTo>
                    <a:pt x="9375" y="7663"/>
                    <a:pt x="9500" y="7453"/>
                    <a:pt x="9443" y="7242"/>
                  </a:cubicBezTo>
                  <a:cubicBezTo>
                    <a:pt x="9392" y="7071"/>
                    <a:pt x="9478" y="6883"/>
                    <a:pt x="9637" y="6804"/>
                  </a:cubicBezTo>
                  <a:cubicBezTo>
                    <a:pt x="9831" y="6707"/>
                    <a:pt x="9905" y="6473"/>
                    <a:pt x="9808" y="6285"/>
                  </a:cubicBezTo>
                  <a:cubicBezTo>
                    <a:pt x="9723" y="6120"/>
                    <a:pt x="9762" y="5921"/>
                    <a:pt x="9911" y="5807"/>
                  </a:cubicBezTo>
                  <a:cubicBezTo>
                    <a:pt x="10076" y="5676"/>
                    <a:pt x="10098" y="5431"/>
                    <a:pt x="9967" y="5266"/>
                  </a:cubicBezTo>
                  <a:cubicBezTo>
                    <a:pt x="9848" y="5123"/>
                    <a:pt x="9848" y="4924"/>
                    <a:pt x="9967" y="4782"/>
                  </a:cubicBezTo>
                  <a:cubicBezTo>
                    <a:pt x="10098" y="4617"/>
                    <a:pt x="10076" y="4372"/>
                    <a:pt x="9911" y="4241"/>
                  </a:cubicBezTo>
                  <a:cubicBezTo>
                    <a:pt x="9762" y="4127"/>
                    <a:pt x="9723" y="3927"/>
                    <a:pt x="9808" y="3768"/>
                  </a:cubicBezTo>
                  <a:cubicBezTo>
                    <a:pt x="9905" y="3574"/>
                    <a:pt x="9831" y="3341"/>
                    <a:pt x="9637" y="3250"/>
                  </a:cubicBezTo>
                  <a:cubicBezTo>
                    <a:pt x="9478" y="3164"/>
                    <a:pt x="9392" y="2982"/>
                    <a:pt x="9443" y="2806"/>
                  </a:cubicBezTo>
                  <a:cubicBezTo>
                    <a:pt x="9500" y="2600"/>
                    <a:pt x="9375" y="2384"/>
                    <a:pt x="9170" y="2333"/>
                  </a:cubicBezTo>
                  <a:cubicBezTo>
                    <a:pt x="8994" y="2287"/>
                    <a:pt x="8874" y="2122"/>
                    <a:pt x="8885" y="1940"/>
                  </a:cubicBezTo>
                  <a:cubicBezTo>
                    <a:pt x="8897" y="1729"/>
                    <a:pt x="8732" y="1547"/>
                    <a:pt x="8521" y="1535"/>
                  </a:cubicBezTo>
                  <a:cubicBezTo>
                    <a:pt x="8339" y="1530"/>
                    <a:pt x="8185" y="1393"/>
                    <a:pt x="8156" y="1211"/>
                  </a:cubicBezTo>
                  <a:cubicBezTo>
                    <a:pt x="8131" y="1021"/>
                    <a:pt x="7967" y="887"/>
                    <a:pt x="7780" y="887"/>
                  </a:cubicBezTo>
                  <a:cubicBezTo>
                    <a:pt x="7760" y="887"/>
                    <a:pt x="7739" y="889"/>
                    <a:pt x="7718" y="892"/>
                  </a:cubicBezTo>
                  <a:cubicBezTo>
                    <a:pt x="7698" y="895"/>
                    <a:pt x="7677" y="897"/>
                    <a:pt x="7657" y="897"/>
                  </a:cubicBezTo>
                  <a:cubicBezTo>
                    <a:pt x="7498" y="897"/>
                    <a:pt x="7352" y="799"/>
                    <a:pt x="7296" y="647"/>
                  </a:cubicBezTo>
                  <a:cubicBezTo>
                    <a:pt x="7239" y="493"/>
                    <a:pt x="7093" y="400"/>
                    <a:pt x="6938" y="400"/>
                  </a:cubicBezTo>
                  <a:cubicBezTo>
                    <a:pt x="6893" y="400"/>
                    <a:pt x="6846" y="408"/>
                    <a:pt x="6801" y="425"/>
                  </a:cubicBezTo>
                  <a:cubicBezTo>
                    <a:pt x="6754" y="444"/>
                    <a:pt x="6706" y="452"/>
                    <a:pt x="6659" y="452"/>
                  </a:cubicBezTo>
                  <a:cubicBezTo>
                    <a:pt x="6532" y="452"/>
                    <a:pt x="6410" y="389"/>
                    <a:pt x="6340" y="277"/>
                  </a:cubicBezTo>
                  <a:cubicBezTo>
                    <a:pt x="6267" y="161"/>
                    <a:pt x="6142" y="98"/>
                    <a:pt x="6016" y="98"/>
                  </a:cubicBezTo>
                  <a:cubicBezTo>
                    <a:pt x="5943" y="98"/>
                    <a:pt x="5869" y="119"/>
                    <a:pt x="5804" y="163"/>
                  </a:cubicBezTo>
                  <a:cubicBezTo>
                    <a:pt x="5740" y="206"/>
                    <a:pt x="5667" y="227"/>
                    <a:pt x="5595" y="227"/>
                  </a:cubicBezTo>
                  <a:cubicBezTo>
                    <a:pt x="5496" y="227"/>
                    <a:pt x="5398" y="188"/>
                    <a:pt x="5326" y="112"/>
                  </a:cubicBezTo>
                  <a:cubicBezTo>
                    <a:pt x="5249" y="38"/>
                    <a:pt x="5149" y="1"/>
                    <a:pt x="5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48"/>
            <p:cNvSpPr/>
            <p:nvPr/>
          </p:nvSpPr>
          <p:spPr>
            <a:xfrm>
              <a:off x="1882471" y="615875"/>
              <a:ext cx="5371153" cy="3912540"/>
            </a:xfrm>
            <a:custGeom>
              <a:avLst/>
              <a:gdLst/>
              <a:ahLst/>
              <a:cxnLst/>
              <a:rect l="l" t="t" r="r" b="b"/>
              <a:pathLst>
                <a:path w="10099" h="10052" extrusionOk="0">
                  <a:moveTo>
                    <a:pt x="5050" y="1"/>
                  </a:moveTo>
                  <a:cubicBezTo>
                    <a:pt x="4951" y="1"/>
                    <a:pt x="4853" y="38"/>
                    <a:pt x="4779" y="112"/>
                  </a:cubicBezTo>
                  <a:cubicBezTo>
                    <a:pt x="4703" y="188"/>
                    <a:pt x="4605" y="227"/>
                    <a:pt x="4505" y="227"/>
                  </a:cubicBezTo>
                  <a:cubicBezTo>
                    <a:pt x="4433" y="227"/>
                    <a:pt x="4360" y="206"/>
                    <a:pt x="4295" y="163"/>
                  </a:cubicBezTo>
                  <a:cubicBezTo>
                    <a:pt x="4231" y="119"/>
                    <a:pt x="4158" y="98"/>
                    <a:pt x="4085" y="98"/>
                  </a:cubicBezTo>
                  <a:cubicBezTo>
                    <a:pt x="3960" y="98"/>
                    <a:pt x="3838" y="161"/>
                    <a:pt x="3765" y="277"/>
                  </a:cubicBezTo>
                  <a:cubicBezTo>
                    <a:pt x="3691" y="389"/>
                    <a:pt x="3568" y="452"/>
                    <a:pt x="3443" y="452"/>
                  </a:cubicBezTo>
                  <a:cubicBezTo>
                    <a:pt x="3396" y="452"/>
                    <a:pt x="3349" y="444"/>
                    <a:pt x="3304" y="425"/>
                  </a:cubicBezTo>
                  <a:cubicBezTo>
                    <a:pt x="3259" y="408"/>
                    <a:pt x="3212" y="400"/>
                    <a:pt x="3166" y="400"/>
                  </a:cubicBezTo>
                  <a:cubicBezTo>
                    <a:pt x="3009" y="400"/>
                    <a:pt x="2860" y="493"/>
                    <a:pt x="2803" y="647"/>
                  </a:cubicBezTo>
                  <a:cubicBezTo>
                    <a:pt x="2747" y="799"/>
                    <a:pt x="2602" y="897"/>
                    <a:pt x="2442" y="897"/>
                  </a:cubicBezTo>
                  <a:cubicBezTo>
                    <a:pt x="2422" y="897"/>
                    <a:pt x="2402" y="895"/>
                    <a:pt x="2381" y="892"/>
                  </a:cubicBezTo>
                  <a:cubicBezTo>
                    <a:pt x="2360" y="889"/>
                    <a:pt x="2340" y="887"/>
                    <a:pt x="2319" y="887"/>
                  </a:cubicBezTo>
                  <a:cubicBezTo>
                    <a:pt x="2134" y="887"/>
                    <a:pt x="1974" y="1021"/>
                    <a:pt x="1943" y="1211"/>
                  </a:cubicBezTo>
                  <a:cubicBezTo>
                    <a:pt x="1914" y="1393"/>
                    <a:pt x="1766" y="1530"/>
                    <a:pt x="1584" y="1535"/>
                  </a:cubicBezTo>
                  <a:cubicBezTo>
                    <a:pt x="1368" y="1547"/>
                    <a:pt x="1203" y="1729"/>
                    <a:pt x="1220" y="1940"/>
                  </a:cubicBezTo>
                  <a:cubicBezTo>
                    <a:pt x="1231" y="2122"/>
                    <a:pt x="1111" y="2287"/>
                    <a:pt x="935" y="2333"/>
                  </a:cubicBezTo>
                  <a:cubicBezTo>
                    <a:pt x="724" y="2384"/>
                    <a:pt x="605" y="2600"/>
                    <a:pt x="662" y="2806"/>
                  </a:cubicBezTo>
                  <a:cubicBezTo>
                    <a:pt x="707" y="2982"/>
                    <a:pt x="627" y="3164"/>
                    <a:pt x="462" y="3250"/>
                  </a:cubicBezTo>
                  <a:cubicBezTo>
                    <a:pt x="274" y="3341"/>
                    <a:pt x="195" y="3574"/>
                    <a:pt x="297" y="3768"/>
                  </a:cubicBezTo>
                  <a:cubicBezTo>
                    <a:pt x="377" y="3927"/>
                    <a:pt x="337" y="4127"/>
                    <a:pt x="195" y="4241"/>
                  </a:cubicBezTo>
                  <a:cubicBezTo>
                    <a:pt x="29" y="4372"/>
                    <a:pt x="1" y="4617"/>
                    <a:pt x="138" y="4782"/>
                  </a:cubicBezTo>
                  <a:cubicBezTo>
                    <a:pt x="251" y="4924"/>
                    <a:pt x="251" y="5123"/>
                    <a:pt x="138" y="5266"/>
                  </a:cubicBezTo>
                  <a:cubicBezTo>
                    <a:pt x="1" y="5431"/>
                    <a:pt x="29" y="5676"/>
                    <a:pt x="195" y="5807"/>
                  </a:cubicBezTo>
                  <a:cubicBezTo>
                    <a:pt x="337" y="5921"/>
                    <a:pt x="377" y="6120"/>
                    <a:pt x="297" y="6285"/>
                  </a:cubicBezTo>
                  <a:cubicBezTo>
                    <a:pt x="195" y="6473"/>
                    <a:pt x="274" y="6707"/>
                    <a:pt x="462" y="6804"/>
                  </a:cubicBezTo>
                  <a:cubicBezTo>
                    <a:pt x="627" y="6883"/>
                    <a:pt x="707" y="7071"/>
                    <a:pt x="662" y="7242"/>
                  </a:cubicBezTo>
                  <a:cubicBezTo>
                    <a:pt x="605" y="7453"/>
                    <a:pt x="724" y="7663"/>
                    <a:pt x="935" y="7715"/>
                  </a:cubicBezTo>
                  <a:cubicBezTo>
                    <a:pt x="1111" y="7760"/>
                    <a:pt x="1231" y="7925"/>
                    <a:pt x="1220" y="8108"/>
                  </a:cubicBezTo>
                  <a:cubicBezTo>
                    <a:pt x="1203" y="8324"/>
                    <a:pt x="1368" y="8506"/>
                    <a:pt x="1584" y="8512"/>
                  </a:cubicBezTo>
                  <a:cubicBezTo>
                    <a:pt x="1766" y="8523"/>
                    <a:pt x="1914" y="8660"/>
                    <a:pt x="1943" y="8837"/>
                  </a:cubicBezTo>
                  <a:cubicBezTo>
                    <a:pt x="1968" y="9024"/>
                    <a:pt x="2129" y="9162"/>
                    <a:pt x="2312" y="9162"/>
                  </a:cubicBezTo>
                  <a:cubicBezTo>
                    <a:pt x="2335" y="9162"/>
                    <a:pt x="2358" y="9160"/>
                    <a:pt x="2381" y="9156"/>
                  </a:cubicBezTo>
                  <a:cubicBezTo>
                    <a:pt x="2402" y="9152"/>
                    <a:pt x="2422" y="9151"/>
                    <a:pt x="2442" y="9151"/>
                  </a:cubicBezTo>
                  <a:cubicBezTo>
                    <a:pt x="2602" y="9151"/>
                    <a:pt x="2747" y="9249"/>
                    <a:pt x="2803" y="9401"/>
                  </a:cubicBezTo>
                  <a:cubicBezTo>
                    <a:pt x="2860" y="9554"/>
                    <a:pt x="3008" y="9650"/>
                    <a:pt x="3163" y="9650"/>
                  </a:cubicBezTo>
                  <a:cubicBezTo>
                    <a:pt x="3210" y="9650"/>
                    <a:pt x="3258" y="9641"/>
                    <a:pt x="3304" y="9623"/>
                  </a:cubicBezTo>
                  <a:cubicBezTo>
                    <a:pt x="3349" y="9604"/>
                    <a:pt x="3396" y="9595"/>
                    <a:pt x="3443" y="9595"/>
                  </a:cubicBezTo>
                  <a:cubicBezTo>
                    <a:pt x="3568" y="9595"/>
                    <a:pt x="3691" y="9659"/>
                    <a:pt x="3765" y="9771"/>
                  </a:cubicBezTo>
                  <a:cubicBezTo>
                    <a:pt x="3838" y="9886"/>
                    <a:pt x="3960" y="9949"/>
                    <a:pt x="4085" y="9949"/>
                  </a:cubicBezTo>
                  <a:cubicBezTo>
                    <a:pt x="4158" y="9949"/>
                    <a:pt x="4231" y="9928"/>
                    <a:pt x="4295" y="9885"/>
                  </a:cubicBezTo>
                  <a:cubicBezTo>
                    <a:pt x="4360" y="9843"/>
                    <a:pt x="4434" y="9823"/>
                    <a:pt x="4507" y="9823"/>
                  </a:cubicBezTo>
                  <a:cubicBezTo>
                    <a:pt x="4606" y="9823"/>
                    <a:pt x="4704" y="9861"/>
                    <a:pt x="4779" y="9936"/>
                  </a:cubicBezTo>
                  <a:cubicBezTo>
                    <a:pt x="4853" y="10013"/>
                    <a:pt x="4951" y="10051"/>
                    <a:pt x="5050" y="10051"/>
                  </a:cubicBezTo>
                  <a:cubicBezTo>
                    <a:pt x="5149" y="10051"/>
                    <a:pt x="5249" y="10013"/>
                    <a:pt x="5326" y="9936"/>
                  </a:cubicBezTo>
                  <a:cubicBezTo>
                    <a:pt x="5398" y="9861"/>
                    <a:pt x="5494" y="9823"/>
                    <a:pt x="5593" y="9823"/>
                  </a:cubicBezTo>
                  <a:cubicBezTo>
                    <a:pt x="5665" y="9823"/>
                    <a:pt x="5739" y="9843"/>
                    <a:pt x="5804" y="9885"/>
                  </a:cubicBezTo>
                  <a:cubicBezTo>
                    <a:pt x="5869" y="9928"/>
                    <a:pt x="5943" y="9949"/>
                    <a:pt x="6016" y="9949"/>
                  </a:cubicBezTo>
                  <a:cubicBezTo>
                    <a:pt x="6142" y="9949"/>
                    <a:pt x="6267" y="9886"/>
                    <a:pt x="6340" y="9771"/>
                  </a:cubicBezTo>
                  <a:cubicBezTo>
                    <a:pt x="6410" y="9659"/>
                    <a:pt x="6532" y="9595"/>
                    <a:pt x="6659" y="9595"/>
                  </a:cubicBezTo>
                  <a:cubicBezTo>
                    <a:pt x="6706" y="9595"/>
                    <a:pt x="6754" y="9604"/>
                    <a:pt x="6801" y="9623"/>
                  </a:cubicBezTo>
                  <a:cubicBezTo>
                    <a:pt x="6847" y="9641"/>
                    <a:pt x="6894" y="9650"/>
                    <a:pt x="6941" y="9650"/>
                  </a:cubicBezTo>
                  <a:cubicBezTo>
                    <a:pt x="7095" y="9650"/>
                    <a:pt x="7239" y="9554"/>
                    <a:pt x="7296" y="9401"/>
                  </a:cubicBezTo>
                  <a:cubicBezTo>
                    <a:pt x="7357" y="9249"/>
                    <a:pt x="7499" y="9151"/>
                    <a:pt x="7657" y="9151"/>
                  </a:cubicBezTo>
                  <a:cubicBezTo>
                    <a:pt x="7677" y="9151"/>
                    <a:pt x="7698" y="9152"/>
                    <a:pt x="7718" y="9156"/>
                  </a:cubicBezTo>
                  <a:cubicBezTo>
                    <a:pt x="7741" y="9160"/>
                    <a:pt x="7764" y="9162"/>
                    <a:pt x="7787" y="9162"/>
                  </a:cubicBezTo>
                  <a:cubicBezTo>
                    <a:pt x="7970" y="9162"/>
                    <a:pt x="8131" y="9024"/>
                    <a:pt x="8156" y="8837"/>
                  </a:cubicBezTo>
                  <a:cubicBezTo>
                    <a:pt x="8185" y="8660"/>
                    <a:pt x="8339" y="8523"/>
                    <a:pt x="8521" y="8512"/>
                  </a:cubicBezTo>
                  <a:cubicBezTo>
                    <a:pt x="8732" y="8506"/>
                    <a:pt x="8897" y="8324"/>
                    <a:pt x="8885" y="8108"/>
                  </a:cubicBezTo>
                  <a:cubicBezTo>
                    <a:pt x="8874" y="7925"/>
                    <a:pt x="8994" y="7760"/>
                    <a:pt x="9170" y="7715"/>
                  </a:cubicBezTo>
                  <a:cubicBezTo>
                    <a:pt x="9375" y="7663"/>
                    <a:pt x="9500" y="7453"/>
                    <a:pt x="9443" y="7242"/>
                  </a:cubicBezTo>
                  <a:cubicBezTo>
                    <a:pt x="9392" y="7071"/>
                    <a:pt x="9478" y="6883"/>
                    <a:pt x="9637" y="6804"/>
                  </a:cubicBezTo>
                  <a:cubicBezTo>
                    <a:pt x="9831" y="6707"/>
                    <a:pt x="9905" y="6473"/>
                    <a:pt x="9808" y="6285"/>
                  </a:cubicBezTo>
                  <a:cubicBezTo>
                    <a:pt x="9723" y="6120"/>
                    <a:pt x="9762" y="5921"/>
                    <a:pt x="9911" y="5807"/>
                  </a:cubicBezTo>
                  <a:cubicBezTo>
                    <a:pt x="10076" y="5676"/>
                    <a:pt x="10098" y="5431"/>
                    <a:pt x="9967" y="5266"/>
                  </a:cubicBezTo>
                  <a:cubicBezTo>
                    <a:pt x="9848" y="5123"/>
                    <a:pt x="9848" y="4924"/>
                    <a:pt x="9967" y="4782"/>
                  </a:cubicBezTo>
                  <a:cubicBezTo>
                    <a:pt x="10098" y="4617"/>
                    <a:pt x="10076" y="4372"/>
                    <a:pt x="9911" y="4241"/>
                  </a:cubicBezTo>
                  <a:cubicBezTo>
                    <a:pt x="9762" y="4127"/>
                    <a:pt x="9723" y="3927"/>
                    <a:pt x="9808" y="3768"/>
                  </a:cubicBezTo>
                  <a:cubicBezTo>
                    <a:pt x="9905" y="3574"/>
                    <a:pt x="9831" y="3341"/>
                    <a:pt x="9637" y="3250"/>
                  </a:cubicBezTo>
                  <a:cubicBezTo>
                    <a:pt x="9478" y="3164"/>
                    <a:pt x="9392" y="2982"/>
                    <a:pt x="9443" y="2806"/>
                  </a:cubicBezTo>
                  <a:cubicBezTo>
                    <a:pt x="9500" y="2600"/>
                    <a:pt x="9375" y="2384"/>
                    <a:pt x="9170" y="2333"/>
                  </a:cubicBezTo>
                  <a:cubicBezTo>
                    <a:pt x="8994" y="2287"/>
                    <a:pt x="8874" y="2122"/>
                    <a:pt x="8885" y="1940"/>
                  </a:cubicBezTo>
                  <a:cubicBezTo>
                    <a:pt x="8897" y="1729"/>
                    <a:pt x="8732" y="1547"/>
                    <a:pt x="8521" y="1535"/>
                  </a:cubicBezTo>
                  <a:cubicBezTo>
                    <a:pt x="8339" y="1530"/>
                    <a:pt x="8185" y="1393"/>
                    <a:pt x="8156" y="1211"/>
                  </a:cubicBezTo>
                  <a:cubicBezTo>
                    <a:pt x="8131" y="1021"/>
                    <a:pt x="7967" y="887"/>
                    <a:pt x="7780" y="887"/>
                  </a:cubicBezTo>
                  <a:cubicBezTo>
                    <a:pt x="7760" y="887"/>
                    <a:pt x="7739" y="889"/>
                    <a:pt x="7718" y="892"/>
                  </a:cubicBezTo>
                  <a:cubicBezTo>
                    <a:pt x="7698" y="895"/>
                    <a:pt x="7677" y="897"/>
                    <a:pt x="7657" y="897"/>
                  </a:cubicBezTo>
                  <a:cubicBezTo>
                    <a:pt x="7498" y="897"/>
                    <a:pt x="7352" y="799"/>
                    <a:pt x="7296" y="647"/>
                  </a:cubicBezTo>
                  <a:cubicBezTo>
                    <a:pt x="7239" y="493"/>
                    <a:pt x="7093" y="400"/>
                    <a:pt x="6938" y="400"/>
                  </a:cubicBezTo>
                  <a:cubicBezTo>
                    <a:pt x="6893" y="400"/>
                    <a:pt x="6846" y="408"/>
                    <a:pt x="6801" y="425"/>
                  </a:cubicBezTo>
                  <a:cubicBezTo>
                    <a:pt x="6754" y="444"/>
                    <a:pt x="6706" y="452"/>
                    <a:pt x="6659" y="452"/>
                  </a:cubicBezTo>
                  <a:cubicBezTo>
                    <a:pt x="6532" y="452"/>
                    <a:pt x="6410" y="389"/>
                    <a:pt x="6340" y="277"/>
                  </a:cubicBezTo>
                  <a:cubicBezTo>
                    <a:pt x="6267" y="161"/>
                    <a:pt x="6142" y="98"/>
                    <a:pt x="6016" y="98"/>
                  </a:cubicBezTo>
                  <a:cubicBezTo>
                    <a:pt x="5943" y="98"/>
                    <a:pt x="5869" y="119"/>
                    <a:pt x="5804" y="163"/>
                  </a:cubicBezTo>
                  <a:cubicBezTo>
                    <a:pt x="5740" y="206"/>
                    <a:pt x="5667" y="227"/>
                    <a:pt x="5595" y="227"/>
                  </a:cubicBezTo>
                  <a:cubicBezTo>
                    <a:pt x="5496" y="227"/>
                    <a:pt x="5398" y="188"/>
                    <a:pt x="5326" y="112"/>
                  </a:cubicBezTo>
                  <a:cubicBezTo>
                    <a:pt x="5249" y="38"/>
                    <a:pt x="5149" y="1"/>
                    <a:pt x="505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48"/>
            <p:cNvSpPr/>
            <p:nvPr/>
          </p:nvSpPr>
          <p:spPr>
            <a:xfrm rot="5400000">
              <a:off x="2900728" y="166662"/>
              <a:ext cx="3334576" cy="4808892"/>
            </a:xfrm>
            <a:custGeom>
              <a:avLst/>
              <a:gdLst/>
              <a:ahLst/>
              <a:cxnLst/>
              <a:rect l="l" t="t" r="r" b="b"/>
              <a:pathLst>
                <a:path w="8265" h="12274" extrusionOk="0">
                  <a:moveTo>
                    <a:pt x="4135" y="0"/>
                  </a:moveTo>
                  <a:cubicBezTo>
                    <a:pt x="1851" y="0"/>
                    <a:pt x="0" y="2745"/>
                    <a:pt x="0" y="6134"/>
                  </a:cubicBezTo>
                  <a:cubicBezTo>
                    <a:pt x="0" y="9528"/>
                    <a:pt x="1851" y="12273"/>
                    <a:pt x="4135" y="12273"/>
                  </a:cubicBezTo>
                  <a:cubicBezTo>
                    <a:pt x="6413" y="12273"/>
                    <a:pt x="8264" y="9528"/>
                    <a:pt x="8264" y="6134"/>
                  </a:cubicBezTo>
                  <a:cubicBezTo>
                    <a:pt x="8264" y="2745"/>
                    <a:pt x="6413" y="0"/>
                    <a:pt x="413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48"/>
            <p:cNvSpPr/>
            <p:nvPr/>
          </p:nvSpPr>
          <p:spPr>
            <a:xfrm rot="5400000">
              <a:off x="2843466" y="142008"/>
              <a:ext cx="3447141" cy="4860217"/>
            </a:xfrm>
            <a:custGeom>
              <a:avLst/>
              <a:gdLst/>
              <a:ahLst/>
              <a:cxnLst/>
              <a:rect l="l" t="t" r="r" b="b"/>
              <a:pathLst>
                <a:path w="8544" h="12405" extrusionOk="0">
                  <a:moveTo>
                    <a:pt x="4272" y="143"/>
                  </a:moveTo>
                  <a:cubicBezTo>
                    <a:pt x="6545" y="143"/>
                    <a:pt x="8401" y="2860"/>
                    <a:pt x="8401" y="6203"/>
                  </a:cubicBezTo>
                  <a:cubicBezTo>
                    <a:pt x="8401" y="9540"/>
                    <a:pt x="6550" y="12262"/>
                    <a:pt x="4272" y="12262"/>
                  </a:cubicBezTo>
                  <a:cubicBezTo>
                    <a:pt x="1994" y="12262"/>
                    <a:pt x="143" y="9540"/>
                    <a:pt x="143" y="6203"/>
                  </a:cubicBezTo>
                  <a:cubicBezTo>
                    <a:pt x="143" y="2860"/>
                    <a:pt x="1994" y="143"/>
                    <a:pt x="4272" y="143"/>
                  </a:cubicBezTo>
                  <a:close/>
                  <a:moveTo>
                    <a:pt x="4272" y="1"/>
                  </a:moveTo>
                  <a:cubicBezTo>
                    <a:pt x="1914" y="1"/>
                    <a:pt x="1" y="2780"/>
                    <a:pt x="1" y="6203"/>
                  </a:cubicBezTo>
                  <a:cubicBezTo>
                    <a:pt x="1" y="9620"/>
                    <a:pt x="1914" y="12405"/>
                    <a:pt x="4272" y="12405"/>
                  </a:cubicBezTo>
                  <a:cubicBezTo>
                    <a:pt x="6624" y="12405"/>
                    <a:pt x="8544" y="9620"/>
                    <a:pt x="8544" y="6203"/>
                  </a:cubicBezTo>
                  <a:cubicBezTo>
                    <a:pt x="8544" y="2780"/>
                    <a:pt x="6624" y="1"/>
                    <a:pt x="42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40" name="Google Shape;1140;p48"/>
          <p:cNvSpPr txBox="1">
            <a:spLocks noGrp="1"/>
          </p:cNvSpPr>
          <p:nvPr>
            <p:ph type="title"/>
          </p:nvPr>
        </p:nvSpPr>
        <p:spPr>
          <a:xfrm>
            <a:off x="2252875" y="1371600"/>
            <a:ext cx="4638300" cy="2400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TERIMA KASIH </a:t>
            </a:r>
            <a:endParaRPr/>
          </a:p>
        </p:txBody>
      </p:sp>
      <p:sp>
        <p:nvSpPr>
          <p:cNvPr id="1141" name="Google Shape;1141;p48"/>
          <p:cNvSpPr/>
          <p:nvPr/>
        </p:nvSpPr>
        <p:spPr>
          <a:xfrm rot="-5399939">
            <a:off x="625939" y="465979"/>
            <a:ext cx="338449" cy="819743"/>
          </a:xfrm>
          <a:custGeom>
            <a:avLst/>
            <a:gdLst/>
            <a:ahLst/>
            <a:cxnLst/>
            <a:rect l="l" t="t" r="r" b="b"/>
            <a:pathLst>
              <a:path w="1197" h="2899" extrusionOk="0">
                <a:moveTo>
                  <a:pt x="609" y="0"/>
                </a:moveTo>
                <a:cubicBezTo>
                  <a:pt x="605" y="0"/>
                  <a:pt x="602" y="0"/>
                  <a:pt x="599" y="0"/>
                </a:cubicBezTo>
                <a:cubicBezTo>
                  <a:pt x="268" y="0"/>
                  <a:pt x="1" y="262"/>
                  <a:pt x="1" y="592"/>
                </a:cubicBezTo>
                <a:lnTo>
                  <a:pt x="1" y="678"/>
                </a:lnTo>
                <a:lnTo>
                  <a:pt x="132" y="678"/>
                </a:lnTo>
                <a:lnTo>
                  <a:pt x="132" y="598"/>
                </a:lnTo>
                <a:cubicBezTo>
                  <a:pt x="120" y="330"/>
                  <a:pt x="331" y="108"/>
                  <a:pt x="599" y="108"/>
                </a:cubicBezTo>
                <a:cubicBezTo>
                  <a:pt x="861" y="108"/>
                  <a:pt x="1071" y="330"/>
                  <a:pt x="1060" y="598"/>
                </a:cubicBezTo>
                <a:lnTo>
                  <a:pt x="1060" y="2523"/>
                </a:lnTo>
                <a:cubicBezTo>
                  <a:pt x="1060" y="2654"/>
                  <a:pt x="952" y="2762"/>
                  <a:pt x="821" y="2762"/>
                </a:cubicBezTo>
                <a:lnTo>
                  <a:pt x="764" y="2762"/>
                </a:lnTo>
                <a:cubicBezTo>
                  <a:pt x="627" y="2762"/>
                  <a:pt x="519" y="2654"/>
                  <a:pt x="519" y="2523"/>
                </a:cubicBezTo>
                <a:lnTo>
                  <a:pt x="519" y="866"/>
                </a:lnTo>
                <a:cubicBezTo>
                  <a:pt x="519" y="820"/>
                  <a:pt x="485" y="797"/>
                  <a:pt x="451" y="797"/>
                </a:cubicBezTo>
                <a:cubicBezTo>
                  <a:pt x="416" y="797"/>
                  <a:pt x="382" y="820"/>
                  <a:pt x="382" y="866"/>
                </a:cubicBezTo>
                <a:lnTo>
                  <a:pt x="382" y="2523"/>
                </a:lnTo>
                <a:cubicBezTo>
                  <a:pt x="388" y="2728"/>
                  <a:pt x="553" y="2899"/>
                  <a:pt x="758" y="2899"/>
                </a:cubicBezTo>
                <a:lnTo>
                  <a:pt x="821" y="2899"/>
                </a:lnTo>
                <a:cubicBezTo>
                  <a:pt x="1026" y="2893"/>
                  <a:pt x="1197" y="2728"/>
                  <a:pt x="1197" y="2523"/>
                </a:cubicBezTo>
                <a:lnTo>
                  <a:pt x="1197" y="598"/>
                </a:lnTo>
                <a:cubicBezTo>
                  <a:pt x="1197" y="271"/>
                  <a:pt x="934" y="0"/>
                  <a:pt x="60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42" name="Google Shape;1142;p48"/>
          <p:cNvGrpSpPr/>
          <p:nvPr/>
        </p:nvGrpSpPr>
        <p:grpSpPr>
          <a:xfrm>
            <a:off x="7788827" y="205225"/>
            <a:ext cx="434973" cy="1289823"/>
            <a:chOff x="7788827" y="208475"/>
            <a:chExt cx="434973" cy="1289823"/>
          </a:xfrm>
        </p:grpSpPr>
        <p:sp>
          <p:nvSpPr>
            <p:cNvPr id="1143" name="Google Shape;1143;p48"/>
            <p:cNvSpPr/>
            <p:nvPr/>
          </p:nvSpPr>
          <p:spPr>
            <a:xfrm rot="5400000">
              <a:off x="7361402" y="635900"/>
              <a:ext cx="1289823" cy="434973"/>
            </a:xfrm>
            <a:custGeom>
              <a:avLst/>
              <a:gdLst/>
              <a:ahLst/>
              <a:cxnLst/>
              <a:rect l="l" t="t" r="r" b="b"/>
              <a:pathLst>
                <a:path w="11876" h="4005" extrusionOk="0">
                  <a:moveTo>
                    <a:pt x="7867" y="432"/>
                  </a:moveTo>
                  <a:cubicBezTo>
                    <a:pt x="7903" y="432"/>
                    <a:pt x="7939" y="437"/>
                    <a:pt x="7974" y="447"/>
                  </a:cubicBezTo>
                  <a:cubicBezTo>
                    <a:pt x="8111" y="470"/>
                    <a:pt x="8236" y="526"/>
                    <a:pt x="8339" y="618"/>
                  </a:cubicBezTo>
                  <a:cubicBezTo>
                    <a:pt x="8413" y="686"/>
                    <a:pt x="8452" y="788"/>
                    <a:pt x="8452" y="891"/>
                  </a:cubicBezTo>
                  <a:cubicBezTo>
                    <a:pt x="8435" y="1164"/>
                    <a:pt x="8265" y="1409"/>
                    <a:pt x="8008" y="1512"/>
                  </a:cubicBezTo>
                  <a:cubicBezTo>
                    <a:pt x="7959" y="1527"/>
                    <a:pt x="7908" y="1535"/>
                    <a:pt x="7858" y="1535"/>
                  </a:cubicBezTo>
                  <a:cubicBezTo>
                    <a:pt x="7707" y="1535"/>
                    <a:pt x="7560" y="1466"/>
                    <a:pt x="7462" y="1347"/>
                  </a:cubicBezTo>
                  <a:cubicBezTo>
                    <a:pt x="7410" y="1284"/>
                    <a:pt x="7387" y="1198"/>
                    <a:pt x="7393" y="1119"/>
                  </a:cubicBezTo>
                  <a:cubicBezTo>
                    <a:pt x="7410" y="959"/>
                    <a:pt x="7450" y="800"/>
                    <a:pt x="7518" y="652"/>
                  </a:cubicBezTo>
                  <a:cubicBezTo>
                    <a:pt x="7583" y="514"/>
                    <a:pt x="7721" y="432"/>
                    <a:pt x="7867" y="432"/>
                  </a:cubicBezTo>
                  <a:close/>
                  <a:moveTo>
                    <a:pt x="3374" y="1681"/>
                  </a:moveTo>
                  <a:cubicBezTo>
                    <a:pt x="3673" y="1681"/>
                    <a:pt x="3965" y="1956"/>
                    <a:pt x="3965" y="2263"/>
                  </a:cubicBezTo>
                  <a:cubicBezTo>
                    <a:pt x="3965" y="2377"/>
                    <a:pt x="3936" y="2491"/>
                    <a:pt x="3891" y="2594"/>
                  </a:cubicBezTo>
                  <a:cubicBezTo>
                    <a:pt x="3800" y="2803"/>
                    <a:pt x="3634" y="2921"/>
                    <a:pt x="3440" y="2921"/>
                  </a:cubicBezTo>
                  <a:cubicBezTo>
                    <a:pt x="3401" y="2921"/>
                    <a:pt x="3361" y="2916"/>
                    <a:pt x="3321" y="2907"/>
                  </a:cubicBezTo>
                  <a:cubicBezTo>
                    <a:pt x="3076" y="2856"/>
                    <a:pt x="2911" y="2634"/>
                    <a:pt x="2928" y="2383"/>
                  </a:cubicBezTo>
                  <a:cubicBezTo>
                    <a:pt x="2934" y="2167"/>
                    <a:pt x="2979" y="1939"/>
                    <a:pt x="3156" y="1774"/>
                  </a:cubicBezTo>
                  <a:cubicBezTo>
                    <a:pt x="3190" y="1728"/>
                    <a:pt x="3236" y="1700"/>
                    <a:pt x="3293" y="1688"/>
                  </a:cubicBezTo>
                  <a:cubicBezTo>
                    <a:pt x="3320" y="1683"/>
                    <a:pt x="3347" y="1681"/>
                    <a:pt x="3374" y="1681"/>
                  </a:cubicBezTo>
                  <a:close/>
                  <a:moveTo>
                    <a:pt x="11686" y="0"/>
                  </a:moveTo>
                  <a:cubicBezTo>
                    <a:pt x="11623" y="0"/>
                    <a:pt x="11550" y="17"/>
                    <a:pt x="11488" y="20"/>
                  </a:cubicBezTo>
                  <a:cubicBezTo>
                    <a:pt x="10355" y="42"/>
                    <a:pt x="9221" y="25"/>
                    <a:pt x="8094" y="48"/>
                  </a:cubicBezTo>
                  <a:cubicBezTo>
                    <a:pt x="7330" y="64"/>
                    <a:pt x="6566" y="67"/>
                    <a:pt x="5801" y="67"/>
                  </a:cubicBezTo>
                  <a:cubicBezTo>
                    <a:pt x="5094" y="67"/>
                    <a:pt x="4387" y="64"/>
                    <a:pt x="3680" y="64"/>
                  </a:cubicBezTo>
                  <a:cubicBezTo>
                    <a:pt x="3475" y="64"/>
                    <a:pt x="3270" y="64"/>
                    <a:pt x="3065" y="65"/>
                  </a:cubicBezTo>
                  <a:cubicBezTo>
                    <a:pt x="3038" y="62"/>
                    <a:pt x="3011" y="61"/>
                    <a:pt x="2984" y="61"/>
                  </a:cubicBezTo>
                  <a:cubicBezTo>
                    <a:pt x="2903" y="61"/>
                    <a:pt x="2823" y="74"/>
                    <a:pt x="2746" y="99"/>
                  </a:cubicBezTo>
                  <a:cubicBezTo>
                    <a:pt x="2649" y="373"/>
                    <a:pt x="2438" y="498"/>
                    <a:pt x="2159" y="509"/>
                  </a:cubicBezTo>
                  <a:cubicBezTo>
                    <a:pt x="2139" y="510"/>
                    <a:pt x="2120" y="511"/>
                    <a:pt x="2101" y="511"/>
                  </a:cubicBezTo>
                  <a:cubicBezTo>
                    <a:pt x="1813" y="511"/>
                    <a:pt x="1649" y="388"/>
                    <a:pt x="1516" y="105"/>
                  </a:cubicBezTo>
                  <a:cubicBezTo>
                    <a:pt x="1049" y="105"/>
                    <a:pt x="582" y="99"/>
                    <a:pt x="120" y="99"/>
                  </a:cubicBezTo>
                  <a:cubicBezTo>
                    <a:pt x="110" y="98"/>
                    <a:pt x="99" y="97"/>
                    <a:pt x="89" y="97"/>
                  </a:cubicBezTo>
                  <a:cubicBezTo>
                    <a:pt x="60" y="97"/>
                    <a:pt x="32" y="102"/>
                    <a:pt x="7" y="111"/>
                  </a:cubicBezTo>
                  <a:lnTo>
                    <a:pt x="7" y="2081"/>
                  </a:lnTo>
                  <a:cubicBezTo>
                    <a:pt x="103" y="2087"/>
                    <a:pt x="189" y="2144"/>
                    <a:pt x="234" y="2235"/>
                  </a:cubicBezTo>
                  <a:cubicBezTo>
                    <a:pt x="502" y="2645"/>
                    <a:pt x="405" y="3186"/>
                    <a:pt x="24" y="3488"/>
                  </a:cubicBezTo>
                  <a:cubicBezTo>
                    <a:pt x="18" y="3488"/>
                    <a:pt x="12" y="3494"/>
                    <a:pt x="1" y="3499"/>
                  </a:cubicBezTo>
                  <a:lnTo>
                    <a:pt x="1" y="3989"/>
                  </a:lnTo>
                  <a:cubicBezTo>
                    <a:pt x="46" y="3995"/>
                    <a:pt x="92" y="4001"/>
                    <a:pt x="143" y="4001"/>
                  </a:cubicBezTo>
                  <a:cubicBezTo>
                    <a:pt x="192" y="4003"/>
                    <a:pt x="240" y="4004"/>
                    <a:pt x="289" y="4004"/>
                  </a:cubicBezTo>
                  <a:cubicBezTo>
                    <a:pt x="550" y="4004"/>
                    <a:pt x="813" y="3972"/>
                    <a:pt x="1072" y="3972"/>
                  </a:cubicBezTo>
                  <a:lnTo>
                    <a:pt x="6818" y="3972"/>
                  </a:lnTo>
                  <a:cubicBezTo>
                    <a:pt x="6915" y="3972"/>
                    <a:pt x="7012" y="3966"/>
                    <a:pt x="7103" y="3961"/>
                  </a:cubicBezTo>
                  <a:cubicBezTo>
                    <a:pt x="7006" y="3704"/>
                    <a:pt x="7074" y="3459"/>
                    <a:pt x="7194" y="3226"/>
                  </a:cubicBezTo>
                  <a:cubicBezTo>
                    <a:pt x="7304" y="3015"/>
                    <a:pt x="7479" y="2933"/>
                    <a:pt x="7699" y="2933"/>
                  </a:cubicBezTo>
                  <a:cubicBezTo>
                    <a:pt x="7740" y="2933"/>
                    <a:pt x="7782" y="2936"/>
                    <a:pt x="7826" y="2941"/>
                  </a:cubicBezTo>
                  <a:cubicBezTo>
                    <a:pt x="8060" y="2975"/>
                    <a:pt x="8265" y="3232"/>
                    <a:pt x="8287" y="3471"/>
                  </a:cubicBezTo>
                  <a:cubicBezTo>
                    <a:pt x="8299" y="3642"/>
                    <a:pt x="8265" y="3807"/>
                    <a:pt x="8185" y="3961"/>
                  </a:cubicBezTo>
                  <a:cubicBezTo>
                    <a:pt x="8230" y="3961"/>
                    <a:pt x="8276" y="3966"/>
                    <a:pt x="8327" y="3966"/>
                  </a:cubicBezTo>
                  <a:cubicBezTo>
                    <a:pt x="9432" y="3966"/>
                    <a:pt x="10531" y="3961"/>
                    <a:pt x="11636" y="3955"/>
                  </a:cubicBezTo>
                  <a:lnTo>
                    <a:pt x="11716" y="3955"/>
                  </a:lnTo>
                  <a:cubicBezTo>
                    <a:pt x="11853" y="3949"/>
                    <a:pt x="11870" y="3926"/>
                    <a:pt x="11818" y="3813"/>
                  </a:cubicBezTo>
                  <a:cubicBezTo>
                    <a:pt x="11636" y="3431"/>
                    <a:pt x="11465" y="3049"/>
                    <a:pt x="11260" y="2685"/>
                  </a:cubicBezTo>
                  <a:cubicBezTo>
                    <a:pt x="11118" y="2674"/>
                    <a:pt x="10981" y="2628"/>
                    <a:pt x="10862" y="2548"/>
                  </a:cubicBezTo>
                  <a:cubicBezTo>
                    <a:pt x="10685" y="2434"/>
                    <a:pt x="10582" y="2286"/>
                    <a:pt x="10600" y="2064"/>
                  </a:cubicBezTo>
                  <a:cubicBezTo>
                    <a:pt x="10611" y="1859"/>
                    <a:pt x="10685" y="1665"/>
                    <a:pt x="10810" y="1506"/>
                  </a:cubicBezTo>
                  <a:cubicBezTo>
                    <a:pt x="10855" y="1436"/>
                    <a:pt x="10930" y="1396"/>
                    <a:pt x="11007" y="1396"/>
                  </a:cubicBezTo>
                  <a:cubicBezTo>
                    <a:pt x="11036" y="1396"/>
                    <a:pt x="11066" y="1402"/>
                    <a:pt x="11095" y="1415"/>
                  </a:cubicBezTo>
                  <a:cubicBezTo>
                    <a:pt x="11146" y="1369"/>
                    <a:pt x="11186" y="1312"/>
                    <a:pt x="11209" y="1250"/>
                  </a:cubicBezTo>
                  <a:cubicBezTo>
                    <a:pt x="11374" y="959"/>
                    <a:pt x="11539" y="669"/>
                    <a:pt x="11693" y="378"/>
                  </a:cubicBezTo>
                  <a:cubicBezTo>
                    <a:pt x="11750" y="270"/>
                    <a:pt x="11875" y="156"/>
                    <a:pt x="11813" y="54"/>
                  </a:cubicBezTo>
                  <a:cubicBezTo>
                    <a:pt x="11787" y="12"/>
                    <a:pt x="11740" y="0"/>
                    <a:pt x="1168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48"/>
            <p:cNvSpPr/>
            <p:nvPr/>
          </p:nvSpPr>
          <p:spPr>
            <a:xfrm rot="5400000">
              <a:off x="7778669" y="984216"/>
              <a:ext cx="140538" cy="111974"/>
            </a:xfrm>
            <a:custGeom>
              <a:avLst/>
              <a:gdLst/>
              <a:ahLst/>
              <a:cxnLst/>
              <a:rect l="l" t="t" r="r" b="b"/>
              <a:pathLst>
                <a:path w="1294" h="1031" extrusionOk="0">
                  <a:moveTo>
                    <a:pt x="681" y="0"/>
                  </a:moveTo>
                  <a:cubicBezTo>
                    <a:pt x="467" y="0"/>
                    <a:pt x="297" y="84"/>
                    <a:pt x="189" y="296"/>
                  </a:cubicBezTo>
                  <a:cubicBezTo>
                    <a:pt x="69" y="523"/>
                    <a:pt x="1" y="774"/>
                    <a:pt x="97" y="1030"/>
                  </a:cubicBezTo>
                  <a:lnTo>
                    <a:pt x="1180" y="1030"/>
                  </a:lnTo>
                  <a:cubicBezTo>
                    <a:pt x="1259" y="882"/>
                    <a:pt x="1293" y="711"/>
                    <a:pt x="1282" y="541"/>
                  </a:cubicBezTo>
                  <a:cubicBezTo>
                    <a:pt x="1259" y="301"/>
                    <a:pt x="1054" y="45"/>
                    <a:pt x="821" y="11"/>
                  </a:cubicBezTo>
                  <a:cubicBezTo>
                    <a:pt x="772" y="4"/>
                    <a:pt x="726" y="0"/>
                    <a:pt x="681" y="0"/>
                  </a:cubicBezTo>
                  <a:close/>
                </a:path>
              </a:pathLst>
            </a:custGeom>
            <a:solidFill>
              <a:srgbClr val="F9E4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48"/>
            <p:cNvSpPr/>
            <p:nvPr/>
          </p:nvSpPr>
          <p:spPr>
            <a:xfrm rot="5400000">
              <a:off x="7893740" y="159059"/>
              <a:ext cx="53978" cy="154114"/>
            </a:xfrm>
            <a:custGeom>
              <a:avLst/>
              <a:gdLst/>
              <a:ahLst/>
              <a:cxnLst/>
              <a:rect l="l" t="t" r="r" b="b"/>
              <a:pathLst>
                <a:path w="497" h="1419" extrusionOk="0">
                  <a:moveTo>
                    <a:pt x="1" y="0"/>
                  </a:moveTo>
                  <a:lnTo>
                    <a:pt x="1" y="1418"/>
                  </a:lnTo>
                  <a:cubicBezTo>
                    <a:pt x="12" y="1413"/>
                    <a:pt x="18" y="1407"/>
                    <a:pt x="23" y="1407"/>
                  </a:cubicBezTo>
                  <a:cubicBezTo>
                    <a:pt x="405" y="1105"/>
                    <a:pt x="496" y="564"/>
                    <a:pt x="234" y="154"/>
                  </a:cubicBezTo>
                  <a:cubicBezTo>
                    <a:pt x="188" y="63"/>
                    <a:pt x="103" y="6"/>
                    <a:pt x="1" y="0"/>
                  </a:cubicBezTo>
                  <a:close/>
                </a:path>
              </a:pathLst>
            </a:custGeom>
            <a:solidFill>
              <a:srgbClr val="F9E4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48"/>
            <p:cNvSpPr/>
            <p:nvPr/>
          </p:nvSpPr>
          <p:spPr>
            <a:xfrm rot="5400000">
              <a:off x="7965313" y="1324652"/>
              <a:ext cx="73744" cy="139995"/>
            </a:xfrm>
            <a:custGeom>
              <a:avLst/>
              <a:gdLst/>
              <a:ahLst/>
              <a:cxnLst/>
              <a:rect l="l" t="t" r="r" b="b"/>
              <a:pathLst>
                <a:path w="679" h="1289" extrusionOk="0">
                  <a:moveTo>
                    <a:pt x="432" y="0"/>
                  </a:moveTo>
                  <a:cubicBezTo>
                    <a:pt x="351" y="0"/>
                    <a:pt x="275" y="40"/>
                    <a:pt x="234" y="110"/>
                  </a:cubicBezTo>
                  <a:cubicBezTo>
                    <a:pt x="109" y="269"/>
                    <a:pt x="35" y="463"/>
                    <a:pt x="18" y="662"/>
                  </a:cubicBezTo>
                  <a:cubicBezTo>
                    <a:pt x="0" y="890"/>
                    <a:pt x="109" y="1038"/>
                    <a:pt x="280" y="1152"/>
                  </a:cubicBezTo>
                  <a:cubicBezTo>
                    <a:pt x="399" y="1232"/>
                    <a:pt x="536" y="1278"/>
                    <a:pt x="678" y="1289"/>
                  </a:cubicBezTo>
                  <a:cubicBezTo>
                    <a:pt x="673" y="1221"/>
                    <a:pt x="655" y="1158"/>
                    <a:pt x="616" y="1101"/>
                  </a:cubicBezTo>
                  <a:cubicBezTo>
                    <a:pt x="530" y="924"/>
                    <a:pt x="445" y="748"/>
                    <a:pt x="354" y="577"/>
                  </a:cubicBezTo>
                  <a:cubicBezTo>
                    <a:pt x="308" y="503"/>
                    <a:pt x="308" y="406"/>
                    <a:pt x="359" y="338"/>
                  </a:cubicBezTo>
                  <a:cubicBezTo>
                    <a:pt x="422" y="235"/>
                    <a:pt x="502" y="144"/>
                    <a:pt x="524" y="19"/>
                  </a:cubicBezTo>
                  <a:cubicBezTo>
                    <a:pt x="494" y="6"/>
                    <a:pt x="463" y="0"/>
                    <a:pt x="432" y="0"/>
                  </a:cubicBezTo>
                  <a:close/>
                </a:path>
              </a:pathLst>
            </a:custGeom>
            <a:solidFill>
              <a:srgbClr val="F9E4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48"/>
            <p:cNvSpPr/>
            <p:nvPr/>
          </p:nvSpPr>
          <p:spPr>
            <a:xfrm rot="5400000">
              <a:off x="8124804" y="417167"/>
              <a:ext cx="133696" cy="46701"/>
            </a:xfrm>
            <a:custGeom>
              <a:avLst/>
              <a:gdLst/>
              <a:ahLst/>
              <a:cxnLst/>
              <a:rect l="l" t="t" r="r" b="b"/>
              <a:pathLst>
                <a:path w="1231" h="430" extrusionOk="0">
                  <a:moveTo>
                    <a:pt x="243" y="0"/>
                  </a:moveTo>
                  <a:cubicBezTo>
                    <a:pt x="161" y="0"/>
                    <a:pt x="80" y="5"/>
                    <a:pt x="0" y="24"/>
                  </a:cubicBezTo>
                  <a:cubicBezTo>
                    <a:pt x="129" y="307"/>
                    <a:pt x="297" y="430"/>
                    <a:pt x="585" y="430"/>
                  </a:cubicBezTo>
                  <a:cubicBezTo>
                    <a:pt x="604" y="430"/>
                    <a:pt x="624" y="429"/>
                    <a:pt x="644" y="428"/>
                  </a:cubicBezTo>
                  <a:cubicBezTo>
                    <a:pt x="923" y="411"/>
                    <a:pt x="1128" y="292"/>
                    <a:pt x="1231" y="18"/>
                  </a:cubicBezTo>
                  <a:cubicBezTo>
                    <a:pt x="1080" y="7"/>
                    <a:pt x="927" y="1"/>
                    <a:pt x="774" y="1"/>
                  </a:cubicBezTo>
                  <a:cubicBezTo>
                    <a:pt x="691" y="1"/>
                    <a:pt x="607" y="3"/>
                    <a:pt x="524" y="7"/>
                  </a:cubicBezTo>
                  <a:cubicBezTo>
                    <a:pt x="430" y="7"/>
                    <a:pt x="336" y="0"/>
                    <a:pt x="243" y="0"/>
                  </a:cubicBezTo>
                  <a:close/>
                </a:path>
              </a:pathLst>
            </a:custGeom>
            <a:solidFill>
              <a:srgbClr val="F9E4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48"/>
            <p:cNvSpPr/>
            <p:nvPr/>
          </p:nvSpPr>
          <p:spPr>
            <a:xfrm rot="5400000">
              <a:off x="7916656" y="514536"/>
              <a:ext cx="114472" cy="134673"/>
            </a:xfrm>
            <a:custGeom>
              <a:avLst/>
              <a:gdLst/>
              <a:ahLst/>
              <a:cxnLst/>
              <a:rect l="l" t="t" r="r" b="b"/>
              <a:pathLst>
                <a:path w="1054" h="1240" extrusionOk="0">
                  <a:moveTo>
                    <a:pt x="463" y="0"/>
                  </a:moveTo>
                  <a:cubicBezTo>
                    <a:pt x="436" y="0"/>
                    <a:pt x="409" y="2"/>
                    <a:pt x="382" y="7"/>
                  </a:cubicBezTo>
                  <a:cubicBezTo>
                    <a:pt x="325" y="19"/>
                    <a:pt x="279" y="47"/>
                    <a:pt x="245" y="93"/>
                  </a:cubicBezTo>
                  <a:cubicBezTo>
                    <a:pt x="68" y="258"/>
                    <a:pt x="23" y="486"/>
                    <a:pt x="17" y="702"/>
                  </a:cubicBezTo>
                  <a:cubicBezTo>
                    <a:pt x="0" y="953"/>
                    <a:pt x="165" y="1175"/>
                    <a:pt x="410" y="1226"/>
                  </a:cubicBezTo>
                  <a:cubicBezTo>
                    <a:pt x="450" y="1235"/>
                    <a:pt x="490" y="1240"/>
                    <a:pt x="529" y="1240"/>
                  </a:cubicBezTo>
                  <a:cubicBezTo>
                    <a:pt x="723" y="1240"/>
                    <a:pt x="889" y="1122"/>
                    <a:pt x="980" y="913"/>
                  </a:cubicBezTo>
                  <a:cubicBezTo>
                    <a:pt x="1025" y="810"/>
                    <a:pt x="1054" y="696"/>
                    <a:pt x="1054" y="582"/>
                  </a:cubicBezTo>
                  <a:cubicBezTo>
                    <a:pt x="1054" y="275"/>
                    <a:pt x="762" y="0"/>
                    <a:pt x="463" y="0"/>
                  </a:cubicBezTo>
                  <a:close/>
                </a:path>
              </a:pathLst>
            </a:custGeom>
            <a:solidFill>
              <a:srgbClr val="F9E4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48"/>
            <p:cNvSpPr/>
            <p:nvPr/>
          </p:nvSpPr>
          <p:spPr>
            <a:xfrm rot="5400000">
              <a:off x="8059151" y="1008707"/>
              <a:ext cx="115776" cy="119903"/>
            </a:xfrm>
            <a:custGeom>
              <a:avLst/>
              <a:gdLst/>
              <a:ahLst/>
              <a:cxnLst/>
              <a:rect l="l" t="t" r="r" b="b"/>
              <a:pathLst>
                <a:path w="1066" h="1104" extrusionOk="0">
                  <a:moveTo>
                    <a:pt x="480" y="1"/>
                  </a:moveTo>
                  <a:cubicBezTo>
                    <a:pt x="334" y="1"/>
                    <a:pt x="196" y="83"/>
                    <a:pt x="131" y="221"/>
                  </a:cubicBezTo>
                  <a:cubicBezTo>
                    <a:pt x="63" y="369"/>
                    <a:pt x="23" y="528"/>
                    <a:pt x="6" y="688"/>
                  </a:cubicBezTo>
                  <a:cubicBezTo>
                    <a:pt x="0" y="767"/>
                    <a:pt x="23" y="853"/>
                    <a:pt x="75" y="916"/>
                  </a:cubicBezTo>
                  <a:cubicBezTo>
                    <a:pt x="173" y="1035"/>
                    <a:pt x="320" y="1104"/>
                    <a:pt x="471" y="1104"/>
                  </a:cubicBezTo>
                  <a:cubicBezTo>
                    <a:pt x="521" y="1104"/>
                    <a:pt x="572" y="1096"/>
                    <a:pt x="621" y="1081"/>
                  </a:cubicBezTo>
                  <a:cubicBezTo>
                    <a:pt x="878" y="978"/>
                    <a:pt x="1048" y="733"/>
                    <a:pt x="1065" y="460"/>
                  </a:cubicBezTo>
                  <a:cubicBezTo>
                    <a:pt x="1065" y="357"/>
                    <a:pt x="1026" y="255"/>
                    <a:pt x="952" y="187"/>
                  </a:cubicBezTo>
                  <a:cubicBezTo>
                    <a:pt x="849" y="95"/>
                    <a:pt x="724" y="39"/>
                    <a:pt x="587" y="16"/>
                  </a:cubicBezTo>
                  <a:cubicBezTo>
                    <a:pt x="552" y="6"/>
                    <a:pt x="516" y="1"/>
                    <a:pt x="480" y="1"/>
                  </a:cubicBezTo>
                  <a:close/>
                </a:path>
              </a:pathLst>
            </a:custGeom>
            <a:solidFill>
              <a:srgbClr val="F9E4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042"/>
        <p:cNvGrpSpPr/>
        <p:nvPr/>
      </p:nvGrpSpPr>
      <p:grpSpPr>
        <a:xfrm>
          <a:off x="0" y="0"/>
          <a:ext cx="0" cy="0"/>
          <a:chOff x="0" y="0"/>
          <a:chExt cx="0" cy="0"/>
        </a:xfrm>
      </p:grpSpPr>
      <p:grpSp>
        <p:nvGrpSpPr>
          <p:cNvPr id="3044" name="Google Shape;3044;p71"/>
          <p:cNvGrpSpPr/>
          <p:nvPr/>
        </p:nvGrpSpPr>
        <p:grpSpPr>
          <a:xfrm>
            <a:off x="936957" y="515244"/>
            <a:ext cx="7641896" cy="817654"/>
            <a:chOff x="2721037" y="563397"/>
            <a:chExt cx="4084166" cy="677356"/>
          </a:xfrm>
        </p:grpSpPr>
        <p:sp>
          <p:nvSpPr>
            <p:cNvPr id="3045" name="Google Shape;3045;p71"/>
            <p:cNvSpPr/>
            <p:nvPr/>
          </p:nvSpPr>
          <p:spPr>
            <a:xfrm rot="-5400000">
              <a:off x="4398213" y="-1091276"/>
              <a:ext cx="654853" cy="4009205"/>
            </a:xfrm>
            <a:custGeom>
              <a:avLst/>
              <a:gdLst/>
              <a:ahLst/>
              <a:cxnLst/>
              <a:rect l="l" t="t" r="r" b="b"/>
              <a:pathLst>
                <a:path w="8299" h="7991" extrusionOk="0">
                  <a:moveTo>
                    <a:pt x="0" y="0"/>
                  </a:moveTo>
                  <a:lnTo>
                    <a:pt x="0" y="6493"/>
                  </a:lnTo>
                  <a:cubicBezTo>
                    <a:pt x="6" y="6493"/>
                    <a:pt x="12" y="6498"/>
                    <a:pt x="18" y="6504"/>
                  </a:cubicBezTo>
                  <a:cubicBezTo>
                    <a:pt x="23" y="6515"/>
                    <a:pt x="35" y="6533"/>
                    <a:pt x="46" y="6550"/>
                  </a:cubicBezTo>
                  <a:cubicBezTo>
                    <a:pt x="206" y="6555"/>
                    <a:pt x="371" y="6567"/>
                    <a:pt x="530" y="6589"/>
                  </a:cubicBezTo>
                  <a:cubicBezTo>
                    <a:pt x="735" y="6612"/>
                    <a:pt x="912" y="6629"/>
                    <a:pt x="1088" y="6658"/>
                  </a:cubicBezTo>
                  <a:cubicBezTo>
                    <a:pt x="1114" y="6648"/>
                    <a:pt x="1143" y="6644"/>
                    <a:pt x="1171" y="6644"/>
                  </a:cubicBezTo>
                  <a:cubicBezTo>
                    <a:pt x="1210" y="6644"/>
                    <a:pt x="1249" y="6653"/>
                    <a:pt x="1282" y="6669"/>
                  </a:cubicBezTo>
                  <a:cubicBezTo>
                    <a:pt x="1299" y="6675"/>
                    <a:pt x="1305" y="6686"/>
                    <a:pt x="1316" y="6698"/>
                  </a:cubicBezTo>
                  <a:cubicBezTo>
                    <a:pt x="1453" y="6726"/>
                    <a:pt x="1584" y="6766"/>
                    <a:pt x="1715" y="6817"/>
                  </a:cubicBezTo>
                  <a:cubicBezTo>
                    <a:pt x="1738" y="6829"/>
                    <a:pt x="1760" y="6840"/>
                    <a:pt x="1783" y="6863"/>
                  </a:cubicBezTo>
                  <a:cubicBezTo>
                    <a:pt x="1794" y="6857"/>
                    <a:pt x="1806" y="6857"/>
                    <a:pt x="1817" y="6857"/>
                  </a:cubicBezTo>
                  <a:cubicBezTo>
                    <a:pt x="1925" y="6851"/>
                    <a:pt x="2034" y="6834"/>
                    <a:pt x="2142" y="6823"/>
                  </a:cubicBezTo>
                  <a:lnTo>
                    <a:pt x="2222" y="6869"/>
                  </a:lnTo>
                  <a:cubicBezTo>
                    <a:pt x="2353" y="6880"/>
                    <a:pt x="2478" y="6954"/>
                    <a:pt x="2546" y="7068"/>
                  </a:cubicBezTo>
                  <a:cubicBezTo>
                    <a:pt x="2780" y="7108"/>
                    <a:pt x="2922" y="7187"/>
                    <a:pt x="3156" y="7313"/>
                  </a:cubicBezTo>
                  <a:cubicBezTo>
                    <a:pt x="3213" y="7341"/>
                    <a:pt x="3264" y="7381"/>
                    <a:pt x="3298" y="7432"/>
                  </a:cubicBezTo>
                  <a:cubicBezTo>
                    <a:pt x="3338" y="7449"/>
                    <a:pt x="3378" y="7461"/>
                    <a:pt x="3418" y="7461"/>
                  </a:cubicBezTo>
                  <a:cubicBezTo>
                    <a:pt x="3423" y="7455"/>
                    <a:pt x="3429" y="7444"/>
                    <a:pt x="3435" y="7432"/>
                  </a:cubicBezTo>
                  <a:cubicBezTo>
                    <a:pt x="3446" y="7449"/>
                    <a:pt x="3463" y="7467"/>
                    <a:pt x="3480" y="7478"/>
                  </a:cubicBezTo>
                  <a:cubicBezTo>
                    <a:pt x="3509" y="7501"/>
                    <a:pt x="3543" y="7518"/>
                    <a:pt x="3571" y="7535"/>
                  </a:cubicBezTo>
                  <a:lnTo>
                    <a:pt x="3668" y="7541"/>
                  </a:lnTo>
                  <a:cubicBezTo>
                    <a:pt x="3684" y="7564"/>
                    <a:pt x="3710" y="7577"/>
                    <a:pt x="3739" y="7577"/>
                  </a:cubicBezTo>
                  <a:cubicBezTo>
                    <a:pt x="3751" y="7577"/>
                    <a:pt x="3764" y="7574"/>
                    <a:pt x="3776" y="7569"/>
                  </a:cubicBezTo>
                  <a:cubicBezTo>
                    <a:pt x="3782" y="7575"/>
                    <a:pt x="3793" y="7575"/>
                    <a:pt x="3805" y="7580"/>
                  </a:cubicBezTo>
                  <a:cubicBezTo>
                    <a:pt x="3890" y="7580"/>
                    <a:pt x="3970" y="7575"/>
                    <a:pt x="4055" y="7575"/>
                  </a:cubicBezTo>
                  <a:cubicBezTo>
                    <a:pt x="4055" y="7536"/>
                    <a:pt x="4075" y="7525"/>
                    <a:pt x="4102" y="7525"/>
                  </a:cubicBezTo>
                  <a:cubicBezTo>
                    <a:pt x="4139" y="7525"/>
                    <a:pt x="4191" y="7547"/>
                    <a:pt x="4225" y="7547"/>
                  </a:cubicBezTo>
                  <a:cubicBezTo>
                    <a:pt x="4228" y="7547"/>
                    <a:pt x="4230" y="7546"/>
                    <a:pt x="4232" y="7546"/>
                  </a:cubicBezTo>
                  <a:cubicBezTo>
                    <a:pt x="4261" y="7575"/>
                    <a:pt x="4297" y="7588"/>
                    <a:pt x="4335" y="7588"/>
                  </a:cubicBezTo>
                  <a:cubicBezTo>
                    <a:pt x="4343" y="7588"/>
                    <a:pt x="4350" y="7587"/>
                    <a:pt x="4357" y="7586"/>
                  </a:cubicBezTo>
                  <a:cubicBezTo>
                    <a:pt x="4414" y="7575"/>
                    <a:pt x="4465" y="7563"/>
                    <a:pt x="4494" y="7518"/>
                  </a:cubicBezTo>
                  <a:cubicBezTo>
                    <a:pt x="4534" y="7447"/>
                    <a:pt x="4554" y="7411"/>
                    <a:pt x="4588" y="7411"/>
                  </a:cubicBezTo>
                  <a:cubicBezTo>
                    <a:pt x="4622" y="7411"/>
                    <a:pt x="4671" y="7447"/>
                    <a:pt x="4767" y="7518"/>
                  </a:cubicBezTo>
                  <a:cubicBezTo>
                    <a:pt x="4773" y="7523"/>
                    <a:pt x="4784" y="7535"/>
                    <a:pt x="4790" y="7535"/>
                  </a:cubicBezTo>
                  <a:cubicBezTo>
                    <a:pt x="4805" y="7535"/>
                    <a:pt x="4826" y="7540"/>
                    <a:pt x="4839" y="7540"/>
                  </a:cubicBezTo>
                  <a:cubicBezTo>
                    <a:pt x="4846" y="7540"/>
                    <a:pt x="4851" y="7539"/>
                    <a:pt x="4853" y="7535"/>
                  </a:cubicBezTo>
                  <a:cubicBezTo>
                    <a:pt x="4864" y="7501"/>
                    <a:pt x="4904" y="7495"/>
                    <a:pt x="4955" y="7495"/>
                  </a:cubicBezTo>
                  <a:cubicBezTo>
                    <a:pt x="4950" y="7501"/>
                    <a:pt x="4944" y="7512"/>
                    <a:pt x="4938" y="7518"/>
                  </a:cubicBezTo>
                  <a:cubicBezTo>
                    <a:pt x="4915" y="7535"/>
                    <a:pt x="4898" y="7546"/>
                    <a:pt x="4927" y="7580"/>
                  </a:cubicBezTo>
                  <a:cubicBezTo>
                    <a:pt x="4954" y="7603"/>
                    <a:pt x="4977" y="7618"/>
                    <a:pt x="5000" y="7618"/>
                  </a:cubicBezTo>
                  <a:cubicBezTo>
                    <a:pt x="5006" y="7618"/>
                    <a:pt x="5012" y="7617"/>
                    <a:pt x="5018" y="7615"/>
                  </a:cubicBezTo>
                  <a:cubicBezTo>
                    <a:pt x="5046" y="7602"/>
                    <a:pt x="5078" y="7598"/>
                    <a:pt x="5112" y="7598"/>
                  </a:cubicBezTo>
                  <a:cubicBezTo>
                    <a:pt x="5152" y="7598"/>
                    <a:pt x="5194" y="7603"/>
                    <a:pt x="5234" y="7603"/>
                  </a:cubicBezTo>
                  <a:cubicBezTo>
                    <a:pt x="5253" y="7565"/>
                    <a:pt x="5288" y="7554"/>
                    <a:pt x="5330" y="7554"/>
                  </a:cubicBezTo>
                  <a:cubicBezTo>
                    <a:pt x="5365" y="7554"/>
                    <a:pt x="5404" y="7561"/>
                    <a:pt x="5445" y="7569"/>
                  </a:cubicBezTo>
                  <a:cubicBezTo>
                    <a:pt x="5456" y="7572"/>
                    <a:pt x="5466" y="7574"/>
                    <a:pt x="5477" y="7574"/>
                  </a:cubicBezTo>
                  <a:cubicBezTo>
                    <a:pt x="5506" y="7574"/>
                    <a:pt x="5534" y="7563"/>
                    <a:pt x="5559" y="7546"/>
                  </a:cubicBezTo>
                  <a:cubicBezTo>
                    <a:pt x="5578" y="7531"/>
                    <a:pt x="5605" y="7523"/>
                    <a:pt x="5632" y="7523"/>
                  </a:cubicBezTo>
                  <a:cubicBezTo>
                    <a:pt x="5646" y="7523"/>
                    <a:pt x="5660" y="7525"/>
                    <a:pt x="5673" y="7529"/>
                  </a:cubicBezTo>
                  <a:cubicBezTo>
                    <a:pt x="5747" y="7546"/>
                    <a:pt x="5827" y="7563"/>
                    <a:pt x="5901" y="7580"/>
                  </a:cubicBezTo>
                  <a:cubicBezTo>
                    <a:pt x="5946" y="7592"/>
                    <a:pt x="5895" y="7575"/>
                    <a:pt x="5923" y="7609"/>
                  </a:cubicBezTo>
                  <a:cubicBezTo>
                    <a:pt x="5929" y="7620"/>
                    <a:pt x="5923" y="7643"/>
                    <a:pt x="5906" y="7649"/>
                  </a:cubicBezTo>
                  <a:lnTo>
                    <a:pt x="5889" y="7649"/>
                  </a:lnTo>
                  <a:cubicBezTo>
                    <a:pt x="6037" y="7672"/>
                    <a:pt x="6180" y="7717"/>
                    <a:pt x="6368" y="7746"/>
                  </a:cubicBezTo>
                  <a:cubicBezTo>
                    <a:pt x="6425" y="7757"/>
                    <a:pt x="6487" y="7763"/>
                    <a:pt x="6544" y="7774"/>
                  </a:cubicBezTo>
                  <a:lnTo>
                    <a:pt x="6652" y="7763"/>
                  </a:lnTo>
                  <a:cubicBezTo>
                    <a:pt x="6681" y="7751"/>
                    <a:pt x="6709" y="7746"/>
                    <a:pt x="6744" y="7740"/>
                  </a:cubicBezTo>
                  <a:cubicBezTo>
                    <a:pt x="6766" y="7740"/>
                    <a:pt x="6789" y="7746"/>
                    <a:pt x="6806" y="7757"/>
                  </a:cubicBezTo>
                  <a:cubicBezTo>
                    <a:pt x="6812" y="7763"/>
                    <a:pt x="6818" y="7768"/>
                    <a:pt x="6812" y="7780"/>
                  </a:cubicBezTo>
                  <a:lnTo>
                    <a:pt x="6812" y="7785"/>
                  </a:lnTo>
                  <a:cubicBezTo>
                    <a:pt x="6909" y="7797"/>
                    <a:pt x="7006" y="7803"/>
                    <a:pt x="7102" y="7814"/>
                  </a:cubicBezTo>
                  <a:cubicBezTo>
                    <a:pt x="7285" y="7825"/>
                    <a:pt x="7467" y="7837"/>
                    <a:pt x="7649" y="7848"/>
                  </a:cubicBezTo>
                  <a:cubicBezTo>
                    <a:pt x="7735" y="7848"/>
                    <a:pt x="7820" y="7905"/>
                    <a:pt x="7848" y="7990"/>
                  </a:cubicBezTo>
                  <a:cubicBezTo>
                    <a:pt x="7894" y="7979"/>
                    <a:pt x="7940" y="7973"/>
                    <a:pt x="7991" y="7968"/>
                  </a:cubicBezTo>
                  <a:cubicBezTo>
                    <a:pt x="7991" y="7956"/>
                    <a:pt x="7991" y="7945"/>
                    <a:pt x="7997" y="7945"/>
                  </a:cubicBezTo>
                  <a:cubicBezTo>
                    <a:pt x="8019" y="7934"/>
                    <a:pt x="8048" y="7928"/>
                    <a:pt x="8076" y="7928"/>
                  </a:cubicBezTo>
                  <a:cubicBezTo>
                    <a:pt x="8150" y="7928"/>
                    <a:pt x="8224" y="7928"/>
                    <a:pt x="8298" y="7922"/>
                  </a:cubicBezTo>
                  <a:lnTo>
                    <a:pt x="829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6" name="Google Shape;3046;p71"/>
            <p:cNvSpPr/>
            <p:nvPr/>
          </p:nvSpPr>
          <p:spPr>
            <a:xfrm rot="-5400000">
              <a:off x="4473174" y="-1113779"/>
              <a:ext cx="654853" cy="4009205"/>
            </a:xfrm>
            <a:custGeom>
              <a:avLst/>
              <a:gdLst/>
              <a:ahLst/>
              <a:cxnLst/>
              <a:rect l="l" t="t" r="r" b="b"/>
              <a:pathLst>
                <a:path w="8299" h="7991" extrusionOk="0">
                  <a:moveTo>
                    <a:pt x="0" y="0"/>
                  </a:moveTo>
                  <a:lnTo>
                    <a:pt x="0" y="6493"/>
                  </a:lnTo>
                  <a:cubicBezTo>
                    <a:pt x="6" y="6493"/>
                    <a:pt x="12" y="6498"/>
                    <a:pt x="18" y="6504"/>
                  </a:cubicBezTo>
                  <a:cubicBezTo>
                    <a:pt x="23" y="6515"/>
                    <a:pt x="35" y="6533"/>
                    <a:pt x="46" y="6550"/>
                  </a:cubicBezTo>
                  <a:cubicBezTo>
                    <a:pt x="206" y="6555"/>
                    <a:pt x="371" y="6567"/>
                    <a:pt x="530" y="6589"/>
                  </a:cubicBezTo>
                  <a:cubicBezTo>
                    <a:pt x="735" y="6612"/>
                    <a:pt x="912" y="6629"/>
                    <a:pt x="1088" y="6658"/>
                  </a:cubicBezTo>
                  <a:cubicBezTo>
                    <a:pt x="1114" y="6648"/>
                    <a:pt x="1143" y="6644"/>
                    <a:pt x="1171" y="6644"/>
                  </a:cubicBezTo>
                  <a:cubicBezTo>
                    <a:pt x="1210" y="6644"/>
                    <a:pt x="1249" y="6653"/>
                    <a:pt x="1282" y="6669"/>
                  </a:cubicBezTo>
                  <a:cubicBezTo>
                    <a:pt x="1299" y="6675"/>
                    <a:pt x="1305" y="6686"/>
                    <a:pt x="1316" y="6698"/>
                  </a:cubicBezTo>
                  <a:cubicBezTo>
                    <a:pt x="1453" y="6726"/>
                    <a:pt x="1584" y="6766"/>
                    <a:pt x="1715" y="6817"/>
                  </a:cubicBezTo>
                  <a:cubicBezTo>
                    <a:pt x="1738" y="6829"/>
                    <a:pt x="1760" y="6840"/>
                    <a:pt x="1783" y="6863"/>
                  </a:cubicBezTo>
                  <a:cubicBezTo>
                    <a:pt x="1794" y="6857"/>
                    <a:pt x="1806" y="6857"/>
                    <a:pt x="1817" y="6857"/>
                  </a:cubicBezTo>
                  <a:cubicBezTo>
                    <a:pt x="1925" y="6851"/>
                    <a:pt x="2034" y="6834"/>
                    <a:pt x="2142" y="6823"/>
                  </a:cubicBezTo>
                  <a:lnTo>
                    <a:pt x="2222" y="6869"/>
                  </a:lnTo>
                  <a:cubicBezTo>
                    <a:pt x="2353" y="6880"/>
                    <a:pt x="2478" y="6954"/>
                    <a:pt x="2546" y="7068"/>
                  </a:cubicBezTo>
                  <a:cubicBezTo>
                    <a:pt x="2780" y="7108"/>
                    <a:pt x="2922" y="7187"/>
                    <a:pt x="3156" y="7313"/>
                  </a:cubicBezTo>
                  <a:cubicBezTo>
                    <a:pt x="3213" y="7341"/>
                    <a:pt x="3264" y="7381"/>
                    <a:pt x="3298" y="7432"/>
                  </a:cubicBezTo>
                  <a:cubicBezTo>
                    <a:pt x="3338" y="7449"/>
                    <a:pt x="3378" y="7461"/>
                    <a:pt x="3418" y="7461"/>
                  </a:cubicBezTo>
                  <a:cubicBezTo>
                    <a:pt x="3423" y="7455"/>
                    <a:pt x="3429" y="7444"/>
                    <a:pt x="3435" y="7432"/>
                  </a:cubicBezTo>
                  <a:cubicBezTo>
                    <a:pt x="3446" y="7449"/>
                    <a:pt x="3463" y="7467"/>
                    <a:pt x="3480" y="7478"/>
                  </a:cubicBezTo>
                  <a:cubicBezTo>
                    <a:pt x="3509" y="7501"/>
                    <a:pt x="3543" y="7518"/>
                    <a:pt x="3571" y="7535"/>
                  </a:cubicBezTo>
                  <a:lnTo>
                    <a:pt x="3668" y="7541"/>
                  </a:lnTo>
                  <a:cubicBezTo>
                    <a:pt x="3684" y="7564"/>
                    <a:pt x="3710" y="7577"/>
                    <a:pt x="3739" y="7577"/>
                  </a:cubicBezTo>
                  <a:cubicBezTo>
                    <a:pt x="3751" y="7577"/>
                    <a:pt x="3764" y="7574"/>
                    <a:pt x="3776" y="7569"/>
                  </a:cubicBezTo>
                  <a:cubicBezTo>
                    <a:pt x="3782" y="7575"/>
                    <a:pt x="3793" y="7575"/>
                    <a:pt x="3805" y="7580"/>
                  </a:cubicBezTo>
                  <a:cubicBezTo>
                    <a:pt x="3890" y="7580"/>
                    <a:pt x="3970" y="7575"/>
                    <a:pt x="4055" y="7575"/>
                  </a:cubicBezTo>
                  <a:cubicBezTo>
                    <a:pt x="4055" y="7536"/>
                    <a:pt x="4075" y="7525"/>
                    <a:pt x="4102" y="7525"/>
                  </a:cubicBezTo>
                  <a:cubicBezTo>
                    <a:pt x="4139" y="7525"/>
                    <a:pt x="4191" y="7547"/>
                    <a:pt x="4225" y="7547"/>
                  </a:cubicBezTo>
                  <a:cubicBezTo>
                    <a:pt x="4228" y="7547"/>
                    <a:pt x="4230" y="7546"/>
                    <a:pt x="4232" y="7546"/>
                  </a:cubicBezTo>
                  <a:cubicBezTo>
                    <a:pt x="4261" y="7575"/>
                    <a:pt x="4297" y="7588"/>
                    <a:pt x="4335" y="7588"/>
                  </a:cubicBezTo>
                  <a:cubicBezTo>
                    <a:pt x="4343" y="7588"/>
                    <a:pt x="4350" y="7587"/>
                    <a:pt x="4357" y="7586"/>
                  </a:cubicBezTo>
                  <a:cubicBezTo>
                    <a:pt x="4414" y="7575"/>
                    <a:pt x="4465" y="7563"/>
                    <a:pt x="4494" y="7518"/>
                  </a:cubicBezTo>
                  <a:cubicBezTo>
                    <a:pt x="4534" y="7447"/>
                    <a:pt x="4554" y="7411"/>
                    <a:pt x="4588" y="7411"/>
                  </a:cubicBezTo>
                  <a:cubicBezTo>
                    <a:pt x="4622" y="7411"/>
                    <a:pt x="4671" y="7447"/>
                    <a:pt x="4767" y="7518"/>
                  </a:cubicBezTo>
                  <a:cubicBezTo>
                    <a:pt x="4773" y="7523"/>
                    <a:pt x="4784" y="7535"/>
                    <a:pt x="4790" y="7535"/>
                  </a:cubicBezTo>
                  <a:cubicBezTo>
                    <a:pt x="4805" y="7535"/>
                    <a:pt x="4826" y="7540"/>
                    <a:pt x="4839" y="7540"/>
                  </a:cubicBezTo>
                  <a:cubicBezTo>
                    <a:pt x="4846" y="7540"/>
                    <a:pt x="4851" y="7539"/>
                    <a:pt x="4853" y="7535"/>
                  </a:cubicBezTo>
                  <a:cubicBezTo>
                    <a:pt x="4864" y="7501"/>
                    <a:pt x="4904" y="7495"/>
                    <a:pt x="4955" y="7495"/>
                  </a:cubicBezTo>
                  <a:cubicBezTo>
                    <a:pt x="4950" y="7501"/>
                    <a:pt x="4944" y="7512"/>
                    <a:pt x="4938" y="7518"/>
                  </a:cubicBezTo>
                  <a:cubicBezTo>
                    <a:pt x="4915" y="7535"/>
                    <a:pt x="4898" y="7546"/>
                    <a:pt x="4927" y="7580"/>
                  </a:cubicBezTo>
                  <a:cubicBezTo>
                    <a:pt x="4954" y="7603"/>
                    <a:pt x="4977" y="7618"/>
                    <a:pt x="5000" y="7618"/>
                  </a:cubicBezTo>
                  <a:cubicBezTo>
                    <a:pt x="5006" y="7618"/>
                    <a:pt x="5012" y="7617"/>
                    <a:pt x="5018" y="7615"/>
                  </a:cubicBezTo>
                  <a:cubicBezTo>
                    <a:pt x="5046" y="7602"/>
                    <a:pt x="5078" y="7598"/>
                    <a:pt x="5112" y="7598"/>
                  </a:cubicBezTo>
                  <a:cubicBezTo>
                    <a:pt x="5152" y="7598"/>
                    <a:pt x="5194" y="7603"/>
                    <a:pt x="5234" y="7603"/>
                  </a:cubicBezTo>
                  <a:cubicBezTo>
                    <a:pt x="5253" y="7565"/>
                    <a:pt x="5288" y="7554"/>
                    <a:pt x="5330" y="7554"/>
                  </a:cubicBezTo>
                  <a:cubicBezTo>
                    <a:pt x="5365" y="7554"/>
                    <a:pt x="5404" y="7561"/>
                    <a:pt x="5445" y="7569"/>
                  </a:cubicBezTo>
                  <a:cubicBezTo>
                    <a:pt x="5456" y="7572"/>
                    <a:pt x="5466" y="7574"/>
                    <a:pt x="5477" y="7574"/>
                  </a:cubicBezTo>
                  <a:cubicBezTo>
                    <a:pt x="5506" y="7574"/>
                    <a:pt x="5534" y="7563"/>
                    <a:pt x="5559" y="7546"/>
                  </a:cubicBezTo>
                  <a:cubicBezTo>
                    <a:pt x="5578" y="7531"/>
                    <a:pt x="5605" y="7523"/>
                    <a:pt x="5632" y="7523"/>
                  </a:cubicBezTo>
                  <a:cubicBezTo>
                    <a:pt x="5646" y="7523"/>
                    <a:pt x="5660" y="7525"/>
                    <a:pt x="5673" y="7529"/>
                  </a:cubicBezTo>
                  <a:cubicBezTo>
                    <a:pt x="5747" y="7546"/>
                    <a:pt x="5827" y="7563"/>
                    <a:pt x="5901" y="7580"/>
                  </a:cubicBezTo>
                  <a:cubicBezTo>
                    <a:pt x="5946" y="7592"/>
                    <a:pt x="5895" y="7575"/>
                    <a:pt x="5923" y="7609"/>
                  </a:cubicBezTo>
                  <a:cubicBezTo>
                    <a:pt x="5929" y="7620"/>
                    <a:pt x="5923" y="7643"/>
                    <a:pt x="5906" y="7649"/>
                  </a:cubicBezTo>
                  <a:lnTo>
                    <a:pt x="5889" y="7649"/>
                  </a:lnTo>
                  <a:cubicBezTo>
                    <a:pt x="6037" y="7672"/>
                    <a:pt x="6180" y="7717"/>
                    <a:pt x="6368" y="7746"/>
                  </a:cubicBezTo>
                  <a:cubicBezTo>
                    <a:pt x="6425" y="7757"/>
                    <a:pt x="6487" y="7763"/>
                    <a:pt x="6544" y="7774"/>
                  </a:cubicBezTo>
                  <a:lnTo>
                    <a:pt x="6652" y="7763"/>
                  </a:lnTo>
                  <a:cubicBezTo>
                    <a:pt x="6681" y="7751"/>
                    <a:pt x="6709" y="7746"/>
                    <a:pt x="6744" y="7740"/>
                  </a:cubicBezTo>
                  <a:cubicBezTo>
                    <a:pt x="6766" y="7740"/>
                    <a:pt x="6789" y="7746"/>
                    <a:pt x="6806" y="7757"/>
                  </a:cubicBezTo>
                  <a:cubicBezTo>
                    <a:pt x="6812" y="7763"/>
                    <a:pt x="6818" y="7768"/>
                    <a:pt x="6812" y="7780"/>
                  </a:cubicBezTo>
                  <a:lnTo>
                    <a:pt x="6812" y="7785"/>
                  </a:lnTo>
                  <a:cubicBezTo>
                    <a:pt x="6909" y="7797"/>
                    <a:pt x="7006" y="7803"/>
                    <a:pt x="7102" y="7814"/>
                  </a:cubicBezTo>
                  <a:cubicBezTo>
                    <a:pt x="7285" y="7825"/>
                    <a:pt x="7467" y="7837"/>
                    <a:pt x="7649" y="7848"/>
                  </a:cubicBezTo>
                  <a:cubicBezTo>
                    <a:pt x="7735" y="7848"/>
                    <a:pt x="7820" y="7905"/>
                    <a:pt x="7848" y="7990"/>
                  </a:cubicBezTo>
                  <a:cubicBezTo>
                    <a:pt x="7894" y="7979"/>
                    <a:pt x="7940" y="7973"/>
                    <a:pt x="7991" y="7968"/>
                  </a:cubicBezTo>
                  <a:cubicBezTo>
                    <a:pt x="7991" y="7956"/>
                    <a:pt x="7991" y="7945"/>
                    <a:pt x="7997" y="7945"/>
                  </a:cubicBezTo>
                  <a:cubicBezTo>
                    <a:pt x="8019" y="7934"/>
                    <a:pt x="8048" y="7928"/>
                    <a:pt x="8076" y="7928"/>
                  </a:cubicBezTo>
                  <a:cubicBezTo>
                    <a:pt x="8150" y="7928"/>
                    <a:pt x="8224" y="7928"/>
                    <a:pt x="8298" y="7922"/>
                  </a:cubicBezTo>
                  <a:lnTo>
                    <a:pt x="829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47" name="Google Shape;3047;p71"/>
          <p:cNvGrpSpPr/>
          <p:nvPr/>
        </p:nvGrpSpPr>
        <p:grpSpPr>
          <a:xfrm rot="-64291">
            <a:off x="3931558" y="227158"/>
            <a:ext cx="1378153" cy="280247"/>
            <a:chOff x="1651250" y="1401975"/>
            <a:chExt cx="1378187" cy="280254"/>
          </a:xfrm>
        </p:grpSpPr>
        <p:sp>
          <p:nvSpPr>
            <p:cNvPr id="3048" name="Google Shape;3048;p71"/>
            <p:cNvSpPr/>
            <p:nvPr/>
          </p:nvSpPr>
          <p:spPr>
            <a:xfrm>
              <a:off x="1651250" y="1401975"/>
              <a:ext cx="1378187" cy="280254"/>
            </a:xfrm>
            <a:custGeom>
              <a:avLst/>
              <a:gdLst/>
              <a:ahLst/>
              <a:cxnLst/>
              <a:rect l="l" t="t" r="r" b="b"/>
              <a:pathLst>
                <a:path w="17315" h="3521" extrusionOk="0">
                  <a:moveTo>
                    <a:pt x="1" y="1"/>
                  </a:moveTo>
                  <a:lnTo>
                    <a:pt x="75" y="456"/>
                  </a:lnTo>
                  <a:lnTo>
                    <a:pt x="1" y="1470"/>
                  </a:lnTo>
                  <a:lnTo>
                    <a:pt x="75" y="2478"/>
                  </a:lnTo>
                  <a:lnTo>
                    <a:pt x="1" y="3088"/>
                  </a:lnTo>
                  <a:lnTo>
                    <a:pt x="1" y="3520"/>
                  </a:lnTo>
                  <a:lnTo>
                    <a:pt x="17314" y="3520"/>
                  </a:lnTo>
                  <a:lnTo>
                    <a:pt x="17314" y="3088"/>
                  </a:lnTo>
                  <a:lnTo>
                    <a:pt x="17172" y="2723"/>
                  </a:lnTo>
                  <a:lnTo>
                    <a:pt x="17314" y="2057"/>
                  </a:lnTo>
                  <a:lnTo>
                    <a:pt x="17109" y="1111"/>
                  </a:lnTo>
                  <a:lnTo>
                    <a:pt x="17109" y="479"/>
                  </a:lnTo>
                  <a:lnTo>
                    <a:pt x="1731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9" name="Google Shape;3049;p71"/>
            <p:cNvSpPr/>
            <p:nvPr/>
          </p:nvSpPr>
          <p:spPr>
            <a:xfrm>
              <a:off x="1871169" y="1401975"/>
              <a:ext cx="117482" cy="280254"/>
            </a:xfrm>
            <a:custGeom>
              <a:avLst/>
              <a:gdLst/>
              <a:ahLst/>
              <a:cxnLst/>
              <a:rect l="l" t="t" r="r" b="b"/>
              <a:pathLst>
                <a:path w="1476" h="3521" extrusionOk="0">
                  <a:moveTo>
                    <a:pt x="0" y="1"/>
                  </a:moveTo>
                  <a:lnTo>
                    <a:pt x="957" y="3520"/>
                  </a:lnTo>
                  <a:lnTo>
                    <a:pt x="1475" y="3520"/>
                  </a:lnTo>
                  <a:lnTo>
                    <a:pt x="51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0" name="Google Shape;3050;p71"/>
            <p:cNvSpPr/>
            <p:nvPr/>
          </p:nvSpPr>
          <p:spPr>
            <a:xfrm>
              <a:off x="1969548" y="1401975"/>
              <a:ext cx="117005" cy="280254"/>
            </a:xfrm>
            <a:custGeom>
              <a:avLst/>
              <a:gdLst/>
              <a:ahLst/>
              <a:cxnLst/>
              <a:rect l="l" t="t" r="r" b="b"/>
              <a:pathLst>
                <a:path w="1470" h="3521" extrusionOk="0">
                  <a:moveTo>
                    <a:pt x="0" y="1"/>
                  </a:moveTo>
                  <a:lnTo>
                    <a:pt x="957" y="3520"/>
                  </a:lnTo>
                  <a:lnTo>
                    <a:pt x="1469" y="3520"/>
                  </a:lnTo>
                  <a:lnTo>
                    <a:pt x="51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1" name="Google Shape;3051;p71"/>
            <p:cNvSpPr/>
            <p:nvPr/>
          </p:nvSpPr>
          <p:spPr>
            <a:xfrm>
              <a:off x="2165827" y="1401975"/>
              <a:ext cx="117482" cy="280254"/>
            </a:xfrm>
            <a:custGeom>
              <a:avLst/>
              <a:gdLst/>
              <a:ahLst/>
              <a:cxnLst/>
              <a:rect l="l" t="t" r="r" b="b"/>
              <a:pathLst>
                <a:path w="1476" h="3521" extrusionOk="0">
                  <a:moveTo>
                    <a:pt x="0" y="1"/>
                  </a:moveTo>
                  <a:lnTo>
                    <a:pt x="957" y="3520"/>
                  </a:lnTo>
                  <a:lnTo>
                    <a:pt x="1475" y="3520"/>
                  </a:lnTo>
                  <a:lnTo>
                    <a:pt x="51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2" name="Google Shape;3052;p71"/>
            <p:cNvSpPr/>
            <p:nvPr/>
          </p:nvSpPr>
          <p:spPr>
            <a:xfrm>
              <a:off x="2067846" y="1401975"/>
              <a:ext cx="117084" cy="280254"/>
            </a:xfrm>
            <a:custGeom>
              <a:avLst/>
              <a:gdLst/>
              <a:ahLst/>
              <a:cxnLst/>
              <a:rect l="l" t="t" r="r" b="b"/>
              <a:pathLst>
                <a:path w="1471" h="3521" extrusionOk="0">
                  <a:moveTo>
                    <a:pt x="1" y="1"/>
                  </a:moveTo>
                  <a:lnTo>
                    <a:pt x="952" y="3520"/>
                  </a:lnTo>
                  <a:lnTo>
                    <a:pt x="1470" y="3520"/>
                  </a:lnTo>
                  <a:lnTo>
                    <a:pt x="51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3" name="Google Shape;3053;p71"/>
            <p:cNvSpPr/>
            <p:nvPr/>
          </p:nvSpPr>
          <p:spPr>
            <a:xfrm>
              <a:off x="1772790" y="1401975"/>
              <a:ext cx="117482" cy="280254"/>
            </a:xfrm>
            <a:custGeom>
              <a:avLst/>
              <a:gdLst/>
              <a:ahLst/>
              <a:cxnLst/>
              <a:rect l="l" t="t" r="r" b="b"/>
              <a:pathLst>
                <a:path w="1476" h="3521" extrusionOk="0">
                  <a:moveTo>
                    <a:pt x="0" y="1"/>
                  </a:moveTo>
                  <a:lnTo>
                    <a:pt x="957" y="3520"/>
                  </a:lnTo>
                  <a:lnTo>
                    <a:pt x="1475" y="3520"/>
                  </a:lnTo>
                  <a:lnTo>
                    <a:pt x="51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4" name="Google Shape;3054;p71"/>
            <p:cNvSpPr/>
            <p:nvPr/>
          </p:nvSpPr>
          <p:spPr>
            <a:xfrm>
              <a:off x="2951821" y="1401975"/>
              <a:ext cx="77605" cy="280254"/>
            </a:xfrm>
            <a:custGeom>
              <a:avLst/>
              <a:gdLst/>
              <a:ahLst/>
              <a:cxnLst/>
              <a:rect l="l" t="t" r="r" b="b"/>
              <a:pathLst>
                <a:path w="975" h="3521" extrusionOk="0">
                  <a:moveTo>
                    <a:pt x="0" y="1"/>
                  </a:moveTo>
                  <a:lnTo>
                    <a:pt x="957" y="3520"/>
                  </a:lnTo>
                  <a:lnTo>
                    <a:pt x="974" y="3520"/>
                  </a:lnTo>
                  <a:lnTo>
                    <a:pt x="974" y="3088"/>
                  </a:lnTo>
                  <a:lnTo>
                    <a:pt x="832" y="2723"/>
                  </a:lnTo>
                  <a:lnTo>
                    <a:pt x="974" y="2057"/>
                  </a:lnTo>
                  <a:lnTo>
                    <a:pt x="769" y="1111"/>
                  </a:lnTo>
                  <a:lnTo>
                    <a:pt x="769" y="918"/>
                  </a:lnTo>
                  <a:lnTo>
                    <a:pt x="51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5" name="Google Shape;3055;p71"/>
            <p:cNvSpPr/>
            <p:nvPr/>
          </p:nvSpPr>
          <p:spPr>
            <a:xfrm>
              <a:off x="1674412" y="1401975"/>
              <a:ext cx="117482" cy="280254"/>
            </a:xfrm>
            <a:custGeom>
              <a:avLst/>
              <a:gdLst/>
              <a:ahLst/>
              <a:cxnLst/>
              <a:rect l="l" t="t" r="r" b="b"/>
              <a:pathLst>
                <a:path w="1476" h="3521" extrusionOk="0">
                  <a:moveTo>
                    <a:pt x="0" y="1"/>
                  </a:moveTo>
                  <a:lnTo>
                    <a:pt x="957" y="3520"/>
                  </a:lnTo>
                  <a:lnTo>
                    <a:pt x="1475" y="3520"/>
                  </a:lnTo>
                  <a:lnTo>
                    <a:pt x="51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6" name="Google Shape;3056;p71"/>
            <p:cNvSpPr/>
            <p:nvPr/>
          </p:nvSpPr>
          <p:spPr>
            <a:xfrm>
              <a:off x="2362505" y="1401975"/>
              <a:ext cx="117084" cy="280254"/>
            </a:xfrm>
            <a:custGeom>
              <a:avLst/>
              <a:gdLst/>
              <a:ahLst/>
              <a:cxnLst/>
              <a:rect l="l" t="t" r="r" b="b"/>
              <a:pathLst>
                <a:path w="1471" h="3521" extrusionOk="0">
                  <a:moveTo>
                    <a:pt x="1" y="1"/>
                  </a:moveTo>
                  <a:lnTo>
                    <a:pt x="958" y="3520"/>
                  </a:lnTo>
                  <a:lnTo>
                    <a:pt x="1470" y="3520"/>
                  </a:lnTo>
                  <a:lnTo>
                    <a:pt x="51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7" name="Google Shape;3057;p71"/>
            <p:cNvSpPr/>
            <p:nvPr/>
          </p:nvSpPr>
          <p:spPr>
            <a:xfrm>
              <a:off x="2558784" y="1401975"/>
              <a:ext cx="117482" cy="280254"/>
            </a:xfrm>
            <a:custGeom>
              <a:avLst/>
              <a:gdLst/>
              <a:ahLst/>
              <a:cxnLst/>
              <a:rect l="l" t="t" r="r" b="b"/>
              <a:pathLst>
                <a:path w="1476" h="3521" extrusionOk="0">
                  <a:moveTo>
                    <a:pt x="1" y="1"/>
                  </a:moveTo>
                  <a:lnTo>
                    <a:pt x="958" y="3520"/>
                  </a:lnTo>
                  <a:lnTo>
                    <a:pt x="1476" y="3520"/>
                  </a:lnTo>
                  <a:lnTo>
                    <a:pt x="51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8" name="Google Shape;3058;p71"/>
            <p:cNvSpPr/>
            <p:nvPr/>
          </p:nvSpPr>
          <p:spPr>
            <a:xfrm>
              <a:off x="2657163" y="1401975"/>
              <a:ext cx="117482" cy="280254"/>
            </a:xfrm>
            <a:custGeom>
              <a:avLst/>
              <a:gdLst/>
              <a:ahLst/>
              <a:cxnLst/>
              <a:rect l="l" t="t" r="r" b="b"/>
              <a:pathLst>
                <a:path w="1476" h="3521" extrusionOk="0">
                  <a:moveTo>
                    <a:pt x="1" y="1"/>
                  </a:moveTo>
                  <a:lnTo>
                    <a:pt x="957" y="3520"/>
                  </a:lnTo>
                  <a:lnTo>
                    <a:pt x="1476" y="3520"/>
                  </a:lnTo>
                  <a:lnTo>
                    <a:pt x="51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9" name="Google Shape;3059;p71"/>
            <p:cNvSpPr/>
            <p:nvPr/>
          </p:nvSpPr>
          <p:spPr>
            <a:xfrm>
              <a:off x="2755541" y="1401975"/>
              <a:ext cx="117005" cy="280254"/>
            </a:xfrm>
            <a:custGeom>
              <a:avLst/>
              <a:gdLst/>
              <a:ahLst/>
              <a:cxnLst/>
              <a:rect l="l" t="t" r="r" b="b"/>
              <a:pathLst>
                <a:path w="1470" h="3521" extrusionOk="0">
                  <a:moveTo>
                    <a:pt x="0" y="1"/>
                  </a:moveTo>
                  <a:lnTo>
                    <a:pt x="957" y="3520"/>
                  </a:lnTo>
                  <a:lnTo>
                    <a:pt x="1470" y="3520"/>
                  </a:lnTo>
                  <a:lnTo>
                    <a:pt x="51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0" name="Google Shape;3060;p71"/>
            <p:cNvSpPr/>
            <p:nvPr/>
          </p:nvSpPr>
          <p:spPr>
            <a:xfrm>
              <a:off x="2460883" y="1401975"/>
              <a:ext cx="117005" cy="280254"/>
            </a:xfrm>
            <a:custGeom>
              <a:avLst/>
              <a:gdLst/>
              <a:ahLst/>
              <a:cxnLst/>
              <a:rect l="l" t="t" r="r" b="b"/>
              <a:pathLst>
                <a:path w="1470" h="3521" extrusionOk="0">
                  <a:moveTo>
                    <a:pt x="1" y="1"/>
                  </a:moveTo>
                  <a:lnTo>
                    <a:pt x="952" y="3520"/>
                  </a:lnTo>
                  <a:lnTo>
                    <a:pt x="1470" y="3520"/>
                  </a:lnTo>
                  <a:lnTo>
                    <a:pt x="51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1" name="Google Shape;3061;p71"/>
            <p:cNvSpPr/>
            <p:nvPr/>
          </p:nvSpPr>
          <p:spPr>
            <a:xfrm>
              <a:off x="2264126" y="1401975"/>
              <a:ext cx="117482" cy="280254"/>
            </a:xfrm>
            <a:custGeom>
              <a:avLst/>
              <a:gdLst/>
              <a:ahLst/>
              <a:cxnLst/>
              <a:rect l="l" t="t" r="r" b="b"/>
              <a:pathLst>
                <a:path w="1476" h="3521" extrusionOk="0">
                  <a:moveTo>
                    <a:pt x="1" y="1"/>
                  </a:moveTo>
                  <a:lnTo>
                    <a:pt x="958" y="3520"/>
                  </a:lnTo>
                  <a:lnTo>
                    <a:pt x="1476" y="3520"/>
                  </a:lnTo>
                  <a:lnTo>
                    <a:pt x="51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2" name="Google Shape;3062;p71"/>
            <p:cNvSpPr/>
            <p:nvPr/>
          </p:nvSpPr>
          <p:spPr>
            <a:xfrm>
              <a:off x="2853920" y="1401975"/>
              <a:ext cx="117005" cy="280254"/>
            </a:xfrm>
            <a:custGeom>
              <a:avLst/>
              <a:gdLst/>
              <a:ahLst/>
              <a:cxnLst/>
              <a:rect l="l" t="t" r="r" b="b"/>
              <a:pathLst>
                <a:path w="1470" h="3521" extrusionOk="0">
                  <a:moveTo>
                    <a:pt x="0" y="1"/>
                  </a:moveTo>
                  <a:lnTo>
                    <a:pt x="951" y="3520"/>
                  </a:lnTo>
                  <a:lnTo>
                    <a:pt x="1470" y="3520"/>
                  </a:lnTo>
                  <a:lnTo>
                    <a:pt x="51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64" name="Google Shape;3064;p71"/>
          <p:cNvSpPr txBox="1">
            <a:spLocks noGrp="1"/>
          </p:cNvSpPr>
          <p:nvPr>
            <p:ph type="title"/>
          </p:nvPr>
        </p:nvSpPr>
        <p:spPr>
          <a:xfrm>
            <a:off x="1142976" y="500048"/>
            <a:ext cx="7072362" cy="750216"/>
          </a:xfrm>
          <a:prstGeom prst="rect">
            <a:avLst/>
          </a:prstGeom>
        </p:spPr>
        <p:txBody>
          <a:bodyPr spcFirstLastPara="1" wrap="square" lIns="91425" tIns="91425" rIns="91425" bIns="91425" anchor="ctr" anchorCtr="0">
            <a:noAutofit/>
          </a:bodyPr>
          <a:lstStyle/>
          <a:p>
            <a:pPr lvl="0"/>
            <a:r>
              <a:rPr lang="en-US" sz="2000" dirty="0" err="1" smtClean="0">
                <a:latin typeface="Andika" charset="0"/>
                <a:ea typeface="Andika" charset="0"/>
                <a:cs typeface="Andika" charset="0"/>
              </a:rPr>
              <a:t>Asas</a:t>
            </a:r>
            <a:r>
              <a:rPr lang="en-US" sz="2000" dirty="0" smtClean="0">
                <a:latin typeface="Andika" charset="0"/>
                <a:ea typeface="Andika" charset="0"/>
                <a:cs typeface="Andika" charset="0"/>
              </a:rPr>
              <a:t> </a:t>
            </a:r>
            <a:r>
              <a:rPr lang="en-US" sz="2000" dirty="0" err="1" smtClean="0">
                <a:latin typeface="Andika" charset="0"/>
                <a:ea typeface="Andika" charset="0"/>
                <a:cs typeface="Andika" charset="0"/>
              </a:rPr>
              <a:t>Legalitas</a:t>
            </a:r>
            <a:r>
              <a:rPr lang="en-US" sz="2000" dirty="0" smtClean="0">
                <a:latin typeface="Andika" charset="0"/>
                <a:ea typeface="Andika" charset="0"/>
                <a:cs typeface="Andika" charset="0"/>
              </a:rPr>
              <a:t> </a:t>
            </a:r>
            <a:r>
              <a:rPr lang="en-US" sz="2000" dirty="0" err="1" smtClean="0">
                <a:latin typeface="Andika" charset="0"/>
                <a:ea typeface="Andika" charset="0"/>
                <a:cs typeface="Andika" charset="0"/>
              </a:rPr>
              <a:t>Menurut</a:t>
            </a:r>
            <a:r>
              <a:rPr lang="en-US" sz="2000" dirty="0" smtClean="0">
                <a:latin typeface="Andika" charset="0"/>
                <a:ea typeface="Andika" charset="0"/>
                <a:cs typeface="Andika" charset="0"/>
              </a:rPr>
              <a:t> KUHP Negara Thailand, Negara </a:t>
            </a:r>
            <a:r>
              <a:rPr lang="en-US" sz="2000" dirty="0" err="1" smtClean="0">
                <a:latin typeface="Andika" charset="0"/>
                <a:ea typeface="Andika" charset="0"/>
                <a:cs typeface="Andika" charset="0"/>
              </a:rPr>
              <a:t>Polandia</a:t>
            </a:r>
            <a:r>
              <a:rPr lang="en-US" sz="2000" dirty="0" smtClean="0">
                <a:latin typeface="Andika" charset="0"/>
                <a:ea typeface="Andika" charset="0"/>
                <a:cs typeface="Andika" charset="0"/>
              </a:rPr>
              <a:t>, </a:t>
            </a:r>
            <a:r>
              <a:rPr lang="en-US" sz="2000" dirty="0" err="1" smtClean="0">
                <a:latin typeface="Andika" charset="0"/>
                <a:ea typeface="Andika" charset="0"/>
                <a:cs typeface="Andika" charset="0"/>
              </a:rPr>
              <a:t>dan</a:t>
            </a:r>
            <a:r>
              <a:rPr lang="en-US" sz="2000" dirty="0" smtClean="0">
                <a:latin typeface="Andika" charset="0"/>
                <a:ea typeface="Andika" charset="0"/>
                <a:cs typeface="Andika" charset="0"/>
              </a:rPr>
              <a:t> Negara Korea </a:t>
            </a:r>
            <a:endParaRPr sz="2000">
              <a:latin typeface="Andika" charset="0"/>
              <a:ea typeface="Andika" charset="0"/>
              <a:cs typeface="Andika" charset="0"/>
            </a:endParaRPr>
          </a:p>
        </p:txBody>
      </p:sp>
      <p:sp>
        <p:nvSpPr>
          <p:cNvPr id="3066" name="Google Shape;3066;p71"/>
          <p:cNvSpPr txBox="1">
            <a:spLocks noGrp="1"/>
          </p:cNvSpPr>
          <p:nvPr>
            <p:ph type="subTitle" idx="1"/>
          </p:nvPr>
        </p:nvSpPr>
        <p:spPr>
          <a:xfrm>
            <a:off x="500034" y="1428742"/>
            <a:ext cx="8072494" cy="3429024"/>
          </a:xfrm>
          <a:prstGeom prst="rect">
            <a:avLst/>
          </a:prstGeom>
        </p:spPr>
        <p:txBody>
          <a:bodyPr spcFirstLastPara="1" wrap="square" lIns="91425" tIns="91425" rIns="91425" bIns="91425" anchor="ctr" anchorCtr="0">
            <a:noAutofit/>
          </a:bodyPr>
          <a:lstStyle/>
          <a:p>
            <a:pPr marL="0" lvl="0" indent="0" algn="just"/>
            <a:r>
              <a:rPr lang="en-US" dirty="0" err="1" smtClean="0"/>
              <a:t>Asas</a:t>
            </a:r>
            <a:r>
              <a:rPr lang="en-US" dirty="0" smtClean="0"/>
              <a:t> </a:t>
            </a:r>
            <a:r>
              <a:rPr lang="en-US" dirty="0" err="1" smtClean="0"/>
              <a:t>legalitas</a:t>
            </a:r>
            <a:r>
              <a:rPr lang="en-US" dirty="0" smtClean="0"/>
              <a:t> </a:t>
            </a:r>
            <a:r>
              <a:rPr lang="en-US" dirty="0" err="1" smtClean="0"/>
              <a:t>sebagai</a:t>
            </a:r>
            <a:r>
              <a:rPr lang="en-US" dirty="0" smtClean="0"/>
              <a:t> </a:t>
            </a:r>
            <a:r>
              <a:rPr lang="en-US" dirty="0" err="1" smtClean="0"/>
              <a:t>asas</a:t>
            </a:r>
            <a:r>
              <a:rPr lang="en-US" dirty="0" smtClean="0"/>
              <a:t> </a:t>
            </a:r>
            <a:r>
              <a:rPr lang="en-US" dirty="0" err="1" smtClean="0"/>
              <a:t>tentang</a:t>
            </a:r>
            <a:r>
              <a:rPr lang="en-US" dirty="0" smtClean="0"/>
              <a:t> </a:t>
            </a:r>
            <a:r>
              <a:rPr lang="en-US" dirty="0" err="1" smtClean="0"/>
              <a:t>sumber</a:t>
            </a:r>
            <a:r>
              <a:rPr lang="en-US" dirty="0" smtClean="0"/>
              <a:t> </a:t>
            </a:r>
            <a:r>
              <a:rPr lang="en-US" dirty="0" err="1" smtClean="0"/>
              <a:t>hukum</a:t>
            </a:r>
            <a:r>
              <a:rPr lang="en-US" dirty="0" smtClean="0"/>
              <a:t> </a:t>
            </a:r>
            <a:r>
              <a:rPr lang="en-US" dirty="0" err="1" smtClean="0"/>
              <a:t>dan</a:t>
            </a:r>
            <a:r>
              <a:rPr lang="en-US" dirty="0" smtClean="0"/>
              <a:t> </a:t>
            </a:r>
            <a:r>
              <a:rPr lang="en-US" dirty="0" err="1" smtClean="0"/>
              <a:t>asas</a:t>
            </a:r>
            <a:r>
              <a:rPr lang="en-US" dirty="0" smtClean="0"/>
              <a:t> </a:t>
            </a:r>
            <a:r>
              <a:rPr lang="en-US" dirty="0" err="1" smtClean="0"/>
              <a:t>tentang</a:t>
            </a:r>
            <a:r>
              <a:rPr lang="en-US" dirty="0" smtClean="0"/>
              <a:t> </a:t>
            </a:r>
            <a:r>
              <a:rPr lang="en-US" dirty="0" err="1" smtClean="0"/>
              <a:t>ruang</a:t>
            </a:r>
            <a:r>
              <a:rPr lang="en-US" dirty="0" smtClean="0"/>
              <a:t> </a:t>
            </a:r>
            <a:r>
              <a:rPr lang="en-US" dirty="0" err="1" smtClean="0"/>
              <a:t>berlakunya</a:t>
            </a:r>
            <a:r>
              <a:rPr lang="en-US" dirty="0" smtClean="0"/>
              <a:t> </a:t>
            </a:r>
            <a:r>
              <a:rPr lang="en-US" dirty="0" err="1" smtClean="0"/>
              <a:t>hukum</a:t>
            </a:r>
            <a:r>
              <a:rPr lang="en-US" dirty="0" smtClean="0"/>
              <a:t> </a:t>
            </a:r>
            <a:r>
              <a:rPr lang="en-US" dirty="0" err="1" smtClean="0"/>
              <a:t>pidana</a:t>
            </a:r>
            <a:r>
              <a:rPr lang="en-US" dirty="0" smtClean="0"/>
              <a:t> </a:t>
            </a:r>
            <a:r>
              <a:rPr lang="en-US" dirty="0" err="1" smtClean="0"/>
              <a:t>menurut</a:t>
            </a:r>
            <a:r>
              <a:rPr lang="en-US" dirty="0" smtClean="0"/>
              <a:t> </a:t>
            </a:r>
            <a:r>
              <a:rPr lang="en-US" dirty="0" err="1" smtClean="0"/>
              <a:t>waktu</a:t>
            </a:r>
            <a:r>
              <a:rPr lang="en-US" dirty="0" smtClean="0"/>
              <a:t>. </a:t>
            </a:r>
            <a:r>
              <a:rPr lang="en-US" dirty="0" err="1" smtClean="0"/>
              <a:t>Apabila</a:t>
            </a:r>
            <a:r>
              <a:rPr lang="en-US" dirty="0" smtClean="0"/>
              <a:t> </a:t>
            </a:r>
            <a:r>
              <a:rPr lang="en-US" dirty="0" err="1" smtClean="0"/>
              <a:t>asas</a:t>
            </a:r>
            <a:r>
              <a:rPr lang="en-US" dirty="0" smtClean="0"/>
              <a:t> </a:t>
            </a:r>
            <a:r>
              <a:rPr lang="en-US" dirty="0" err="1" smtClean="0"/>
              <a:t>legalitas</a:t>
            </a:r>
            <a:r>
              <a:rPr lang="en-US" dirty="0" smtClean="0"/>
              <a:t> </a:t>
            </a:r>
            <a:r>
              <a:rPr lang="en-US" dirty="0" err="1" smtClean="0"/>
              <a:t>dilihat</a:t>
            </a:r>
            <a:r>
              <a:rPr lang="en-US" dirty="0" smtClean="0"/>
              <a:t> </a:t>
            </a:r>
            <a:r>
              <a:rPr lang="en-US" dirty="0" err="1" smtClean="0"/>
              <a:t>sebagai</a:t>
            </a:r>
            <a:r>
              <a:rPr lang="en-US" dirty="0" smtClean="0"/>
              <a:t> </a:t>
            </a:r>
            <a:r>
              <a:rPr lang="en-US" dirty="0" err="1" smtClean="0"/>
              <a:t>masalah</a:t>
            </a:r>
            <a:r>
              <a:rPr lang="en-US" dirty="0" smtClean="0"/>
              <a:t>, </a:t>
            </a:r>
            <a:r>
              <a:rPr lang="en-US" dirty="0" err="1" smtClean="0"/>
              <a:t>sumber</a:t>
            </a:r>
            <a:r>
              <a:rPr lang="en-US" dirty="0" smtClean="0"/>
              <a:t>/</a:t>
            </a:r>
            <a:r>
              <a:rPr lang="en-US" dirty="0" err="1" smtClean="0"/>
              <a:t>dasar</a:t>
            </a:r>
            <a:r>
              <a:rPr lang="en-US" dirty="0" smtClean="0"/>
              <a:t> </a:t>
            </a:r>
            <a:r>
              <a:rPr lang="en-US" dirty="0" err="1" smtClean="0"/>
              <a:t>legalisasi</a:t>
            </a:r>
            <a:r>
              <a:rPr lang="en-US" dirty="0" smtClean="0"/>
              <a:t> </a:t>
            </a:r>
            <a:r>
              <a:rPr lang="en-US" dirty="0" err="1" smtClean="0"/>
              <a:t>dan</a:t>
            </a:r>
            <a:r>
              <a:rPr lang="en-US" dirty="0" smtClean="0"/>
              <a:t> </a:t>
            </a:r>
            <a:r>
              <a:rPr lang="en-US" dirty="0" err="1" smtClean="0"/>
              <a:t>kriminalisasi</a:t>
            </a:r>
            <a:r>
              <a:rPr lang="en-US" dirty="0" smtClean="0"/>
              <a:t>, </a:t>
            </a:r>
            <a:r>
              <a:rPr lang="en-US" dirty="0" err="1" smtClean="0"/>
              <a:t>biasanya</a:t>
            </a:r>
            <a:r>
              <a:rPr lang="en-US" dirty="0" smtClean="0"/>
              <a:t> </a:t>
            </a:r>
            <a:r>
              <a:rPr lang="en-US" dirty="0" err="1" smtClean="0"/>
              <a:t>masalah</a:t>
            </a:r>
            <a:r>
              <a:rPr lang="en-US" dirty="0" smtClean="0"/>
              <a:t> yang </a:t>
            </a:r>
            <a:r>
              <a:rPr lang="en-US" dirty="0" err="1" smtClean="0"/>
              <a:t>muncul</a:t>
            </a:r>
            <a:r>
              <a:rPr lang="en-US" dirty="0" smtClean="0"/>
              <a:t> </a:t>
            </a:r>
            <a:r>
              <a:rPr lang="en-US" dirty="0" err="1" smtClean="0"/>
              <a:t>adalah</a:t>
            </a:r>
            <a:r>
              <a:rPr lang="en-US" dirty="0" smtClean="0"/>
              <a:t>: </a:t>
            </a:r>
          </a:p>
          <a:p>
            <a:pPr marL="342900" lvl="0" indent="-342900" algn="just">
              <a:buAutoNum type="alphaLcPeriod"/>
            </a:pPr>
            <a:r>
              <a:rPr lang="en-US" dirty="0" err="1" smtClean="0"/>
              <a:t>Apakah</a:t>
            </a:r>
            <a:r>
              <a:rPr lang="en-US" dirty="0" smtClean="0"/>
              <a:t> </a:t>
            </a:r>
            <a:r>
              <a:rPr lang="en-US" dirty="0" err="1" smtClean="0"/>
              <a:t>hukum</a:t>
            </a:r>
            <a:r>
              <a:rPr lang="en-US" dirty="0" smtClean="0"/>
              <a:t> yang </a:t>
            </a:r>
            <a:r>
              <a:rPr lang="en-US" dirty="0" err="1" smtClean="0"/>
              <a:t>hidup</a:t>
            </a:r>
            <a:r>
              <a:rPr lang="en-US" dirty="0" smtClean="0"/>
              <a:t> (</a:t>
            </a:r>
            <a:r>
              <a:rPr lang="en-US" dirty="0" err="1" smtClean="0"/>
              <a:t>tidak</a:t>
            </a:r>
            <a:r>
              <a:rPr lang="en-US" dirty="0" smtClean="0"/>
              <a:t> </a:t>
            </a:r>
            <a:r>
              <a:rPr lang="en-US" dirty="0" err="1" smtClean="0"/>
              <a:t>tertulis</a:t>
            </a:r>
            <a:r>
              <a:rPr lang="en-US" dirty="0" smtClean="0"/>
              <a:t>) </a:t>
            </a:r>
            <a:r>
              <a:rPr lang="en-US" dirty="0" err="1" smtClean="0"/>
              <a:t>dapat</a:t>
            </a:r>
            <a:r>
              <a:rPr lang="en-US" dirty="0" smtClean="0"/>
              <a:t> </a:t>
            </a:r>
            <a:r>
              <a:rPr lang="en-US" dirty="0" err="1" smtClean="0"/>
              <a:t>menjadi</a:t>
            </a:r>
            <a:r>
              <a:rPr lang="en-US" dirty="0" smtClean="0"/>
              <a:t> </a:t>
            </a:r>
            <a:r>
              <a:rPr lang="en-US" dirty="0" err="1" smtClean="0"/>
              <a:t>sumber</a:t>
            </a:r>
            <a:r>
              <a:rPr lang="en-US" dirty="0" smtClean="0"/>
              <a:t> </a:t>
            </a:r>
            <a:r>
              <a:rPr lang="en-US" dirty="0" err="1" smtClean="0"/>
              <a:t>hukum</a:t>
            </a:r>
            <a:r>
              <a:rPr lang="en-US" dirty="0" smtClean="0"/>
              <a:t>? </a:t>
            </a:r>
          </a:p>
          <a:p>
            <a:pPr marL="342900" lvl="0" indent="-342900" algn="just">
              <a:buAutoNum type="alphaLcPeriod"/>
            </a:pPr>
            <a:r>
              <a:rPr lang="en-US" dirty="0" err="1" smtClean="0"/>
              <a:t>Apakah</a:t>
            </a:r>
            <a:r>
              <a:rPr lang="en-US" dirty="0" smtClean="0"/>
              <a:t> </a:t>
            </a:r>
            <a:r>
              <a:rPr lang="en-US" dirty="0" err="1" smtClean="0"/>
              <a:t>sumber</a:t>
            </a:r>
            <a:r>
              <a:rPr lang="en-US" dirty="0" smtClean="0"/>
              <a:t> </a:t>
            </a:r>
            <a:r>
              <a:rPr lang="en-US" dirty="0" err="1" smtClean="0"/>
              <a:t>hukum</a:t>
            </a:r>
            <a:r>
              <a:rPr lang="en-US" dirty="0" smtClean="0"/>
              <a:t> </a:t>
            </a:r>
            <a:r>
              <a:rPr lang="en-US" dirty="0" err="1" smtClean="0"/>
              <a:t>pidana</a:t>
            </a:r>
            <a:r>
              <a:rPr lang="en-US" dirty="0" smtClean="0"/>
              <a:t> </a:t>
            </a:r>
            <a:r>
              <a:rPr lang="en-US" dirty="0" err="1" smtClean="0"/>
              <a:t>hanya</a:t>
            </a:r>
            <a:r>
              <a:rPr lang="en-US" dirty="0" smtClean="0"/>
              <a:t> </a:t>
            </a:r>
            <a:r>
              <a:rPr lang="en-US" dirty="0" err="1" smtClean="0"/>
              <a:t>undang-undang</a:t>
            </a:r>
            <a:r>
              <a:rPr lang="en-US" dirty="0" smtClean="0"/>
              <a:t> </a:t>
            </a:r>
            <a:r>
              <a:rPr lang="en-US" dirty="0" err="1" smtClean="0"/>
              <a:t>atau</a:t>
            </a:r>
            <a:r>
              <a:rPr lang="en-US" dirty="0" smtClean="0"/>
              <a:t> </a:t>
            </a:r>
            <a:r>
              <a:rPr lang="en-US" dirty="0" err="1" smtClean="0"/>
              <a:t>hukum</a:t>
            </a:r>
            <a:r>
              <a:rPr lang="en-US" dirty="0" smtClean="0"/>
              <a:t> </a:t>
            </a:r>
            <a:r>
              <a:rPr lang="en-US" dirty="0" err="1" smtClean="0"/>
              <a:t>tertulis</a:t>
            </a:r>
            <a:r>
              <a:rPr lang="en-US" dirty="0" smtClean="0"/>
              <a:t>? </a:t>
            </a:r>
          </a:p>
          <a:p>
            <a:pPr marL="342900" lvl="0" indent="-342900" algn="just"/>
            <a:r>
              <a:rPr lang="en-US" dirty="0" smtClean="0"/>
              <a:t>	</a:t>
            </a:r>
          </a:p>
          <a:p>
            <a:pPr marL="342900" lvl="0" indent="-342900" algn="just"/>
            <a:r>
              <a:rPr lang="en-US" dirty="0" smtClean="0"/>
              <a:t>	</a:t>
            </a:r>
            <a:r>
              <a:rPr lang="en-US" dirty="0" err="1" smtClean="0"/>
              <a:t>Sedangkan</a:t>
            </a:r>
            <a:r>
              <a:rPr lang="en-US" dirty="0" smtClean="0"/>
              <a:t> </a:t>
            </a:r>
            <a:r>
              <a:rPr lang="en-US" dirty="0" err="1" smtClean="0"/>
              <a:t>apabila</a:t>
            </a:r>
            <a:r>
              <a:rPr lang="en-US" dirty="0" smtClean="0"/>
              <a:t> </a:t>
            </a:r>
            <a:r>
              <a:rPr lang="en-US" dirty="0" err="1" smtClean="0"/>
              <a:t>asas</a:t>
            </a:r>
            <a:r>
              <a:rPr lang="en-US" dirty="0" smtClean="0"/>
              <a:t> </a:t>
            </a:r>
            <a:r>
              <a:rPr lang="en-US" dirty="0" err="1" smtClean="0"/>
              <a:t>legalitas</a:t>
            </a:r>
            <a:r>
              <a:rPr lang="en-US" dirty="0" smtClean="0"/>
              <a:t> </a:t>
            </a:r>
            <a:r>
              <a:rPr lang="en-US" dirty="0" err="1" smtClean="0"/>
              <a:t>dilihat</a:t>
            </a:r>
            <a:r>
              <a:rPr lang="en-US" dirty="0" smtClean="0"/>
              <a:t> </a:t>
            </a:r>
            <a:r>
              <a:rPr lang="en-US" dirty="0" err="1" smtClean="0"/>
              <a:t>sebagai</a:t>
            </a:r>
            <a:r>
              <a:rPr lang="en-US" dirty="0" smtClean="0"/>
              <a:t> </a:t>
            </a:r>
            <a:r>
              <a:rPr lang="en-US" dirty="0" err="1" smtClean="0"/>
              <a:t>masalah</a:t>
            </a:r>
            <a:r>
              <a:rPr lang="en-US" dirty="0" smtClean="0"/>
              <a:t> </a:t>
            </a:r>
            <a:r>
              <a:rPr lang="en-US" dirty="0" err="1" smtClean="0"/>
              <a:t>ruang</a:t>
            </a:r>
            <a:r>
              <a:rPr lang="en-US" dirty="0" smtClean="0"/>
              <a:t> </a:t>
            </a:r>
            <a:r>
              <a:rPr lang="en-US" dirty="0" err="1" smtClean="0"/>
              <a:t>berlakunya</a:t>
            </a:r>
            <a:r>
              <a:rPr lang="en-US" dirty="0" smtClean="0"/>
              <a:t> </a:t>
            </a:r>
            <a:r>
              <a:rPr lang="en-US" dirty="0" err="1" smtClean="0"/>
              <a:t>suatu</a:t>
            </a:r>
            <a:r>
              <a:rPr lang="en-US" dirty="0" smtClean="0"/>
              <a:t> </a:t>
            </a:r>
            <a:r>
              <a:rPr lang="en-US" dirty="0" err="1" smtClean="0"/>
              <a:t>hukum</a:t>
            </a:r>
            <a:r>
              <a:rPr lang="en-US" dirty="0" smtClean="0"/>
              <a:t> </a:t>
            </a:r>
            <a:r>
              <a:rPr lang="en-US" dirty="0" err="1" smtClean="0"/>
              <a:t>pidana</a:t>
            </a:r>
            <a:r>
              <a:rPr lang="en-US" dirty="0" smtClean="0"/>
              <a:t> </a:t>
            </a:r>
            <a:r>
              <a:rPr lang="en-US" dirty="0" err="1" smtClean="0"/>
              <a:t>berdasarkan</a:t>
            </a:r>
            <a:r>
              <a:rPr lang="en-US" dirty="0" smtClean="0"/>
              <a:t> </a:t>
            </a:r>
            <a:r>
              <a:rPr lang="en-US" dirty="0" err="1" smtClean="0"/>
              <a:t>waktu</a:t>
            </a:r>
            <a:r>
              <a:rPr lang="en-US" dirty="0" smtClean="0"/>
              <a:t>, </a:t>
            </a:r>
            <a:r>
              <a:rPr lang="en-US" dirty="0" err="1" smtClean="0"/>
              <a:t>maka</a:t>
            </a:r>
            <a:r>
              <a:rPr lang="en-US" dirty="0" smtClean="0"/>
              <a:t> </a:t>
            </a:r>
            <a:r>
              <a:rPr lang="en-US" dirty="0" err="1" smtClean="0"/>
              <a:t>umumnya</a:t>
            </a:r>
            <a:r>
              <a:rPr lang="en-US" dirty="0" smtClean="0"/>
              <a:t> </a:t>
            </a:r>
            <a:r>
              <a:rPr lang="en-US" dirty="0" err="1" smtClean="0"/>
              <a:t>masalah</a:t>
            </a:r>
            <a:r>
              <a:rPr lang="en-US" dirty="0" smtClean="0"/>
              <a:t> yang </a:t>
            </a:r>
            <a:r>
              <a:rPr lang="en-US" dirty="0" err="1" smtClean="0"/>
              <a:t>muncul</a:t>
            </a:r>
            <a:r>
              <a:rPr lang="en-US" dirty="0" smtClean="0"/>
              <a:t> </a:t>
            </a:r>
            <a:r>
              <a:rPr lang="en-US" dirty="0" err="1" smtClean="0"/>
              <a:t>adalah</a:t>
            </a:r>
            <a:r>
              <a:rPr lang="en-US" dirty="0" smtClean="0"/>
              <a:t>: </a:t>
            </a:r>
          </a:p>
          <a:p>
            <a:pPr marL="342900" lvl="0" indent="-342900" algn="just">
              <a:buAutoNum type="alphaLcPeriod"/>
            </a:pPr>
            <a:r>
              <a:rPr lang="en-US" dirty="0" err="1" smtClean="0"/>
              <a:t>Hukum</a:t>
            </a:r>
            <a:r>
              <a:rPr lang="en-US" dirty="0" smtClean="0"/>
              <a:t> </a:t>
            </a:r>
            <a:r>
              <a:rPr lang="en-US" dirty="0" err="1" smtClean="0"/>
              <a:t>pidana</a:t>
            </a:r>
            <a:r>
              <a:rPr lang="en-US" dirty="0" smtClean="0"/>
              <a:t> </a:t>
            </a:r>
            <a:r>
              <a:rPr lang="en-US" dirty="0" err="1" smtClean="0"/>
              <a:t>mana</a:t>
            </a:r>
            <a:r>
              <a:rPr lang="en-US" dirty="0" smtClean="0"/>
              <a:t> yang </a:t>
            </a:r>
            <a:r>
              <a:rPr lang="en-US" dirty="0" err="1" smtClean="0"/>
              <a:t>berlaku</a:t>
            </a:r>
            <a:r>
              <a:rPr lang="en-US" dirty="0" smtClean="0"/>
              <a:t> </a:t>
            </a:r>
            <a:r>
              <a:rPr lang="en-US" dirty="0" err="1" smtClean="0"/>
              <a:t>apabila</a:t>
            </a:r>
            <a:r>
              <a:rPr lang="en-US" dirty="0" smtClean="0"/>
              <a:t> </a:t>
            </a:r>
            <a:r>
              <a:rPr lang="en-US" dirty="0" err="1" smtClean="0"/>
              <a:t>terdapat</a:t>
            </a:r>
            <a:r>
              <a:rPr lang="en-US" dirty="0" smtClean="0"/>
              <a:t> </a:t>
            </a:r>
            <a:r>
              <a:rPr lang="en-US" dirty="0" err="1" smtClean="0"/>
              <a:t>perubahan</a:t>
            </a:r>
            <a:r>
              <a:rPr lang="en-US" dirty="0" smtClean="0"/>
              <a:t> </a:t>
            </a:r>
            <a:r>
              <a:rPr lang="en-US" dirty="0" err="1" smtClean="0"/>
              <a:t>undang-undang</a:t>
            </a:r>
            <a:r>
              <a:rPr lang="en-US" dirty="0" smtClean="0"/>
              <a:t>? </a:t>
            </a:r>
            <a:r>
              <a:rPr lang="en-US" dirty="0" err="1" smtClean="0"/>
              <a:t>Apakah</a:t>
            </a:r>
            <a:r>
              <a:rPr lang="en-US" dirty="0" smtClean="0"/>
              <a:t> </a:t>
            </a:r>
            <a:r>
              <a:rPr lang="en-US" dirty="0" err="1" smtClean="0"/>
              <a:t>undang-undang</a:t>
            </a:r>
            <a:r>
              <a:rPr lang="en-US" dirty="0" smtClean="0"/>
              <a:t> </a:t>
            </a:r>
            <a:r>
              <a:rPr lang="en-US" dirty="0" err="1" smtClean="0"/>
              <a:t>pidana</a:t>
            </a:r>
            <a:r>
              <a:rPr lang="en-US" dirty="0" smtClean="0"/>
              <a:t> </a:t>
            </a:r>
            <a:r>
              <a:rPr lang="en-US" dirty="0" err="1" smtClean="0"/>
              <a:t>dapat</a:t>
            </a:r>
            <a:r>
              <a:rPr lang="en-US" dirty="0" smtClean="0"/>
              <a:t> </a:t>
            </a:r>
            <a:r>
              <a:rPr lang="en-US" dirty="0" err="1" smtClean="0"/>
              <a:t>berlaku</a:t>
            </a:r>
            <a:r>
              <a:rPr lang="en-US" dirty="0" smtClean="0"/>
              <a:t> </a:t>
            </a:r>
            <a:r>
              <a:rPr lang="en-US" dirty="0" err="1" smtClean="0"/>
              <a:t>surut</a:t>
            </a:r>
            <a:r>
              <a:rPr lang="en-US" dirty="0" smtClean="0"/>
              <a:t> (</a:t>
            </a:r>
            <a:r>
              <a:rPr lang="en-US" dirty="0" err="1" smtClean="0"/>
              <a:t>Retroaktif</a:t>
            </a:r>
            <a:r>
              <a:rPr lang="en-US" dirty="0" smtClean="0"/>
              <a:t>) </a:t>
            </a:r>
          </a:p>
          <a:p>
            <a:pPr marL="342900" lvl="0" indent="-342900" algn="just">
              <a:buAutoNum type="alphaLcPeriod"/>
            </a:pPr>
            <a:r>
              <a:rPr lang="en-US" dirty="0" smtClean="0"/>
              <a:t> </a:t>
            </a:r>
            <a:r>
              <a:rPr lang="en-US" dirty="0" err="1" smtClean="0"/>
              <a:t>Hukum</a:t>
            </a:r>
            <a:r>
              <a:rPr lang="en-US" dirty="0" smtClean="0"/>
              <a:t> </a:t>
            </a:r>
            <a:r>
              <a:rPr lang="en-US" dirty="0" err="1" smtClean="0"/>
              <a:t>pidana</a:t>
            </a:r>
            <a:r>
              <a:rPr lang="en-US" dirty="0" smtClean="0"/>
              <a:t> </a:t>
            </a:r>
            <a:r>
              <a:rPr lang="en-US" dirty="0" err="1" smtClean="0"/>
              <a:t>mana</a:t>
            </a:r>
            <a:r>
              <a:rPr lang="en-US" dirty="0" smtClean="0"/>
              <a:t> yang </a:t>
            </a:r>
            <a:r>
              <a:rPr lang="en-US" dirty="0" err="1" smtClean="0"/>
              <a:t>berlaku</a:t>
            </a:r>
            <a:r>
              <a:rPr lang="en-US" dirty="0" smtClean="0"/>
              <a:t> </a:t>
            </a:r>
            <a:r>
              <a:rPr lang="en-US" dirty="0" err="1" smtClean="0"/>
              <a:t>pada</a:t>
            </a:r>
            <a:r>
              <a:rPr lang="en-US" dirty="0" smtClean="0"/>
              <a:t> </a:t>
            </a:r>
            <a:r>
              <a:rPr lang="en-US" dirty="0" err="1" smtClean="0"/>
              <a:t>saat</a:t>
            </a:r>
            <a:r>
              <a:rPr lang="en-US" dirty="0" smtClean="0"/>
              <a:t> </a:t>
            </a:r>
            <a:r>
              <a:rPr lang="en-US" dirty="0" err="1" smtClean="0"/>
              <a:t>delik</a:t>
            </a:r>
            <a:r>
              <a:rPr lang="en-US" dirty="0" smtClean="0"/>
              <a:t> </a:t>
            </a:r>
            <a:r>
              <a:rPr lang="en-US" dirty="0" err="1" smtClean="0"/>
              <a:t>tersebut</a:t>
            </a:r>
            <a:r>
              <a:rPr lang="en-US" dirty="0" smtClean="0"/>
              <a:t> </a:t>
            </a:r>
            <a:r>
              <a:rPr lang="en-US" dirty="0" err="1" smtClean="0"/>
              <a:t>terjadi</a:t>
            </a:r>
            <a:r>
              <a:rPr lang="en-US" dirty="0" smtClean="0"/>
              <a:t> </a:t>
            </a:r>
            <a:r>
              <a:rPr lang="en-US" dirty="0" err="1" smtClean="0"/>
              <a:t>atau</a:t>
            </a:r>
            <a:r>
              <a:rPr lang="en-US" dirty="0" smtClean="0"/>
              <a:t> </a:t>
            </a:r>
            <a:r>
              <a:rPr lang="en-US" dirty="0" err="1" smtClean="0"/>
              <a:t>dilakukan</a:t>
            </a:r>
            <a:r>
              <a:rPr lang="en-US" dirty="0" smtClean="0"/>
              <a:t>? </a:t>
            </a:r>
            <a:r>
              <a:rPr lang="en-US" dirty="0" err="1" smtClean="0"/>
              <a:t>Masalah</a:t>
            </a:r>
            <a:r>
              <a:rPr lang="en-US" dirty="0" smtClean="0"/>
              <a:t> </a:t>
            </a:r>
            <a:r>
              <a:rPr lang="en-US" dirty="0" err="1" smtClean="0"/>
              <a:t>ini</a:t>
            </a:r>
            <a:r>
              <a:rPr lang="en-US" dirty="0" smtClean="0"/>
              <a:t> </a:t>
            </a:r>
            <a:r>
              <a:rPr lang="en-US" dirty="0" err="1" smtClean="0"/>
              <a:t>terkait</a:t>
            </a:r>
            <a:r>
              <a:rPr lang="en-US" dirty="0" smtClean="0"/>
              <a:t> </a:t>
            </a:r>
            <a:r>
              <a:rPr lang="en-US" dirty="0" err="1" smtClean="0"/>
              <a:t>masalah</a:t>
            </a:r>
            <a:r>
              <a:rPr lang="en-US" dirty="0" smtClean="0"/>
              <a:t> </a:t>
            </a:r>
            <a:r>
              <a:rPr lang="en-US" dirty="0" err="1" smtClean="0"/>
              <a:t>Asas</a:t>
            </a:r>
            <a:r>
              <a:rPr lang="en-US" dirty="0" smtClean="0"/>
              <a:t> </a:t>
            </a:r>
            <a:r>
              <a:rPr lang="en-US" b="1" dirty="0" smtClean="0"/>
              <a:t>Non-</a:t>
            </a:r>
            <a:r>
              <a:rPr lang="en-US" b="1" dirty="0" err="1" smtClean="0"/>
              <a:t>Retroaktif</a:t>
            </a:r>
            <a:r>
              <a:rPr lang="en-US" b="1" dirty="0" smtClean="0"/>
              <a:t>.</a:t>
            </a:r>
          </a:p>
          <a:p>
            <a:pPr marL="342900" lvl="0" indent="-342900" algn="just"/>
            <a:endParaRPr lang="en-US" b="1" dirty="0" smtClean="0">
              <a:solidFill>
                <a:schemeClr val="dk1"/>
              </a:solidFill>
            </a:endParaRPr>
          </a:p>
          <a:p>
            <a:pPr marL="342900" lvl="0" indent="-342900" algn="just"/>
            <a:r>
              <a:rPr lang="en-US" dirty="0" smtClean="0"/>
              <a:t>	</a:t>
            </a:r>
            <a:r>
              <a:rPr lang="en-US" dirty="0" err="1" smtClean="0"/>
              <a:t>Asas</a:t>
            </a:r>
            <a:r>
              <a:rPr lang="en-US" dirty="0" smtClean="0"/>
              <a:t> </a:t>
            </a:r>
            <a:r>
              <a:rPr lang="en-US" dirty="0" err="1" smtClean="0"/>
              <a:t>legalitas</a:t>
            </a:r>
            <a:r>
              <a:rPr lang="en-US" dirty="0" smtClean="0"/>
              <a:t> </a:t>
            </a:r>
            <a:r>
              <a:rPr lang="en-US" dirty="0" err="1" smtClean="0"/>
              <a:t>selalu</a:t>
            </a:r>
            <a:r>
              <a:rPr lang="en-US" dirty="0" smtClean="0"/>
              <a:t> </a:t>
            </a:r>
            <a:r>
              <a:rPr lang="en-US" dirty="0" err="1" smtClean="0"/>
              <a:t>disebutkan</a:t>
            </a:r>
            <a:r>
              <a:rPr lang="en-US" dirty="0" smtClean="0"/>
              <a:t> </a:t>
            </a:r>
            <a:r>
              <a:rPr lang="en-US" dirty="0" err="1" smtClean="0"/>
              <a:t>pertama</a:t>
            </a:r>
            <a:r>
              <a:rPr lang="en-US" dirty="0" smtClean="0"/>
              <a:t> </a:t>
            </a:r>
            <a:r>
              <a:rPr lang="en-US" dirty="0" err="1" smtClean="0"/>
              <a:t>dalam</a:t>
            </a:r>
            <a:r>
              <a:rPr lang="en-US" dirty="0" smtClean="0"/>
              <a:t> </a:t>
            </a:r>
            <a:r>
              <a:rPr lang="en-US" dirty="0" err="1" smtClean="0"/>
              <a:t>hukum</a:t>
            </a:r>
            <a:r>
              <a:rPr lang="en-US" dirty="0" smtClean="0"/>
              <a:t> </a:t>
            </a:r>
            <a:r>
              <a:rPr lang="en-US" dirty="0" err="1" smtClean="0"/>
              <a:t>pidana</a:t>
            </a:r>
            <a:r>
              <a:rPr lang="en-US" dirty="0" smtClean="0"/>
              <a:t> </a:t>
            </a:r>
            <a:r>
              <a:rPr lang="en-US" dirty="0" err="1" smtClean="0"/>
              <a:t>suatu</a:t>
            </a:r>
            <a:r>
              <a:rPr lang="en-US" dirty="0" smtClean="0"/>
              <a:t> </a:t>
            </a:r>
            <a:r>
              <a:rPr lang="en-US" dirty="0" err="1" smtClean="0"/>
              <a:t>negara</a:t>
            </a:r>
            <a:r>
              <a:rPr lang="en-US" dirty="0" smtClean="0"/>
              <a:t>. </a:t>
            </a:r>
            <a:r>
              <a:rPr lang="en-US" dirty="0" err="1" smtClean="0"/>
              <a:t>Seperti</a:t>
            </a:r>
            <a:r>
              <a:rPr lang="en-US" dirty="0" smtClean="0"/>
              <a:t> </a:t>
            </a:r>
            <a:r>
              <a:rPr lang="en-US" dirty="0" err="1" smtClean="0"/>
              <a:t>terdapat</a:t>
            </a:r>
            <a:r>
              <a:rPr lang="en-US" dirty="0" smtClean="0"/>
              <a:t> </a:t>
            </a:r>
            <a:r>
              <a:rPr lang="en-US" dirty="0" err="1" smtClean="0"/>
              <a:t>dalam</a:t>
            </a:r>
            <a:r>
              <a:rPr lang="en-US" dirty="0" smtClean="0"/>
              <a:t> </a:t>
            </a:r>
            <a:r>
              <a:rPr lang="en-US" dirty="0" err="1" smtClean="0"/>
              <a:t>Pasal</a:t>
            </a:r>
            <a:r>
              <a:rPr lang="en-US" dirty="0" smtClean="0"/>
              <a:t> 1 KUHP Indonesia, </a:t>
            </a:r>
            <a:r>
              <a:rPr lang="en-US" dirty="0" err="1" smtClean="0"/>
              <a:t>Pasal</a:t>
            </a:r>
            <a:r>
              <a:rPr lang="en-US" dirty="0" smtClean="0"/>
              <a:t> 2 KUHP Thailand, </a:t>
            </a:r>
            <a:r>
              <a:rPr lang="en-US" dirty="0" err="1" smtClean="0"/>
              <a:t>Pasal</a:t>
            </a:r>
            <a:r>
              <a:rPr lang="en-US" dirty="0" smtClean="0"/>
              <a:t> 1 &amp; 2 KUHP </a:t>
            </a:r>
            <a:r>
              <a:rPr lang="en-US" dirty="0" err="1" smtClean="0"/>
              <a:t>Polandia</a:t>
            </a:r>
            <a:r>
              <a:rPr lang="en-US" dirty="0" smtClean="0"/>
              <a:t>, </a:t>
            </a:r>
            <a:r>
              <a:rPr lang="en-US" dirty="0" err="1" smtClean="0"/>
              <a:t>Pasal</a:t>
            </a:r>
            <a:r>
              <a:rPr lang="en-US" dirty="0" smtClean="0"/>
              <a:t> 1 KUHP Korea, </a:t>
            </a:r>
            <a:r>
              <a:rPr lang="en-US" dirty="0" err="1" smtClean="0"/>
              <a:t>dan</a:t>
            </a:r>
            <a:r>
              <a:rPr lang="en-US" dirty="0" smtClean="0"/>
              <a:t> </a:t>
            </a:r>
            <a:r>
              <a:rPr lang="en-US" dirty="0" err="1" smtClean="0"/>
              <a:t>Pasal</a:t>
            </a:r>
            <a:r>
              <a:rPr lang="en-US" dirty="0" smtClean="0"/>
              <a:t> 3 KUHP </a:t>
            </a:r>
            <a:r>
              <a:rPr lang="en-US" dirty="0" err="1" smtClean="0"/>
              <a:t>Norwegia</a:t>
            </a:r>
            <a:endParaRPr b="1">
              <a:solidFill>
                <a:schemeClr val="dk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14282" y="1214428"/>
            <a:ext cx="8358246" cy="3714776"/>
          </a:xfrm>
        </p:spPr>
        <p:txBody>
          <a:bodyPr/>
          <a:lstStyle/>
          <a:p>
            <a:pPr algn="just">
              <a:buNone/>
            </a:pPr>
            <a:r>
              <a:rPr lang="en-US" sz="1400" dirty="0" smtClean="0"/>
              <a:t>	</a:t>
            </a:r>
            <a:r>
              <a:rPr lang="en-US" sz="1400" dirty="0" err="1" smtClean="0"/>
              <a:t>Ketentuan</a:t>
            </a:r>
            <a:r>
              <a:rPr lang="en-US" sz="1400" dirty="0" smtClean="0"/>
              <a:t> </a:t>
            </a:r>
            <a:r>
              <a:rPr lang="en-US" sz="1400" dirty="0" err="1" smtClean="0"/>
              <a:t>mengenai</a:t>
            </a:r>
            <a:r>
              <a:rPr lang="en-US" sz="1400" dirty="0" smtClean="0"/>
              <a:t> </a:t>
            </a:r>
            <a:r>
              <a:rPr lang="en-US" sz="1400" dirty="0" err="1" smtClean="0"/>
              <a:t>asas</a:t>
            </a:r>
            <a:r>
              <a:rPr lang="en-US" sz="1400" dirty="0" smtClean="0"/>
              <a:t> </a:t>
            </a:r>
            <a:r>
              <a:rPr lang="en-US" sz="1400" dirty="0" err="1" smtClean="0"/>
              <a:t>legalitas</a:t>
            </a:r>
            <a:r>
              <a:rPr lang="en-US" sz="1400" dirty="0" smtClean="0"/>
              <a:t> </a:t>
            </a:r>
            <a:r>
              <a:rPr lang="en-US" sz="1400" dirty="0" err="1" smtClean="0"/>
              <a:t>diatur</a:t>
            </a:r>
            <a:r>
              <a:rPr lang="en-US" sz="1400" dirty="0" smtClean="0"/>
              <a:t> </a:t>
            </a:r>
            <a:r>
              <a:rPr lang="en-US" sz="1400" dirty="0" err="1" smtClean="0"/>
              <a:t>dalam</a:t>
            </a:r>
            <a:r>
              <a:rPr lang="en-US" sz="1400" dirty="0" smtClean="0"/>
              <a:t> </a:t>
            </a:r>
            <a:r>
              <a:rPr lang="en-US" sz="1400" dirty="0" err="1" smtClean="0"/>
              <a:t>Pasal</a:t>
            </a:r>
            <a:r>
              <a:rPr lang="en-US" sz="1400" dirty="0" smtClean="0"/>
              <a:t> 2 </a:t>
            </a:r>
            <a:r>
              <a:rPr lang="en-US" sz="1400" dirty="0" err="1" smtClean="0"/>
              <a:t>aturan</a:t>
            </a:r>
            <a:r>
              <a:rPr lang="en-US" sz="1400" dirty="0" smtClean="0"/>
              <a:t> </a:t>
            </a:r>
            <a:r>
              <a:rPr lang="en-US" sz="1400" dirty="0" err="1" smtClean="0"/>
              <a:t>umum</a:t>
            </a:r>
            <a:r>
              <a:rPr lang="en-US" sz="1400" dirty="0" smtClean="0"/>
              <a:t> </a:t>
            </a:r>
            <a:r>
              <a:rPr lang="en-US" sz="1400" dirty="0" err="1" smtClean="0"/>
              <a:t>Buku</a:t>
            </a:r>
            <a:r>
              <a:rPr lang="en-US" sz="1400" dirty="0" smtClean="0"/>
              <a:t> I yang </a:t>
            </a:r>
            <a:r>
              <a:rPr lang="en-US" sz="1400" dirty="0" err="1" smtClean="0"/>
              <a:t>berbunyi</a:t>
            </a:r>
            <a:r>
              <a:rPr lang="en-US" sz="1400" dirty="0" smtClean="0"/>
              <a:t> </a:t>
            </a:r>
            <a:r>
              <a:rPr lang="en-US" sz="1400" dirty="0" err="1" smtClean="0"/>
              <a:t>sebagai</a:t>
            </a:r>
            <a:r>
              <a:rPr lang="en-US" sz="1400" dirty="0" smtClean="0"/>
              <a:t> </a:t>
            </a:r>
            <a:r>
              <a:rPr lang="en-US" sz="1400" dirty="0" err="1" smtClean="0"/>
              <a:t>berikut</a:t>
            </a:r>
            <a:r>
              <a:rPr lang="en-US" sz="1400" dirty="0" smtClean="0"/>
              <a:t> : “</a:t>
            </a:r>
            <a:r>
              <a:rPr lang="en-US" sz="1400" dirty="0" err="1" smtClean="0"/>
              <a:t>seseorang</a:t>
            </a:r>
            <a:r>
              <a:rPr lang="en-US" sz="1400" dirty="0" smtClean="0"/>
              <a:t> </a:t>
            </a:r>
            <a:r>
              <a:rPr lang="en-US" sz="1400" dirty="0" err="1" smtClean="0"/>
              <a:t>hanya</a:t>
            </a:r>
            <a:r>
              <a:rPr lang="en-US" sz="1400" dirty="0" smtClean="0"/>
              <a:t> </a:t>
            </a:r>
            <a:r>
              <a:rPr lang="en-US" sz="1400" dirty="0" err="1" smtClean="0"/>
              <a:t>akan</a:t>
            </a:r>
            <a:r>
              <a:rPr lang="en-US" sz="1400" dirty="0" smtClean="0"/>
              <a:t> </a:t>
            </a:r>
            <a:r>
              <a:rPr lang="en-US" sz="1400" dirty="0" err="1" smtClean="0"/>
              <a:t>dipidana</a:t>
            </a:r>
            <a:r>
              <a:rPr lang="en-US" sz="1400" dirty="0" smtClean="0"/>
              <a:t> </a:t>
            </a:r>
            <a:r>
              <a:rPr lang="en-US" sz="1400" dirty="0" err="1" smtClean="0"/>
              <a:t>apabila</a:t>
            </a:r>
            <a:r>
              <a:rPr lang="en-US" sz="1400" dirty="0" smtClean="0"/>
              <a:t> </a:t>
            </a:r>
            <a:r>
              <a:rPr lang="en-US" sz="1400" dirty="0" err="1" smtClean="0"/>
              <a:t>perbuatan</a:t>
            </a:r>
            <a:r>
              <a:rPr lang="en-US" sz="1400" dirty="0" smtClean="0"/>
              <a:t> yang </a:t>
            </a:r>
            <a:r>
              <a:rPr lang="en-US" sz="1400" dirty="0" err="1" smtClean="0"/>
              <a:t>dilakukan</a:t>
            </a:r>
            <a:r>
              <a:rPr lang="en-US" sz="1400" dirty="0" smtClean="0"/>
              <a:t> </a:t>
            </a:r>
            <a:r>
              <a:rPr lang="en-US" sz="1400" dirty="0" err="1" smtClean="0"/>
              <a:t>olehnya</a:t>
            </a:r>
            <a:r>
              <a:rPr lang="en-US" sz="1400" dirty="0" smtClean="0"/>
              <a:t> </a:t>
            </a:r>
            <a:r>
              <a:rPr lang="en-US" sz="1400" dirty="0" err="1" smtClean="0"/>
              <a:t>ditetapkan</a:t>
            </a:r>
            <a:r>
              <a:rPr lang="en-US" sz="1400" dirty="0" smtClean="0"/>
              <a:t> </a:t>
            </a:r>
            <a:r>
              <a:rPr lang="en-US" sz="1400" dirty="0" err="1" smtClean="0"/>
              <a:t>sebagai</a:t>
            </a:r>
            <a:r>
              <a:rPr lang="en-US" sz="1400" dirty="0" smtClean="0"/>
              <a:t> </a:t>
            </a:r>
            <a:r>
              <a:rPr lang="en-US" sz="1400" dirty="0" err="1" smtClean="0"/>
              <a:t>tindak</a:t>
            </a:r>
            <a:r>
              <a:rPr lang="en-US" sz="1400" dirty="0" smtClean="0"/>
              <a:t> </a:t>
            </a:r>
            <a:r>
              <a:rPr lang="en-US" sz="1400" dirty="0" err="1" smtClean="0"/>
              <a:t>pidana</a:t>
            </a:r>
            <a:r>
              <a:rPr lang="en-US" sz="1400" dirty="0" smtClean="0"/>
              <a:t> </a:t>
            </a:r>
            <a:r>
              <a:rPr lang="en-US" sz="1400" dirty="0" err="1" smtClean="0"/>
              <a:t>dan</a:t>
            </a:r>
            <a:r>
              <a:rPr lang="en-US" sz="1400" dirty="0" smtClean="0"/>
              <a:t> </a:t>
            </a:r>
            <a:r>
              <a:rPr lang="en-US" sz="1400" dirty="0" err="1" smtClean="0"/>
              <a:t>pidananya</a:t>
            </a:r>
            <a:r>
              <a:rPr lang="en-US" sz="1400" dirty="0" smtClean="0"/>
              <a:t> </a:t>
            </a:r>
            <a:r>
              <a:rPr lang="en-US" sz="1400" dirty="0" err="1" smtClean="0"/>
              <a:t>dirumuskan</a:t>
            </a:r>
            <a:r>
              <a:rPr lang="en-US" sz="1400" dirty="0" smtClean="0"/>
              <a:t> </a:t>
            </a:r>
            <a:r>
              <a:rPr lang="en-US" sz="1400" dirty="0" err="1" smtClean="0"/>
              <a:t>oleh</a:t>
            </a:r>
            <a:r>
              <a:rPr lang="en-US" sz="1400" dirty="0" smtClean="0"/>
              <a:t> </a:t>
            </a:r>
            <a:r>
              <a:rPr lang="en-US" sz="1400" dirty="0" err="1" smtClean="0"/>
              <a:t>undangundang</a:t>
            </a:r>
            <a:r>
              <a:rPr lang="en-US" sz="1400" dirty="0" smtClean="0"/>
              <a:t> yang </a:t>
            </a:r>
            <a:r>
              <a:rPr lang="en-US" sz="1400" dirty="0" err="1" smtClean="0"/>
              <a:t>berlaku</a:t>
            </a:r>
            <a:r>
              <a:rPr lang="en-US" sz="1400" dirty="0" smtClean="0"/>
              <a:t> </a:t>
            </a:r>
            <a:r>
              <a:rPr lang="en-US" sz="1400" dirty="0" err="1" smtClean="0"/>
              <a:t>pada</a:t>
            </a:r>
            <a:r>
              <a:rPr lang="en-US" sz="1400" dirty="0" smtClean="0"/>
              <a:t> </a:t>
            </a:r>
            <a:r>
              <a:rPr lang="en-US" sz="1400" dirty="0" err="1" smtClean="0"/>
              <a:t>saat</a:t>
            </a:r>
            <a:r>
              <a:rPr lang="en-US" sz="1400" dirty="0" smtClean="0"/>
              <a:t> </a:t>
            </a:r>
            <a:r>
              <a:rPr lang="en-US" sz="1400" dirty="0" err="1" smtClean="0"/>
              <a:t>perbuatan</a:t>
            </a:r>
            <a:r>
              <a:rPr lang="en-US" sz="1400" dirty="0" smtClean="0"/>
              <a:t> </a:t>
            </a:r>
            <a:r>
              <a:rPr lang="en-US" sz="1400" dirty="0" err="1" smtClean="0"/>
              <a:t>itu</a:t>
            </a:r>
            <a:r>
              <a:rPr lang="en-US" sz="1400" dirty="0" smtClean="0"/>
              <a:t> </a:t>
            </a:r>
            <a:r>
              <a:rPr lang="en-US" sz="1400" dirty="0" err="1" smtClean="0"/>
              <a:t>dilakukan</a:t>
            </a:r>
            <a:r>
              <a:rPr lang="en-US" sz="1400" dirty="0" smtClean="0"/>
              <a:t>, </a:t>
            </a:r>
            <a:r>
              <a:rPr lang="en-US" sz="1400" dirty="0" err="1" smtClean="0"/>
              <a:t>dan</a:t>
            </a:r>
            <a:r>
              <a:rPr lang="en-US" sz="1400" dirty="0" smtClean="0"/>
              <a:t> </a:t>
            </a:r>
            <a:r>
              <a:rPr lang="en-US" sz="1400" dirty="0" err="1" smtClean="0"/>
              <a:t>pidana</a:t>
            </a:r>
            <a:r>
              <a:rPr lang="en-US" sz="1400" dirty="0" smtClean="0"/>
              <a:t> yang </a:t>
            </a:r>
            <a:r>
              <a:rPr lang="en-US" sz="1400" dirty="0" err="1" smtClean="0"/>
              <a:t>dikenakan</a:t>
            </a:r>
            <a:r>
              <a:rPr lang="en-US" sz="1400" dirty="0" smtClean="0"/>
              <a:t> </a:t>
            </a:r>
            <a:r>
              <a:rPr lang="en-US" sz="1400" dirty="0" err="1" smtClean="0"/>
              <a:t>kepada</a:t>
            </a:r>
            <a:r>
              <a:rPr lang="en-US" sz="1400" dirty="0" smtClean="0"/>
              <a:t> </a:t>
            </a:r>
            <a:r>
              <a:rPr lang="en-US" sz="1400" dirty="0" err="1" smtClean="0"/>
              <a:t>si</a:t>
            </a:r>
            <a:r>
              <a:rPr lang="en-US" sz="1400" dirty="0" smtClean="0"/>
              <a:t> </a:t>
            </a:r>
            <a:r>
              <a:rPr lang="en-US" sz="1400" dirty="0" err="1" smtClean="0"/>
              <a:t>pelanggar</a:t>
            </a:r>
            <a:r>
              <a:rPr lang="en-US" sz="1400" dirty="0" smtClean="0"/>
              <a:t> </a:t>
            </a:r>
            <a:r>
              <a:rPr lang="en-US" sz="1400" dirty="0" err="1" smtClean="0"/>
              <a:t>adalah</a:t>
            </a:r>
            <a:r>
              <a:rPr lang="en-US" sz="1400" dirty="0" smtClean="0"/>
              <a:t> </a:t>
            </a:r>
            <a:r>
              <a:rPr lang="en-US" sz="1400" dirty="0" err="1" smtClean="0"/>
              <a:t>pidana</a:t>
            </a:r>
            <a:r>
              <a:rPr lang="en-US" sz="1400" dirty="0" smtClean="0"/>
              <a:t> </a:t>
            </a:r>
            <a:r>
              <a:rPr lang="en-US" sz="1400" dirty="0" err="1" smtClean="0"/>
              <a:t>sebagaimana</a:t>
            </a:r>
            <a:r>
              <a:rPr lang="en-US" sz="1400" dirty="0" smtClean="0"/>
              <a:t> yang </a:t>
            </a:r>
            <a:r>
              <a:rPr lang="en-US" sz="1400" dirty="0" err="1" smtClean="0"/>
              <a:t>ditetapkan</a:t>
            </a:r>
            <a:r>
              <a:rPr lang="en-US" sz="1400" dirty="0" smtClean="0"/>
              <a:t> </a:t>
            </a:r>
            <a:r>
              <a:rPr lang="en-US" sz="1400" dirty="0" err="1" smtClean="0"/>
              <a:t>oleh</a:t>
            </a:r>
            <a:r>
              <a:rPr lang="en-US" sz="1400" dirty="0" smtClean="0"/>
              <a:t> UU </a:t>
            </a:r>
            <a:r>
              <a:rPr lang="en-US" sz="1400" dirty="0" err="1" smtClean="0"/>
              <a:t>itu</a:t>
            </a:r>
            <a:r>
              <a:rPr lang="en-US" sz="1400" dirty="0" smtClean="0"/>
              <a:t>. </a:t>
            </a:r>
            <a:r>
              <a:rPr lang="en-US" sz="1400" dirty="0" err="1" smtClean="0"/>
              <a:t>Apabila</a:t>
            </a:r>
            <a:r>
              <a:rPr lang="en-US" sz="1400" dirty="0" smtClean="0"/>
              <a:t> </a:t>
            </a:r>
            <a:r>
              <a:rPr lang="en-US" sz="1400" dirty="0" err="1" smtClean="0"/>
              <a:t>menurut</a:t>
            </a:r>
            <a:r>
              <a:rPr lang="en-US" sz="1400" dirty="0" smtClean="0"/>
              <a:t> </a:t>
            </a:r>
            <a:r>
              <a:rPr lang="en-US" sz="1400" dirty="0" err="1" smtClean="0"/>
              <a:t>undang-undang</a:t>
            </a:r>
            <a:r>
              <a:rPr lang="en-US" sz="1400" dirty="0" smtClean="0"/>
              <a:t> yang </a:t>
            </a:r>
            <a:r>
              <a:rPr lang="en-US" sz="1400" dirty="0" err="1" smtClean="0"/>
              <a:t>ditetapkan</a:t>
            </a:r>
            <a:r>
              <a:rPr lang="en-US" sz="1400" dirty="0" smtClean="0"/>
              <a:t> </a:t>
            </a:r>
            <a:r>
              <a:rPr lang="en-US" sz="1400" dirty="0" err="1" smtClean="0"/>
              <a:t>kemudian</a:t>
            </a:r>
            <a:r>
              <a:rPr lang="en-US" sz="1400" dirty="0" smtClean="0"/>
              <a:t>, </a:t>
            </a:r>
            <a:r>
              <a:rPr lang="en-US" sz="1400" dirty="0" err="1" smtClean="0"/>
              <a:t>perbuatan</a:t>
            </a:r>
            <a:r>
              <a:rPr lang="en-US" sz="1400" dirty="0" smtClean="0"/>
              <a:t> </a:t>
            </a:r>
            <a:r>
              <a:rPr lang="en-US" sz="1400" dirty="0" err="1" smtClean="0"/>
              <a:t>itu</a:t>
            </a:r>
            <a:r>
              <a:rPr lang="en-US" sz="1400" dirty="0" smtClean="0"/>
              <a:t> </a:t>
            </a:r>
            <a:r>
              <a:rPr lang="en-US" sz="1400" dirty="0" err="1" smtClean="0"/>
              <a:t>tidak</a:t>
            </a:r>
            <a:r>
              <a:rPr lang="en-US" sz="1400" dirty="0" smtClean="0"/>
              <a:t> </a:t>
            </a:r>
            <a:r>
              <a:rPr lang="en-US" sz="1400" dirty="0" err="1" smtClean="0"/>
              <a:t>lagi</a:t>
            </a:r>
            <a:r>
              <a:rPr lang="en-US" sz="1400" dirty="0" smtClean="0"/>
              <a:t> </a:t>
            </a:r>
            <a:r>
              <a:rPr lang="en-US" sz="1400" dirty="0" err="1" smtClean="0"/>
              <a:t>merupakan</a:t>
            </a:r>
            <a:r>
              <a:rPr lang="en-US" sz="1400" dirty="0" smtClean="0"/>
              <a:t> </a:t>
            </a:r>
            <a:r>
              <a:rPr lang="en-US" sz="1400" dirty="0" err="1" smtClean="0"/>
              <a:t>suatu</a:t>
            </a:r>
            <a:r>
              <a:rPr lang="en-US" sz="1400" dirty="0" smtClean="0"/>
              <a:t> </a:t>
            </a:r>
            <a:r>
              <a:rPr lang="en-US" sz="1400" dirty="0" err="1" smtClean="0"/>
              <a:t>perbuatan</a:t>
            </a:r>
            <a:r>
              <a:rPr lang="en-US" sz="1400" dirty="0" smtClean="0"/>
              <a:t> </a:t>
            </a:r>
            <a:r>
              <a:rPr lang="en-US" sz="1400" dirty="0" err="1" smtClean="0"/>
              <a:t>tindak</a:t>
            </a:r>
            <a:r>
              <a:rPr lang="en-US" sz="1400" dirty="0" smtClean="0"/>
              <a:t> </a:t>
            </a:r>
            <a:r>
              <a:rPr lang="en-US" sz="1400" dirty="0" err="1" smtClean="0"/>
              <a:t>pidana</a:t>
            </a:r>
            <a:r>
              <a:rPr lang="en-US" sz="1400" dirty="0" smtClean="0"/>
              <a:t>, </a:t>
            </a:r>
            <a:r>
              <a:rPr lang="en-US" sz="1400" dirty="0" err="1" smtClean="0"/>
              <a:t>orang</a:t>
            </a:r>
            <a:r>
              <a:rPr lang="en-US" sz="1400" dirty="0" smtClean="0"/>
              <a:t> yang </a:t>
            </a:r>
            <a:r>
              <a:rPr lang="en-US" sz="1400" dirty="0" err="1" smtClean="0"/>
              <a:t>melakukan</a:t>
            </a:r>
            <a:r>
              <a:rPr lang="en-US" sz="1400" dirty="0" smtClean="0"/>
              <a:t> </a:t>
            </a:r>
            <a:r>
              <a:rPr lang="en-US" sz="1400" dirty="0" err="1" smtClean="0"/>
              <a:t>perbuatan</a:t>
            </a:r>
            <a:r>
              <a:rPr lang="en-US" sz="1400" dirty="0" smtClean="0"/>
              <a:t> </a:t>
            </a:r>
            <a:r>
              <a:rPr lang="en-US" sz="1400" dirty="0" err="1" smtClean="0"/>
              <a:t>itu</a:t>
            </a:r>
            <a:r>
              <a:rPr lang="en-US" sz="1400" dirty="0" smtClean="0"/>
              <a:t> </a:t>
            </a:r>
            <a:r>
              <a:rPr lang="en-US" sz="1400" dirty="0" err="1" smtClean="0"/>
              <a:t>akan</a:t>
            </a:r>
            <a:r>
              <a:rPr lang="en-US" sz="1400" dirty="0" smtClean="0"/>
              <a:t> </a:t>
            </a:r>
            <a:r>
              <a:rPr lang="en-US" sz="1400" dirty="0" err="1" smtClean="0"/>
              <a:t>dibebaskan</a:t>
            </a:r>
            <a:r>
              <a:rPr lang="en-US" sz="1400" dirty="0" smtClean="0"/>
              <a:t> </a:t>
            </a:r>
            <a:r>
              <a:rPr lang="en-US" sz="1400" dirty="0" err="1" smtClean="0"/>
              <a:t>sebagai</a:t>
            </a:r>
            <a:r>
              <a:rPr lang="en-US" sz="1400" dirty="0" smtClean="0"/>
              <a:t> </a:t>
            </a:r>
            <a:r>
              <a:rPr lang="en-US" sz="1400" dirty="0" err="1" smtClean="0"/>
              <a:t>pelaku</a:t>
            </a:r>
            <a:r>
              <a:rPr lang="en-US" sz="1400" dirty="0" smtClean="0"/>
              <a:t>, </a:t>
            </a:r>
            <a:r>
              <a:rPr lang="en-US" sz="1400" dirty="0" err="1" smtClean="0"/>
              <a:t>dan</a:t>
            </a:r>
            <a:r>
              <a:rPr lang="en-US" sz="1400" dirty="0" smtClean="0"/>
              <a:t> </a:t>
            </a:r>
            <a:r>
              <a:rPr lang="en-US" sz="1400" dirty="0" err="1" smtClean="0"/>
              <a:t>apabila</a:t>
            </a:r>
            <a:r>
              <a:rPr lang="en-US" sz="1400" dirty="0" smtClean="0"/>
              <a:t> </a:t>
            </a:r>
            <a:r>
              <a:rPr lang="en-US" sz="1400" dirty="0" err="1" smtClean="0"/>
              <a:t>ada</a:t>
            </a:r>
            <a:r>
              <a:rPr lang="en-US" sz="1400" dirty="0" smtClean="0"/>
              <a:t> </a:t>
            </a:r>
            <a:r>
              <a:rPr lang="en-US" sz="1400" dirty="0" err="1" smtClean="0"/>
              <a:t>putusan</a:t>
            </a:r>
            <a:r>
              <a:rPr lang="en-US" sz="1400" dirty="0" smtClean="0"/>
              <a:t> </a:t>
            </a:r>
            <a:r>
              <a:rPr lang="en-US" sz="1400" dirty="0" err="1" smtClean="0"/>
              <a:t>pemidanaan</a:t>
            </a:r>
            <a:r>
              <a:rPr lang="en-US" sz="1400" dirty="0" smtClean="0"/>
              <a:t> yang </a:t>
            </a:r>
            <a:r>
              <a:rPr lang="en-US" sz="1400" dirty="0" err="1" smtClean="0"/>
              <a:t>berkekuatan</a:t>
            </a:r>
            <a:r>
              <a:rPr lang="en-US" sz="1400" dirty="0" smtClean="0"/>
              <a:t> </a:t>
            </a:r>
            <a:r>
              <a:rPr lang="en-US" sz="1400" dirty="0" err="1" smtClean="0"/>
              <a:t>tetap</a:t>
            </a:r>
            <a:r>
              <a:rPr lang="en-US" sz="1400" dirty="0" smtClean="0"/>
              <a:t>/final, </a:t>
            </a:r>
            <a:r>
              <a:rPr lang="en-US" sz="1400" dirty="0" err="1" smtClean="0"/>
              <a:t>oran</a:t>
            </a:r>
            <a:r>
              <a:rPr lang="en-US" sz="1400" dirty="0" smtClean="0"/>
              <a:t> </a:t>
            </a:r>
            <a:r>
              <a:rPr lang="en-US" sz="1400" dirty="0" err="1" smtClean="0"/>
              <a:t>itu</a:t>
            </a:r>
            <a:r>
              <a:rPr lang="en-US" sz="1400" dirty="0" smtClean="0"/>
              <a:t> </a:t>
            </a:r>
            <a:r>
              <a:rPr lang="en-US" sz="1400" dirty="0" err="1" smtClean="0"/>
              <a:t>akan</a:t>
            </a:r>
            <a:r>
              <a:rPr lang="en-US" sz="1400" dirty="0" smtClean="0"/>
              <a:t> </a:t>
            </a:r>
            <a:r>
              <a:rPr lang="en-US" sz="1400" dirty="0" err="1" smtClean="0"/>
              <a:t>dianggap</a:t>
            </a:r>
            <a:r>
              <a:rPr lang="en-US" sz="1400" dirty="0" smtClean="0"/>
              <a:t> </a:t>
            </a:r>
            <a:r>
              <a:rPr lang="en-US" sz="1400" dirty="0" err="1" smtClean="0"/>
              <a:t>belum</a:t>
            </a:r>
            <a:r>
              <a:rPr lang="en-US" sz="1400" dirty="0" smtClean="0"/>
              <a:t> </a:t>
            </a:r>
            <a:r>
              <a:rPr lang="en-US" sz="1400" dirty="0" err="1" smtClean="0"/>
              <a:t>pernah</a:t>
            </a:r>
            <a:r>
              <a:rPr lang="en-US" sz="1400" dirty="0" smtClean="0"/>
              <a:t> </a:t>
            </a:r>
            <a:r>
              <a:rPr lang="en-US" sz="1400" dirty="0" err="1" smtClean="0"/>
              <a:t>dipidana</a:t>
            </a:r>
            <a:r>
              <a:rPr lang="en-US" sz="1400" dirty="0" smtClean="0"/>
              <a:t> </a:t>
            </a:r>
            <a:r>
              <a:rPr lang="en-US" sz="1400" dirty="0" err="1" smtClean="0"/>
              <a:t>untuk</a:t>
            </a:r>
            <a:r>
              <a:rPr lang="en-US" sz="1400" dirty="0" smtClean="0"/>
              <a:t> </a:t>
            </a:r>
            <a:r>
              <a:rPr lang="en-US" sz="1400" dirty="0" err="1" smtClean="0"/>
              <a:t>perbuatan</a:t>
            </a:r>
            <a:r>
              <a:rPr lang="en-US" sz="1400" dirty="0" smtClean="0"/>
              <a:t> </a:t>
            </a:r>
            <a:r>
              <a:rPr lang="en-US" sz="1400" dirty="0" err="1" smtClean="0"/>
              <a:t>itu</a:t>
            </a:r>
            <a:r>
              <a:rPr lang="en-US" sz="1400" dirty="0" smtClean="0"/>
              <a:t>, </a:t>
            </a:r>
            <a:r>
              <a:rPr lang="en-US" sz="1400" dirty="0" err="1" smtClean="0"/>
              <a:t>akan</a:t>
            </a:r>
            <a:r>
              <a:rPr lang="en-US" sz="1400" dirty="0" smtClean="0"/>
              <a:t> </a:t>
            </a:r>
            <a:r>
              <a:rPr lang="en-US" sz="1400" dirty="0" err="1" smtClean="0"/>
              <a:t>tetapi</a:t>
            </a:r>
            <a:r>
              <a:rPr lang="en-US" sz="1400" dirty="0" smtClean="0"/>
              <a:t>, </a:t>
            </a:r>
            <a:r>
              <a:rPr lang="en-US" sz="1400" dirty="0" err="1" smtClean="0"/>
              <a:t>apabila</a:t>
            </a:r>
            <a:r>
              <a:rPr lang="en-US" sz="1400" dirty="0" smtClean="0"/>
              <a:t> </a:t>
            </a:r>
            <a:r>
              <a:rPr lang="en-US" sz="1400" dirty="0" err="1" smtClean="0"/>
              <a:t>ia</a:t>
            </a:r>
            <a:r>
              <a:rPr lang="en-US" sz="1400" dirty="0" smtClean="0"/>
              <a:t> </a:t>
            </a:r>
            <a:r>
              <a:rPr lang="en-US" sz="1400" dirty="0" err="1" smtClean="0"/>
              <a:t>sedang</a:t>
            </a:r>
            <a:r>
              <a:rPr lang="en-US" sz="1400" dirty="0" smtClean="0"/>
              <a:t> </a:t>
            </a:r>
            <a:r>
              <a:rPr lang="en-US" sz="1400" dirty="0" err="1" smtClean="0"/>
              <a:t>menjalani</a:t>
            </a:r>
            <a:r>
              <a:rPr lang="en-US" sz="1400" dirty="0" smtClean="0"/>
              <a:t> </a:t>
            </a:r>
            <a:r>
              <a:rPr lang="en-US" sz="1400" dirty="0" err="1" smtClean="0"/>
              <a:t>pidana</a:t>
            </a:r>
            <a:r>
              <a:rPr lang="en-US" sz="1400" dirty="0" smtClean="0"/>
              <a:t> </a:t>
            </a:r>
            <a:r>
              <a:rPr lang="en-US" sz="1400" dirty="0" err="1" smtClean="0"/>
              <a:t>itu</a:t>
            </a:r>
            <a:r>
              <a:rPr lang="en-US" sz="1400" dirty="0" smtClean="0"/>
              <a:t>, </a:t>
            </a:r>
            <a:r>
              <a:rPr lang="en-US" sz="1400" dirty="0" err="1" smtClean="0"/>
              <a:t>maka</a:t>
            </a:r>
            <a:r>
              <a:rPr lang="en-US" sz="1400" dirty="0" smtClean="0"/>
              <a:t> </a:t>
            </a:r>
            <a:r>
              <a:rPr lang="en-US" sz="1400" dirty="0" err="1" smtClean="0"/>
              <a:t>pidananya</a:t>
            </a:r>
            <a:r>
              <a:rPr lang="en-US" sz="1400" dirty="0" smtClean="0"/>
              <a:t> </a:t>
            </a:r>
            <a:r>
              <a:rPr lang="en-US" sz="1400" dirty="0" err="1" smtClean="0"/>
              <a:t>akan</a:t>
            </a:r>
            <a:r>
              <a:rPr lang="en-US" sz="1400" dirty="0" smtClean="0"/>
              <a:t> </a:t>
            </a:r>
            <a:r>
              <a:rPr lang="en-US" sz="1400" dirty="0" err="1" smtClean="0"/>
              <a:t>diakhiri</a:t>
            </a:r>
            <a:r>
              <a:rPr lang="en-US" sz="1400" dirty="0" smtClean="0"/>
              <a:t> </a:t>
            </a:r>
            <a:r>
              <a:rPr lang="en-US" sz="1400" dirty="0" err="1" smtClean="0"/>
              <a:t>dengan</a:t>
            </a:r>
            <a:r>
              <a:rPr lang="en-US" sz="1400" dirty="0" smtClean="0"/>
              <a:t> </a:t>
            </a:r>
            <a:r>
              <a:rPr lang="en-US" sz="1400" dirty="0" err="1" smtClean="0"/>
              <a:t>segera</a:t>
            </a:r>
            <a:r>
              <a:rPr lang="en-US" sz="1400" dirty="0" smtClean="0"/>
              <a:t>.” </a:t>
            </a:r>
          </a:p>
          <a:p>
            <a:pPr algn="just">
              <a:buNone/>
            </a:pPr>
            <a:endParaRPr lang="en-US" sz="1400" dirty="0" smtClean="0"/>
          </a:p>
          <a:p>
            <a:pPr algn="just">
              <a:buNone/>
            </a:pPr>
            <a:r>
              <a:rPr lang="en-US" sz="1400" dirty="0" smtClean="0"/>
              <a:t>	</a:t>
            </a:r>
            <a:r>
              <a:rPr lang="en-US" sz="1400" dirty="0" err="1" smtClean="0"/>
              <a:t>Pada</a:t>
            </a:r>
            <a:r>
              <a:rPr lang="en-US" sz="1400" dirty="0" smtClean="0"/>
              <a:t> </a:t>
            </a:r>
            <a:r>
              <a:rPr lang="en-US" sz="1400" dirty="0" err="1" smtClean="0"/>
              <a:t>perumusan</a:t>
            </a:r>
            <a:r>
              <a:rPr lang="en-US" sz="1400" dirty="0" smtClean="0"/>
              <a:t> </a:t>
            </a:r>
            <a:r>
              <a:rPr lang="en-US" sz="1400" dirty="0" err="1" smtClean="0"/>
              <a:t>diatas</a:t>
            </a:r>
            <a:r>
              <a:rPr lang="en-US" sz="1400" dirty="0" smtClean="0"/>
              <a:t>, </a:t>
            </a:r>
            <a:r>
              <a:rPr lang="en-US" sz="1400" dirty="0" err="1" smtClean="0"/>
              <a:t>sudah</a:t>
            </a:r>
            <a:r>
              <a:rPr lang="en-US" sz="1400" dirty="0" smtClean="0"/>
              <a:t> </a:t>
            </a:r>
            <a:r>
              <a:rPr lang="en-US" sz="1400" dirty="0" err="1" smtClean="0"/>
              <a:t>terlihat</a:t>
            </a:r>
            <a:r>
              <a:rPr lang="en-US" sz="1400" dirty="0" smtClean="0"/>
              <a:t> </a:t>
            </a:r>
            <a:r>
              <a:rPr lang="en-US" sz="1400" dirty="0" err="1" smtClean="0"/>
              <a:t>jelas</a:t>
            </a:r>
            <a:r>
              <a:rPr lang="en-US" sz="1400" dirty="0" smtClean="0"/>
              <a:t> </a:t>
            </a:r>
            <a:r>
              <a:rPr lang="en-US" sz="1400" dirty="0" err="1" smtClean="0"/>
              <a:t>bahwa</a:t>
            </a:r>
            <a:r>
              <a:rPr lang="en-US" sz="1400" dirty="0" smtClean="0"/>
              <a:t> KUHP Thailand </a:t>
            </a:r>
            <a:r>
              <a:rPr lang="en-US" sz="1400" dirty="0" err="1" smtClean="0"/>
              <a:t>menganut</a:t>
            </a:r>
            <a:r>
              <a:rPr lang="en-US" sz="1400" dirty="0" smtClean="0"/>
              <a:t> </a:t>
            </a:r>
            <a:r>
              <a:rPr lang="en-US" sz="1400" dirty="0" err="1" smtClean="0"/>
              <a:t>prinsip</a:t>
            </a:r>
            <a:r>
              <a:rPr lang="en-US" sz="1400" dirty="0" smtClean="0"/>
              <a:t> </a:t>
            </a:r>
            <a:r>
              <a:rPr lang="en-US" sz="1400" dirty="0" err="1" smtClean="0"/>
              <a:t>lex</a:t>
            </a:r>
            <a:r>
              <a:rPr lang="en-US" sz="1400" dirty="0" smtClean="0"/>
              <a:t> </a:t>
            </a:r>
            <a:r>
              <a:rPr lang="en-US" sz="1400" dirty="0" err="1" smtClean="0"/>
              <a:t>temporis</a:t>
            </a:r>
            <a:r>
              <a:rPr lang="en-US" sz="1400" dirty="0" smtClean="0"/>
              <a:t> </a:t>
            </a:r>
            <a:r>
              <a:rPr lang="en-US" sz="1400" dirty="0" err="1" smtClean="0"/>
              <a:t>delicti</a:t>
            </a:r>
            <a:r>
              <a:rPr lang="en-US" sz="1400" dirty="0" smtClean="0"/>
              <a:t>. </a:t>
            </a:r>
            <a:r>
              <a:rPr lang="en-US" sz="1400" dirty="0" err="1" smtClean="0"/>
              <a:t>Ketentuan</a:t>
            </a:r>
            <a:r>
              <a:rPr lang="en-US" sz="1400" dirty="0" smtClean="0"/>
              <a:t> </a:t>
            </a:r>
            <a:r>
              <a:rPr lang="en-US" sz="1400" dirty="0" err="1" smtClean="0"/>
              <a:t>Ayat</a:t>
            </a:r>
            <a:r>
              <a:rPr lang="en-US" sz="1400" dirty="0" smtClean="0"/>
              <a:t> (2) </a:t>
            </a:r>
            <a:r>
              <a:rPr lang="en-US" sz="1400" dirty="0" err="1" smtClean="0"/>
              <a:t>mengatur</a:t>
            </a:r>
            <a:r>
              <a:rPr lang="en-US" sz="1400" dirty="0" smtClean="0"/>
              <a:t> </a:t>
            </a:r>
            <a:r>
              <a:rPr lang="en-US" sz="1400" dirty="0" err="1" smtClean="0"/>
              <a:t>adanya</a:t>
            </a:r>
            <a:r>
              <a:rPr lang="en-US" sz="1400" dirty="0" smtClean="0"/>
              <a:t> </a:t>
            </a:r>
            <a:r>
              <a:rPr lang="en-US" sz="1400" dirty="0" err="1" smtClean="0"/>
              <a:t>perubahan</a:t>
            </a:r>
            <a:r>
              <a:rPr lang="en-US" sz="1400" dirty="0" smtClean="0"/>
              <a:t> </a:t>
            </a:r>
            <a:r>
              <a:rPr lang="en-US" sz="1400" dirty="0" err="1" smtClean="0"/>
              <a:t>terhadap</a:t>
            </a:r>
            <a:r>
              <a:rPr lang="en-US" sz="1400" dirty="0" smtClean="0"/>
              <a:t> </a:t>
            </a:r>
            <a:r>
              <a:rPr lang="en-US" sz="1400" dirty="0" err="1" smtClean="0"/>
              <a:t>undang-undang</a:t>
            </a:r>
            <a:r>
              <a:rPr lang="en-US" sz="1400" dirty="0" smtClean="0"/>
              <a:t>, </a:t>
            </a:r>
            <a:r>
              <a:rPr lang="en-US" sz="1400" dirty="0" err="1" smtClean="0"/>
              <a:t>khususnya</a:t>
            </a:r>
            <a:r>
              <a:rPr lang="en-US" sz="1400" dirty="0" smtClean="0"/>
              <a:t> </a:t>
            </a:r>
            <a:r>
              <a:rPr lang="en-US" sz="1400" dirty="0" err="1" smtClean="0"/>
              <a:t>dalam</a:t>
            </a:r>
            <a:r>
              <a:rPr lang="en-US" sz="1400" dirty="0" smtClean="0"/>
              <a:t> </a:t>
            </a:r>
            <a:r>
              <a:rPr lang="en-US" sz="1400" dirty="0" err="1" smtClean="0"/>
              <a:t>undang-undang</a:t>
            </a:r>
            <a:r>
              <a:rPr lang="en-US" sz="1400" dirty="0" smtClean="0"/>
              <a:t> </a:t>
            </a:r>
            <a:r>
              <a:rPr lang="en-US" sz="1400" dirty="0" err="1" smtClean="0"/>
              <a:t>baru</a:t>
            </a:r>
            <a:r>
              <a:rPr lang="en-US" sz="1400" dirty="0" smtClean="0"/>
              <a:t> </a:t>
            </a:r>
            <a:r>
              <a:rPr lang="en-US" sz="1400" dirty="0" err="1" smtClean="0"/>
              <a:t>menyatakan</a:t>
            </a:r>
            <a:r>
              <a:rPr lang="en-US" sz="1400" dirty="0" smtClean="0"/>
              <a:t> </a:t>
            </a:r>
            <a:r>
              <a:rPr lang="en-US" sz="1400" dirty="0" err="1" smtClean="0"/>
              <a:t>bahwa</a:t>
            </a:r>
            <a:r>
              <a:rPr lang="en-US" sz="1400" dirty="0" smtClean="0"/>
              <a:t> </a:t>
            </a:r>
            <a:r>
              <a:rPr lang="en-US" sz="1400" dirty="0" err="1" smtClean="0"/>
              <a:t>perbuatan</a:t>
            </a:r>
            <a:r>
              <a:rPr lang="en-US" sz="1400" dirty="0" smtClean="0"/>
              <a:t> yang </a:t>
            </a:r>
            <a:r>
              <a:rPr lang="en-US" sz="1400" dirty="0" err="1" smtClean="0"/>
              <a:t>sudah</a:t>
            </a:r>
            <a:r>
              <a:rPr lang="en-US" sz="1400" dirty="0" smtClean="0"/>
              <a:t> </a:t>
            </a:r>
            <a:r>
              <a:rPr lang="en-US" sz="1400" dirty="0" err="1" smtClean="0"/>
              <a:t>diatur</a:t>
            </a:r>
            <a:r>
              <a:rPr lang="en-US" sz="1400" dirty="0" smtClean="0"/>
              <a:t> </a:t>
            </a:r>
            <a:r>
              <a:rPr lang="en-US" sz="1400" dirty="0" err="1" smtClean="0"/>
              <a:t>oleh</a:t>
            </a:r>
            <a:r>
              <a:rPr lang="en-US" sz="1400" dirty="0" smtClean="0"/>
              <a:t> </a:t>
            </a:r>
            <a:r>
              <a:rPr lang="en-US" sz="1400" dirty="0" err="1" smtClean="0"/>
              <a:t>undang-undang</a:t>
            </a:r>
            <a:r>
              <a:rPr lang="en-US" sz="1400" dirty="0" smtClean="0"/>
              <a:t> lama </a:t>
            </a:r>
            <a:r>
              <a:rPr lang="en-US" sz="1400" dirty="0" err="1" smtClean="0"/>
              <a:t>tidak</a:t>
            </a:r>
            <a:r>
              <a:rPr lang="en-US" sz="1400" dirty="0" smtClean="0"/>
              <a:t> </a:t>
            </a:r>
            <a:r>
              <a:rPr lang="en-US" sz="1400" dirty="0" err="1" smtClean="0"/>
              <a:t>lagi</a:t>
            </a:r>
            <a:r>
              <a:rPr lang="en-US" sz="1400" dirty="0" smtClean="0"/>
              <a:t> </a:t>
            </a:r>
            <a:r>
              <a:rPr lang="en-US" sz="1400" dirty="0" err="1" smtClean="0"/>
              <a:t>merupakan</a:t>
            </a:r>
            <a:r>
              <a:rPr lang="en-US" sz="1400" dirty="0" smtClean="0"/>
              <a:t> </a:t>
            </a:r>
            <a:r>
              <a:rPr lang="en-US" sz="1400" dirty="0" err="1" smtClean="0"/>
              <a:t>tindak</a:t>
            </a:r>
            <a:r>
              <a:rPr lang="en-US" sz="1400" dirty="0" smtClean="0"/>
              <a:t> </a:t>
            </a:r>
            <a:r>
              <a:rPr lang="en-US" sz="1400" dirty="0" err="1" smtClean="0"/>
              <a:t>pidana</a:t>
            </a:r>
            <a:r>
              <a:rPr lang="en-US" sz="1400" dirty="0" smtClean="0"/>
              <a:t> </a:t>
            </a:r>
            <a:r>
              <a:rPr lang="en-US" sz="1400" dirty="0" err="1" smtClean="0"/>
              <a:t>menurut</a:t>
            </a:r>
            <a:r>
              <a:rPr lang="en-US" sz="1400" dirty="0" smtClean="0"/>
              <a:t> </a:t>
            </a:r>
            <a:r>
              <a:rPr lang="en-US" sz="1400" dirty="0" err="1" smtClean="0"/>
              <a:t>undang-undang</a:t>
            </a:r>
            <a:r>
              <a:rPr lang="en-US" sz="1400" dirty="0" smtClean="0"/>
              <a:t> </a:t>
            </a:r>
            <a:r>
              <a:rPr lang="en-US" sz="1400" dirty="0" err="1" smtClean="0"/>
              <a:t>baru</a:t>
            </a:r>
            <a:r>
              <a:rPr lang="en-US" sz="1400" dirty="0" smtClean="0"/>
              <a:t>. </a:t>
            </a:r>
          </a:p>
          <a:p>
            <a:pPr algn="just">
              <a:buNone/>
            </a:pPr>
            <a:endParaRPr lang="en-US" sz="1400" dirty="0" smtClean="0"/>
          </a:p>
        </p:txBody>
      </p:sp>
      <p:sp>
        <p:nvSpPr>
          <p:cNvPr id="3" name="Title 2"/>
          <p:cNvSpPr>
            <a:spLocks noGrp="1"/>
          </p:cNvSpPr>
          <p:nvPr>
            <p:ph type="title"/>
          </p:nvPr>
        </p:nvSpPr>
        <p:spPr/>
        <p:txBody>
          <a:bodyPr/>
          <a:lstStyle/>
          <a:p>
            <a:r>
              <a:rPr lang="en-US" sz="2800" dirty="0" err="1" smtClean="0"/>
              <a:t>Asas</a:t>
            </a:r>
            <a:r>
              <a:rPr lang="en-US" sz="2800" dirty="0" smtClean="0"/>
              <a:t> </a:t>
            </a:r>
            <a:r>
              <a:rPr lang="en-US" sz="2800" dirty="0" err="1" smtClean="0"/>
              <a:t>Legalitas</a:t>
            </a:r>
            <a:r>
              <a:rPr lang="en-US" sz="2800" dirty="0" smtClean="0"/>
              <a:t> </a:t>
            </a:r>
            <a:r>
              <a:rPr lang="en-US" sz="2800" dirty="0" err="1" smtClean="0"/>
              <a:t>Menurut</a:t>
            </a:r>
            <a:r>
              <a:rPr lang="en-US" sz="2800" dirty="0" smtClean="0"/>
              <a:t> KUHP Negara Thailand </a:t>
            </a:r>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00034" y="214296"/>
            <a:ext cx="8072494" cy="4714908"/>
          </a:xfrm>
        </p:spPr>
        <p:txBody>
          <a:bodyPr/>
          <a:lstStyle/>
          <a:p>
            <a:pPr algn="just">
              <a:buNone/>
            </a:pPr>
            <a:r>
              <a:rPr lang="fi-FI" sz="1400" dirty="0" smtClean="0"/>
              <a:t>Hal demikian terjadi ada dua kemungkinan, antara lain: </a:t>
            </a:r>
          </a:p>
          <a:p>
            <a:pPr algn="just">
              <a:buAutoNum type="alphaLcParenR"/>
            </a:pPr>
            <a:r>
              <a:rPr lang="en-US" sz="1400" dirty="0" err="1" smtClean="0"/>
              <a:t>belum</a:t>
            </a:r>
            <a:r>
              <a:rPr lang="en-US" sz="1400" dirty="0" smtClean="0"/>
              <a:t> </a:t>
            </a:r>
            <a:r>
              <a:rPr lang="en-US" sz="1400" dirty="0" err="1" smtClean="0"/>
              <a:t>adanya</a:t>
            </a:r>
            <a:r>
              <a:rPr lang="en-US" sz="1400" dirty="0" smtClean="0"/>
              <a:t> </a:t>
            </a:r>
            <a:r>
              <a:rPr lang="en-US" sz="1400" dirty="0" err="1" smtClean="0"/>
              <a:t>putusan</a:t>
            </a:r>
            <a:r>
              <a:rPr lang="en-US" sz="1400" dirty="0" smtClean="0"/>
              <a:t> </a:t>
            </a:r>
            <a:r>
              <a:rPr lang="en-US" sz="1400" dirty="0" err="1" smtClean="0"/>
              <a:t>berdasarkan</a:t>
            </a:r>
            <a:r>
              <a:rPr lang="en-US" sz="1400" dirty="0" smtClean="0"/>
              <a:t> </a:t>
            </a:r>
            <a:r>
              <a:rPr lang="en-US" sz="1400" dirty="0" err="1" smtClean="0"/>
              <a:t>undang-undang</a:t>
            </a:r>
            <a:r>
              <a:rPr lang="en-US" sz="1400" dirty="0" smtClean="0"/>
              <a:t> lama, </a:t>
            </a:r>
            <a:r>
              <a:rPr lang="en-US" sz="1400" dirty="0" err="1" smtClean="0"/>
              <a:t>maka</a:t>
            </a:r>
            <a:r>
              <a:rPr lang="en-US" sz="1400" dirty="0" smtClean="0"/>
              <a:t> </a:t>
            </a:r>
            <a:r>
              <a:rPr lang="en-US" sz="1400" dirty="0" err="1" smtClean="0"/>
              <a:t>terdakwa</a:t>
            </a:r>
            <a:r>
              <a:rPr lang="en-US" sz="1400" dirty="0" smtClean="0"/>
              <a:t> </a:t>
            </a:r>
            <a:r>
              <a:rPr lang="en-US" sz="1400" dirty="0" err="1" smtClean="0"/>
              <a:t>akan</a:t>
            </a:r>
            <a:r>
              <a:rPr lang="en-US" sz="1400" dirty="0" smtClean="0"/>
              <a:t> </a:t>
            </a:r>
            <a:r>
              <a:rPr lang="en-US" sz="1400" dirty="0" err="1" smtClean="0"/>
              <a:t>dibebaskan</a:t>
            </a:r>
            <a:r>
              <a:rPr lang="en-US" sz="1400" dirty="0" smtClean="0"/>
              <a:t> </a:t>
            </a:r>
            <a:r>
              <a:rPr lang="en-US" sz="1400" dirty="0" err="1" smtClean="0"/>
              <a:t>sebagai</a:t>
            </a:r>
            <a:r>
              <a:rPr lang="en-US" sz="1400" dirty="0" smtClean="0"/>
              <a:t> </a:t>
            </a:r>
            <a:r>
              <a:rPr lang="en-US" sz="1400" dirty="0" err="1" smtClean="0"/>
              <a:t>pelanggar</a:t>
            </a:r>
            <a:r>
              <a:rPr lang="en-US" sz="1400" dirty="0" smtClean="0"/>
              <a:t> (</a:t>
            </a:r>
            <a:r>
              <a:rPr lang="en-US" sz="1400" dirty="0" err="1" smtClean="0"/>
              <a:t>karena</a:t>
            </a:r>
            <a:r>
              <a:rPr lang="en-US" sz="1400" dirty="0" smtClean="0"/>
              <a:t> </a:t>
            </a:r>
            <a:r>
              <a:rPr lang="en-US" sz="1400" dirty="0" err="1" smtClean="0"/>
              <a:t>berdasarkan</a:t>
            </a:r>
            <a:r>
              <a:rPr lang="en-US" sz="1400" dirty="0" smtClean="0"/>
              <a:t> UU </a:t>
            </a:r>
            <a:r>
              <a:rPr lang="en-US" sz="1400" dirty="0" err="1" smtClean="0"/>
              <a:t>terbaru</a:t>
            </a:r>
            <a:r>
              <a:rPr lang="en-US" sz="1400" dirty="0" smtClean="0"/>
              <a:t> </a:t>
            </a:r>
            <a:r>
              <a:rPr lang="en-US" sz="1400" dirty="0" err="1" smtClean="0"/>
              <a:t>perbuatan</a:t>
            </a:r>
            <a:r>
              <a:rPr lang="en-US" sz="1400" dirty="0" smtClean="0"/>
              <a:t> </a:t>
            </a:r>
            <a:r>
              <a:rPr lang="en-US" sz="1400" dirty="0" err="1" smtClean="0"/>
              <a:t>terdakwa</a:t>
            </a:r>
            <a:r>
              <a:rPr lang="en-US" sz="1400" dirty="0" smtClean="0"/>
              <a:t> </a:t>
            </a:r>
            <a:r>
              <a:rPr lang="en-US" sz="1400" dirty="0" err="1" smtClean="0"/>
              <a:t>tidak</a:t>
            </a:r>
            <a:r>
              <a:rPr lang="en-US" sz="1400" dirty="0" smtClean="0"/>
              <a:t> </a:t>
            </a:r>
            <a:r>
              <a:rPr lang="en-US" sz="1400" dirty="0" err="1" smtClean="0"/>
              <a:t>lagi</a:t>
            </a:r>
            <a:r>
              <a:rPr lang="en-US" sz="1400" dirty="0" smtClean="0"/>
              <a:t> </a:t>
            </a:r>
            <a:r>
              <a:rPr lang="en-US" sz="1400" dirty="0" err="1" smtClean="0"/>
              <a:t>merupakan</a:t>
            </a:r>
            <a:r>
              <a:rPr lang="en-US" sz="1400" dirty="0" smtClean="0"/>
              <a:t> </a:t>
            </a:r>
            <a:r>
              <a:rPr lang="en-US" sz="1400" dirty="0" err="1" smtClean="0"/>
              <a:t>tindak</a:t>
            </a:r>
            <a:r>
              <a:rPr lang="en-US" sz="1400" dirty="0" smtClean="0"/>
              <a:t> </a:t>
            </a:r>
            <a:r>
              <a:rPr lang="en-US" sz="1400" dirty="0" err="1" smtClean="0"/>
              <a:t>pidana</a:t>
            </a:r>
            <a:r>
              <a:rPr lang="en-US" sz="1400" dirty="0" smtClean="0"/>
              <a:t>). </a:t>
            </a:r>
          </a:p>
          <a:p>
            <a:pPr algn="just">
              <a:buAutoNum type="alphaLcParenR"/>
            </a:pPr>
            <a:r>
              <a:rPr lang="en-US" sz="1400" dirty="0" err="1" smtClean="0"/>
              <a:t>Dalam</a:t>
            </a:r>
            <a:r>
              <a:rPr lang="en-US" sz="1400" dirty="0" smtClean="0"/>
              <a:t> </a:t>
            </a:r>
            <a:r>
              <a:rPr lang="en-US" sz="1400" dirty="0" err="1" smtClean="0"/>
              <a:t>hal</a:t>
            </a:r>
            <a:r>
              <a:rPr lang="en-US" sz="1400" dirty="0" smtClean="0"/>
              <a:t> </a:t>
            </a:r>
            <a:r>
              <a:rPr lang="en-US" sz="1400" dirty="0" err="1" smtClean="0"/>
              <a:t>sudah</a:t>
            </a:r>
            <a:r>
              <a:rPr lang="en-US" sz="1400" dirty="0" smtClean="0"/>
              <a:t> </a:t>
            </a:r>
            <a:r>
              <a:rPr lang="en-US" sz="1400" dirty="0" err="1" smtClean="0"/>
              <a:t>adanya</a:t>
            </a:r>
            <a:r>
              <a:rPr lang="en-US" sz="1400" dirty="0" smtClean="0"/>
              <a:t> </a:t>
            </a:r>
            <a:r>
              <a:rPr lang="en-US" sz="1400" dirty="0" err="1" smtClean="0"/>
              <a:t>putusan</a:t>
            </a:r>
            <a:r>
              <a:rPr lang="en-US" sz="1400" dirty="0" smtClean="0"/>
              <a:t> </a:t>
            </a:r>
            <a:r>
              <a:rPr lang="en-US" sz="1400" dirty="0" err="1" smtClean="0"/>
              <a:t>pemidanaan</a:t>
            </a:r>
            <a:r>
              <a:rPr lang="en-US" sz="1400" dirty="0" smtClean="0"/>
              <a:t> yang final </a:t>
            </a:r>
            <a:r>
              <a:rPr lang="en-US" sz="1400" dirty="0" err="1" smtClean="0"/>
              <a:t>dan</a:t>
            </a:r>
            <a:r>
              <a:rPr lang="en-US" sz="1400" dirty="0" smtClean="0"/>
              <a:t> </a:t>
            </a:r>
            <a:r>
              <a:rPr lang="en-US" sz="1400" dirty="0" err="1" smtClean="0"/>
              <a:t>berkekuatan</a:t>
            </a:r>
            <a:r>
              <a:rPr lang="en-US" sz="1400" dirty="0" smtClean="0"/>
              <a:t> </a:t>
            </a:r>
            <a:r>
              <a:rPr lang="en-US" sz="1400" dirty="0" err="1" smtClean="0"/>
              <a:t>tetap</a:t>
            </a:r>
            <a:r>
              <a:rPr lang="en-US" sz="1400" dirty="0" smtClean="0"/>
              <a:t> </a:t>
            </a:r>
            <a:r>
              <a:rPr lang="en-US" sz="1400" dirty="0" err="1" smtClean="0"/>
              <a:t>berdasarkan</a:t>
            </a:r>
            <a:r>
              <a:rPr lang="en-US" sz="1400" dirty="0" smtClean="0"/>
              <a:t> </a:t>
            </a:r>
            <a:r>
              <a:rPr lang="en-US" sz="1400" dirty="0" err="1" smtClean="0"/>
              <a:t>undang-undang</a:t>
            </a:r>
            <a:r>
              <a:rPr lang="en-US" sz="1400" dirty="0" smtClean="0"/>
              <a:t> lama, </a:t>
            </a:r>
            <a:r>
              <a:rPr lang="en-US" sz="1400" dirty="0" err="1" smtClean="0"/>
              <a:t>maka</a:t>
            </a:r>
            <a:r>
              <a:rPr lang="en-US" sz="1400" dirty="0" smtClean="0"/>
              <a:t>: </a:t>
            </a:r>
          </a:p>
          <a:p>
            <a:pPr algn="just">
              <a:buAutoNum type="arabicPeriod"/>
            </a:pPr>
            <a:r>
              <a:rPr lang="en-US" sz="1400" dirty="0" err="1" smtClean="0"/>
              <a:t>Apabila</a:t>
            </a:r>
            <a:r>
              <a:rPr lang="en-US" sz="1400" dirty="0" smtClean="0"/>
              <a:t> </a:t>
            </a:r>
            <a:r>
              <a:rPr lang="en-US" sz="1400" dirty="0" err="1" smtClean="0"/>
              <a:t>terdakwa</a:t>
            </a:r>
            <a:r>
              <a:rPr lang="en-US" sz="1400" dirty="0" smtClean="0"/>
              <a:t> </a:t>
            </a:r>
            <a:r>
              <a:rPr lang="en-US" sz="1400" dirty="0" err="1" smtClean="0"/>
              <a:t>belum</a:t>
            </a:r>
            <a:r>
              <a:rPr lang="en-US" sz="1400" dirty="0" smtClean="0"/>
              <a:t> </a:t>
            </a:r>
            <a:r>
              <a:rPr lang="en-US" sz="1400" dirty="0" err="1" smtClean="0"/>
              <a:t>menjalani</a:t>
            </a:r>
            <a:r>
              <a:rPr lang="en-US" sz="1400" dirty="0" smtClean="0"/>
              <a:t>/</a:t>
            </a:r>
            <a:r>
              <a:rPr lang="en-US" sz="1400" dirty="0" err="1" smtClean="0"/>
              <a:t>melaksanakan</a:t>
            </a:r>
            <a:r>
              <a:rPr lang="en-US" sz="1400" dirty="0" smtClean="0"/>
              <a:t> </a:t>
            </a:r>
            <a:r>
              <a:rPr lang="en-US" sz="1400" dirty="0" err="1" smtClean="0"/>
              <a:t>pidana</a:t>
            </a:r>
            <a:r>
              <a:rPr lang="en-US" sz="1400" dirty="0" smtClean="0"/>
              <a:t>, </a:t>
            </a:r>
            <a:r>
              <a:rPr lang="en-US" sz="1400" dirty="0" err="1" smtClean="0"/>
              <a:t>terdakwa</a:t>
            </a:r>
            <a:r>
              <a:rPr lang="en-US" sz="1400" dirty="0" smtClean="0"/>
              <a:t> </a:t>
            </a:r>
            <a:r>
              <a:rPr lang="en-US" sz="1400" dirty="0" err="1" smtClean="0"/>
              <a:t>dianggap</a:t>
            </a:r>
            <a:r>
              <a:rPr lang="en-US" sz="1400" dirty="0" smtClean="0"/>
              <a:t> </a:t>
            </a:r>
            <a:r>
              <a:rPr lang="en-US" sz="1400" dirty="0" err="1" smtClean="0"/>
              <a:t>sebagai</a:t>
            </a:r>
            <a:r>
              <a:rPr lang="en-US" sz="1400" dirty="0" smtClean="0"/>
              <a:t> </a:t>
            </a:r>
            <a:r>
              <a:rPr lang="en-US" sz="1400" dirty="0" err="1" smtClean="0"/>
              <a:t>belum</a:t>
            </a:r>
            <a:r>
              <a:rPr lang="en-US" sz="1400" dirty="0" smtClean="0"/>
              <a:t> </a:t>
            </a:r>
            <a:r>
              <a:rPr lang="en-US" sz="1400" dirty="0" err="1" smtClean="0"/>
              <a:t>pernah</a:t>
            </a:r>
            <a:r>
              <a:rPr lang="en-US" sz="1400" dirty="0" smtClean="0"/>
              <a:t> </a:t>
            </a:r>
            <a:r>
              <a:rPr lang="en-US" sz="1400" dirty="0" err="1" smtClean="0"/>
              <a:t>dipidana</a:t>
            </a:r>
            <a:r>
              <a:rPr lang="en-US" sz="1400" dirty="0" smtClean="0"/>
              <a:t>.</a:t>
            </a:r>
          </a:p>
          <a:p>
            <a:pPr algn="just">
              <a:buAutoNum type="arabicPeriod"/>
            </a:pPr>
            <a:r>
              <a:rPr lang="en-US" sz="1400" dirty="0" err="1" smtClean="0"/>
              <a:t>Apabila</a:t>
            </a:r>
            <a:r>
              <a:rPr lang="en-US" sz="1400" dirty="0" smtClean="0"/>
              <a:t> </a:t>
            </a:r>
            <a:r>
              <a:rPr lang="en-US" sz="1400" dirty="0" err="1" smtClean="0"/>
              <a:t>terdakwa</a:t>
            </a:r>
            <a:r>
              <a:rPr lang="en-US" sz="1400" dirty="0" smtClean="0"/>
              <a:t> </a:t>
            </a:r>
            <a:r>
              <a:rPr lang="en-US" sz="1400" dirty="0" err="1" smtClean="0"/>
              <a:t>sudah</a:t>
            </a:r>
            <a:r>
              <a:rPr lang="en-US" sz="1400" dirty="0" smtClean="0"/>
              <a:t> </a:t>
            </a:r>
            <a:r>
              <a:rPr lang="en-US" sz="1400" dirty="0" err="1" smtClean="0"/>
              <a:t>menjalani</a:t>
            </a:r>
            <a:r>
              <a:rPr lang="en-US" sz="1400" dirty="0" smtClean="0"/>
              <a:t> </a:t>
            </a:r>
            <a:r>
              <a:rPr lang="en-US" sz="1400" dirty="0" err="1" smtClean="0"/>
              <a:t>pidananya</a:t>
            </a:r>
            <a:r>
              <a:rPr lang="en-US" sz="1400" dirty="0" smtClean="0"/>
              <a:t> </a:t>
            </a:r>
            <a:r>
              <a:rPr lang="en-US" sz="1400" dirty="0" err="1" smtClean="0"/>
              <a:t>itu</a:t>
            </a:r>
            <a:r>
              <a:rPr lang="en-US" sz="1400" dirty="0" smtClean="0"/>
              <a:t> (</a:t>
            </a:r>
            <a:r>
              <a:rPr lang="en-US" sz="1400" dirty="0" err="1" smtClean="0"/>
              <a:t>sebagian</a:t>
            </a:r>
            <a:r>
              <a:rPr lang="en-US" sz="1400" dirty="0" smtClean="0"/>
              <a:t>), </a:t>
            </a:r>
            <a:r>
              <a:rPr lang="en-US" sz="1400" dirty="0" err="1" smtClean="0"/>
              <a:t>pidananya</a:t>
            </a:r>
            <a:r>
              <a:rPr lang="en-US" sz="1400" dirty="0" smtClean="0"/>
              <a:t> </a:t>
            </a:r>
            <a:r>
              <a:rPr lang="en-US" sz="1400" dirty="0" err="1" smtClean="0"/>
              <a:t>akan</a:t>
            </a:r>
            <a:r>
              <a:rPr lang="en-US" sz="1400" dirty="0" smtClean="0"/>
              <a:t> </a:t>
            </a:r>
            <a:r>
              <a:rPr lang="en-US" sz="1400" dirty="0" err="1" smtClean="0"/>
              <a:t>segera</a:t>
            </a:r>
            <a:r>
              <a:rPr lang="en-US" sz="1400" dirty="0" smtClean="0"/>
              <a:t> </a:t>
            </a:r>
            <a:r>
              <a:rPr lang="en-US" sz="1400" dirty="0" err="1" smtClean="0"/>
              <a:t>dihentikan</a:t>
            </a:r>
            <a:r>
              <a:rPr lang="en-US" sz="1400" dirty="0" smtClean="0"/>
              <a:t> </a:t>
            </a:r>
            <a:r>
              <a:rPr lang="en-US" sz="1400" dirty="0" err="1" smtClean="0"/>
              <a:t>dan</a:t>
            </a:r>
            <a:r>
              <a:rPr lang="en-US" sz="1400" dirty="0" smtClean="0"/>
              <a:t> </a:t>
            </a:r>
            <a:r>
              <a:rPr lang="en-US" sz="1400" dirty="0" err="1" smtClean="0"/>
              <a:t>diakhiri</a:t>
            </a:r>
            <a:r>
              <a:rPr lang="en-US" sz="1400" dirty="0" smtClean="0"/>
              <a:t>.</a:t>
            </a:r>
          </a:p>
          <a:p>
            <a:pPr algn="just">
              <a:buNone/>
            </a:pPr>
            <a:endParaRPr lang="en-US" sz="1400" dirty="0" smtClean="0"/>
          </a:p>
          <a:p>
            <a:pPr algn="just">
              <a:buNone/>
            </a:pPr>
            <a:r>
              <a:rPr lang="en-US" sz="1400" dirty="0" smtClean="0"/>
              <a:t>	</a:t>
            </a:r>
            <a:r>
              <a:rPr lang="en-US" sz="1400" dirty="0" err="1" smtClean="0"/>
              <a:t>Lalu</a:t>
            </a:r>
            <a:r>
              <a:rPr lang="en-US" sz="1400" dirty="0" smtClean="0"/>
              <a:t> </a:t>
            </a:r>
            <a:r>
              <a:rPr lang="en-US" sz="1400" dirty="0" err="1" smtClean="0"/>
              <a:t>bagaimana</a:t>
            </a:r>
            <a:r>
              <a:rPr lang="en-US" sz="1400" dirty="0" smtClean="0"/>
              <a:t> </a:t>
            </a:r>
            <a:r>
              <a:rPr lang="en-US" sz="1400" dirty="0" err="1" smtClean="0"/>
              <a:t>apabila</a:t>
            </a:r>
            <a:r>
              <a:rPr lang="en-US" sz="1400" dirty="0" smtClean="0"/>
              <a:t> </a:t>
            </a:r>
            <a:r>
              <a:rPr lang="en-US" sz="1400" dirty="0" err="1" smtClean="0"/>
              <a:t>menurut</a:t>
            </a:r>
            <a:r>
              <a:rPr lang="en-US" sz="1400" dirty="0" smtClean="0"/>
              <a:t> </a:t>
            </a:r>
            <a:r>
              <a:rPr lang="en-US" sz="1400" dirty="0" err="1" smtClean="0"/>
              <a:t>undang-undang</a:t>
            </a:r>
            <a:r>
              <a:rPr lang="en-US" sz="1400" dirty="0" smtClean="0"/>
              <a:t> </a:t>
            </a:r>
            <a:r>
              <a:rPr lang="en-US" sz="1400" dirty="0" err="1" smtClean="0"/>
              <a:t>baru</a:t>
            </a:r>
            <a:r>
              <a:rPr lang="en-US" sz="1400" dirty="0" smtClean="0"/>
              <a:t>, </a:t>
            </a:r>
            <a:r>
              <a:rPr lang="en-US" sz="1400" dirty="0" err="1" smtClean="0"/>
              <a:t>perbuatan</a:t>
            </a:r>
            <a:r>
              <a:rPr lang="en-US" sz="1400" dirty="0" smtClean="0"/>
              <a:t> yang </a:t>
            </a:r>
            <a:r>
              <a:rPr lang="en-US" sz="1400" dirty="0" err="1" smtClean="0"/>
              <a:t>diatur</a:t>
            </a:r>
            <a:r>
              <a:rPr lang="en-US" sz="1400" dirty="0" smtClean="0"/>
              <a:t> </a:t>
            </a:r>
            <a:r>
              <a:rPr lang="en-US" sz="1400" dirty="0" err="1" smtClean="0"/>
              <a:t>undang-undang</a:t>
            </a:r>
            <a:r>
              <a:rPr lang="en-US" sz="1400" dirty="0" smtClean="0"/>
              <a:t> lama </a:t>
            </a:r>
            <a:r>
              <a:rPr lang="en-US" sz="1400" dirty="0" err="1" smtClean="0"/>
              <a:t>tetap</a:t>
            </a:r>
            <a:r>
              <a:rPr lang="en-US" sz="1400" dirty="0" smtClean="0"/>
              <a:t> </a:t>
            </a:r>
            <a:r>
              <a:rPr lang="en-US" sz="1400" dirty="0" err="1" smtClean="0"/>
              <a:t>dipandang</a:t>
            </a:r>
            <a:r>
              <a:rPr lang="en-US" sz="1400" dirty="0" smtClean="0"/>
              <a:t> </a:t>
            </a:r>
            <a:r>
              <a:rPr lang="en-US" sz="1400" dirty="0" err="1" smtClean="0"/>
              <a:t>sebagai</a:t>
            </a:r>
            <a:r>
              <a:rPr lang="en-US" sz="1400" dirty="0" smtClean="0"/>
              <a:t> </a:t>
            </a:r>
            <a:r>
              <a:rPr lang="en-US" sz="1400" dirty="0" err="1" smtClean="0"/>
              <a:t>perbuatan</a:t>
            </a:r>
            <a:r>
              <a:rPr lang="en-US" sz="1400" dirty="0" smtClean="0"/>
              <a:t> </a:t>
            </a:r>
            <a:r>
              <a:rPr lang="en-US" sz="1400" dirty="0" err="1" smtClean="0"/>
              <a:t>tindak</a:t>
            </a:r>
            <a:r>
              <a:rPr lang="en-US" sz="1400" dirty="0" smtClean="0"/>
              <a:t> </a:t>
            </a:r>
            <a:r>
              <a:rPr lang="en-US" sz="1400" dirty="0" err="1" smtClean="0"/>
              <a:t>pidana</a:t>
            </a:r>
            <a:r>
              <a:rPr lang="en-US" sz="1400" dirty="0" smtClean="0"/>
              <a:t>? </a:t>
            </a:r>
            <a:r>
              <a:rPr lang="en-US" sz="1400" b="1" dirty="0" err="1" smtClean="0"/>
              <a:t>Pasal</a:t>
            </a:r>
            <a:r>
              <a:rPr lang="en-US" sz="1400" b="1" dirty="0" smtClean="0"/>
              <a:t> 3 KUHP Thailand </a:t>
            </a:r>
            <a:r>
              <a:rPr lang="en-US" sz="1400" dirty="0" err="1" smtClean="0"/>
              <a:t>menegaskan</a:t>
            </a:r>
            <a:r>
              <a:rPr lang="en-US" sz="1400" dirty="0" smtClean="0"/>
              <a:t> </a:t>
            </a:r>
            <a:r>
              <a:rPr lang="en-US" sz="1400" dirty="0" err="1" smtClean="0"/>
              <a:t>bahwa</a:t>
            </a:r>
            <a:r>
              <a:rPr lang="en-US" sz="1400" dirty="0" smtClean="0"/>
              <a:t> </a:t>
            </a:r>
            <a:r>
              <a:rPr lang="en-US" sz="1400" dirty="0" err="1" smtClean="0"/>
              <a:t>undang-undang</a:t>
            </a:r>
            <a:r>
              <a:rPr lang="en-US" sz="1400" dirty="0" smtClean="0"/>
              <a:t> yang paling </a:t>
            </a:r>
            <a:r>
              <a:rPr lang="en-US" sz="1400" dirty="0" err="1" smtClean="0"/>
              <a:t>menguntungkan</a:t>
            </a:r>
            <a:r>
              <a:rPr lang="en-US" sz="1400" dirty="0" smtClean="0"/>
              <a:t> </a:t>
            </a:r>
            <a:r>
              <a:rPr lang="en-US" sz="1400" dirty="0" err="1" smtClean="0"/>
              <a:t>pelaku</a:t>
            </a:r>
            <a:r>
              <a:rPr lang="en-US" sz="1400" dirty="0" smtClean="0"/>
              <a:t> yang </a:t>
            </a:r>
            <a:r>
              <a:rPr lang="en-US" sz="1400" dirty="0" err="1" smtClean="0"/>
              <a:t>akan</a:t>
            </a:r>
            <a:r>
              <a:rPr lang="en-US" sz="1400" dirty="0" smtClean="0"/>
              <a:t> </a:t>
            </a:r>
            <a:r>
              <a:rPr lang="en-US" sz="1400" dirty="0" err="1" smtClean="0"/>
              <a:t>diterapkan</a:t>
            </a:r>
            <a:r>
              <a:rPr lang="en-US" sz="1400" dirty="0" smtClean="0"/>
              <a:t>, </a:t>
            </a:r>
            <a:r>
              <a:rPr lang="en-US" sz="1400" dirty="0" err="1" smtClean="0"/>
              <a:t>kecuali</a:t>
            </a:r>
            <a:r>
              <a:rPr lang="en-US" sz="1400" dirty="0" smtClean="0"/>
              <a:t> </a:t>
            </a:r>
            <a:r>
              <a:rPr lang="en-US" sz="1400" dirty="0" err="1" smtClean="0"/>
              <a:t>perkara</a:t>
            </a:r>
            <a:r>
              <a:rPr lang="en-US" sz="1400" dirty="0" smtClean="0"/>
              <a:t> </a:t>
            </a:r>
            <a:r>
              <a:rPr lang="en-US" sz="1400" dirty="0" err="1" smtClean="0"/>
              <a:t>itu</a:t>
            </a:r>
            <a:r>
              <a:rPr lang="en-US" sz="1400" dirty="0" smtClean="0"/>
              <a:t> final </a:t>
            </a:r>
            <a:r>
              <a:rPr lang="en-US" sz="1400" dirty="0" err="1" smtClean="0"/>
              <a:t>artinya</a:t>
            </a:r>
            <a:r>
              <a:rPr lang="en-US" sz="1400" dirty="0" smtClean="0"/>
              <a:t> </a:t>
            </a:r>
            <a:r>
              <a:rPr lang="en-US" sz="1400" dirty="0" err="1" smtClean="0"/>
              <a:t>telah</a:t>
            </a:r>
            <a:r>
              <a:rPr lang="en-US" sz="1400" dirty="0" smtClean="0"/>
              <a:t> </a:t>
            </a:r>
            <a:r>
              <a:rPr lang="en-US" sz="1400" dirty="0" err="1" smtClean="0"/>
              <a:t>memiliki</a:t>
            </a:r>
            <a:r>
              <a:rPr lang="en-US" sz="1400" dirty="0" smtClean="0"/>
              <a:t> </a:t>
            </a:r>
            <a:r>
              <a:rPr lang="en-US" sz="1400" dirty="0" err="1" smtClean="0"/>
              <a:t>putusan</a:t>
            </a:r>
            <a:r>
              <a:rPr lang="en-US" sz="1400" dirty="0" smtClean="0"/>
              <a:t> yang </a:t>
            </a:r>
            <a:r>
              <a:rPr lang="en-US" sz="1400" dirty="0" err="1" smtClean="0"/>
              <a:t>berkekuatan</a:t>
            </a:r>
            <a:r>
              <a:rPr lang="en-US" sz="1400" dirty="0" smtClean="0"/>
              <a:t> </a:t>
            </a:r>
            <a:r>
              <a:rPr lang="en-US" sz="1400" dirty="0" err="1" smtClean="0"/>
              <a:t>tetap</a:t>
            </a:r>
            <a:r>
              <a:rPr lang="en-US" sz="1400" dirty="0" smtClean="0"/>
              <a:t> </a:t>
            </a:r>
            <a:r>
              <a:rPr lang="en-US" sz="1400" dirty="0" err="1" smtClean="0"/>
              <a:t>berdasarkan</a:t>
            </a:r>
            <a:r>
              <a:rPr lang="en-US" sz="1400" dirty="0" smtClean="0"/>
              <a:t> </a:t>
            </a:r>
            <a:r>
              <a:rPr lang="en-US" sz="1400" dirty="0" err="1" smtClean="0"/>
              <a:t>undang-undang</a:t>
            </a:r>
            <a:r>
              <a:rPr lang="en-US" sz="1400" dirty="0" smtClean="0"/>
              <a:t> lama.</a:t>
            </a:r>
            <a:endParaRPr lang="en-US"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57158" y="928676"/>
            <a:ext cx="8286808" cy="3929090"/>
          </a:xfrm>
        </p:spPr>
        <p:txBody>
          <a:bodyPr/>
          <a:lstStyle/>
          <a:p>
            <a:pPr algn="just">
              <a:buNone/>
            </a:pPr>
            <a:r>
              <a:rPr lang="en-US" sz="1400" dirty="0" smtClean="0"/>
              <a:t>	</a:t>
            </a:r>
            <a:r>
              <a:rPr lang="en-US" sz="1400" dirty="0" err="1" smtClean="0"/>
              <a:t>Ketentuan</a:t>
            </a:r>
            <a:r>
              <a:rPr lang="en-US" sz="1400" dirty="0" smtClean="0"/>
              <a:t> </a:t>
            </a:r>
            <a:r>
              <a:rPr lang="en-US" sz="1400" dirty="0" err="1" smtClean="0"/>
              <a:t>mengenai</a:t>
            </a:r>
            <a:r>
              <a:rPr lang="en-US" sz="1400" dirty="0" smtClean="0"/>
              <a:t> </a:t>
            </a:r>
            <a:r>
              <a:rPr lang="en-US" sz="1400" dirty="0" err="1" smtClean="0"/>
              <a:t>asas</a:t>
            </a:r>
            <a:r>
              <a:rPr lang="en-US" sz="1400" dirty="0" smtClean="0"/>
              <a:t> </a:t>
            </a:r>
            <a:r>
              <a:rPr lang="en-US" sz="1400" dirty="0" err="1" smtClean="0"/>
              <a:t>legalitas</a:t>
            </a:r>
            <a:r>
              <a:rPr lang="en-US" sz="1400" dirty="0" smtClean="0"/>
              <a:t> KUHP </a:t>
            </a:r>
            <a:r>
              <a:rPr lang="en-US" sz="1400" dirty="0" err="1" smtClean="0"/>
              <a:t>Polandia</a:t>
            </a:r>
            <a:r>
              <a:rPr lang="en-US" sz="1400" dirty="0" smtClean="0"/>
              <a:t> </a:t>
            </a:r>
            <a:r>
              <a:rPr lang="en-US" sz="1400" dirty="0" err="1" smtClean="0"/>
              <a:t>terdapat</a:t>
            </a:r>
            <a:r>
              <a:rPr lang="en-US" sz="1400" dirty="0" smtClean="0"/>
              <a:t> </a:t>
            </a:r>
            <a:r>
              <a:rPr lang="en-US" sz="1400" dirty="0" err="1" smtClean="0"/>
              <a:t>dalam</a:t>
            </a:r>
            <a:r>
              <a:rPr lang="en-US" sz="1400" dirty="0" smtClean="0"/>
              <a:t> </a:t>
            </a:r>
            <a:r>
              <a:rPr lang="en-US" sz="1400" dirty="0" err="1" smtClean="0"/>
              <a:t>Pasal</a:t>
            </a:r>
            <a:r>
              <a:rPr lang="en-US" sz="1400" dirty="0" smtClean="0"/>
              <a:t> 1 </a:t>
            </a:r>
            <a:r>
              <a:rPr lang="en-US" sz="1400" dirty="0" err="1" smtClean="0"/>
              <a:t>dan</a:t>
            </a:r>
            <a:r>
              <a:rPr lang="en-US" sz="1400" dirty="0" smtClean="0"/>
              <a:t> </a:t>
            </a:r>
            <a:r>
              <a:rPr lang="en-US" sz="1400" dirty="0" err="1" smtClean="0"/>
              <a:t>Pasal</a:t>
            </a:r>
            <a:r>
              <a:rPr lang="en-US" sz="1400" dirty="0" smtClean="0"/>
              <a:t> 2 </a:t>
            </a:r>
            <a:r>
              <a:rPr lang="en-US" sz="1400" dirty="0" err="1" smtClean="0"/>
              <a:t>bagian</a:t>
            </a:r>
            <a:r>
              <a:rPr lang="en-US" sz="1400" dirty="0" smtClean="0"/>
              <a:t> </a:t>
            </a:r>
            <a:r>
              <a:rPr lang="en-US" sz="1400" dirty="0" err="1" smtClean="0"/>
              <a:t>Umum</a:t>
            </a:r>
            <a:r>
              <a:rPr lang="en-US" sz="1400" dirty="0" smtClean="0"/>
              <a:t> </a:t>
            </a:r>
            <a:r>
              <a:rPr lang="en-US" sz="1400" dirty="0" err="1" smtClean="0"/>
              <a:t>Bab</a:t>
            </a:r>
            <a:r>
              <a:rPr lang="en-US" sz="1400" dirty="0" smtClean="0"/>
              <a:t> I </a:t>
            </a:r>
            <a:r>
              <a:rPr lang="en-US" sz="1400" dirty="0" err="1" smtClean="0"/>
              <a:t>di</a:t>
            </a:r>
            <a:r>
              <a:rPr lang="en-US" sz="1400" dirty="0" smtClean="0"/>
              <a:t> </a:t>
            </a:r>
            <a:r>
              <a:rPr lang="en-US" sz="1400" dirty="0" err="1" smtClean="0"/>
              <a:t>bawah</a:t>
            </a:r>
            <a:r>
              <a:rPr lang="en-US" sz="1400" dirty="0" smtClean="0"/>
              <a:t> </a:t>
            </a:r>
            <a:r>
              <a:rPr lang="en-US" sz="1400" dirty="0" err="1" smtClean="0"/>
              <a:t>judul</a:t>
            </a:r>
            <a:r>
              <a:rPr lang="en-US" sz="1400" dirty="0" smtClean="0"/>
              <a:t> Principles of Penal Liability </a:t>
            </a:r>
            <a:r>
              <a:rPr lang="en-US" sz="1400" dirty="0" err="1" smtClean="0"/>
              <a:t>Bunyi</a:t>
            </a:r>
            <a:r>
              <a:rPr lang="en-US" sz="1400" dirty="0" smtClean="0"/>
              <a:t> </a:t>
            </a:r>
            <a:r>
              <a:rPr lang="en-US" sz="1400" dirty="0" err="1" smtClean="0"/>
              <a:t>Pasal</a:t>
            </a:r>
            <a:r>
              <a:rPr lang="en-US" sz="1400" dirty="0" smtClean="0"/>
              <a:t> </a:t>
            </a:r>
            <a:r>
              <a:rPr lang="en-US" sz="1400" dirty="0" err="1" smtClean="0"/>
              <a:t>tersebut</a:t>
            </a:r>
            <a:r>
              <a:rPr lang="en-US" sz="1400" dirty="0" smtClean="0"/>
              <a:t> </a:t>
            </a:r>
            <a:r>
              <a:rPr lang="en-US" sz="1400" dirty="0" err="1" smtClean="0"/>
              <a:t>sebagai</a:t>
            </a:r>
            <a:r>
              <a:rPr lang="en-US" sz="1400" dirty="0" smtClean="0"/>
              <a:t> </a:t>
            </a:r>
            <a:r>
              <a:rPr lang="en-US" sz="1400" dirty="0" err="1" smtClean="0"/>
              <a:t>berikut</a:t>
            </a:r>
            <a:r>
              <a:rPr lang="en-US" sz="1400" dirty="0" smtClean="0"/>
              <a:t> : </a:t>
            </a:r>
          </a:p>
          <a:p>
            <a:pPr algn="just">
              <a:buAutoNum type="arabicPeriod"/>
            </a:pPr>
            <a:r>
              <a:rPr lang="en-US" sz="1400" dirty="0" err="1" smtClean="0"/>
              <a:t>Pasal</a:t>
            </a:r>
            <a:r>
              <a:rPr lang="en-US" sz="1400" dirty="0" smtClean="0"/>
              <a:t> 1 </a:t>
            </a:r>
          </a:p>
          <a:p>
            <a:pPr algn="just">
              <a:buNone/>
            </a:pPr>
            <a:r>
              <a:rPr lang="en-US" sz="1400" dirty="0" smtClean="0"/>
              <a:t>	</a:t>
            </a:r>
            <a:r>
              <a:rPr lang="en-US" sz="1400" i="1" dirty="0" smtClean="0"/>
              <a:t>Penal liability shall be incurred only by a person who commits a socially dangerous act prohibited under threat of a penalty by a law in force at the time of its commission. </a:t>
            </a:r>
            <a:r>
              <a:rPr lang="en-US" sz="1400" dirty="0" smtClean="0"/>
              <a:t>(“</a:t>
            </a:r>
            <a:r>
              <a:rPr lang="en-US" sz="1400" dirty="0" err="1" smtClean="0"/>
              <a:t>hukuman</a:t>
            </a:r>
            <a:r>
              <a:rPr lang="en-US" sz="1400" dirty="0" smtClean="0"/>
              <a:t> </a:t>
            </a:r>
            <a:r>
              <a:rPr lang="en-US" sz="1400" dirty="0" err="1" smtClean="0"/>
              <a:t>pidana</a:t>
            </a:r>
            <a:r>
              <a:rPr lang="en-US" sz="1400" dirty="0" smtClean="0"/>
              <a:t> </a:t>
            </a:r>
            <a:r>
              <a:rPr lang="en-US" sz="1400" dirty="0" err="1" smtClean="0"/>
              <a:t>hanya</a:t>
            </a:r>
            <a:r>
              <a:rPr lang="en-US" sz="1400" dirty="0" smtClean="0"/>
              <a:t> </a:t>
            </a:r>
            <a:r>
              <a:rPr lang="en-US" sz="1400" dirty="0" err="1" smtClean="0"/>
              <a:t>berlaku</a:t>
            </a:r>
            <a:r>
              <a:rPr lang="en-US" sz="1400" dirty="0" smtClean="0"/>
              <a:t> </a:t>
            </a:r>
            <a:r>
              <a:rPr lang="en-US" sz="1400" dirty="0" err="1" smtClean="0"/>
              <a:t>pada</a:t>
            </a:r>
            <a:r>
              <a:rPr lang="en-US" sz="1400" dirty="0" smtClean="0"/>
              <a:t> </a:t>
            </a:r>
            <a:r>
              <a:rPr lang="en-US" sz="1400" dirty="0" err="1" smtClean="0"/>
              <a:t>seseorang</a:t>
            </a:r>
            <a:r>
              <a:rPr lang="en-US" sz="1400" dirty="0" smtClean="0"/>
              <a:t> yang </a:t>
            </a:r>
            <a:r>
              <a:rPr lang="en-US" sz="1400" dirty="0" err="1" smtClean="0"/>
              <a:t>terbukti</a:t>
            </a:r>
            <a:r>
              <a:rPr lang="en-US" sz="1400" dirty="0" smtClean="0"/>
              <a:t> </a:t>
            </a:r>
            <a:r>
              <a:rPr lang="en-US" sz="1400" dirty="0" err="1" smtClean="0"/>
              <a:t>telah</a:t>
            </a:r>
            <a:r>
              <a:rPr lang="en-US" sz="1400" dirty="0" smtClean="0"/>
              <a:t> </a:t>
            </a:r>
            <a:r>
              <a:rPr lang="en-US" sz="1400" dirty="0" err="1" smtClean="0"/>
              <a:t>melakukan</a:t>
            </a:r>
            <a:r>
              <a:rPr lang="en-US" sz="1400" dirty="0" smtClean="0"/>
              <a:t> </a:t>
            </a:r>
            <a:r>
              <a:rPr lang="en-US" sz="1400" dirty="0" err="1" smtClean="0"/>
              <a:t>perbuatan</a:t>
            </a:r>
            <a:r>
              <a:rPr lang="en-US" sz="1400" dirty="0" smtClean="0"/>
              <a:t> yang </a:t>
            </a:r>
            <a:r>
              <a:rPr lang="en-US" sz="1400" dirty="0" err="1" smtClean="0"/>
              <a:t>membahayakan</a:t>
            </a:r>
            <a:r>
              <a:rPr lang="en-US" sz="1400" dirty="0" smtClean="0"/>
              <a:t> </a:t>
            </a:r>
            <a:r>
              <a:rPr lang="en-US" sz="1400" dirty="0" err="1" smtClean="0"/>
              <a:t>masyarakat</a:t>
            </a:r>
            <a:r>
              <a:rPr lang="en-US" sz="1400" dirty="0" smtClean="0"/>
              <a:t> yang </a:t>
            </a:r>
            <a:r>
              <a:rPr lang="en-US" sz="1400" dirty="0" err="1" smtClean="0"/>
              <a:t>diancam</a:t>
            </a:r>
            <a:r>
              <a:rPr lang="en-US" sz="1400" dirty="0" smtClean="0"/>
              <a:t> </a:t>
            </a:r>
            <a:r>
              <a:rPr lang="en-US" sz="1400" dirty="0" err="1" smtClean="0"/>
              <a:t>hukuman</a:t>
            </a:r>
            <a:r>
              <a:rPr lang="en-US" sz="1400" dirty="0" smtClean="0"/>
              <a:t> </a:t>
            </a:r>
            <a:r>
              <a:rPr lang="en-US" sz="1400" dirty="0" err="1" smtClean="0"/>
              <a:t>pidana</a:t>
            </a:r>
            <a:r>
              <a:rPr lang="en-US" sz="1400" dirty="0" smtClean="0"/>
              <a:t> </a:t>
            </a:r>
            <a:r>
              <a:rPr lang="en-US" sz="1400" dirty="0" err="1" smtClean="0"/>
              <a:t>oleh</a:t>
            </a:r>
            <a:r>
              <a:rPr lang="en-US" sz="1400" dirty="0" smtClean="0"/>
              <a:t> </a:t>
            </a:r>
            <a:r>
              <a:rPr lang="en-US" sz="1400" dirty="0" err="1" smtClean="0"/>
              <a:t>undang-undang</a:t>
            </a:r>
            <a:r>
              <a:rPr lang="en-US" sz="1400" dirty="0" smtClean="0"/>
              <a:t> yang </a:t>
            </a:r>
            <a:r>
              <a:rPr lang="en-US" sz="1400" dirty="0" err="1" smtClean="0"/>
              <a:t>berlaku</a:t>
            </a:r>
            <a:r>
              <a:rPr lang="en-US" sz="1400" dirty="0" smtClean="0"/>
              <a:t> </a:t>
            </a:r>
            <a:r>
              <a:rPr lang="en-US" sz="1400" dirty="0" err="1" smtClean="0"/>
              <a:t>pada</a:t>
            </a:r>
            <a:r>
              <a:rPr lang="en-US" sz="1400" dirty="0" smtClean="0"/>
              <a:t> </a:t>
            </a:r>
            <a:r>
              <a:rPr lang="en-US" sz="1400" dirty="0" err="1" smtClean="0"/>
              <a:t>saat</a:t>
            </a:r>
            <a:r>
              <a:rPr lang="en-US" sz="1400" dirty="0" smtClean="0"/>
              <a:t> </a:t>
            </a:r>
            <a:r>
              <a:rPr lang="en-US" sz="1400" dirty="0" err="1" smtClean="0"/>
              <a:t>semenjak</a:t>
            </a:r>
            <a:r>
              <a:rPr lang="en-US" sz="1400" dirty="0" smtClean="0"/>
              <a:t> </a:t>
            </a:r>
            <a:r>
              <a:rPr lang="en-US" sz="1400" dirty="0" err="1" smtClean="0"/>
              <a:t>perbuatan</a:t>
            </a:r>
            <a:r>
              <a:rPr lang="en-US" sz="1400" dirty="0" smtClean="0"/>
              <a:t> </a:t>
            </a:r>
            <a:r>
              <a:rPr lang="en-US" sz="1400" dirty="0" err="1" smtClean="0"/>
              <a:t>itu</a:t>
            </a:r>
            <a:r>
              <a:rPr lang="en-US" sz="1400" dirty="0" smtClean="0"/>
              <a:t> </a:t>
            </a:r>
            <a:r>
              <a:rPr lang="en-US" sz="1400" dirty="0" err="1" smtClean="0"/>
              <a:t>dilakukan</a:t>
            </a:r>
            <a:r>
              <a:rPr lang="en-US" sz="1400" dirty="0" smtClean="0"/>
              <a:t>.”) </a:t>
            </a:r>
          </a:p>
          <a:p>
            <a:pPr algn="just">
              <a:buNone/>
            </a:pPr>
            <a:r>
              <a:rPr lang="en-US" sz="1400" dirty="0" smtClean="0"/>
              <a:t>2. 	  </a:t>
            </a:r>
            <a:r>
              <a:rPr lang="en-US" sz="1400" dirty="0" err="1" smtClean="0"/>
              <a:t>Pasal</a:t>
            </a:r>
            <a:r>
              <a:rPr lang="en-US" sz="1400" dirty="0" smtClean="0"/>
              <a:t> 2 </a:t>
            </a:r>
            <a:r>
              <a:rPr lang="en-US" sz="1400" dirty="0" err="1" smtClean="0"/>
              <a:t>Ayat</a:t>
            </a:r>
            <a:r>
              <a:rPr lang="en-US" sz="1400" dirty="0" smtClean="0"/>
              <a:t> (1)</a:t>
            </a:r>
          </a:p>
          <a:p>
            <a:pPr algn="just">
              <a:buNone/>
            </a:pPr>
            <a:r>
              <a:rPr lang="en-US" sz="1400" dirty="0" smtClean="0"/>
              <a:t>	</a:t>
            </a:r>
            <a:r>
              <a:rPr lang="en-US" sz="1400" i="1" dirty="0" smtClean="0"/>
              <a:t> “If at the time of adjudication the law in force is other than that in force at the time of the commission of the offence, the new shall apply, however, the former law should be applied if it id more lenient to the perpetrator” </a:t>
            </a:r>
          </a:p>
          <a:p>
            <a:pPr algn="just">
              <a:buNone/>
            </a:pPr>
            <a:r>
              <a:rPr lang="en-US" sz="1400" i="1" dirty="0" smtClean="0"/>
              <a:t>	</a:t>
            </a:r>
            <a:r>
              <a:rPr lang="en-US" sz="1400" dirty="0" smtClean="0"/>
              <a:t>(“</a:t>
            </a:r>
            <a:r>
              <a:rPr lang="en-US" sz="1400" dirty="0" err="1" smtClean="0"/>
              <a:t>apabila</a:t>
            </a:r>
            <a:r>
              <a:rPr lang="en-US" sz="1400" dirty="0" smtClean="0"/>
              <a:t> </a:t>
            </a:r>
            <a:r>
              <a:rPr lang="en-US" sz="1400" dirty="0" err="1" smtClean="0"/>
              <a:t>saat</a:t>
            </a:r>
            <a:r>
              <a:rPr lang="en-US" sz="1400" dirty="0" smtClean="0"/>
              <a:t> </a:t>
            </a:r>
            <a:r>
              <a:rPr lang="en-US" sz="1400" dirty="0" err="1" smtClean="0"/>
              <a:t>keputusan</a:t>
            </a:r>
            <a:r>
              <a:rPr lang="en-US" sz="1400" dirty="0" smtClean="0"/>
              <a:t> </a:t>
            </a:r>
            <a:r>
              <a:rPr lang="en-US" sz="1400" dirty="0" err="1" smtClean="0"/>
              <a:t>pengadilan</a:t>
            </a:r>
            <a:r>
              <a:rPr lang="en-US" sz="1400" dirty="0" smtClean="0"/>
              <a:t>, </a:t>
            </a:r>
            <a:r>
              <a:rPr lang="en-US" sz="1400" dirty="0" err="1" smtClean="0"/>
              <a:t>undang-undang</a:t>
            </a:r>
            <a:r>
              <a:rPr lang="en-US" sz="1400" dirty="0" smtClean="0"/>
              <a:t> yang </a:t>
            </a:r>
            <a:r>
              <a:rPr lang="en-US" sz="1400" dirty="0" err="1" smtClean="0"/>
              <a:t>berlaku</a:t>
            </a:r>
            <a:r>
              <a:rPr lang="en-US" sz="1400" dirty="0" smtClean="0"/>
              <a:t> </a:t>
            </a:r>
            <a:r>
              <a:rPr lang="en-US" sz="1400" dirty="0" err="1" smtClean="0"/>
              <a:t>adalah</a:t>
            </a:r>
            <a:r>
              <a:rPr lang="en-US" sz="1400" dirty="0" smtClean="0"/>
              <a:t> lain </a:t>
            </a:r>
            <a:r>
              <a:rPr lang="en-US" sz="1400" dirty="0" err="1" smtClean="0"/>
              <a:t>daripada</a:t>
            </a:r>
            <a:r>
              <a:rPr lang="en-US" sz="1400" dirty="0" smtClean="0"/>
              <a:t> yang </a:t>
            </a:r>
            <a:r>
              <a:rPr lang="en-US" sz="1400" dirty="0" err="1" smtClean="0"/>
              <a:t>berlaku</a:t>
            </a:r>
            <a:r>
              <a:rPr lang="en-US" sz="1400" dirty="0" smtClean="0"/>
              <a:t> </a:t>
            </a:r>
            <a:r>
              <a:rPr lang="en-US" sz="1400" dirty="0" err="1" smtClean="0"/>
              <a:t>pada</a:t>
            </a:r>
            <a:r>
              <a:rPr lang="en-US" sz="1400" dirty="0" smtClean="0"/>
              <a:t> </a:t>
            </a:r>
            <a:r>
              <a:rPr lang="en-US" sz="1400" dirty="0" err="1" smtClean="0"/>
              <a:t>saat</a:t>
            </a:r>
            <a:r>
              <a:rPr lang="en-US" sz="1400" dirty="0" smtClean="0"/>
              <a:t> </a:t>
            </a:r>
            <a:r>
              <a:rPr lang="en-US" sz="1400" dirty="0" err="1" smtClean="0"/>
              <a:t>tindakan</a:t>
            </a:r>
            <a:r>
              <a:rPr lang="en-US" sz="1400" dirty="0" smtClean="0"/>
              <a:t> </a:t>
            </a:r>
            <a:r>
              <a:rPr lang="en-US" sz="1400" dirty="0" err="1" smtClean="0"/>
              <a:t>pidana</a:t>
            </a:r>
            <a:r>
              <a:rPr lang="en-US" sz="1400" dirty="0" smtClean="0"/>
              <a:t> </a:t>
            </a:r>
            <a:r>
              <a:rPr lang="en-US" sz="1400" dirty="0" err="1" smtClean="0"/>
              <a:t>dilakukan</a:t>
            </a:r>
            <a:r>
              <a:rPr lang="en-US" sz="1400" dirty="0" smtClean="0"/>
              <a:t>, </a:t>
            </a:r>
            <a:r>
              <a:rPr lang="en-US" sz="1400" dirty="0" err="1" smtClean="0"/>
              <a:t>maka</a:t>
            </a:r>
            <a:r>
              <a:rPr lang="en-US" sz="1400" dirty="0" smtClean="0"/>
              <a:t> </a:t>
            </a:r>
            <a:r>
              <a:rPr lang="en-US" sz="1400" dirty="0" err="1" smtClean="0"/>
              <a:t>undang-undang</a:t>
            </a:r>
            <a:r>
              <a:rPr lang="en-US" sz="1400" dirty="0" smtClean="0"/>
              <a:t> </a:t>
            </a:r>
            <a:r>
              <a:rPr lang="en-US" sz="1400" dirty="0" err="1" smtClean="0"/>
              <a:t>baru</a:t>
            </a:r>
            <a:r>
              <a:rPr lang="en-US" sz="1400" dirty="0" smtClean="0"/>
              <a:t> </a:t>
            </a:r>
            <a:r>
              <a:rPr lang="en-US" sz="1400" dirty="0" err="1" smtClean="0"/>
              <a:t>akan</a:t>
            </a:r>
            <a:r>
              <a:rPr lang="en-US" sz="1400" dirty="0" smtClean="0"/>
              <a:t> </a:t>
            </a:r>
            <a:r>
              <a:rPr lang="en-US" sz="1400" dirty="0" err="1" smtClean="0"/>
              <a:t>diterapkan</a:t>
            </a:r>
            <a:r>
              <a:rPr lang="en-US" sz="1400" dirty="0" smtClean="0"/>
              <a:t>, </a:t>
            </a:r>
            <a:r>
              <a:rPr lang="en-US" sz="1400" dirty="0" err="1" smtClean="0"/>
              <a:t>tetapi</a:t>
            </a:r>
            <a:r>
              <a:rPr lang="en-US" sz="1400" dirty="0" smtClean="0"/>
              <a:t> </a:t>
            </a:r>
            <a:r>
              <a:rPr lang="en-US" sz="1400" dirty="0" err="1" smtClean="0"/>
              <a:t>undang-undang</a:t>
            </a:r>
            <a:r>
              <a:rPr lang="en-US" sz="1400" dirty="0" smtClean="0"/>
              <a:t> lama </a:t>
            </a:r>
            <a:r>
              <a:rPr lang="en-US" sz="1400" dirty="0" err="1" smtClean="0"/>
              <a:t>harus</a:t>
            </a:r>
            <a:r>
              <a:rPr lang="en-US" sz="1400" dirty="0" smtClean="0"/>
              <a:t> </a:t>
            </a:r>
            <a:r>
              <a:rPr lang="en-US" sz="1400" dirty="0" err="1" smtClean="0"/>
              <a:t>dilakukan</a:t>
            </a:r>
            <a:r>
              <a:rPr lang="en-US" sz="1400" dirty="0" smtClean="0"/>
              <a:t> </a:t>
            </a:r>
            <a:r>
              <a:rPr lang="en-US" sz="1400" dirty="0" err="1" smtClean="0"/>
              <a:t>apabila</a:t>
            </a:r>
            <a:r>
              <a:rPr lang="en-US" sz="1400" dirty="0" smtClean="0"/>
              <a:t> </a:t>
            </a:r>
            <a:r>
              <a:rPr lang="en-US" sz="1400" dirty="0" err="1" smtClean="0"/>
              <a:t>hukuman</a:t>
            </a:r>
            <a:r>
              <a:rPr lang="en-US" sz="1400" dirty="0" smtClean="0"/>
              <a:t> </a:t>
            </a:r>
            <a:r>
              <a:rPr lang="en-US" sz="1400" dirty="0" err="1" smtClean="0"/>
              <a:t>lebih</a:t>
            </a:r>
            <a:r>
              <a:rPr lang="en-US" sz="1400" dirty="0" smtClean="0"/>
              <a:t> </a:t>
            </a:r>
            <a:r>
              <a:rPr lang="en-US" sz="1400" dirty="0" err="1" smtClean="0"/>
              <a:t>ringan</a:t>
            </a:r>
            <a:r>
              <a:rPr lang="en-US" sz="1400" dirty="0" smtClean="0"/>
              <a:t> </a:t>
            </a:r>
            <a:r>
              <a:rPr lang="en-US" sz="1400" dirty="0" err="1" smtClean="0"/>
              <a:t>bagi</a:t>
            </a:r>
            <a:r>
              <a:rPr lang="en-US" sz="1400" dirty="0" smtClean="0"/>
              <a:t> </a:t>
            </a:r>
            <a:r>
              <a:rPr lang="en-US" sz="1400" dirty="0" err="1" smtClean="0"/>
              <a:t>si</a:t>
            </a:r>
            <a:r>
              <a:rPr lang="en-US" sz="1400" dirty="0" smtClean="0"/>
              <a:t> </a:t>
            </a:r>
            <a:r>
              <a:rPr lang="en-US" sz="1400" dirty="0" err="1" smtClean="0"/>
              <a:t>pelaku</a:t>
            </a:r>
            <a:r>
              <a:rPr lang="en-US" sz="1400" dirty="0" smtClean="0"/>
              <a:t>).</a:t>
            </a:r>
            <a:endParaRPr lang="en-US" sz="1400" dirty="0"/>
          </a:p>
        </p:txBody>
      </p:sp>
      <p:sp>
        <p:nvSpPr>
          <p:cNvPr id="3" name="Title 2"/>
          <p:cNvSpPr>
            <a:spLocks noGrp="1"/>
          </p:cNvSpPr>
          <p:nvPr>
            <p:ph type="title"/>
          </p:nvPr>
        </p:nvSpPr>
        <p:spPr>
          <a:xfrm>
            <a:off x="642910" y="285734"/>
            <a:ext cx="7715700" cy="714380"/>
          </a:xfrm>
        </p:spPr>
        <p:txBody>
          <a:bodyPr/>
          <a:lstStyle/>
          <a:p>
            <a:r>
              <a:rPr lang="en-US" sz="2800" dirty="0" err="1" smtClean="0"/>
              <a:t>Asas</a:t>
            </a:r>
            <a:r>
              <a:rPr lang="en-US" sz="2800" dirty="0" smtClean="0"/>
              <a:t> </a:t>
            </a:r>
            <a:r>
              <a:rPr lang="en-US" sz="2800" dirty="0" err="1" smtClean="0"/>
              <a:t>legalitas</a:t>
            </a:r>
            <a:r>
              <a:rPr lang="en-US" sz="2800" dirty="0" smtClean="0"/>
              <a:t> </a:t>
            </a:r>
            <a:r>
              <a:rPr lang="en-US" sz="2800" dirty="0" err="1" smtClean="0"/>
              <a:t>menurut</a:t>
            </a:r>
            <a:r>
              <a:rPr lang="en-US" sz="2800" dirty="0" smtClean="0"/>
              <a:t> KUHP Negara </a:t>
            </a:r>
            <a:r>
              <a:rPr lang="en-US" sz="2800" dirty="0" err="1" smtClean="0"/>
              <a:t>Polandia</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28596" y="214296"/>
            <a:ext cx="8215369" cy="4643470"/>
          </a:xfrm>
        </p:spPr>
        <p:txBody>
          <a:bodyPr/>
          <a:lstStyle/>
          <a:p>
            <a:pPr>
              <a:buNone/>
            </a:pPr>
            <a:r>
              <a:rPr lang="en-US" sz="1800" dirty="0" smtClean="0"/>
              <a:t>	</a:t>
            </a:r>
            <a:r>
              <a:rPr lang="en-US" sz="1800" dirty="0" err="1" smtClean="0"/>
              <a:t>Perumusan</a:t>
            </a:r>
            <a:r>
              <a:rPr lang="en-US" sz="1800" dirty="0" smtClean="0"/>
              <a:t> </a:t>
            </a:r>
            <a:r>
              <a:rPr lang="en-US" sz="1800" dirty="0" err="1" smtClean="0"/>
              <a:t>terhadap</a:t>
            </a:r>
            <a:r>
              <a:rPr lang="en-US" sz="1800" dirty="0" smtClean="0"/>
              <a:t> </a:t>
            </a:r>
            <a:r>
              <a:rPr lang="en-US" sz="1800" dirty="0" err="1" smtClean="0"/>
              <a:t>pasal</a:t>
            </a:r>
            <a:r>
              <a:rPr lang="en-US" sz="1800" dirty="0" smtClean="0"/>
              <a:t> </a:t>
            </a:r>
            <a:r>
              <a:rPr lang="en-US" sz="1800" dirty="0" err="1" smtClean="0"/>
              <a:t>diatas</a:t>
            </a:r>
            <a:r>
              <a:rPr lang="en-US" sz="1800" dirty="0" smtClean="0"/>
              <a:t> </a:t>
            </a:r>
            <a:r>
              <a:rPr lang="en-US" sz="1800" dirty="0" err="1" smtClean="0"/>
              <a:t>menganut</a:t>
            </a:r>
            <a:r>
              <a:rPr lang="en-US" sz="1800" dirty="0" smtClean="0"/>
              <a:t> </a:t>
            </a:r>
            <a:r>
              <a:rPr lang="en-US" sz="1800" dirty="0" err="1" smtClean="0"/>
              <a:t>prinsip</a:t>
            </a:r>
            <a:r>
              <a:rPr lang="en-US" sz="1800" dirty="0" smtClean="0"/>
              <a:t> yang </a:t>
            </a:r>
            <a:r>
              <a:rPr lang="en-US" sz="1800" dirty="0" err="1" smtClean="0"/>
              <a:t>sama</a:t>
            </a:r>
            <a:r>
              <a:rPr lang="en-US" sz="1800" dirty="0" smtClean="0"/>
              <a:t> </a:t>
            </a:r>
            <a:r>
              <a:rPr lang="en-US" sz="1800" dirty="0" err="1" smtClean="0"/>
              <a:t>seperti</a:t>
            </a:r>
            <a:r>
              <a:rPr lang="en-US" sz="1800" dirty="0" smtClean="0"/>
              <a:t> </a:t>
            </a:r>
            <a:r>
              <a:rPr lang="en-US" sz="1800" dirty="0" err="1" smtClean="0"/>
              <a:t>Pasal</a:t>
            </a:r>
            <a:r>
              <a:rPr lang="en-US" sz="1800" dirty="0" smtClean="0"/>
              <a:t> 1 </a:t>
            </a:r>
            <a:r>
              <a:rPr lang="en-US" sz="1800" dirty="0" err="1" smtClean="0"/>
              <a:t>Ayat</a:t>
            </a:r>
            <a:r>
              <a:rPr lang="en-US" sz="1800" dirty="0" smtClean="0"/>
              <a:t> (1) KUHP Indonesia, </a:t>
            </a:r>
            <a:r>
              <a:rPr lang="en-US" sz="1800" dirty="0" err="1" smtClean="0"/>
              <a:t>yaitu</a:t>
            </a:r>
            <a:r>
              <a:rPr lang="en-US" sz="1800" dirty="0" smtClean="0"/>
              <a:t> </a:t>
            </a:r>
            <a:r>
              <a:rPr lang="en-US" sz="1800" dirty="0" err="1" smtClean="0"/>
              <a:t>asas</a:t>
            </a:r>
            <a:r>
              <a:rPr lang="en-US" sz="1800" dirty="0" smtClean="0"/>
              <a:t> </a:t>
            </a:r>
            <a:r>
              <a:rPr lang="en-US" sz="1800" dirty="0" err="1" smtClean="0"/>
              <a:t>lex</a:t>
            </a:r>
            <a:r>
              <a:rPr lang="en-US" sz="1800" dirty="0" smtClean="0"/>
              <a:t> </a:t>
            </a:r>
            <a:r>
              <a:rPr lang="en-US" sz="1800" dirty="0" err="1" smtClean="0"/>
              <a:t>temporis</a:t>
            </a:r>
            <a:r>
              <a:rPr lang="en-US" sz="1800" dirty="0" smtClean="0"/>
              <a:t> </a:t>
            </a:r>
            <a:r>
              <a:rPr lang="en-US" sz="1800" dirty="0" err="1" smtClean="0"/>
              <a:t>delicti</a:t>
            </a:r>
            <a:r>
              <a:rPr lang="en-US" sz="1800" dirty="0" smtClean="0"/>
              <a:t> (</a:t>
            </a:r>
            <a:r>
              <a:rPr lang="en-US" sz="1800" dirty="0" err="1" smtClean="0"/>
              <a:t>hukum</a:t>
            </a:r>
            <a:r>
              <a:rPr lang="en-US" sz="1800" dirty="0" smtClean="0"/>
              <a:t> yang </a:t>
            </a:r>
            <a:r>
              <a:rPr lang="en-US" sz="1800" dirty="0" err="1" smtClean="0"/>
              <a:t>berlaku</a:t>
            </a:r>
            <a:r>
              <a:rPr lang="en-US" sz="1800" dirty="0" smtClean="0"/>
              <a:t> </a:t>
            </a:r>
            <a:r>
              <a:rPr lang="en-US" sz="1800" dirty="0" err="1" smtClean="0"/>
              <a:t>adalah</a:t>
            </a:r>
            <a:r>
              <a:rPr lang="en-US" sz="1800" dirty="0" smtClean="0"/>
              <a:t> </a:t>
            </a:r>
            <a:r>
              <a:rPr lang="en-US" sz="1800" dirty="0" err="1" smtClean="0"/>
              <a:t>hukum</a:t>
            </a:r>
            <a:r>
              <a:rPr lang="en-US" sz="1800" dirty="0" smtClean="0"/>
              <a:t> </a:t>
            </a:r>
            <a:r>
              <a:rPr lang="en-US" sz="1800" dirty="0" err="1" smtClean="0"/>
              <a:t>pada</a:t>
            </a:r>
            <a:r>
              <a:rPr lang="en-US" sz="1800" dirty="0" smtClean="0"/>
              <a:t> </a:t>
            </a:r>
            <a:r>
              <a:rPr lang="en-US" sz="1800" dirty="0" err="1" smtClean="0"/>
              <a:t>saat</a:t>
            </a:r>
            <a:r>
              <a:rPr lang="en-US" sz="1800" dirty="0" smtClean="0"/>
              <a:t> </a:t>
            </a:r>
            <a:r>
              <a:rPr lang="en-US" sz="1800" dirty="0" err="1" smtClean="0"/>
              <a:t>tindak</a:t>
            </a:r>
            <a:r>
              <a:rPr lang="en-US" sz="1800" dirty="0" smtClean="0"/>
              <a:t> </a:t>
            </a:r>
            <a:r>
              <a:rPr lang="en-US" sz="1800" dirty="0" err="1" smtClean="0"/>
              <a:t>pidana</a:t>
            </a:r>
            <a:r>
              <a:rPr lang="en-US" sz="1800" dirty="0" smtClean="0"/>
              <a:t> </a:t>
            </a:r>
            <a:r>
              <a:rPr lang="en-US" sz="1800" dirty="0" err="1" smtClean="0"/>
              <a:t>terjadi</a:t>
            </a:r>
            <a:r>
              <a:rPr lang="en-US" sz="1800" dirty="0" smtClean="0"/>
              <a:t>). </a:t>
            </a:r>
          </a:p>
          <a:p>
            <a:pPr>
              <a:buNone/>
            </a:pPr>
            <a:endParaRPr lang="en-US" sz="1800" dirty="0" smtClean="0"/>
          </a:p>
          <a:p>
            <a:pPr>
              <a:buNone/>
            </a:pPr>
            <a:r>
              <a:rPr lang="en-US" sz="1800" dirty="0" smtClean="0"/>
              <a:t>	</a:t>
            </a:r>
            <a:r>
              <a:rPr lang="en-US" sz="1800" dirty="0" err="1" smtClean="0"/>
              <a:t>Sedangkan</a:t>
            </a:r>
            <a:r>
              <a:rPr lang="en-US" sz="1800" dirty="0" smtClean="0"/>
              <a:t> </a:t>
            </a:r>
            <a:r>
              <a:rPr lang="en-US" sz="1800" dirty="0" err="1" smtClean="0"/>
              <a:t>Pasal</a:t>
            </a:r>
            <a:r>
              <a:rPr lang="en-US" sz="1800" dirty="0" smtClean="0"/>
              <a:t> 2 KUHP </a:t>
            </a:r>
            <a:r>
              <a:rPr lang="en-US" sz="1800" dirty="0" err="1" smtClean="0"/>
              <a:t>Polandia</a:t>
            </a:r>
            <a:r>
              <a:rPr lang="en-US" sz="1800" dirty="0" smtClean="0"/>
              <a:t> </a:t>
            </a:r>
            <a:r>
              <a:rPr lang="en-US" sz="1800" dirty="0" err="1" smtClean="0"/>
              <a:t>mengatur</a:t>
            </a:r>
            <a:r>
              <a:rPr lang="en-US" sz="1800" dirty="0" smtClean="0"/>
              <a:t> </a:t>
            </a:r>
            <a:r>
              <a:rPr lang="en-US" sz="1800" dirty="0" err="1" smtClean="0"/>
              <a:t>masalahh</a:t>
            </a:r>
            <a:r>
              <a:rPr lang="en-US" sz="1800" dirty="0" smtClean="0"/>
              <a:t> </a:t>
            </a:r>
            <a:r>
              <a:rPr lang="en-US" sz="1800" dirty="0" err="1" smtClean="0"/>
              <a:t>terhadap</a:t>
            </a:r>
            <a:r>
              <a:rPr lang="en-US" sz="1800" dirty="0" smtClean="0"/>
              <a:t> </a:t>
            </a:r>
            <a:r>
              <a:rPr lang="en-US" sz="1800" dirty="0" err="1" smtClean="0"/>
              <a:t>adanya</a:t>
            </a:r>
            <a:r>
              <a:rPr lang="en-US" sz="1800" dirty="0" smtClean="0"/>
              <a:t> </a:t>
            </a:r>
            <a:r>
              <a:rPr lang="en-US" sz="1800" dirty="0" err="1" smtClean="0"/>
              <a:t>perubahan</a:t>
            </a:r>
            <a:r>
              <a:rPr lang="en-US" sz="1800" dirty="0" smtClean="0"/>
              <a:t> </a:t>
            </a:r>
            <a:r>
              <a:rPr lang="en-US" sz="1800" dirty="0" err="1" smtClean="0"/>
              <a:t>undang-undang</a:t>
            </a:r>
            <a:r>
              <a:rPr lang="en-US" sz="1800" dirty="0" smtClean="0"/>
              <a:t>. </a:t>
            </a:r>
            <a:r>
              <a:rPr lang="en-US" sz="1800" dirty="0" err="1" smtClean="0"/>
              <a:t>Terdapat</a:t>
            </a:r>
            <a:r>
              <a:rPr lang="en-US" sz="1800" dirty="0" smtClean="0"/>
              <a:t> 2 </a:t>
            </a:r>
            <a:r>
              <a:rPr lang="en-US" sz="1800" dirty="0" err="1" smtClean="0"/>
              <a:t>masalah</a:t>
            </a:r>
            <a:r>
              <a:rPr lang="en-US" sz="1800" dirty="0" smtClean="0"/>
              <a:t> yang </a:t>
            </a:r>
            <a:r>
              <a:rPr lang="en-US" sz="1800" dirty="0" err="1" smtClean="0"/>
              <a:t>diatur</a:t>
            </a:r>
            <a:r>
              <a:rPr lang="en-US" sz="1800" dirty="0" smtClean="0"/>
              <a:t> </a:t>
            </a:r>
            <a:r>
              <a:rPr lang="en-US" sz="1800" dirty="0" err="1" smtClean="0"/>
              <a:t>Pasal</a:t>
            </a:r>
            <a:r>
              <a:rPr lang="en-US" sz="1800" dirty="0" smtClean="0"/>
              <a:t> 2 </a:t>
            </a:r>
            <a:r>
              <a:rPr lang="en-US" sz="1800" dirty="0" err="1" smtClean="0"/>
              <a:t>ini</a:t>
            </a:r>
            <a:r>
              <a:rPr lang="en-US" sz="1800" dirty="0" smtClean="0"/>
              <a:t>, </a:t>
            </a:r>
            <a:r>
              <a:rPr lang="en-US" sz="1800" dirty="0" err="1" smtClean="0"/>
              <a:t>antara</a:t>
            </a:r>
            <a:r>
              <a:rPr lang="en-US" sz="1800" dirty="0" smtClean="0"/>
              <a:t> lain: </a:t>
            </a:r>
          </a:p>
          <a:p>
            <a:pPr marL="482600" indent="-342900">
              <a:buAutoNum type="arabicPeriod"/>
            </a:pPr>
            <a:r>
              <a:rPr lang="en-US" sz="1800" dirty="0" err="1" smtClean="0"/>
              <a:t>Perbuatan</a:t>
            </a:r>
            <a:r>
              <a:rPr lang="en-US" sz="1800" dirty="0" smtClean="0"/>
              <a:t> </a:t>
            </a:r>
            <a:r>
              <a:rPr lang="en-US" sz="1800" dirty="0" err="1" smtClean="0"/>
              <a:t>menurut</a:t>
            </a:r>
            <a:r>
              <a:rPr lang="en-US" sz="1800" dirty="0" smtClean="0"/>
              <a:t> </a:t>
            </a:r>
            <a:r>
              <a:rPr lang="en-US" sz="1800" dirty="0" err="1" smtClean="0"/>
              <a:t>undang-undang</a:t>
            </a:r>
            <a:r>
              <a:rPr lang="en-US" sz="1800" dirty="0" smtClean="0"/>
              <a:t> lama </a:t>
            </a:r>
            <a:r>
              <a:rPr lang="en-US" sz="1800" dirty="0" err="1" smtClean="0"/>
              <a:t>bukan</a:t>
            </a:r>
            <a:r>
              <a:rPr lang="en-US" sz="1800" dirty="0" smtClean="0"/>
              <a:t> </a:t>
            </a:r>
            <a:r>
              <a:rPr lang="en-US" sz="1800" dirty="0" err="1" smtClean="0"/>
              <a:t>merupakan</a:t>
            </a:r>
            <a:r>
              <a:rPr lang="en-US" sz="1800" dirty="0" smtClean="0"/>
              <a:t> </a:t>
            </a:r>
            <a:r>
              <a:rPr lang="en-US" sz="1800" dirty="0" err="1" smtClean="0"/>
              <a:t>tindak</a:t>
            </a:r>
            <a:r>
              <a:rPr lang="en-US" sz="1800" dirty="0" smtClean="0"/>
              <a:t> </a:t>
            </a:r>
            <a:r>
              <a:rPr lang="en-US" sz="1800" dirty="0" err="1" smtClean="0"/>
              <a:t>pidana</a:t>
            </a:r>
            <a:r>
              <a:rPr lang="en-US" sz="1800" dirty="0" smtClean="0"/>
              <a:t> </a:t>
            </a:r>
            <a:r>
              <a:rPr lang="en-US" sz="1800" dirty="0" err="1" smtClean="0"/>
              <a:t>menurut</a:t>
            </a:r>
            <a:r>
              <a:rPr lang="en-US" sz="1800" dirty="0" smtClean="0"/>
              <a:t> </a:t>
            </a:r>
            <a:r>
              <a:rPr lang="en-US" sz="1800" dirty="0" err="1" smtClean="0"/>
              <a:t>undang-undang</a:t>
            </a:r>
            <a:r>
              <a:rPr lang="en-US" sz="1800" dirty="0" smtClean="0"/>
              <a:t> </a:t>
            </a:r>
            <a:r>
              <a:rPr lang="en-US" sz="1800" dirty="0" err="1" smtClean="0"/>
              <a:t>baru</a:t>
            </a:r>
            <a:r>
              <a:rPr lang="en-US" sz="1800" dirty="0" smtClean="0"/>
              <a:t>, </a:t>
            </a:r>
            <a:r>
              <a:rPr lang="en-US" sz="1800" dirty="0" err="1" smtClean="0"/>
              <a:t>maka</a:t>
            </a:r>
            <a:r>
              <a:rPr lang="en-US" sz="1800" dirty="0" smtClean="0"/>
              <a:t> </a:t>
            </a:r>
            <a:r>
              <a:rPr lang="en-US" sz="1800" dirty="0" err="1" smtClean="0"/>
              <a:t>menurut</a:t>
            </a:r>
            <a:r>
              <a:rPr lang="en-US" sz="1800" dirty="0" smtClean="0"/>
              <a:t> </a:t>
            </a:r>
            <a:r>
              <a:rPr lang="en-US" sz="1800" dirty="0" err="1" smtClean="0"/>
              <a:t>Ayat</a:t>
            </a:r>
            <a:r>
              <a:rPr lang="en-US" sz="1800" dirty="0" smtClean="0"/>
              <a:t> (2) </a:t>
            </a:r>
            <a:r>
              <a:rPr lang="en-US" sz="1800" dirty="0" err="1" smtClean="0"/>
              <a:t>undang-undang</a:t>
            </a:r>
            <a:r>
              <a:rPr lang="en-US" sz="1800" dirty="0" smtClean="0"/>
              <a:t> lama </a:t>
            </a:r>
            <a:r>
              <a:rPr lang="en-US" sz="1800" dirty="0" err="1" smtClean="0"/>
              <a:t>dinyatakan</a:t>
            </a:r>
            <a:r>
              <a:rPr lang="en-US" sz="1800" dirty="0" smtClean="0"/>
              <a:t> </a:t>
            </a:r>
            <a:r>
              <a:rPr lang="en-US" sz="1800" dirty="0" err="1" smtClean="0"/>
              <a:t>hapus</a:t>
            </a:r>
            <a:r>
              <a:rPr lang="en-US" sz="1800" dirty="0" smtClean="0"/>
              <a:t> </a:t>
            </a:r>
            <a:r>
              <a:rPr lang="en-US" sz="1800" dirty="0" err="1" smtClean="0"/>
              <a:t>dengan</a:t>
            </a:r>
            <a:r>
              <a:rPr lang="en-US" sz="1800" dirty="0" smtClean="0"/>
              <a:t> </a:t>
            </a:r>
            <a:r>
              <a:rPr lang="en-US" sz="1800" dirty="0" err="1" smtClean="0"/>
              <a:t>berlakunya</a:t>
            </a:r>
            <a:r>
              <a:rPr lang="en-US" sz="1800" dirty="0" smtClean="0"/>
              <a:t> </a:t>
            </a:r>
            <a:r>
              <a:rPr lang="en-US" sz="1800" dirty="0" err="1" smtClean="0"/>
              <a:t>undang-undang</a:t>
            </a:r>
            <a:r>
              <a:rPr lang="en-US" sz="1800" dirty="0" smtClean="0"/>
              <a:t> </a:t>
            </a:r>
            <a:r>
              <a:rPr lang="en-US" sz="1800" dirty="0" err="1" smtClean="0"/>
              <a:t>baru</a:t>
            </a:r>
            <a:r>
              <a:rPr lang="en-US" sz="1800" dirty="0" smtClean="0"/>
              <a:t>. </a:t>
            </a:r>
          </a:p>
          <a:p>
            <a:pPr marL="482600" indent="-342900">
              <a:buAutoNum type="arabicPeriod"/>
            </a:pPr>
            <a:r>
              <a:rPr lang="en-US" sz="1800" dirty="0" err="1" smtClean="0"/>
              <a:t>Undang-undang</a:t>
            </a:r>
            <a:r>
              <a:rPr lang="en-US" sz="1800" dirty="0" smtClean="0"/>
              <a:t> </a:t>
            </a:r>
            <a:r>
              <a:rPr lang="en-US" sz="1800" dirty="0" err="1" smtClean="0"/>
              <a:t>baru</a:t>
            </a:r>
            <a:r>
              <a:rPr lang="en-US" sz="1800" dirty="0" smtClean="0"/>
              <a:t> </a:t>
            </a:r>
            <a:r>
              <a:rPr lang="en-US" sz="1800" dirty="0" err="1" smtClean="0"/>
              <a:t>tetap</a:t>
            </a:r>
            <a:r>
              <a:rPr lang="en-US" sz="1800" dirty="0" smtClean="0"/>
              <a:t> </a:t>
            </a:r>
            <a:r>
              <a:rPr lang="en-US" sz="1800" dirty="0" err="1" smtClean="0"/>
              <a:t>menyatakan</a:t>
            </a:r>
            <a:r>
              <a:rPr lang="en-US" sz="1800" dirty="0" smtClean="0"/>
              <a:t> </a:t>
            </a:r>
            <a:r>
              <a:rPr lang="en-US" sz="1800" dirty="0" err="1" smtClean="0"/>
              <a:t>perbuatan</a:t>
            </a:r>
            <a:r>
              <a:rPr lang="en-US" sz="1800" dirty="0" smtClean="0"/>
              <a:t> yang </a:t>
            </a:r>
            <a:r>
              <a:rPr lang="en-US" sz="1800" dirty="0" err="1" smtClean="0"/>
              <a:t>ada</a:t>
            </a:r>
            <a:r>
              <a:rPr lang="en-US" sz="1800" dirty="0" smtClean="0"/>
              <a:t> </a:t>
            </a:r>
            <a:r>
              <a:rPr lang="en-US" sz="1800" dirty="0" err="1" smtClean="0"/>
              <a:t>pada</a:t>
            </a:r>
            <a:r>
              <a:rPr lang="en-US" sz="1800" dirty="0" smtClean="0"/>
              <a:t> </a:t>
            </a:r>
            <a:r>
              <a:rPr lang="en-US" sz="1800" dirty="0" err="1" smtClean="0"/>
              <a:t>undangundang</a:t>
            </a:r>
            <a:r>
              <a:rPr lang="en-US" sz="1800" dirty="0" smtClean="0"/>
              <a:t> lama </a:t>
            </a:r>
            <a:r>
              <a:rPr lang="en-US" sz="1800" dirty="0" err="1" smtClean="0"/>
              <a:t>sebagai</a:t>
            </a:r>
            <a:r>
              <a:rPr lang="en-US" sz="1800" dirty="0" smtClean="0"/>
              <a:t> </a:t>
            </a:r>
            <a:r>
              <a:rPr lang="en-US" sz="1800" dirty="0" err="1" smtClean="0"/>
              <a:t>perbuatan</a:t>
            </a:r>
            <a:r>
              <a:rPr lang="en-US" sz="1800" dirty="0" smtClean="0"/>
              <a:t> yang </a:t>
            </a:r>
            <a:r>
              <a:rPr lang="en-US" sz="1800" dirty="0" err="1" smtClean="0"/>
              <a:t>dipidana</a:t>
            </a:r>
            <a:r>
              <a:rPr lang="en-US" sz="1800" dirty="0" smtClean="0"/>
              <a:t>, </a:t>
            </a:r>
            <a:r>
              <a:rPr lang="en-US" sz="1800" dirty="0" err="1" smtClean="0"/>
              <a:t>maka</a:t>
            </a:r>
            <a:r>
              <a:rPr lang="en-US" sz="1800" dirty="0" smtClean="0"/>
              <a:t> </a:t>
            </a:r>
            <a:r>
              <a:rPr lang="en-US" sz="1800" dirty="0" err="1" smtClean="0"/>
              <a:t>Ayat</a:t>
            </a:r>
            <a:r>
              <a:rPr lang="en-US" sz="1800" dirty="0" smtClean="0"/>
              <a:t> (1) </a:t>
            </a:r>
            <a:r>
              <a:rPr lang="en-US" sz="1800" dirty="0" err="1" smtClean="0"/>
              <a:t>prinsipnya</a:t>
            </a:r>
            <a:r>
              <a:rPr lang="en-US" sz="1800" dirty="0" smtClean="0"/>
              <a:t> </a:t>
            </a:r>
            <a:r>
              <a:rPr lang="en-US" sz="1800" dirty="0" err="1" smtClean="0"/>
              <a:t>undang-undang</a:t>
            </a:r>
            <a:r>
              <a:rPr lang="en-US" sz="1800" dirty="0" smtClean="0"/>
              <a:t> </a:t>
            </a:r>
            <a:r>
              <a:rPr lang="en-US" sz="1800" dirty="0" err="1" smtClean="0"/>
              <a:t>baru</a:t>
            </a:r>
            <a:r>
              <a:rPr lang="en-US" sz="1800" dirty="0" smtClean="0"/>
              <a:t> yang </a:t>
            </a:r>
            <a:r>
              <a:rPr lang="en-US" sz="1800" dirty="0" err="1" smtClean="0"/>
              <a:t>harus</a:t>
            </a:r>
            <a:r>
              <a:rPr lang="en-US" sz="1800" dirty="0" smtClean="0"/>
              <a:t> </a:t>
            </a:r>
            <a:r>
              <a:rPr lang="en-US" sz="1800" dirty="0" err="1" smtClean="0"/>
              <a:t>dinyatakan</a:t>
            </a:r>
            <a:r>
              <a:rPr lang="en-US" sz="1800" dirty="0" smtClean="0"/>
              <a:t> </a:t>
            </a:r>
            <a:r>
              <a:rPr lang="en-US" sz="1800" dirty="0" err="1" smtClean="0"/>
              <a:t>berlaku</a:t>
            </a:r>
            <a:r>
              <a:rPr lang="en-US" sz="1800" dirty="0" smtClean="0"/>
              <a:t>, </a:t>
            </a:r>
            <a:r>
              <a:rPr lang="en-US" sz="1800" dirty="0" err="1" smtClean="0"/>
              <a:t>tetapi</a:t>
            </a:r>
            <a:r>
              <a:rPr lang="en-US" sz="1800" dirty="0" smtClean="0"/>
              <a:t> </a:t>
            </a:r>
            <a:r>
              <a:rPr lang="en-US" sz="1800" dirty="0" err="1" smtClean="0"/>
              <a:t>apabila</a:t>
            </a:r>
            <a:r>
              <a:rPr lang="en-US" sz="1800" dirty="0" smtClean="0"/>
              <a:t> </a:t>
            </a:r>
            <a:r>
              <a:rPr lang="en-US" sz="1800" dirty="0" err="1" smtClean="0"/>
              <a:t>undangundang</a:t>
            </a:r>
            <a:r>
              <a:rPr lang="en-US" sz="1800" dirty="0" smtClean="0"/>
              <a:t> lama </a:t>
            </a:r>
            <a:r>
              <a:rPr lang="en-US" sz="1800" dirty="0" err="1" smtClean="0"/>
              <a:t>hukumannya</a:t>
            </a:r>
            <a:r>
              <a:rPr lang="en-US" sz="1800" dirty="0" smtClean="0"/>
              <a:t> </a:t>
            </a:r>
            <a:r>
              <a:rPr lang="en-US" sz="1800" dirty="0" err="1" smtClean="0"/>
              <a:t>lebih</a:t>
            </a:r>
            <a:r>
              <a:rPr lang="en-US" sz="1800" dirty="0" smtClean="0"/>
              <a:t> </a:t>
            </a:r>
            <a:r>
              <a:rPr lang="en-US" sz="1800" dirty="0" err="1" smtClean="0"/>
              <a:t>meringankan</a:t>
            </a:r>
            <a:r>
              <a:rPr lang="en-US" sz="1800" dirty="0" smtClean="0"/>
              <a:t> </a:t>
            </a:r>
            <a:r>
              <a:rPr lang="en-US" sz="1800" dirty="0" err="1" smtClean="0"/>
              <a:t>pelaku</a:t>
            </a:r>
            <a:r>
              <a:rPr lang="en-US" sz="1800" dirty="0" smtClean="0"/>
              <a:t>, </a:t>
            </a:r>
            <a:r>
              <a:rPr lang="en-US" sz="1800" dirty="0" err="1" smtClean="0"/>
              <a:t>maka</a:t>
            </a:r>
            <a:r>
              <a:rPr lang="en-US" sz="1800" dirty="0" smtClean="0"/>
              <a:t> </a:t>
            </a:r>
            <a:r>
              <a:rPr lang="en-US" sz="1800" dirty="0" err="1" smtClean="0"/>
              <a:t>undang-undang</a:t>
            </a:r>
            <a:r>
              <a:rPr lang="en-US" sz="1800" dirty="0" smtClean="0"/>
              <a:t> lama </a:t>
            </a:r>
            <a:r>
              <a:rPr lang="en-US" sz="1800" dirty="0" err="1" smtClean="0"/>
              <a:t>akan</a:t>
            </a:r>
            <a:r>
              <a:rPr lang="en-US" sz="1800" dirty="0" smtClean="0"/>
              <a:t> </a:t>
            </a:r>
            <a:r>
              <a:rPr lang="en-US" sz="1800" dirty="0" err="1" smtClean="0"/>
              <a:t>diterapkan</a:t>
            </a:r>
            <a:r>
              <a:rPr lang="en-US" sz="1800" dirty="0" smtClean="0"/>
              <a:t>.</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28596" y="857238"/>
            <a:ext cx="8143932" cy="4071966"/>
          </a:xfrm>
        </p:spPr>
        <p:txBody>
          <a:bodyPr/>
          <a:lstStyle/>
          <a:p>
            <a:pPr algn="just">
              <a:buNone/>
            </a:pPr>
            <a:r>
              <a:rPr lang="en-US" sz="1400" dirty="0" smtClean="0"/>
              <a:t>	Korea Selatan </a:t>
            </a:r>
            <a:r>
              <a:rPr lang="en-US" sz="1400" dirty="0" err="1" smtClean="0"/>
              <a:t>mengatur</a:t>
            </a:r>
            <a:r>
              <a:rPr lang="en-US" sz="1400" dirty="0" smtClean="0"/>
              <a:t> </a:t>
            </a:r>
            <a:r>
              <a:rPr lang="en-US" sz="1400" dirty="0" err="1" smtClean="0"/>
              <a:t>asas</a:t>
            </a:r>
            <a:r>
              <a:rPr lang="en-US" sz="1400" dirty="0" smtClean="0"/>
              <a:t> </a:t>
            </a:r>
            <a:r>
              <a:rPr lang="en-US" sz="1400" dirty="0" err="1" smtClean="0"/>
              <a:t>legalitas</a:t>
            </a:r>
            <a:r>
              <a:rPr lang="en-US" sz="1400" dirty="0" smtClean="0"/>
              <a:t> </a:t>
            </a:r>
            <a:r>
              <a:rPr lang="en-US" sz="1400" dirty="0" err="1" smtClean="0"/>
              <a:t>dalam</a:t>
            </a:r>
            <a:r>
              <a:rPr lang="en-US" sz="1400" dirty="0" smtClean="0"/>
              <a:t> </a:t>
            </a:r>
            <a:r>
              <a:rPr lang="en-US" sz="1400" b="1" dirty="0" smtClean="0"/>
              <a:t>Criminal Code Of Republic Of South Korea </a:t>
            </a:r>
            <a:r>
              <a:rPr lang="en-US" sz="1400" dirty="0" smtClean="0"/>
              <a:t>yang </a:t>
            </a:r>
            <a:r>
              <a:rPr lang="en-US" sz="1400" dirty="0" err="1" smtClean="0"/>
              <a:t>dirumuskan</a:t>
            </a:r>
            <a:r>
              <a:rPr lang="en-US" sz="1400" dirty="0" smtClean="0"/>
              <a:t> </a:t>
            </a:r>
            <a:r>
              <a:rPr lang="en-US" sz="1400" dirty="0" err="1" smtClean="0"/>
              <a:t>dalam</a:t>
            </a:r>
            <a:r>
              <a:rPr lang="en-US" sz="1400" dirty="0" smtClean="0"/>
              <a:t> </a:t>
            </a:r>
            <a:r>
              <a:rPr lang="en-US" sz="1400" dirty="0" err="1" smtClean="0"/>
              <a:t>Pasal</a:t>
            </a:r>
            <a:r>
              <a:rPr lang="en-US" sz="1400" dirty="0" smtClean="0"/>
              <a:t> 1 sub </a:t>
            </a:r>
            <a:r>
              <a:rPr lang="en-US" sz="1400" dirty="0" err="1" smtClean="0"/>
              <a:t>judul</a:t>
            </a:r>
            <a:r>
              <a:rPr lang="en-US" sz="1400" dirty="0" smtClean="0"/>
              <a:t> </a:t>
            </a:r>
            <a:r>
              <a:rPr lang="en-US" sz="1400" i="1" dirty="0" smtClean="0"/>
              <a:t>criminality and punishment </a:t>
            </a:r>
            <a:r>
              <a:rPr lang="en-US" sz="1400" dirty="0" smtClean="0"/>
              <a:t>yang </a:t>
            </a:r>
            <a:r>
              <a:rPr lang="en-US" sz="1400" dirty="0" err="1" smtClean="0"/>
              <a:t>terdiri</a:t>
            </a:r>
            <a:r>
              <a:rPr lang="en-US" sz="1400" dirty="0" smtClean="0"/>
              <a:t> </a:t>
            </a:r>
            <a:r>
              <a:rPr lang="en-US" sz="1400" dirty="0" err="1" smtClean="0"/>
              <a:t>dari</a:t>
            </a:r>
            <a:r>
              <a:rPr lang="en-US" sz="1400" dirty="0" smtClean="0"/>
              <a:t> </a:t>
            </a:r>
            <a:r>
              <a:rPr lang="en-US" sz="1400" dirty="0" err="1" smtClean="0"/>
              <a:t>tiga</a:t>
            </a:r>
            <a:r>
              <a:rPr lang="en-US" sz="1400" dirty="0" smtClean="0"/>
              <a:t> (3) </a:t>
            </a:r>
            <a:r>
              <a:rPr lang="en-US" sz="1400" dirty="0" err="1" smtClean="0"/>
              <a:t>ayat</a:t>
            </a:r>
            <a:r>
              <a:rPr lang="en-US" sz="1400" dirty="0" smtClean="0"/>
              <a:t> </a:t>
            </a:r>
            <a:r>
              <a:rPr lang="en-US" sz="1400" dirty="0" err="1" smtClean="0"/>
              <a:t>yaitu</a:t>
            </a:r>
            <a:r>
              <a:rPr lang="en-US" sz="1400" dirty="0" smtClean="0"/>
              <a:t> </a:t>
            </a:r>
            <a:r>
              <a:rPr lang="en-US" sz="1400" dirty="0" err="1" smtClean="0"/>
              <a:t>sebagai</a:t>
            </a:r>
            <a:r>
              <a:rPr lang="en-US" sz="1400" dirty="0" smtClean="0"/>
              <a:t> </a:t>
            </a:r>
            <a:r>
              <a:rPr lang="en-US" sz="1400" dirty="0" err="1" smtClean="0"/>
              <a:t>berikut</a:t>
            </a:r>
            <a:r>
              <a:rPr lang="en-US" sz="1400" dirty="0" smtClean="0"/>
              <a:t> : </a:t>
            </a:r>
          </a:p>
          <a:p>
            <a:pPr marL="482600" indent="-342900" algn="just">
              <a:buAutoNum type="arabicParenBoth"/>
            </a:pPr>
            <a:r>
              <a:rPr lang="en-US" sz="1400" dirty="0" err="1" smtClean="0"/>
              <a:t>kriminalitas</a:t>
            </a:r>
            <a:r>
              <a:rPr lang="en-US" sz="1400" dirty="0" smtClean="0"/>
              <a:t> </a:t>
            </a:r>
            <a:r>
              <a:rPr lang="en-US" sz="1400" dirty="0" err="1" smtClean="0"/>
              <a:t>dan</a:t>
            </a:r>
            <a:r>
              <a:rPr lang="en-US" sz="1400" dirty="0" smtClean="0"/>
              <a:t> </a:t>
            </a:r>
            <a:r>
              <a:rPr lang="en-US" sz="1400" dirty="0" err="1" smtClean="0"/>
              <a:t>pemidanaan</a:t>
            </a:r>
            <a:r>
              <a:rPr lang="en-US" sz="1400" dirty="0" smtClean="0"/>
              <a:t> </a:t>
            </a:r>
            <a:r>
              <a:rPr lang="en-US" sz="1400" dirty="0" err="1" smtClean="0"/>
              <a:t>suatu</a:t>
            </a:r>
            <a:r>
              <a:rPr lang="en-US" sz="1400" dirty="0" smtClean="0"/>
              <a:t> </a:t>
            </a:r>
            <a:r>
              <a:rPr lang="en-US" sz="1400" dirty="0" err="1" smtClean="0"/>
              <a:t>perbuatan</a:t>
            </a:r>
            <a:r>
              <a:rPr lang="en-US" sz="1400" dirty="0" smtClean="0"/>
              <a:t> </a:t>
            </a:r>
            <a:r>
              <a:rPr lang="en-US" sz="1400" dirty="0" err="1" smtClean="0"/>
              <a:t>harus</a:t>
            </a:r>
            <a:r>
              <a:rPr lang="en-US" sz="1400" dirty="0" smtClean="0"/>
              <a:t> </a:t>
            </a:r>
            <a:r>
              <a:rPr lang="en-US" sz="1400" dirty="0" err="1" smtClean="0"/>
              <a:t>ditentukan</a:t>
            </a:r>
            <a:r>
              <a:rPr lang="en-US" sz="1400" dirty="0" smtClean="0"/>
              <a:t> </a:t>
            </a:r>
            <a:r>
              <a:rPr lang="en-US" sz="1400" dirty="0" err="1" smtClean="0"/>
              <a:t>dari</a:t>
            </a:r>
            <a:r>
              <a:rPr lang="en-US" sz="1400" dirty="0" smtClean="0"/>
              <a:t> </a:t>
            </a:r>
            <a:r>
              <a:rPr lang="en-US" sz="1400" dirty="0" err="1" smtClean="0"/>
              <a:t>peraturan</a:t>
            </a:r>
            <a:r>
              <a:rPr lang="en-US" sz="1400" dirty="0" smtClean="0"/>
              <a:t> </a:t>
            </a:r>
            <a:r>
              <a:rPr lang="en-US" sz="1400" dirty="0" err="1" smtClean="0"/>
              <a:t>undang</a:t>
            </a:r>
            <a:r>
              <a:rPr lang="en-US" sz="1400" dirty="0" smtClean="0"/>
              <a:t> – </a:t>
            </a:r>
            <a:r>
              <a:rPr lang="en-US" sz="1400" dirty="0" err="1" smtClean="0"/>
              <a:t>undang</a:t>
            </a:r>
            <a:r>
              <a:rPr lang="en-US" sz="1400" dirty="0" smtClean="0"/>
              <a:t> yang </a:t>
            </a:r>
            <a:r>
              <a:rPr lang="en-US" sz="1400" dirty="0" err="1" smtClean="0"/>
              <a:t>mendahului</a:t>
            </a:r>
            <a:r>
              <a:rPr lang="en-US" sz="1400" dirty="0" smtClean="0"/>
              <a:t> </a:t>
            </a:r>
            <a:r>
              <a:rPr lang="en-US" sz="1400" dirty="0" err="1" smtClean="0"/>
              <a:t>saat</a:t>
            </a:r>
            <a:r>
              <a:rPr lang="en-US" sz="1400" dirty="0" smtClean="0"/>
              <a:t> </a:t>
            </a:r>
            <a:r>
              <a:rPr lang="en-US" sz="1400" dirty="0" err="1" smtClean="0"/>
              <a:t>dilaksanakan</a:t>
            </a:r>
            <a:r>
              <a:rPr lang="en-US" sz="1400" dirty="0" smtClean="0"/>
              <a:t> </a:t>
            </a:r>
            <a:r>
              <a:rPr lang="en-US" sz="1400" dirty="0" err="1" smtClean="0"/>
              <a:t>perbuatan</a:t>
            </a:r>
            <a:r>
              <a:rPr lang="en-US" sz="1400" dirty="0" smtClean="0"/>
              <a:t> </a:t>
            </a:r>
            <a:r>
              <a:rPr lang="en-US" sz="1400" dirty="0" err="1" smtClean="0"/>
              <a:t>itu</a:t>
            </a:r>
            <a:r>
              <a:rPr lang="en-US" sz="1400" dirty="0" smtClean="0"/>
              <a:t>. </a:t>
            </a:r>
          </a:p>
          <a:p>
            <a:pPr marL="482600" indent="-342900" algn="just">
              <a:buAutoNum type="arabicParenBoth"/>
            </a:pPr>
            <a:r>
              <a:rPr lang="en-US" sz="1400" dirty="0" err="1" smtClean="0"/>
              <a:t>Apabila</a:t>
            </a:r>
            <a:r>
              <a:rPr lang="en-US" sz="1400" dirty="0" smtClean="0"/>
              <a:t> </a:t>
            </a:r>
            <a:r>
              <a:rPr lang="en-US" sz="1400" dirty="0" err="1" smtClean="0"/>
              <a:t>suatu</a:t>
            </a:r>
            <a:r>
              <a:rPr lang="en-US" sz="1400" dirty="0" smtClean="0"/>
              <a:t> </a:t>
            </a:r>
            <a:r>
              <a:rPr lang="en-US" sz="1400" dirty="0" err="1" smtClean="0"/>
              <a:t>undang</a:t>
            </a:r>
            <a:r>
              <a:rPr lang="en-US" sz="1400" dirty="0" smtClean="0"/>
              <a:t> – </a:t>
            </a:r>
            <a:r>
              <a:rPr lang="en-US" sz="1400" dirty="0" err="1" smtClean="0"/>
              <a:t>undang</a:t>
            </a:r>
            <a:r>
              <a:rPr lang="en-US" sz="1400" dirty="0" smtClean="0"/>
              <a:t> </a:t>
            </a:r>
            <a:r>
              <a:rPr lang="en-US" sz="1400" dirty="0" err="1" smtClean="0"/>
              <a:t>berubah</a:t>
            </a:r>
            <a:r>
              <a:rPr lang="en-US" sz="1400" dirty="0" smtClean="0"/>
              <a:t> </a:t>
            </a:r>
            <a:r>
              <a:rPr lang="en-US" sz="1400" dirty="0" err="1" smtClean="0"/>
              <a:t>setelah</a:t>
            </a:r>
            <a:r>
              <a:rPr lang="en-US" sz="1400" dirty="0" smtClean="0"/>
              <a:t> </a:t>
            </a:r>
            <a:r>
              <a:rPr lang="en-US" sz="1400" dirty="0" err="1" smtClean="0"/>
              <a:t>suatu</a:t>
            </a:r>
            <a:r>
              <a:rPr lang="en-US" sz="1400" dirty="0" smtClean="0"/>
              <a:t> </a:t>
            </a:r>
            <a:r>
              <a:rPr lang="en-US" sz="1400" dirty="0" err="1" smtClean="0"/>
              <a:t>kejadian</a:t>
            </a:r>
            <a:r>
              <a:rPr lang="en-US" sz="1400" dirty="0" smtClean="0"/>
              <a:t> </a:t>
            </a:r>
            <a:r>
              <a:rPr lang="en-US" sz="1400" dirty="0" err="1" smtClean="0"/>
              <a:t>dilakukan</a:t>
            </a:r>
            <a:r>
              <a:rPr lang="en-US" sz="1400" dirty="0" smtClean="0"/>
              <a:t> </a:t>
            </a:r>
            <a:r>
              <a:rPr lang="en-US" sz="1400" dirty="0" err="1" smtClean="0"/>
              <a:t>dan</a:t>
            </a:r>
            <a:r>
              <a:rPr lang="en-US" sz="1400" dirty="0" smtClean="0"/>
              <a:t> </a:t>
            </a:r>
            <a:r>
              <a:rPr lang="en-US" sz="1400" dirty="0" err="1" smtClean="0"/>
              <a:t>mengakibatkan</a:t>
            </a:r>
            <a:r>
              <a:rPr lang="en-US" sz="1400" dirty="0" smtClean="0"/>
              <a:t> </a:t>
            </a:r>
            <a:r>
              <a:rPr lang="en-US" sz="1400" dirty="0" err="1" smtClean="0"/>
              <a:t>perbuatan</a:t>
            </a:r>
            <a:r>
              <a:rPr lang="en-US" sz="1400" dirty="0" smtClean="0"/>
              <a:t> </a:t>
            </a:r>
            <a:r>
              <a:rPr lang="en-US" sz="1400" dirty="0" err="1" smtClean="0"/>
              <a:t>itu</a:t>
            </a:r>
            <a:r>
              <a:rPr lang="en-US" sz="1400" dirty="0" smtClean="0"/>
              <a:t> </a:t>
            </a:r>
            <a:r>
              <a:rPr lang="en-US" sz="1400" dirty="0" err="1" smtClean="0"/>
              <a:t>tak</a:t>
            </a:r>
            <a:r>
              <a:rPr lang="en-US" sz="1400" dirty="0" smtClean="0"/>
              <a:t> </a:t>
            </a:r>
            <a:r>
              <a:rPr lang="en-US" sz="1400" dirty="0" err="1" smtClean="0"/>
              <a:t>lagi</a:t>
            </a:r>
            <a:r>
              <a:rPr lang="en-US" sz="1400" dirty="0" smtClean="0"/>
              <a:t> </a:t>
            </a:r>
            <a:r>
              <a:rPr lang="en-US" sz="1400" dirty="0" err="1" smtClean="0"/>
              <a:t>merupakan</a:t>
            </a:r>
            <a:r>
              <a:rPr lang="en-US" sz="1400" dirty="0" smtClean="0"/>
              <a:t> </a:t>
            </a:r>
            <a:r>
              <a:rPr lang="en-US" sz="1400" dirty="0" err="1" smtClean="0"/>
              <a:t>suatu</a:t>
            </a:r>
            <a:r>
              <a:rPr lang="en-US" sz="1400" dirty="0" smtClean="0"/>
              <a:t> </a:t>
            </a:r>
            <a:r>
              <a:rPr lang="en-US" sz="1400" dirty="0" err="1" smtClean="0"/>
              <a:t>tindak</a:t>
            </a:r>
            <a:r>
              <a:rPr lang="en-US" sz="1400" dirty="0" smtClean="0"/>
              <a:t> </a:t>
            </a:r>
            <a:r>
              <a:rPr lang="en-US" sz="1400" dirty="0" err="1" smtClean="0"/>
              <a:t>pidana</a:t>
            </a:r>
            <a:r>
              <a:rPr lang="en-US" sz="1400" dirty="0" smtClean="0"/>
              <a:t> </a:t>
            </a:r>
            <a:r>
              <a:rPr lang="en-US" sz="1400" dirty="0" err="1" smtClean="0"/>
              <a:t>atas</a:t>
            </a:r>
            <a:r>
              <a:rPr lang="en-US" sz="1400" dirty="0" smtClean="0"/>
              <a:t> </a:t>
            </a:r>
            <a:r>
              <a:rPr lang="en-US" sz="1400" dirty="0" err="1" smtClean="0"/>
              <a:t>kejahatan</a:t>
            </a:r>
            <a:r>
              <a:rPr lang="en-US" sz="1400" dirty="0" smtClean="0"/>
              <a:t> </a:t>
            </a:r>
            <a:r>
              <a:rPr lang="en-US" sz="1400" dirty="0" err="1" smtClean="0"/>
              <a:t>itu</a:t>
            </a:r>
            <a:r>
              <a:rPr lang="en-US" sz="1400" dirty="0" smtClean="0"/>
              <a:t> </a:t>
            </a:r>
            <a:r>
              <a:rPr lang="en-US" sz="1400" dirty="0" err="1" smtClean="0"/>
              <a:t>menjadi</a:t>
            </a:r>
            <a:r>
              <a:rPr lang="en-US" sz="1400" dirty="0" smtClean="0"/>
              <a:t> </a:t>
            </a:r>
            <a:r>
              <a:rPr lang="en-US" sz="1400" dirty="0" err="1" smtClean="0"/>
              <a:t>lebih</a:t>
            </a:r>
            <a:r>
              <a:rPr lang="en-US" sz="1400" dirty="0" smtClean="0"/>
              <a:t> </a:t>
            </a:r>
            <a:r>
              <a:rPr lang="en-US" sz="1400" dirty="0" err="1" smtClean="0"/>
              <a:t>ringan</a:t>
            </a:r>
            <a:r>
              <a:rPr lang="en-US" sz="1400" dirty="0" smtClean="0"/>
              <a:t> </a:t>
            </a:r>
            <a:r>
              <a:rPr lang="en-US" sz="1400" dirty="0" err="1" smtClean="0"/>
              <a:t>dari</a:t>
            </a:r>
            <a:r>
              <a:rPr lang="en-US" sz="1400" dirty="0" smtClean="0"/>
              <a:t> </a:t>
            </a:r>
            <a:r>
              <a:rPr lang="en-US" sz="1400" dirty="0" err="1" smtClean="0"/>
              <a:t>pada</a:t>
            </a:r>
            <a:r>
              <a:rPr lang="en-US" sz="1400" dirty="0" smtClean="0"/>
              <a:t> yang </a:t>
            </a:r>
            <a:r>
              <a:rPr lang="en-US" sz="1400" dirty="0" err="1" smtClean="0"/>
              <a:t>ditetapkan</a:t>
            </a:r>
            <a:r>
              <a:rPr lang="en-US" sz="1400" dirty="0" smtClean="0"/>
              <a:t> </a:t>
            </a:r>
            <a:r>
              <a:rPr lang="en-US" sz="1400" dirty="0" err="1" smtClean="0"/>
              <a:t>oleh</a:t>
            </a:r>
            <a:r>
              <a:rPr lang="en-US" sz="1400" dirty="0" smtClean="0"/>
              <a:t> </a:t>
            </a:r>
            <a:r>
              <a:rPr lang="en-US" sz="1400" dirty="0" err="1" smtClean="0"/>
              <a:t>peraturan</a:t>
            </a:r>
            <a:r>
              <a:rPr lang="en-US" sz="1400" dirty="0" smtClean="0"/>
              <a:t> </a:t>
            </a:r>
            <a:r>
              <a:rPr lang="en-US" sz="1400" dirty="0" err="1" smtClean="0"/>
              <a:t>undang</a:t>
            </a:r>
            <a:r>
              <a:rPr lang="en-US" sz="1400" dirty="0" smtClean="0"/>
              <a:t> – </a:t>
            </a:r>
            <a:r>
              <a:rPr lang="en-US" sz="1400" dirty="0" err="1" smtClean="0"/>
              <a:t>undang</a:t>
            </a:r>
            <a:r>
              <a:rPr lang="en-US" sz="1400" dirty="0" smtClean="0"/>
              <a:t> lama, </a:t>
            </a:r>
            <a:r>
              <a:rPr lang="en-US" sz="1400" dirty="0" err="1" smtClean="0"/>
              <a:t>maka</a:t>
            </a:r>
            <a:r>
              <a:rPr lang="en-US" sz="1400" dirty="0" smtClean="0"/>
              <a:t> </a:t>
            </a:r>
            <a:r>
              <a:rPr lang="en-US" sz="1400" dirty="0" err="1" smtClean="0"/>
              <a:t>undang</a:t>
            </a:r>
            <a:r>
              <a:rPr lang="en-US" sz="1400" dirty="0" smtClean="0"/>
              <a:t> – </a:t>
            </a:r>
            <a:r>
              <a:rPr lang="en-US" sz="1400" dirty="0" err="1" smtClean="0"/>
              <a:t>undang</a:t>
            </a:r>
            <a:r>
              <a:rPr lang="en-US" sz="1400" dirty="0" smtClean="0"/>
              <a:t> </a:t>
            </a:r>
            <a:r>
              <a:rPr lang="en-US" sz="1400" dirty="0" err="1" smtClean="0"/>
              <a:t>baru</a:t>
            </a:r>
            <a:r>
              <a:rPr lang="en-US" sz="1400" dirty="0" smtClean="0"/>
              <a:t> </a:t>
            </a:r>
            <a:r>
              <a:rPr lang="en-US" sz="1400" dirty="0" err="1" smtClean="0"/>
              <a:t>akan</a:t>
            </a:r>
            <a:r>
              <a:rPr lang="en-US" sz="1400" dirty="0" smtClean="0"/>
              <a:t> </a:t>
            </a:r>
            <a:r>
              <a:rPr lang="en-US" sz="1400" dirty="0" err="1" smtClean="0"/>
              <a:t>ditetapkan</a:t>
            </a:r>
            <a:r>
              <a:rPr lang="en-US" sz="1400" dirty="0" smtClean="0"/>
              <a:t> </a:t>
            </a:r>
          </a:p>
          <a:p>
            <a:pPr marL="482600" indent="-342900" algn="just">
              <a:buAutoNum type="arabicParenBoth"/>
            </a:pPr>
            <a:r>
              <a:rPr lang="en-US" sz="1400" dirty="0" err="1" smtClean="0"/>
              <a:t>Jika</a:t>
            </a:r>
            <a:r>
              <a:rPr lang="en-US" sz="1400" dirty="0" smtClean="0"/>
              <a:t> </a:t>
            </a:r>
            <a:r>
              <a:rPr lang="en-US" sz="1400" dirty="0" err="1" smtClean="0"/>
              <a:t>undang</a:t>
            </a:r>
            <a:r>
              <a:rPr lang="en-US" sz="1400" dirty="0" smtClean="0"/>
              <a:t> – </a:t>
            </a:r>
            <a:r>
              <a:rPr lang="en-US" sz="1400" dirty="0" err="1" smtClean="0"/>
              <a:t>undang</a:t>
            </a:r>
            <a:r>
              <a:rPr lang="en-US" sz="1400" dirty="0" smtClean="0"/>
              <a:t> </a:t>
            </a:r>
            <a:r>
              <a:rPr lang="en-US" sz="1400" dirty="0" err="1" smtClean="0"/>
              <a:t>diubah</a:t>
            </a:r>
            <a:r>
              <a:rPr lang="en-US" sz="1400" dirty="0" smtClean="0"/>
              <a:t> </a:t>
            </a:r>
            <a:r>
              <a:rPr lang="en-US" sz="1400" dirty="0" err="1" smtClean="0"/>
              <a:t>setah</a:t>
            </a:r>
            <a:r>
              <a:rPr lang="en-US" sz="1400" dirty="0" smtClean="0"/>
              <a:t> </a:t>
            </a:r>
            <a:r>
              <a:rPr lang="en-US" sz="1400" dirty="0" err="1" smtClean="0"/>
              <a:t>penjatuhan</a:t>
            </a:r>
            <a:r>
              <a:rPr lang="en-US" sz="1400" dirty="0" smtClean="0"/>
              <a:t> </a:t>
            </a:r>
            <a:r>
              <a:rPr lang="en-US" sz="1400" dirty="0" err="1" smtClean="0"/>
              <a:t>pidana</a:t>
            </a:r>
            <a:r>
              <a:rPr lang="en-US" sz="1400" dirty="0" smtClean="0"/>
              <a:t> </a:t>
            </a:r>
            <a:r>
              <a:rPr lang="en-US" sz="1400" dirty="0" err="1" smtClean="0"/>
              <a:t>di</a:t>
            </a:r>
            <a:r>
              <a:rPr lang="en-US" sz="1400" dirty="0" smtClean="0"/>
              <a:t> </a:t>
            </a:r>
            <a:r>
              <a:rPr lang="en-US" sz="1400" dirty="0" err="1" smtClean="0"/>
              <a:t>bawah</a:t>
            </a:r>
            <a:r>
              <a:rPr lang="en-US" sz="1400" dirty="0" smtClean="0"/>
              <a:t> </a:t>
            </a:r>
            <a:r>
              <a:rPr lang="en-US" sz="1400" dirty="0" err="1" smtClean="0"/>
              <a:t>peraturan</a:t>
            </a:r>
            <a:r>
              <a:rPr lang="en-US" sz="1400" dirty="0" smtClean="0"/>
              <a:t> </a:t>
            </a:r>
            <a:r>
              <a:rPr lang="en-US" sz="1400" dirty="0" err="1" smtClean="0"/>
              <a:t>undang-undang</a:t>
            </a:r>
            <a:r>
              <a:rPr lang="en-US" sz="1400" dirty="0" smtClean="0"/>
              <a:t> lama </a:t>
            </a:r>
            <a:r>
              <a:rPr lang="en-US" sz="1400" dirty="0" err="1" smtClean="0"/>
              <a:t>dan</a:t>
            </a:r>
            <a:r>
              <a:rPr lang="en-US" sz="1400" dirty="0" smtClean="0"/>
              <a:t> </a:t>
            </a:r>
            <a:r>
              <a:rPr lang="en-US" sz="1400" dirty="0" err="1" smtClean="0"/>
              <a:t>sudah</a:t>
            </a:r>
            <a:r>
              <a:rPr lang="en-US" sz="1400" dirty="0" smtClean="0"/>
              <a:t> </a:t>
            </a:r>
            <a:r>
              <a:rPr lang="en-US" sz="1400" dirty="0" err="1" smtClean="0"/>
              <a:t>mempunyai</a:t>
            </a:r>
            <a:r>
              <a:rPr lang="en-US" sz="1400" dirty="0" smtClean="0"/>
              <a:t> </a:t>
            </a:r>
            <a:r>
              <a:rPr lang="en-US" sz="1400" dirty="0" err="1" smtClean="0"/>
              <a:t>kekuatan</a:t>
            </a:r>
            <a:r>
              <a:rPr lang="en-US" sz="1400" dirty="0" smtClean="0"/>
              <a:t> </a:t>
            </a:r>
            <a:r>
              <a:rPr lang="en-US" sz="1400" dirty="0" err="1" smtClean="0"/>
              <a:t>hukum</a:t>
            </a:r>
            <a:r>
              <a:rPr lang="en-US" sz="1400" dirty="0" smtClean="0"/>
              <a:t> </a:t>
            </a:r>
            <a:r>
              <a:rPr lang="en-US" sz="1400" dirty="0" err="1" smtClean="0"/>
              <a:t>tetap</a:t>
            </a:r>
            <a:r>
              <a:rPr lang="en-US" sz="1400" dirty="0" smtClean="0"/>
              <a:t>, </a:t>
            </a:r>
            <a:r>
              <a:rPr lang="en-US" sz="1400" dirty="0" err="1" smtClean="0"/>
              <a:t>dan</a:t>
            </a:r>
            <a:r>
              <a:rPr lang="en-US" sz="1400" dirty="0" smtClean="0"/>
              <a:t> </a:t>
            </a:r>
            <a:r>
              <a:rPr lang="en-US" sz="1400" dirty="0" err="1" smtClean="0"/>
              <a:t>undangundang</a:t>
            </a:r>
            <a:r>
              <a:rPr lang="en-US" sz="1400" dirty="0" smtClean="0"/>
              <a:t> </a:t>
            </a:r>
            <a:r>
              <a:rPr lang="en-US" sz="1400" dirty="0" err="1" smtClean="0"/>
              <a:t>baru</a:t>
            </a:r>
            <a:r>
              <a:rPr lang="en-US" sz="1400" dirty="0" smtClean="0"/>
              <a:t> </a:t>
            </a:r>
            <a:r>
              <a:rPr lang="en-US" sz="1400" dirty="0" err="1" smtClean="0"/>
              <a:t>itu</a:t>
            </a:r>
            <a:r>
              <a:rPr lang="en-US" sz="1400" dirty="0" smtClean="0"/>
              <a:t> </a:t>
            </a:r>
            <a:r>
              <a:rPr lang="en-US" sz="1400" dirty="0" err="1" smtClean="0"/>
              <a:t>membuat</a:t>
            </a:r>
            <a:r>
              <a:rPr lang="en-US" sz="1400" dirty="0" smtClean="0"/>
              <a:t> </a:t>
            </a:r>
            <a:r>
              <a:rPr lang="en-US" sz="1400" dirty="0" err="1" smtClean="0"/>
              <a:t>perbuatan</a:t>
            </a:r>
            <a:r>
              <a:rPr lang="en-US" sz="1400" dirty="0" smtClean="0"/>
              <a:t> </a:t>
            </a:r>
            <a:r>
              <a:rPr lang="en-US" sz="1400" dirty="0" err="1" smtClean="0"/>
              <a:t>itu</a:t>
            </a:r>
            <a:r>
              <a:rPr lang="en-US" sz="1400" dirty="0" smtClean="0"/>
              <a:t> </a:t>
            </a:r>
            <a:r>
              <a:rPr lang="en-US" sz="1400" dirty="0" err="1" smtClean="0"/>
              <a:t>bukan</a:t>
            </a:r>
            <a:r>
              <a:rPr lang="en-US" sz="1400" dirty="0" smtClean="0"/>
              <a:t> </a:t>
            </a:r>
            <a:r>
              <a:rPr lang="en-US" sz="1400" dirty="0" err="1" smtClean="0"/>
              <a:t>lagi</a:t>
            </a:r>
            <a:r>
              <a:rPr lang="en-US" sz="1400" dirty="0" smtClean="0"/>
              <a:t> </a:t>
            </a:r>
            <a:r>
              <a:rPr lang="en-US" sz="1400" dirty="0" err="1" smtClean="0"/>
              <a:t>merupakan</a:t>
            </a:r>
            <a:r>
              <a:rPr lang="en-US" sz="1400" dirty="0" smtClean="0"/>
              <a:t> </a:t>
            </a:r>
            <a:r>
              <a:rPr lang="en-US" sz="1400" dirty="0" err="1" smtClean="0"/>
              <a:t>delik</a:t>
            </a:r>
            <a:r>
              <a:rPr lang="en-US" sz="1400" dirty="0" smtClean="0"/>
              <a:t> </a:t>
            </a:r>
            <a:r>
              <a:rPr lang="en-US" sz="1400" dirty="0" err="1" smtClean="0"/>
              <a:t>pidana</a:t>
            </a:r>
            <a:r>
              <a:rPr lang="en-US" sz="1400" dirty="0" smtClean="0"/>
              <a:t>, </a:t>
            </a:r>
            <a:r>
              <a:rPr lang="en-US" sz="1400" dirty="0" err="1" smtClean="0"/>
              <a:t>maka</a:t>
            </a:r>
            <a:r>
              <a:rPr lang="en-US" sz="1400" dirty="0" smtClean="0"/>
              <a:t> </a:t>
            </a:r>
            <a:r>
              <a:rPr lang="en-US" sz="1400" dirty="0" err="1" smtClean="0"/>
              <a:t>pelaksanaan</a:t>
            </a:r>
            <a:r>
              <a:rPr lang="en-US" sz="1400" dirty="0" smtClean="0"/>
              <a:t> </a:t>
            </a:r>
            <a:r>
              <a:rPr lang="en-US" sz="1400" dirty="0" err="1" smtClean="0"/>
              <a:t>pidana</a:t>
            </a:r>
            <a:r>
              <a:rPr lang="en-US" sz="1400" dirty="0" smtClean="0"/>
              <a:t> </a:t>
            </a:r>
            <a:r>
              <a:rPr lang="en-US" sz="1400" dirty="0" err="1" smtClean="0"/>
              <a:t>dapat</a:t>
            </a:r>
            <a:r>
              <a:rPr lang="en-US" sz="1400" dirty="0" smtClean="0"/>
              <a:t> </a:t>
            </a:r>
            <a:r>
              <a:rPr lang="en-US" sz="1400" dirty="0" err="1" smtClean="0"/>
              <a:t>dihapuskan</a:t>
            </a:r>
            <a:r>
              <a:rPr lang="en-US" sz="1400" dirty="0" smtClean="0"/>
              <a:t>/</a:t>
            </a:r>
            <a:r>
              <a:rPr lang="en-US" sz="1400" dirty="0" err="1" smtClean="0"/>
              <a:t>dikurangi</a:t>
            </a:r>
            <a:r>
              <a:rPr lang="en-US" sz="1400" dirty="0" smtClean="0"/>
              <a:t>.</a:t>
            </a:r>
          </a:p>
          <a:p>
            <a:pPr marL="482600" indent="-342900" algn="just">
              <a:buAutoNum type="arabicParenBoth"/>
            </a:pPr>
            <a:endParaRPr lang="en-US" sz="1400" dirty="0" smtClean="0"/>
          </a:p>
          <a:p>
            <a:pPr marL="482600" indent="-342900" algn="just">
              <a:buNone/>
            </a:pPr>
            <a:r>
              <a:rPr lang="en-US" sz="1400" dirty="0" smtClean="0"/>
              <a:t>	</a:t>
            </a:r>
            <a:r>
              <a:rPr lang="en-US" sz="1400" dirty="0" err="1" smtClean="0"/>
              <a:t>Perbedaan</a:t>
            </a:r>
            <a:r>
              <a:rPr lang="en-US" sz="1400" dirty="0" smtClean="0"/>
              <a:t> </a:t>
            </a:r>
            <a:r>
              <a:rPr lang="en-US" sz="1400" dirty="0" err="1" smtClean="0"/>
              <a:t>asas</a:t>
            </a:r>
            <a:r>
              <a:rPr lang="en-US" sz="1400" dirty="0" smtClean="0"/>
              <a:t> </a:t>
            </a:r>
            <a:r>
              <a:rPr lang="en-US" sz="1400" dirty="0" err="1" smtClean="0"/>
              <a:t>legalitas</a:t>
            </a:r>
            <a:r>
              <a:rPr lang="en-US" sz="1400" dirty="0" smtClean="0"/>
              <a:t> </a:t>
            </a:r>
            <a:r>
              <a:rPr lang="en-US" sz="1400" dirty="0" err="1" smtClean="0"/>
              <a:t>pada</a:t>
            </a:r>
            <a:r>
              <a:rPr lang="en-US" sz="1400" dirty="0" smtClean="0"/>
              <a:t> </a:t>
            </a:r>
            <a:r>
              <a:rPr lang="en-US" sz="1400" dirty="0" err="1" smtClean="0"/>
              <a:t>setiap</a:t>
            </a:r>
            <a:r>
              <a:rPr lang="en-US" sz="1400" dirty="0" smtClean="0"/>
              <a:t> </a:t>
            </a:r>
            <a:r>
              <a:rPr lang="en-US" sz="1400" dirty="0" err="1" smtClean="0"/>
              <a:t>negara</a:t>
            </a:r>
            <a:r>
              <a:rPr lang="en-US" sz="1400" dirty="0" smtClean="0"/>
              <a:t> </a:t>
            </a:r>
            <a:r>
              <a:rPr lang="en-US" sz="1400" dirty="0" err="1" smtClean="0"/>
              <a:t>dapat</a:t>
            </a:r>
            <a:r>
              <a:rPr lang="en-US" sz="1400" dirty="0" smtClean="0"/>
              <a:t> </a:t>
            </a:r>
            <a:r>
              <a:rPr lang="en-US" sz="1400" dirty="0" err="1" smtClean="0"/>
              <a:t>memberikan</a:t>
            </a:r>
            <a:r>
              <a:rPr lang="en-US" sz="1400" dirty="0" smtClean="0"/>
              <a:t> </a:t>
            </a:r>
            <a:r>
              <a:rPr lang="en-US" sz="1400" dirty="0" err="1" smtClean="0"/>
              <a:t>dampak</a:t>
            </a:r>
            <a:r>
              <a:rPr lang="en-US" sz="1400" dirty="0" smtClean="0"/>
              <a:t> </a:t>
            </a:r>
            <a:r>
              <a:rPr lang="en-US" sz="1400" dirty="0" err="1" smtClean="0"/>
              <a:t>positif</a:t>
            </a:r>
            <a:r>
              <a:rPr lang="en-US" sz="1400" dirty="0" smtClean="0"/>
              <a:t> </a:t>
            </a:r>
            <a:r>
              <a:rPr lang="en-US" sz="1400" dirty="0" err="1" smtClean="0"/>
              <a:t>maupun</a:t>
            </a:r>
            <a:r>
              <a:rPr lang="en-US" sz="1400" dirty="0" smtClean="0"/>
              <a:t> </a:t>
            </a:r>
            <a:r>
              <a:rPr lang="en-US" sz="1400" dirty="0" err="1" smtClean="0"/>
              <a:t>negatif</a:t>
            </a:r>
            <a:r>
              <a:rPr lang="en-US" sz="1400" dirty="0" smtClean="0"/>
              <a:t> </a:t>
            </a:r>
            <a:r>
              <a:rPr lang="en-US" sz="1400" dirty="0" err="1" smtClean="0"/>
              <a:t>diantara</a:t>
            </a:r>
            <a:r>
              <a:rPr lang="en-US" sz="1400" dirty="0" smtClean="0"/>
              <a:t> </a:t>
            </a:r>
            <a:r>
              <a:rPr lang="en-US" sz="1400" dirty="0" err="1" smtClean="0"/>
              <a:t>keduanya</a:t>
            </a:r>
            <a:r>
              <a:rPr lang="en-US" sz="1400" dirty="0" smtClean="0"/>
              <a:t>. </a:t>
            </a:r>
            <a:r>
              <a:rPr lang="en-US" sz="1400" dirty="0" err="1" smtClean="0"/>
              <a:t>Dengan</a:t>
            </a:r>
            <a:r>
              <a:rPr lang="en-US" sz="1400" dirty="0" smtClean="0"/>
              <a:t> </a:t>
            </a:r>
            <a:r>
              <a:rPr lang="en-US" sz="1400" dirty="0" err="1" smtClean="0"/>
              <a:t>adanya</a:t>
            </a:r>
            <a:r>
              <a:rPr lang="en-US" sz="1400" dirty="0" smtClean="0"/>
              <a:t> </a:t>
            </a:r>
            <a:r>
              <a:rPr lang="en-US" sz="1400" dirty="0" err="1" smtClean="0"/>
              <a:t>perbedaan</a:t>
            </a:r>
            <a:r>
              <a:rPr lang="en-US" sz="1400" dirty="0" smtClean="0"/>
              <a:t> </a:t>
            </a:r>
            <a:r>
              <a:rPr lang="en-US" sz="1400" dirty="0" err="1" smtClean="0"/>
              <a:t>ini</a:t>
            </a:r>
            <a:r>
              <a:rPr lang="en-US" sz="1400" dirty="0" smtClean="0"/>
              <a:t> </a:t>
            </a:r>
            <a:r>
              <a:rPr lang="en-US" sz="1400" dirty="0" err="1" smtClean="0"/>
              <a:t>bisa</a:t>
            </a:r>
            <a:r>
              <a:rPr lang="en-US" sz="1400" dirty="0" smtClean="0"/>
              <a:t> </a:t>
            </a:r>
            <a:r>
              <a:rPr lang="en-US" sz="1400" dirty="0" err="1" smtClean="0"/>
              <a:t>dijadikan</a:t>
            </a:r>
            <a:r>
              <a:rPr lang="en-US" sz="1400" dirty="0" smtClean="0"/>
              <a:t> </a:t>
            </a:r>
            <a:r>
              <a:rPr lang="en-US" sz="1400" dirty="0" err="1" smtClean="0"/>
              <a:t>sebagai</a:t>
            </a:r>
            <a:r>
              <a:rPr lang="en-US" sz="1400" dirty="0" smtClean="0"/>
              <a:t> </a:t>
            </a:r>
            <a:r>
              <a:rPr lang="en-US" sz="1400" dirty="0" err="1" smtClean="0"/>
              <a:t>bahan</a:t>
            </a:r>
            <a:r>
              <a:rPr lang="en-US" sz="1400" dirty="0" smtClean="0"/>
              <a:t> </a:t>
            </a:r>
            <a:r>
              <a:rPr lang="en-US" sz="1400" dirty="0" err="1" smtClean="0"/>
              <a:t>studi</a:t>
            </a:r>
            <a:r>
              <a:rPr lang="en-US" sz="1400" dirty="0" smtClean="0"/>
              <a:t> </a:t>
            </a:r>
            <a:r>
              <a:rPr lang="en-US" sz="1400" dirty="0" err="1" smtClean="0"/>
              <a:t>perbandingan</a:t>
            </a:r>
            <a:r>
              <a:rPr lang="en-US" sz="1400" dirty="0" smtClean="0"/>
              <a:t> </a:t>
            </a:r>
            <a:r>
              <a:rPr lang="en-US" sz="1400" dirty="0" err="1" smtClean="0"/>
              <a:t>dalam</a:t>
            </a:r>
            <a:r>
              <a:rPr lang="en-US" sz="1400" dirty="0" smtClean="0"/>
              <a:t> </a:t>
            </a:r>
            <a:r>
              <a:rPr lang="en-US" sz="1400" dirty="0" err="1" smtClean="0"/>
              <a:t>pembaharuan</a:t>
            </a:r>
            <a:r>
              <a:rPr lang="en-US" sz="1400" dirty="0" smtClean="0"/>
              <a:t> </a:t>
            </a:r>
            <a:r>
              <a:rPr lang="en-US" sz="1400" dirty="0" err="1" smtClean="0"/>
              <a:t>hukum</a:t>
            </a:r>
            <a:r>
              <a:rPr lang="en-US" sz="1400" dirty="0" smtClean="0"/>
              <a:t> </a:t>
            </a:r>
            <a:r>
              <a:rPr lang="en-US" sz="1400" dirty="0" err="1" smtClean="0"/>
              <a:t>pidana</a:t>
            </a:r>
            <a:r>
              <a:rPr lang="en-US" sz="1400" dirty="0" smtClean="0"/>
              <a:t> </a:t>
            </a:r>
            <a:r>
              <a:rPr lang="en-US" sz="1400" dirty="0" err="1" smtClean="0"/>
              <a:t>di</a:t>
            </a:r>
            <a:r>
              <a:rPr lang="en-US" sz="1400" dirty="0" smtClean="0"/>
              <a:t> </a:t>
            </a:r>
            <a:r>
              <a:rPr lang="en-US" sz="1400" dirty="0" err="1" smtClean="0"/>
              <a:t>masing-masing</a:t>
            </a:r>
            <a:r>
              <a:rPr lang="en-US" sz="1400" dirty="0" smtClean="0"/>
              <a:t> </a:t>
            </a:r>
            <a:r>
              <a:rPr lang="en-US" sz="1400" dirty="0" err="1" smtClean="0"/>
              <a:t>negara</a:t>
            </a:r>
            <a:r>
              <a:rPr lang="en-US" sz="1400" dirty="0" smtClean="0"/>
              <a:t>. </a:t>
            </a:r>
            <a:r>
              <a:rPr lang="en-US" sz="1400" dirty="0" err="1" smtClean="0"/>
              <a:t>Hasil</a:t>
            </a:r>
            <a:r>
              <a:rPr lang="en-US" sz="1400" dirty="0" smtClean="0"/>
              <a:t> </a:t>
            </a:r>
            <a:r>
              <a:rPr lang="en-US" sz="1400" dirty="0" err="1" smtClean="0"/>
              <a:t>perbandingan</a:t>
            </a:r>
            <a:r>
              <a:rPr lang="en-US" sz="1400" dirty="0" smtClean="0"/>
              <a:t> </a:t>
            </a:r>
            <a:r>
              <a:rPr lang="en-US" sz="1400" dirty="0" err="1" smtClean="0"/>
              <a:t>asas</a:t>
            </a:r>
            <a:r>
              <a:rPr lang="en-US" sz="1400" dirty="0" smtClean="0"/>
              <a:t> </a:t>
            </a:r>
            <a:r>
              <a:rPr lang="en-US" sz="1400" dirty="0" err="1" smtClean="0"/>
              <a:t>legalitas</a:t>
            </a:r>
            <a:r>
              <a:rPr lang="en-US" sz="1400" dirty="0" smtClean="0"/>
              <a:t> </a:t>
            </a:r>
            <a:r>
              <a:rPr lang="en-US" sz="1400" dirty="0" err="1" smtClean="0"/>
              <a:t>dari</a:t>
            </a:r>
            <a:r>
              <a:rPr lang="en-US" sz="1400" dirty="0" smtClean="0"/>
              <a:t> </a:t>
            </a:r>
            <a:r>
              <a:rPr lang="en-US" sz="1400" dirty="0" err="1" smtClean="0"/>
              <a:t>beberapa</a:t>
            </a:r>
            <a:r>
              <a:rPr lang="en-US" sz="1400" dirty="0" smtClean="0"/>
              <a:t> Negara </a:t>
            </a:r>
            <a:r>
              <a:rPr lang="en-US" sz="1400" dirty="0" err="1" smtClean="0"/>
              <a:t>dapat</a:t>
            </a:r>
            <a:r>
              <a:rPr lang="en-US" sz="1400" dirty="0" smtClean="0"/>
              <a:t> </a:t>
            </a:r>
            <a:r>
              <a:rPr lang="en-US" sz="1400" dirty="0" err="1" smtClean="0"/>
              <a:t>menjadi</a:t>
            </a:r>
            <a:r>
              <a:rPr lang="en-US" sz="1400" dirty="0" smtClean="0"/>
              <a:t> </a:t>
            </a:r>
            <a:r>
              <a:rPr lang="en-US" sz="1400" dirty="0" err="1" smtClean="0"/>
              <a:t>kontribusi</a:t>
            </a:r>
            <a:r>
              <a:rPr lang="en-US" sz="1400" dirty="0" smtClean="0"/>
              <a:t> </a:t>
            </a:r>
            <a:r>
              <a:rPr lang="en-US" sz="1400" dirty="0" err="1" smtClean="0"/>
              <a:t>teoritis</a:t>
            </a:r>
            <a:r>
              <a:rPr lang="en-US" sz="1400" dirty="0" smtClean="0"/>
              <a:t> </a:t>
            </a:r>
            <a:r>
              <a:rPr lang="en-US" sz="1400" dirty="0" err="1" smtClean="0"/>
              <a:t>dalam</a:t>
            </a:r>
            <a:r>
              <a:rPr lang="en-US" sz="1400" dirty="0" smtClean="0"/>
              <a:t> </a:t>
            </a:r>
            <a:r>
              <a:rPr lang="en-US" sz="1400" dirty="0" err="1" smtClean="0"/>
              <a:t>pembaharuan</a:t>
            </a:r>
            <a:r>
              <a:rPr lang="en-US" sz="1400" dirty="0" smtClean="0"/>
              <a:t> </a:t>
            </a:r>
            <a:r>
              <a:rPr lang="en-US" sz="1400" dirty="0" err="1" smtClean="0"/>
              <a:t>hukum</a:t>
            </a:r>
            <a:r>
              <a:rPr lang="en-US" sz="1400" dirty="0" smtClean="0"/>
              <a:t> </a:t>
            </a:r>
            <a:r>
              <a:rPr lang="en-US" sz="1400" dirty="0" err="1" smtClean="0"/>
              <a:t>pidana</a:t>
            </a:r>
            <a:r>
              <a:rPr lang="en-US" sz="1400" dirty="0" smtClean="0"/>
              <a:t> </a:t>
            </a:r>
            <a:r>
              <a:rPr lang="en-US" sz="1400" dirty="0" err="1" smtClean="0"/>
              <a:t>di</a:t>
            </a:r>
            <a:r>
              <a:rPr lang="en-US" sz="1400" dirty="0" smtClean="0"/>
              <a:t> Indonesia </a:t>
            </a:r>
            <a:r>
              <a:rPr lang="en-US" sz="1400" dirty="0" err="1" smtClean="0"/>
              <a:t>Rancangan</a:t>
            </a:r>
            <a:r>
              <a:rPr lang="en-US" sz="1400" dirty="0" smtClean="0"/>
              <a:t> </a:t>
            </a:r>
            <a:r>
              <a:rPr lang="en-US" sz="1400" dirty="0" err="1" smtClean="0"/>
              <a:t>Undang</a:t>
            </a:r>
            <a:r>
              <a:rPr lang="en-US" sz="1400" dirty="0" smtClean="0"/>
              <a:t> -</a:t>
            </a:r>
            <a:r>
              <a:rPr lang="en-US" sz="1400" dirty="0" err="1" smtClean="0"/>
              <a:t>Undang</a:t>
            </a:r>
            <a:r>
              <a:rPr lang="en-US" sz="1400" dirty="0" smtClean="0"/>
              <a:t> (RUU) KUHP.</a:t>
            </a:r>
            <a:endParaRPr lang="en-US" sz="1400" dirty="0"/>
          </a:p>
        </p:txBody>
      </p:sp>
      <p:sp>
        <p:nvSpPr>
          <p:cNvPr id="3" name="Title 2"/>
          <p:cNvSpPr>
            <a:spLocks noGrp="1"/>
          </p:cNvSpPr>
          <p:nvPr>
            <p:ph type="title"/>
          </p:nvPr>
        </p:nvSpPr>
        <p:spPr>
          <a:xfrm>
            <a:off x="714348" y="285734"/>
            <a:ext cx="7715700" cy="569400"/>
          </a:xfrm>
        </p:spPr>
        <p:txBody>
          <a:bodyPr/>
          <a:lstStyle/>
          <a:p>
            <a:r>
              <a:rPr lang="en-US" dirty="0" err="1" smtClean="0"/>
              <a:t>Asas</a:t>
            </a:r>
            <a:r>
              <a:rPr lang="en-US" dirty="0" smtClean="0"/>
              <a:t> </a:t>
            </a:r>
            <a:r>
              <a:rPr lang="en-US" dirty="0" err="1" smtClean="0"/>
              <a:t>legalitas</a:t>
            </a:r>
            <a:r>
              <a:rPr lang="en-US" dirty="0" smtClean="0"/>
              <a:t> </a:t>
            </a:r>
            <a:r>
              <a:rPr lang="en-US" dirty="0" err="1" smtClean="0"/>
              <a:t>Menurut</a:t>
            </a:r>
            <a:r>
              <a:rPr lang="en-US" dirty="0" smtClean="0"/>
              <a:t> KUHP Negara Korea</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14282" y="357172"/>
            <a:ext cx="8358245" cy="4572032"/>
          </a:xfrm>
        </p:spPr>
        <p:txBody>
          <a:bodyPr/>
          <a:lstStyle/>
          <a:p>
            <a:pPr algn="just">
              <a:buNone/>
            </a:pPr>
            <a:r>
              <a:rPr lang="en-US" sz="1600" dirty="0" smtClean="0"/>
              <a:t>	</a:t>
            </a:r>
            <a:r>
              <a:rPr lang="en-US" sz="1600" dirty="0" err="1" smtClean="0"/>
              <a:t>Perbedaan</a:t>
            </a:r>
            <a:r>
              <a:rPr lang="en-US" sz="1600" dirty="0" smtClean="0"/>
              <a:t> </a:t>
            </a:r>
            <a:r>
              <a:rPr lang="en-US" sz="1600" dirty="0" err="1" smtClean="0"/>
              <a:t>asas</a:t>
            </a:r>
            <a:r>
              <a:rPr lang="en-US" sz="1600" dirty="0" smtClean="0"/>
              <a:t> </a:t>
            </a:r>
            <a:r>
              <a:rPr lang="en-US" sz="1600" dirty="0" err="1" smtClean="0"/>
              <a:t>legalitas</a:t>
            </a:r>
            <a:r>
              <a:rPr lang="en-US" sz="1600" dirty="0" smtClean="0"/>
              <a:t> </a:t>
            </a:r>
            <a:r>
              <a:rPr lang="en-US" sz="1600" dirty="0" err="1" smtClean="0"/>
              <a:t>antara</a:t>
            </a:r>
            <a:r>
              <a:rPr lang="en-US" sz="1600" dirty="0" smtClean="0"/>
              <a:t> Indonesia </a:t>
            </a:r>
            <a:r>
              <a:rPr lang="en-US" sz="1600" dirty="0" err="1" smtClean="0"/>
              <a:t>dan</a:t>
            </a:r>
            <a:r>
              <a:rPr lang="en-US" sz="1600" dirty="0" smtClean="0"/>
              <a:t> Korea Selatan </a:t>
            </a:r>
            <a:r>
              <a:rPr lang="en-US" sz="1600" dirty="0" err="1" smtClean="0"/>
              <a:t>yaitu</a:t>
            </a:r>
            <a:r>
              <a:rPr lang="en-US" sz="1600" dirty="0" smtClean="0"/>
              <a:t> </a:t>
            </a:r>
            <a:r>
              <a:rPr lang="en-US" sz="1600" dirty="0" err="1" smtClean="0"/>
              <a:t>tidak</a:t>
            </a:r>
            <a:r>
              <a:rPr lang="en-US" sz="1600" dirty="0" smtClean="0"/>
              <a:t> </a:t>
            </a:r>
            <a:r>
              <a:rPr lang="en-US" sz="1600" dirty="0" err="1" smtClean="0"/>
              <a:t>adanya</a:t>
            </a:r>
            <a:r>
              <a:rPr lang="en-US" sz="1600" dirty="0" smtClean="0"/>
              <a:t> </a:t>
            </a:r>
            <a:r>
              <a:rPr lang="en-US" sz="1600" dirty="0" err="1" smtClean="0"/>
              <a:t>perumusan</a:t>
            </a:r>
            <a:r>
              <a:rPr lang="en-US" sz="1600" dirty="0" smtClean="0"/>
              <a:t> </a:t>
            </a:r>
            <a:r>
              <a:rPr lang="en-US" sz="1600" dirty="0" err="1" smtClean="0"/>
              <a:t>secara</a:t>
            </a:r>
            <a:r>
              <a:rPr lang="en-US" sz="1600" dirty="0" smtClean="0"/>
              <a:t> </a:t>
            </a:r>
            <a:r>
              <a:rPr lang="en-US" sz="1600" dirty="0" err="1" smtClean="0"/>
              <a:t>tegas</a:t>
            </a:r>
            <a:r>
              <a:rPr lang="en-US" sz="1600" dirty="0" smtClean="0"/>
              <a:t> </a:t>
            </a:r>
            <a:r>
              <a:rPr lang="en-US" sz="1600" dirty="0" err="1" smtClean="0"/>
              <a:t>mengenai</a:t>
            </a:r>
            <a:r>
              <a:rPr lang="en-US" sz="1600" dirty="0" smtClean="0"/>
              <a:t> </a:t>
            </a:r>
            <a:r>
              <a:rPr lang="en-US" sz="1600" dirty="0" err="1" smtClean="0"/>
              <a:t>ruang</a:t>
            </a:r>
            <a:r>
              <a:rPr lang="en-US" sz="1600" dirty="0" smtClean="0"/>
              <a:t> </a:t>
            </a:r>
            <a:r>
              <a:rPr lang="en-US" sz="1600" dirty="0" err="1" smtClean="0"/>
              <a:t>lingkup</a:t>
            </a:r>
            <a:r>
              <a:rPr lang="en-US" sz="1600" dirty="0" smtClean="0"/>
              <a:t> </a:t>
            </a:r>
            <a:r>
              <a:rPr lang="en-US" sz="1600" dirty="0" err="1" smtClean="0"/>
              <a:t>perubahan</a:t>
            </a:r>
            <a:r>
              <a:rPr lang="en-US" sz="1600" dirty="0" smtClean="0"/>
              <a:t> </a:t>
            </a:r>
            <a:r>
              <a:rPr lang="en-US" sz="1600" dirty="0" err="1" smtClean="0"/>
              <a:t>perundangundangan</a:t>
            </a:r>
            <a:r>
              <a:rPr lang="en-US" sz="1600" dirty="0" smtClean="0"/>
              <a:t> </a:t>
            </a:r>
            <a:r>
              <a:rPr lang="en-US" sz="1600" dirty="0" err="1" smtClean="0"/>
              <a:t>di</a:t>
            </a:r>
            <a:r>
              <a:rPr lang="en-US" sz="1600" dirty="0" smtClean="0"/>
              <a:t> </a:t>
            </a:r>
            <a:r>
              <a:rPr lang="en-US" sz="1600" dirty="0" err="1" smtClean="0"/>
              <a:t>dalam</a:t>
            </a:r>
            <a:r>
              <a:rPr lang="en-US" sz="1600" dirty="0" smtClean="0"/>
              <a:t> KUHP. Hal </a:t>
            </a:r>
            <a:r>
              <a:rPr lang="en-US" sz="1600" dirty="0" err="1" smtClean="0"/>
              <a:t>ini</a:t>
            </a:r>
            <a:r>
              <a:rPr lang="en-US" sz="1600" dirty="0" smtClean="0"/>
              <a:t> </a:t>
            </a:r>
            <a:r>
              <a:rPr lang="en-US" sz="1600" dirty="0" err="1" smtClean="0"/>
              <a:t>berarti</a:t>
            </a:r>
            <a:r>
              <a:rPr lang="en-US" sz="1600" dirty="0" smtClean="0"/>
              <a:t> </a:t>
            </a:r>
            <a:r>
              <a:rPr lang="en-US" sz="1600" dirty="0" err="1" smtClean="0"/>
              <a:t>tidak</a:t>
            </a:r>
            <a:r>
              <a:rPr lang="en-US" sz="1600" dirty="0" smtClean="0"/>
              <a:t> </a:t>
            </a:r>
            <a:r>
              <a:rPr lang="en-US" sz="1600" dirty="0" err="1" smtClean="0"/>
              <a:t>diaturnya</a:t>
            </a:r>
            <a:r>
              <a:rPr lang="en-US" sz="1600" dirty="0" smtClean="0"/>
              <a:t> </a:t>
            </a:r>
            <a:r>
              <a:rPr lang="en-US" sz="1600" dirty="0" err="1" smtClean="0"/>
              <a:t>akibat</a:t>
            </a:r>
            <a:r>
              <a:rPr lang="en-US" sz="1600" dirty="0" smtClean="0"/>
              <a:t> </a:t>
            </a:r>
            <a:r>
              <a:rPr lang="en-US" sz="1600" dirty="0" err="1" smtClean="0"/>
              <a:t>hukum</a:t>
            </a:r>
            <a:r>
              <a:rPr lang="en-US" sz="1600" dirty="0" smtClean="0"/>
              <a:t> </a:t>
            </a:r>
            <a:r>
              <a:rPr lang="en-US" sz="1600" dirty="0" err="1" smtClean="0"/>
              <a:t>jika</a:t>
            </a:r>
            <a:r>
              <a:rPr lang="en-US" sz="1600" dirty="0" smtClean="0"/>
              <a:t> </a:t>
            </a:r>
            <a:r>
              <a:rPr lang="en-US" sz="1600" dirty="0" err="1" smtClean="0"/>
              <a:t>terjadinya</a:t>
            </a:r>
            <a:r>
              <a:rPr lang="en-US" sz="1600" dirty="0" smtClean="0"/>
              <a:t> </a:t>
            </a:r>
            <a:r>
              <a:rPr lang="en-US" sz="1600" dirty="0" err="1" smtClean="0"/>
              <a:t>dekriminalisasi</a:t>
            </a:r>
            <a:r>
              <a:rPr lang="en-US" sz="1600" dirty="0" smtClean="0"/>
              <a:t> </a:t>
            </a:r>
            <a:r>
              <a:rPr lang="en-US" sz="1600" dirty="0" err="1" smtClean="0"/>
              <a:t>baik</a:t>
            </a:r>
            <a:r>
              <a:rPr lang="en-US" sz="1600" dirty="0" smtClean="0"/>
              <a:t> </a:t>
            </a:r>
            <a:r>
              <a:rPr lang="en-US" sz="1600" dirty="0" err="1" smtClean="0"/>
              <a:t>pada</a:t>
            </a:r>
            <a:r>
              <a:rPr lang="en-US" sz="1600" dirty="0" smtClean="0"/>
              <a:t> </a:t>
            </a:r>
            <a:r>
              <a:rPr lang="en-US" sz="1600" dirty="0" err="1" smtClean="0"/>
              <a:t>saat</a:t>
            </a:r>
            <a:r>
              <a:rPr lang="en-US" sz="1600" dirty="0" smtClean="0"/>
              <a:t> </a:t>
            </a:r>
            <a:r>
              <a:rPr lang="en-US" sz="1600" dirty="0" err="1" smtClean="0"/>
              <a:t>putusan</a:t>
            </a:r>
            <a:r>
              <a:rPr lang="en-US" sz="1600" dirty="0" smtClean="0"/>
              <a:t> </a:t>
            </a:r>
            <a:r>
              <a:rPr lang="en-US" sz="1600" dirty="0" err="1" smtClean="0"/>
              <a:t>belum</a:t>
            </a:r>
            <a:r>
              <a:rPr lang="en-US" sz="1600" dirty="0" smtClean="0"/>
              <a:t> </a:t>
            </a:r>
            <a:r>
              <a:rPr lang="en-US" sz="1600" dirty="0" err="1" smtClean="0"/>
              <a:t>inkracht</a:t>
            </a:r>
            <a:r>
              <a:rPr lang="en-US" sz="1600" dirty="0" smtClean="0"/>
              <a:t> </a:t>
            </a:r>
            <a:r>
              <a:rPr lang="en-US" sz="1600" dirty="0" err="1" smtClean="0"/>
              <a:t>atau</a:t>
            </a:r>
            <a:r>
              <a:rPr lang="en-US" sz="1600" dirty="0" smtClean="0"/>
              <a:t> </a:t>
            </a:r>
            <a:r>
              <a:rPr lang="en-US" sz="1600" dirty="0" err="1" smtClean="0"/>
              <a:t>pada</a:t>
            </a:r>
            <a:r>
              <a:rPr lang="en-US" sz="1600" dirty="0" smtClean="0"/>
              <a:t> </a:t>
            </a:r>
            <a:r>
              <a:rPr lang="en-US" sz="1600" dirty="0" err="1" smtClean="0"/>
              <a:t>saat</a:t>
            </a:r>
            <a:r>
              <a:rPr lang="en-US" sz="1600" dirty="0" smtClean="0"/>
              <a:t> </a:t>
            </a:r>
            <a:r>
              <a:rPr lang="en-US" sz="1600" dirty="0" err="1" smtClean="0"/>
              <a:t>sudah</a:t>
            </a:r>
            <a:r>
              <a:rPr lang="en-US" sz="1600" dirty="0" smtClean="0"/>
              <a:t> </a:t>
            </a:r>
            <a:r>
              <a:rPr lang="en-US" sz="1600" dirty="0" err="1" smtClean="0"/>
              <a:t>inkracht</a:t>
            </a:r>
            <a:r>
              <a:rPr lang="en-US" sz="1600" dirty="0" smtClean="0"/>
              <a:t> </a:t>
            </a:r>
            <a:r>
              <a:rPr lang="en-US" sz="1600" dirty="0" err="1" smtClean="0"/>
              <a:t>dan</a:t>
            </a:r>
            <a:r>
              <a:rPr lang="en-US" sz="1600" dirty="0" smtClean="0"/>
              <a:t> </a:t>
            </a:r>
            <a:r>
              <a:rPr lang="en-US" sz="1600" dirty="0" err="1" smtClean="0"/>
              <a:t>terpidana</a:t>
            </a:r>
            <a:r>
              <a:rPr lang="en-US" sz="1600" dirty="0" smtClean="0"/>
              <a:t> </a:t>
            </a:r>
            <a:r>
              <a:rPr lang="en-US" sz="1600" dirty="0" err="1" smtClean="0"/>
              <a:t>sudah</a:t>
            </a:r>
            <a:r>
              <a:rPr lang="en-US" sz="1600" dirty="0" smtClean="0"/>
              <a:t> </a:t>
            </a:r>
            <a:r>
              <a:rPr lang="en-US" sz="1600" dirty="0" err="1" smtClean="0"/>
              <a:t>menjalani</a:t>
            </a:r>
            <a:r>
              <a:rPr lang="en-US" sz="1600" dirty="0" smtClean="0"/>
              <a:t> </a:t>
            </a:r>
            <a:r>
              <a:rPr lang="en-US" sz="1600" dirty="0" err="1" smtClean="0"/>
              <a:t>pidana</a:t>
            </a:r>
            <a:r>
              <a:rPr lang="en-US" sz="1600" dirty="0" smtClean="0"/>
              <a:t>.</a:t>
            </a:r>
          </a:p>
          <a:p>
            <a:pPr algn="just">
              <a:buNone/>
            </a:pPr>
            <a:endParaRPr lang="en-US" sz="1600" dirty="0" smtClean="0"/>
          </a:p>
          <a:p>
            <a:pPr algn="just">
              <a:buNone/>
            </a:pPr>
            <a:r>
              <a:rPr lang="en-US" sz="1600" dirty="0" smtClean="0"/>
              <a:t>	</a:t>
            </a:r>
            <a:r>
              <a:rPr lang="en-US" sz="1600" dirty="0" err="1" smtClean="0"/>
              <a:t>Perbandingan</a:t>
            </a:r>
            <a:r>
              <a:rPr lang="en-US" sz="1600" dirty="0" smtClean="0"/>
              <a:t> </a:t>
            </a:r>
            <a:r>
              <a:rPr lang="en-US" sz="1600" dirty="0" err="1" smtClean="0"/>
              <a:t>asas</a:t>
            </a:r>
            <a:r>
              <a:rPr lang="en-US" sz="1600" dirty="0" smtClean="0"/>
              <a:t> </a:t>
            </a:r>
            <a:r>
              <a:rPr lang="en-US" sz="1600" dirty="0" err="1" smtClean="0"/>
              <a:t>legalitas</a:t>
            </a:r>
            <a:r>
              <a:rPr lang="en-US" sz="1600" dirty="0" smtClean="0"/>
              <a:t> Indonesia </a:t>
            </a:r>
            <a:r>
              <a:rPr lang="en-US" sz="1600" dirty="0" err="1" smtClean="0"/>
              <a:t>dan</a:t>
            </a:r>
            <a:r>
              <a:rPr lang="en-US" sz="1600" dirty="0" smtClean="0"/>
              <a:t> Korea Selatan </a:t>
            </a:r>
            <a:r>
              <a:rPr lang="en-US" sz="1600" dirty="0" err="1" smtClean="0"/>
              <a:t>dihubungkan</a:t>
            </a:r>
            <a:r>
              <a:rPr lang="en-US" sz="1600" dirty="0" smtClean="0"/>
              <a:t> </a:t>
            </a:r>
            <a:r>
              <a:rPr lang="en-US" sz="1600" dirty="0" err="1" smtClean="0"/>
              <a:t>dengan</a:t>
            </a:r>
            <a:r>
              <a:rPr lang="en-US" sz="1600" dirty="0" smtClean="0"/>
              <a:t> </a:t>
            </a:r>
            <a:r>
              <a:rPr lang="en-US" sz="1600" dirty="0" err="1" smtClean="0"/>
              <a:t>tujuan</a:t>
            </a:r>
            <a:r>
              <a:rPr lang="en-US" sz="1600" dirty="0" smtClean="0"/>
              <a:t> </a:t>
            </a:r>
            <a:r>
              <a:rPr lang="en-US" sz="1600" dirty="0" err="1" smtClean="0"/>
              <a:t>hukum</a:t>
            </a:r>
            <a:r>
              <a:rPr lang="en-US" sz="1600" dirty="0" smtClean="0"/>
              <a:t> </a:t>
            </a:r>
            <a:r>
              <a:rPr lang="en-US" sz="1600" dirty="0" err="1" smtClean="0"/>
              <a:t>yaitu</a:t>
            </a:r>
            <a:r>
              <a:rPr lang="en-US" sz="1600" dirty="0" smtClean="0"/>
              <a:t> </a:t>
            </a:r>
            <a:r>
              <a:rPr lang="en-US" sz="1600" dirty="0" err="1" smtClean="0"/>
              <a:t>keadilan</a:t>
            </a:r>
            <a:r>
              <a:rPr lang="en-US" sz="1600" dirty="0" smtClean="0"/>
              <a:t>, </a:t>
            </a:r>
            <a:r>
              <a:rPr lang="en-US" sz="1600" dirty="0" err="1" smtClean="0"/>
              <a:t>kepastian</a:t>
            </a:r>
            <a:r>
              <a:rPr lang="en-US" sz="1600" dirty="0" smtClean="0"/>
              <a:t> </a:t>
            </a:r>
            <a:r>
              <a:rPr lang="en-US" sz="1600" dirty="0" err="1" smtClean="0"/>
              <a:t>dan</a:t>
            </a:r>
            <a:r>
              <a:rPr lang="en-US" sz="1600" dirty="0" smtClean="0"/>
              <a:t> </a:t>
            </a:r>
            <a:r>
              <a:rPr lang="en-US" sz="1600" dirty="0" err="1" smtClean="0"/>
              <a:t>kemanfaatan</a:t>
            </a:r>
            <a:r>
              <a:rPr lang="en-US" sz="1600" dirty="0" smtClean="0"/>
              <a:t>. </a:t>
            </a:r>
            <a:r>
              <a:rPr lang="en-US" sz="1600" dirty="0" err="1" smtClean="0"/>
              <a:t>Asas</a:t>
            </a:r>
            <a:r>
              <a:rPr lang="en-US" sz="1600" dirty="0" smtClean="0"/>
              <a:t> </a:t>
            </a:r>
            <a:r>
              <a:rPr lang="en-US" sz="1600" dirty="0" err="1" smtClean="0"/>
              <a:t>legalits</a:t>
            </a:r>
            <a:r>
              <a:rPr lang="en-US" sz="1600" dirty="0" smtClean="0"/>
              <a:t> </a:t>
            </a:r>
            <a:r>
              <a:rPr lang="en-US" sz="1600" dirty="0" err="1" smtClean="0"/>
              <a:t>di</a:t>
            </a:r>
            <a:r>
              <a:rPr lang="en-US" sz="1600" dirty="0" smtClean="0"/>
              <a:t> Korea Selatan </a:t>
            </a:r>
            <a:r>
              <a:rPr lang="en-US" sz="1600" dirty="0" err="1" smtClean="0"/>
              <a:t>lebih</a:t>
            </a:r>
            <a:r>
              <a:rPr lang="en-US" sz="1600" dirty="0" smtClean="0"/>
              <a:t> </a:t>
            </a:r>
            <a:r>
              <a:rPr lang="en-US" sz="1600" dirty="0" err="1" smtClean="0"/>
              <a:t>memenuhi</a:t>
            </a:r>
            <a:r>
              <a:rPr lang="en-US" sz="1600" dirty="0" smtClean="0"/>
              <a:t> </a:t>
            </a:r>
            <a:r>
              <a:rPr lang="en-US" sz="1600" dirty="0" err="1" smtClean="0"/>
              <a:t>tujuan</a:t>
            </a:r>
            <a:r>
              <a:rPr lang="en-US" sz="1600" dirty="0" smtClean="0"/>
              <a:t> </a:t>
            </a:r>
            <a:r>
              <a:rPr lang="en-US" sz="1600" dirty="0" err="1" smtClean="0"/>
              <a:t>hukum</a:t>
            </a:r>
            <a:r>
              <a:rPr lang="en-US" sz="1600" dirty="0" smtClean="0"/>
              <a:t>, </a:t>
            </a:r>
            <a:r>
              <a:rPr lang="en-US" sz="1600" dirty="0" err="1" smtClean="0"/>
              <a:t>jika</a:t>
            </a:r>
            <a:r>
              <a:rPr lang="en-US" sz="1600" dirty="0" smtClean="0"/>
              <a:t> </a:t>
            </a:r>
            <a:r>
              <a:rPr lang="en-US" sz="1600" dirty="0" err="1" smtClean="0"/>
              <a:t>dilihat</a:t>
            </a:r>
            <a:r>
              <a:rPr lang="en-US" sz="1600" dirty="0" smtClean="0"/>
              <a:t> </a:t>
            </a:r>
            <a:r>
              <a:rPr lang="en-US" sz="1600" dirty="0" err="1" smtClean="0"/>
              <a:t>dari</a:t>
            </a:r>
            <a:r>
              <a:rPr lang="en-US" sz="1600" dirty="0" smtClean="0"/>
              <a:t> </a:t>
            </a:r>
            <a:r>
              <a:rPr lang="en-US" sz="1600" dirty="0" err="1" smtClean="0"/>
              <a:t>unsur</a:t>
            </a:r>
            <a:r>
              <a:rPr lang="en-US" sz="1600" dirty="0" smtClean="0"/>
              <a:t> </a:t>
            </a:r>
            <a:r>
              <a:rPr lang="en-US" sz="1600" dirty="0" err="1" smtClean="0"/>
              <a:t>keadilan</a:t>
            </a:r>
            <a:r>
              <a:rPr lang="en-US" sz="1600" dirty="0" smtClean="0"/>
              <a:t> </a:t>
            </a:r>
            <a:r>
              <a:rPr lang="en-US" sz="1600" dirty="0" err="1" smtClean="0"/>
              <a:t>dan</a:t>
            </a:r>
            <a:r>
              <a:rPr lang="en-US" sz="1600" dirty="0" smtClean="0"/>
              <a:t> </a:t>
            </a:r>
            <a:r>
              <a:rPr lang="en-US" sz="1600" dirty="0" err="1" smtClean="0"/>
              <a:t>kemanfaatan</a:t>
            </a:r>
            <a:r>
              <a:rPr lang="en-US" sz="1600" dirty="0" smtClean="0"/>
              <a:t> </a:t>
            </a:r>
            <a:r>
              <a:rPr lang="en-US" sz="1600" dirty="0" err="1" smtClean="0"/>
              <a:t>dalam</a:t>
            </a:r>
            <a:r>
              <a:rPr lang="en-US" sz="1600" dirty="0" smtClean="0"/>
              <a:t> </a:t>
            </a:r>
            <a:r>
              <a:rPr lang="en-US" sz="1600" dirty="0" err="1" smtClean="0"/>
              <a:t>hal</a:t>
            </a:r>
            <a:r>
              <a:rPr lang="en-US" sz="1600" dirty="0" smtClean="0"/>
              <a:t> </a:t>
            </a:r>
            <a:r>
              <a:rPr lang="en-US" sz="1600" dirty="0" err="1" smtClean="0"/>
              <a:t>pengecualian</a:t>
            </a:r>
            <a:r>
              <a:rPr lang="en-US" sz="1600" dirty="0" smtClean="0"/>
              <a:t> </a:t>
            </a:r>
            <a:r>
              <a:rPr lang="en-US" sz="1600" dirty="0" err="1" smtClean="0"/>
              <a:t>asas</a:t>
            </a:r>
            <a:r>
              <a:rPr lang="en-US" sz="1600" dirty="0" smtClean="0"/>
              <a:t> Non </a:t>
            </a:r>
            <a:r>
              <a:rPr lang="en-US" sz="1600" dirty="0" err="1" smtClean="0"/>
              <a:t>Retroaktifnya</a:t>
            </a:r>
            <a:r>
              <a:rPr lang="en-US" sz="1600" dirty="0" smtClean="0"/>
              <a:t>. </a:t>
            </a:r>
          </a:p>
          <a:p>
            <a:pPr algn="just">
              <a:buNone/>
            </a:pPr>
            <a:endParaRPr lang="en-US" sz="1600" dirty="0" smtClean="0"/>
          </a:p>
          <a:p>
            <a:pPr algn="just">
              <a:buNone/>
            </a:pPr>
            <a:r>
              <a:rPr lang="en-US" sz="1600" dirty="0" smtClean="0"/>
              <a:t>	</a:t>
            </a:r>
            <a:r>
              <a:rPr lang="en-US" sz="1600" dirty="0" err="1" smtClean="0"/>
              <a:t>Berbeda</a:t>
            </a:r>
            <a:r>
              <a:rPr lang="en-US" sz="1600" dirty="0" smtClean="0"/>
              <a:t> </a:t>
            </a:r>
            <a:r>
              <a:rPr lang="en-US" sz="1600" dirty="0" err="1" smtClean="0"/>
              <a:t>dengan</a:t>
            </a:r>
            <a:r>
              <a:rPr lang="en-US" sz="1600" dirty="0" smtClean="0"/>
              <a:t> KUHP </a:t>
            </a:r>
            <a:r>
              <a:rPr lang="en-US" sz="1600" dirty="0" err="1" smtClean="0"/>
              <a:t>di</a:t>
            </a:r>
            <a:r>
              <a:rPr lang="en-US" sz="1600" dirty="0" smtClean="0"/>
              <a:t> Indonesia yang </a:t>
            </a:r>
            <a:r>
              <a:rPr lang="en-US" sz="1600" dirty="0" err="1" smtClean="0"/>
              <a:t>tidak</a:t>
            </a:r>
            <a:r>
              <a:rPr lang="en-US" sz="1600" dirty="0" smtClean="0"/>
              <a:t> </a:t>
            </a:r>
            <a:r>
              <a:rPr lang="en-US" sz="1600" dirty="0" err="1" smtClean="0"/>
              <a:t>mengatur</a:t>
            </a:r>
            <a:r>
              <a:rPr lang="en-US" sz="1600" dirty="0" smtClean="0"/>
              <a:t> </a:t>
            </a:r>
            <a:r>
              <a:rPr lang="en-US" sz="1600" dirty="0" err="1" smtClean="0"/>
              <a:t>dengan</a:t>
            </a:r>
            <a:r>
              <a:rPr lang="en-US" sz="1600" dirty="0" smtClean="0"/>
              <a:t> </a:t>
            </a:r>
            <a:r>
              <a:rPr lang="en-US" sz="1600" dirty="0" err="1" smtClean="0"/>
              <a:t>tegas</a:t>
            </a:r>
            <a:r>
              <a:rPr lang="en-US" sz="1600" dirty="0" smtClean="0"/>
              <a:t> </a:t>
            </a:r>
            <a:r>
              <a:rPr lang="en-US" sz="1600" dirty="0" err="1" smtClean="0"/>
              <a:t>akibat</a:t>
            </a:r>
            <a:r>
              <a:rPr lang="en-US" sz="1600" dirty="0" smtClean="0"/>
              <a:t> </a:t>
            </a:r>
            <a:r>
              <a:rPr lang="en-US" sz="1600" dirty="0" err="1" smtClean="0"/>
              <a:t>hukum</a:t>
            </a:r>
            <a:r>
              <a:rPr lang="en-US" sz="1600" dirty="0" smtClean="0"/>
              <a:t> </a:t>
            </a:r>
            <a:r>
              <a:rPr lang="en-US" sz="1600" dirty="0" err="1" smtClean="0"/>
              <a:t>adanya</a:t>
            </a:r>
            <a:r>
              <a:rPr lang="en-US" sz="1600" dirty="0" smtClean="0"/>
              <a:t> </a:t>
            </a:r>
            <a:r>
              <a:rPr lang="en-US" sz="1600" dirty="0" err="1" smtClean="0"/>
              <a:t>dekriminalisasi</a:t>
            </a:r>
            <a:r>
              <a:rPr lang="en-US" sz="1600" dirty="0" smtClean="0"/>
              <a:t> </a:t>
            </a:r>
            <a:r>
              <a:rPr lang="en-US" sz="1600" dirty="0" err="1" smtClean="0"/>
              <a:t>sebelum</a:t>
            </a:r>
            <a:r>
              <a:rPr lang="en-US" sz="1600" dirty="0" smtClean="0"/>
              <a:t> </a:t>
            </a:r>
            <a:r>
              <a:rPr lang="en-US" sz="1600" dirty="0" err="1" smtClean="0"/>
              <a:t>dan</a:t>
            </a:r>
            <a:r>
              <a:rPr lang="en-US" sz="1600" dirty="0" smtClean="0"/>
              <a:t> </a:t>
            </a:r>
            <a:r>
              <a:rPr lang="en-US" sz="1600" dirty="0" err="1" smtClean="0"/>
              <a:t>sesudah</a:t>
            </a:r>
            <a:r>
              <a:rPr lang="en-US" sz="1600" dirty="0" smtClean="0"/>
              <a:t> </a:t>
            </a:r>
            <a:r>
              <a:rPr lang="en-US" sz="1600" dirty="0" err="1" smtClean="0"/>
              <a:t>putusan</a:t>
            </a:r>
            <a:r>
              <a:rPr lang="en-US" sz="1600" dirty="0" smtClean="0"/>
              <a:t> </a:t>
            </a:r>
            <a:r>
              <a:rPr lang="en-US" sz="1600" dirty="0" err="1" smtClean="0"/>
              <a:t>inkracht</a:t>
            </a:r>
            <a:r>
              <a:rPr lang="en-US" sz="1600" dirty="0" smtClean="0"/>
              <a:t>. </a:t>
            </a:r>
            <a:r>
              <a:rPr lang="en-US" sz="1600" dirty="0" err="1" smtClean="0"/>
              <a:t>Walaupun</a:t>
            </a:r>
            <a:r>
              <a:rPr lang="en-US" sz="1600" dirty="0" smtClean="0"/>
              <a:t> </a:t>
            </a:r>
            <a:r>
              <a:rPr lang="en-US" sz="1600" dirty="0" err="1" smtClean="0"/>
              <a:t>pada</a:t>
            </a:r>
            <a:r>
              <a:rPr lang="en-US" sz="1600" dirty="0" smtClean="0"/>
              <a:t> </a:t>
            </a:r>
            <a:r>
              <a:rPr lang="en-US" sz="1600" dirty="0" err="1" smtClean="0"/>
              <a:t>praktiknya</a:t>
            </a:r>
            <a:r>
              <a:rPr lang="en-US" sz="1600" dirty="0" smtClean="0"/>
              <a:t> </a:t>
            </a:r>
            <a:r>
              <a:rPr lang="en-US" sz="1600" dirty="0" err="1" smtClean="0"/>
              <a:t>di</a:t>
            </a:r>
            <a:r>
              <a:rPr lang="en-US" sz="1600" dirty="0" smtClean="0"/>
              <a:t> Indonesia </a:t>
            </a:r>
            <a:r>
              <a:rPr lang="en-US" sz="1600" dirty="0" err="1" smtClean="0"/>
              <a:t>terlihat</a:t>
            </a:r>
            <a:r>
              <a:rPr lang="en-US" sz="1600" dirty="0" smtClean="0"/>
              <a:t> </a:t>
            </a:r>
            <a:r>
              <a:rPr lang="en-US" sz="1600" dirty="0" err="1" smtClean="0"/>
              <a:t>bahwa</a:t>
            </a:r>
            <a:r>
              <a:rPr lang="en-US" sz="1600" dirty="0" smtClean="0"/>
              <a:t> </a:t>
            </a:r>
            <a:r>
              <a:rPr lang="en-US" sz="1600" dirty="0" err="1" smtClean="0"/>
              <a:t>terdakwa</a:t>
            </a:r>
            <a:r>
              <a:rPr lang="en-US" sz="1600" dirty="0" smtClean="0"/>
              <a:t> yang </a:t>
            </a:r>
            <a:r>
              <a:rPr lang="en-US" sz="1600" dirty="0" err="1" smtClean="0"/>
              <a:t>kasusnya</a:t>
            </a:r>
            <a:r>
              <a:rPr lang="en-US" sz="1600" dirty="0" smtClean="0"/>
              <a:t> </a:t>
            </a:r>
            <a:r>
              <a:rPr lang="en-US" sz="1600" dirty="0" err="1" smtClean="0"/>
              <a:t>belum</a:t>
            </a:r>
            <a:r>
              <a:rPr lang="en-US" sz="1600" dirty="0" smtClean="0"/>
              <a:t> </a:t>
            </a:r>
            <a:r>
              <a:rPr lang="en-US" sz="1600" dirty="0" err="1" smtClean="0"/>
              <a:t>inkracht</a:t>
            </a:r>
            <a:r>
              <a:rPr lang="en-US" sz="1600" dirty="0" smtClean="0"/>
              <a:t>, </a:t>
            </a:r>
            <a:r>
              <a:rPr lang="en-US" sz="1600" dirty="0" err="1" smtClean="0"/>
              <a:t>maka</a:t>
            </a:r>
            <a:r>
              <a:rPr lang="en-US" sz="1600" dirty="0" smtClean="0"/>
              <a:t> </a:t>
            </a:r>
            <a:r>
              <a:rPr lang="en-US" sz="1600" dirty="0" err="1" smtClean="0"/>
              <a:t>bisa</a:t>
            </a:r>
            <a:r>
              <a:rPr lang="en-US" sz="1600" dirty="0" smtClean="0"/>
              <a:t> </a:t>
            </a:r>
            <a:r>
              <a:rPr lang="en-US" sz="1600" dirty="0" err="1" smtClean="0"/>
              <a:t>menggunakan</a:t>
            </a:r>
            <a:r>
              <a:rPr lang="en-US" sz="1600" dirty="0" smtClean="0"/>
              <a:t> </a:t>
            </a:r>
            <a:r>
              <a:rPr lang="en-US" sz="1600" dirty="0" err="1" smtClean="0"/>
              <a:t>ketentuan</a:t>
            </a:r>
            <a:r>
              <a:rPr lang="en-US" sz="1600" dirty="0" smtClean="0"/>
              <a:t> yang paling </a:t>
            </a:r>
            <a:r>
              <a:rPr lang="en-US" sz="1600" dirty="0" err="1" smtClean="0"/>
              <a:t>menguntungkan</a:t>
            </a:r>
            <a:r>
              <a:rPr lang="en-US" sz="1600" dirty="0" smtClean="0"/>
              <a:t> </a:t>
            </a:r>
            <a:r>
              <a:rPr lang="en-US" sz="1600" dirty="0" err="1" smtClean="0"/>
              <a:t>sehingga</a:t>
            </a:r>
            <a:r>
              <a:rPr lang="en-US" sz="1600" dirty="0" smtClean="0"/>
              <a:t> </a:t>
            </a:r>
            <a:r>
              <a:rPr lang="en-US" sz="1600" dirty="0" err="1" smtClean="0"/>
              <a:t>terdakwa</a:t>
            </a:r>
            <a:r>
              <a:rPr lang="en-US" sz="1600" dirty="0" smtClean="0"/>
              <a:t> </a:t>
            </a:r>
            <a:r>
              <a:rPr lang="en-US" sz="1600" dirty="0" err="1" smtClean="0"/>
              <a:t>tidak</a:t>
            </a:r>
            <a:r>
              <a:rPr lang="en-US" sz="1600" dirty="0" smtClean="0"/>
              <a:t> </a:t>
            </a:r>
            <a:r>
              <a:rPr lang="en-US" sz="1600" dirty="0" err="1" smtClean="0"/>
              <a:t>dipidana</a:t>
            </a:r>
            <a:r>
              <a:rPr lang="en-US" sz="1600" dirty="0" smtClean="0"/>
              <a:t>, </a:t>
            </a:r>
            <a:r>
              <a:rPr lang="en-US" sz="1600" dirty="0" err="1" smtClean="0"/>
              <a:t>namun</a:t>
            </a:r>
            <a:r>
              <a:rPr lang="en-US" sz="1600" dirty="0" smtClean="0"/>
              <a:t> </a:t>
            </a:r>
            <a:r>
              <a:rPr lang="en-US" sz="1600" dirty="0" err="1" smtClean="0"/>
              <a:t>apabila</a:t>
            </a:r>
            <a:r>
              <a:rPr lang="en-US" sz="1600" dirty="0" smtClean="0"/>
              <a:t> </a:t>
            </a:r>
            <a:r>
              <a:rPr lang="en-US" sz="1600" dirty="0" err="1" smtClean="0"/>
              <a:t>dekriminalisasi</a:t>
            </a:r>
            <a:r>
              <a:rPr lang="en-US" sz="1600" dirty="0" smtClean="0"/>
              <a:t> </a:t>
            </a:r>
            <a:r>
              <a:rPr lang="en-US" sz="1600" dirty="0" err="1" smtClean="0"/>
              <a:t>terjadi</a:t>
            </a:r>
            <a:r>
              <a:rPr lang="en-US" sz="1600" dirty="0" smtClean="0"/>
              <a:t> </a:t>
            </a:r>
            <a:r>
              <a:rPr lang="en-US" sz="1600" dirty="0" err="1" smtClean="0"/>
              <a:t>setelah</a:t>
            </a:r>
            <a:r>
              <a:rPr lang="en-US" sz="1600" dirty="0" smtClean="0"/>
              <a:t> </a:t>
            </a:r>
            <a:r>
              <a:rPr lang="en-US" sz="1600" dirty="0" err="1" smtClean="0"/>
              <a:t>putusan</a:t>
            </a:r>
            <a:r>
              <a:rPr lang="en-US" sz="1600" dirty="0" smtClean="0"/>
              <a:t> </a:t>
            </a:r>
            <a:r>
              <a:rPr lang="en-US" sz="1600" dirty="0" err="1" smtClean="0"/>
              <a:t>inkracht</a:t>
            </a:r>
            <a:r>
              <a:rPr lang="en-US" sz="1600" dirty="0" smtClean="0"/>
              <a:t>, </a:t>
            </a:r>
            <a:r>
              <a:rPr lang="en-US" sz="1600" dirty="0" err="1" smtClean="0"/>
              <a:t>maka</a:t>
            </a:r>
            <a:r>
              <a:rPr lang="en-US" sz="1600" dirty="0" smtClean="0"/>
              <a:t> </a:t>
            </a:r>
            <a:r>
              <a:rPr lang="en-US" sz="1600" dirty="0" err="1" smtClean="0"/>
              <a:t>terpidana</a:t>
            </a:r>
            <a:r>
              <a:rPr lang="en-US" sz="1600" dirty="0" smtClean="0"/>
              <a:t> </a:t>
            </a:r>
            <a:r>
              <a:rPr lang="en-US" sz="1600" dirty="0" err="1" smtClean="0"/>
              <a:t>tetap</a:t>
            </a:r>
            <a:r>
              <a:rPr lang="en-US" sz="1600" dirty="0" smtClean="0"/>
              <a:t> </a:t>
            </a:r>
            <a:r>
              <a:rPr lang="en-US" sz="1600" dirty="0" err="1" smtClean="0"/>
              <a:t>menjalankan</a:t>
            </a:r>
            <a:r>
              <a:rPr lang="en-US" sz="1600" dirty="0" smtClean="0"/>
              <a:t> </a:t>
            </a:r>
            <a:r>
              <a:rPr lang="en-US" sz="1600" dirty="0" err="1" smtClean="0"/>
              <a:t>pidananya</a:t>
            </a:r>
            <a:r>
              <a:rPr lang="en-US" sz="1600" dirty="0" smtClean="0"/>
              <a:t> </a:t>
            </a:r>
            <a:r>
              <a:rPr lang="en-US" sz="1600" dirty="0" err="1" smtClean="0"/>
              <a:t>sesuai</a:t>
            </a:r>
            <a:r>
              <a:rPr lang="en-US" sz="1600" dirty="0" smtClean="0"/>
              <a:t> </a:t>
            </a:r>
            <a:r>
              <a:rPr lang="en-US" sz="1600" dirty="0" err="1" smtClean="0"/>
              <a:t>dengan</a:t>
            </a:r>
            <a:r>
              <a:rPr lang="en-US" sz="1600" dirty="0" smtClean="0"/>
              <a:t> </a:t>
            </a:r>
            <a:r>
              <a:rPr lang="en-US" sz="1600" dirty="0" err="1" smtClean="0"/>
              <a:t>putusan</a:t>
            </a:r>
            <a:r>
              <a:rPr lang="en-US" sz="1600" dirty="0" smtClean="0"/>
              <a:t> yang </a:t>
            </a:r>
            <a:r>
              <a:rPr lang="en-US" sz="1600" dirty="0" err="1" smtClean="0"/>
              <a:t>sudah</a:t>
            </a:r>
            <a:r>
              <a:rPr lang="en-US" sz="1600" dirty="0" smtClean="0"/>
              <a:t> </a:t>
            </a:r>
            <a:r>
              <a:rPr lang="en-US" sz="1600" dirty="0" err="1" smtClean="0"/>
              <a:t>dijatuhkan</a:t>
            </a:r>
            <a:r>
              <a:rPr lang="en-US" sz="1600" dirty="0" smtClean="0"/>
              <a:t>. </a:t>
            </a:r>
            <a:r>
              <a:rPr lang="en-US" sz="1600" dirty="0" err="1" smtClean="0"/>
              <a:t>Maka</a:t>
            </a:r>
            <a:r>
              <a:rPr lang="en-US" sz="1600" dirty="0" smtClean="0"/>
              <a:t> </a:t>
            </a:r>
            <a:r>
              <a:rPr lang="en-US" sz="1600" dirty="0" err="1" smtClean="0"/>
              <a:t>kondisi</a:t>
            </a:r>
            <a:r>
              <a:rPr lang="en-US" sz="1600" dirty="0" smtClean="0"/>
              <a:t> </a:t>
            </a:r>
            <a:r>
              <a:rPr lang="en-US" sz="1600" dirty="0" err="1" smtClean="0"/>
              <a:t>ini</a:t>
            </a:r>
            <a:r>
              <a:rPr lang="en-US" sz="1600" dirty="0" smtClean="0"/>
              <a:t> </a:t>
            </a:r>
            <a:r>
              <a:rPr lang="en-US" sz="1600" dirty="0" err="1" smtClean="0"/>
              <a:t>bisa</a:t>
            </a:r>
            <a:r>
              <a:rPr lang="en-US" sz="1600" dirty="0" smtClean="0"/>
              <a:t> </a:t>
            </a:r>
            <a:r>
              <a:rPr lang="en-US" sz="1600" dirty="0" err="1" smtClean="0"/>
              <a:t>dipastikan</a:t>
            </a:r>
            <a:r>
              <a:rPr lang="en-US" sz="1600" dirty="0" smtClean="0"/>
              <a:t> </a:t>
            </a:r>
            <a:r>
              <a:rPr lang="en-US" sz="1600" dirty="0" err="1" smtClean="0"/>
              <a:t>tidak</a:t>
            </a:r>
            <a:r>
              <a:rPr lang="en-US" sz="1600" dirty="0" smtClean="0"/>
              <a:t> </a:t>
            </a:r>
            <a:r>
              <a:rPr lang="en-US" sz="1600" dirty="0" err="1" smtClean="0"/>
              <a:t>memiliki</a:t>
            </a:r>
            <a:r>
              <a:rPr lang="en-US" sz="1600" dirty="0" smtClean="0"/>
              <a:t> </a:t>
            </a:r>
            <a:r>
              <a:rPr lang="en-US" sz="1600" dirty="0" err="1" smtClean="0"/>
              <a:t>kemanfaatan</a:t>
            </a:r>
            <a:r>
              <a:rPr lang="en-US" sz="1600" dirty="0" smtClean="0"/>
              <a:t> </a:t>
            </a:r>
            <a:r>
              <a:rPr lang="en-US" sz="1600" dirty="0" err="1" smtClean="0"/>
              <a:t>dan</a:t>
            </a:r>
            <a:r>
              <a:rPr lang="en-US" sz="1600" dirty="0" smtClean="0"/>
              <a:t> </a:t>
            </a:r>
            <a:r>
              <a:rPr lang="en-US" sz="1600" dirty="0" err="1" smtClean="0"/>
              <a:t>juga</a:t>
            </a:r>
            <a:r>
              <a:rPr lang="en-US" sz="1600" dirty="0" smtClean="0"/>
              <a:t> </a:t>
            </a:r>
            <a:r>
              <a:rPr lang="en-US" sz="1600" dirty="0" err="1" smtClean="0"/>
              <a:t>ketidakadilan</a:t>
            </a:r>
            <a:r>
              <a:rPr lang="en-US" sz="1600" dirty="0" smtClean="0"/>
              <a:t>.</a:t>
            </a:r>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14282" y="928676"/>
            <a:ext cx="8358246" cy="4000528"/>
          </a:xfrm>
        </p:spPr>
        <p:txBody>
          <a:bodyPr/>
          <a:lstStyle/>
          <a:p>
            <a:pPr algn="just">
              <a:buNone/>
            </a:pPr>
            <a:r>
              <a:rPr lang="en-US" sz="1600" dirty="0" smtClean="0"/>
              <a:t>	</a:t>
            </a:r>
            <a:r>
              <a:rPr lang="en-US" sz="1600" b="1" dirty="0" err="1" smtClean="0"/>
              <a:t>Asas</a:t>
            </a:r>
            <a:r>
              <a:rPr lang="en-US" sz="1600" b="1" dirty="0" smtClean="0"/>
              <a:t> </a:t>
            </a:r>
            <a:r>
              <a:rPr lang="en-US" sz="1600" b="1" dirty="0" err="1" smtClean="0"/>
              <a:t>Kesalahan</a:t>
            </a:r>
            <a:endParaRPr lang="en-US" sz="1600" b="1" dirty="0" smtClean="0"/>
          </a:p>
          <a:p>
            <a:pPr algn="just">
              <a:buNone/>
            </a:pPr>
            <a:endParaRPr lang="en-US" sz="1600" dirty="0" smtClean="0"/>
          </a:p>
          <a:p>
            <a:pPr algn="just">
              <a:buNone/>
            </a:pPr>
            <a:r>
              <a:rPr lang="en-US" sz="1600" dirty="0" smtClean="0"/>
              <a:t>	 </a:t>
            </a:r>
            <a:r>
              <a:rPr lang="en-US" sz="1600" dirty="0" err="1" smtClean="0"/>
              <a:t>Kesalahan</a:t>
            </a:r>
            <a:r>
              <a:rPr lang="en-US" sz="1600" dirty="0" smtClean="0"/>
              <a:t> </a:t>
            </a:r>
            <a:r>
              <a:rPr lang="en-US" sz="1600" dirty="0" err="1" smtClean="0"/>
              <a:t>atau</a:t>
            </a:r>
            <a:r>
              <a:rPr lang="en-US" sz="1600" dirty="0" smtClean="0"/>
              <a:t> </a:t>
            </a:r>
            <a:r>
              <a:rPr lang="en-US" sz="1600" dirty="0" err="1" smtClean="0"/>
              <a:t>pertanggungjawaban</a:t>
            </a:r>
            <a:r>
              <a:rPr lang="en-US" sz="1600" dirty="0" smtClean="0"/>
              <a:t> </a:t>
            </a:r>
            <a:r>
              <a:rPr lang="en-US" sz="1600" dirty="0" err="1" smtClean="0"/>
              <a:t>pidana</a:t>
            </a:r>
            <a:r>
              <a:rPr lang="en-US" sz="1600" dirty="0" smtClean="0"/>
              <a:t>/criminal </a:t>
            </a:r>
            <a:r>
              <a:rPr lang="en-US" sz="1600" dirty="0" err="1" smtClean="0"/>
              <a:t>responbility</a:t>
            </a:r>
            <a:r>
              <a:rPr lang="en-US" sz="1600" dirty="0" smtClean="0"/>
              <a:t> </a:t>
            </a:r>
            <a:r>
              <a:rPr lang="en-US" sz="1600" dirty="0" err="1" smtClean="0"/>
              <a:t>dalam</a:t>
            </a:r>
            <a:r>
              <a:rPr lang="en-US" sz="1600" dirty="0" smtClean="0"/>
              <a:t> </a:t>
            </a:r>
            <a:r>
              <a:rPr lang="en-US" sz="1600" dirty="0" err="1" smtClean="0"/>
              <a:t>hukum</a:t>
            </a:r>
            <a:r>
              <a:rPr lang="en-US" sz="1600" dirty="0" smtClean="0"/>
              <a:t> </a:t>
            </a:r>
            <a:r>
              <a:rPr lang="en-US" sz="1600" dirty="0" err="1" smtClean="0"/>
              <a:t>pidana</a:t>
            </a:r>
            <a:r>
              <a:rPr lang="en-US" sz="1600" dirty="0" smtClean="0"/>
              <a:t> </a:t>
            </a:r>
            <a:r>
              <a:rPr lang="en-US" sz="1600" dirty="0" err="1" smtClean="0"/>
              <a:t>termasuk</a:t>
            </a:r>
            <a:r>
              <a:rPr lang="en-US" sz="1600" dirty="0" smtClean="0"/>
              <a:t> </a:t>
            </a:r>
            <a:r>
              <a:rPr lang="en-US" sz="1600" dirty="0" err="1" smtClean="0"/>
              <a:t>kedalam</a:t>
            </a:r>
            <a:r>
              <a:rPr lang="en-US" sz="1600" dirty="0" smtClean="0"/>
              <a:t> </a:t>
            </a:r>
            <a:r>
              <a:rPr lang="en-US" sz="1600" dirty="0" err="1" smtClean="0"/>
              <a:t>ajaran</a:t>
            </a:r>
            <a:r>
              <a:rPr lang="en-US" sz="1600" dirty="0" smtClean="0"/>
              <a:t> </a:t>
            </a:r>
            <a:r>
              <a:rPr lang="en-US" sz="1600" dirty="0" err="1" smtClean="0"/>
              <a:t>hukum</a:t>
            </a:r>
            <a:r>
              <a:rPr lang="en-US" sz="1600" dirty="0" smtClean="0"/>
              <a:t> </a:t>
            </a:r>
            <a:r>
              <a:rPr lang="en-US" sz="1600" dirty="0" err="1" smtClean="0"/>
              <a:t>pidana</a:t>
            </a:r>
            <a:r>
              <a:rPr lang="en-US" sz="1600" dirty="0" smtClean="0"/>
              <a:t>. </a:t>
            </a:r>
            <a:r>
              <a:rPr lang="en-US" sz="1600" dirty="0" err="1" smtClean="0"/>
              <a:t>Sama</a:t>
            </a:r>
            <a:r>
              <a:rPr lang="en-US" sz="1600" dirty="0" smtClean="0"/>
              <a:t> </a:t>
            </a:r>
            <a:r>
              <a:rPr lang="en-US" sz="1600" dirty="0" err="1" smtClean="0"/>
              <a:t>hal</a:t>
            </a:r>
            <a:r>
              <a:rPr lang="en-US" sz="1600" dirty="0" smtClean="0"/>
              <a:t> </a:t>
            </a:r>
            <a:r>
              <a:rPr lang="en-US" sz="1600" dirty="0" err="1" smtClean="0"/>
              <a:t>nya</a:t>
            </a:r>
            <a:r>
              <a:rPr lang="en-US" sz="1600" dirty="0" smtClean="0"/>
              <a:t> </a:t>
            </a:r>
            <a:r>
              <a:rPr lang="en-US" sz="1600" dirty="0" err="1" smtClean="0"/>
              <a:t>demikian</a:t>
            </a:r>
            <a:r>
              <a:rPr lang="en-US" sz="1600" dirty="0" smtClean="0"/>
              <a:t> </a:t>
            </a:r>
            <a:r>
              <a:rPr lang="en-US" sz="1600" dirty="0" err="1" smtClean="0"/>
              <a:t>dalam</a:t>
            </a:r>
            <a:r>
              <a:rPr lang="en-US" sz="1600" dirty="0" smtClean="0"/>
              <a:t> KUHP </a:t>
            </a:r>
            <a:r>
              <a:rPr lang="en-US" sz="1600" dirty="0" err="1" smtClean="0"/>
              <a:t>kita</a:t>
            </a:r>
            <a:r>
              <a:rPr lang="en-US" sz="1600" dirty="0" smtClean="0"/>
              <a:t> </a:t>
            </a:r>
            <a:r>
              <a:rPr lang="en-US" sz="1600" dirty="0" err="1" smtClean="0"/>
              <a:t>sampai</a:t>
            </a:r>
            <a:r>
              <a:rPr lang="en-US" sz="1600" dirty="0" smtClean="0"/>
              <a:t> </a:t>
            </a:r>
            <a:r>
              <a:rPr lang="en-US" sz="1600" dirty="0" err="1" smtClean="0"/>
              <a:t>saat</a:t>
            </a:r>
            <a:r>
              <a:rPr lang="en-US" sz="1600" dirty="0" smtClean="0"/>
              <a:t> </a:t>
            </a:r>
            <a:r>
              <a:rPr lang="en-US" sz="1600" dirty="0" err="1" smtClean="0"/>
              <a:t>ini</a:t>
            </a:r>
            <a:r>
              <a:rPr lang="en-US" sz="1600" dirty="0" smtClean="0"/>
              <a:t>, </a:t>
            </a:r>
            <a:r>
              <a:rPr lang="en-US" sz="1600" dirty="0" err="1" smtClean="0"/>
              <a:t>masalah</a:t>
            </a:r>
            <a:r>
              <a:rPr lang="en-US" sz="1600" dirty="0" smtClean="0"/>
              <a:t> “</a:t>
            </a:r>
            <a:r>
              <a:rPr lang="en-US" sz="1600" dirty="0" err="1" smtClean="0"/>
              <a:t>kesalahan</a:t>
            </a:r>
            <a:r>
              <a:rPr lang="en-US" sz="1600" dirty="0" smtClean="0"/>
              <a:t>” </a:t>
            </a:r>
            <a:r>
              <a:rPr lang="en-US" sz="1600" dirty="0" err="1" smtClean="0"/>
              <a:t>tidak</a:t>
            </a:r>
            <a:r>
              <a:rPr lang="en-US" sz="1600" dirty="0" smtClean="0"/>
              <a:t> </a:t>
            </a:r>
            <a:r>
              <a:rPr lang="en-US" sz="1600" dirty="0" err="1" smtClean="0"/>
              <a:t>seluruhnya</a:t>
            </a:r>
            <a:r>
              <a:rPr lang="en-US" sz="1600" dirty="0" smtClean="0"/>
              <a:t> </a:t>
            </a:r>
            <a:r>
              <a:rPr lang="en-US" sz="1600" dirty="0" err="1" smtClean="0"/>
              <a:t>mendapatkan</a:t>
            </a:r>
            <a:r>
              <a:rPr lang="en-US" sz="1600" dirty="0" smtClean="0"/>
              <a:t> </a:t>
            </a:r>
            <a:r>
              <a:rPr lang="en-US" sz="1600" dirty="0" err="1" smtClean="0"/>
              <a:t>tempat</a:t>
            </a:r>
            <a:r>
              <a:rPr lang="en-US" sz="1600" dirty="0" smtClean="0"/>
              <a:t> </a:t>
            </a:r>
            <a:r>
              <a:rPr lang="en-US" sz="1600" dirty="0" err="1" smtClean="0"/>
              <a:t>dalam</a:t>
            </a:r>
            <a:r>
              <a:rPr lang="en-US" sz="1600" dirty="0" smtClean="0"/>
              <a:t> “</a:t>
            </a:r>
            <a:r>
              <a:rPr lang="en-US" sz="1600" dirty="0" err="1" smtClean="0"/>
              <a:t>Aturan</a:t>
            </a:r>
            <a:r>
              <a:rPr lang="en-US" sz="1600" dirty="0" smtClean="0"/>
              <a:t> </a:t>
            </a:r>
            <a:r>
              <a:rPr lang="en-US" sz="1600" dirty="0" err="1" smtClean="0"/>
              <a:t>Umum</a:t>
            </a:r>
            <a:r>
              <a:rPr lang="en-US" sz="1600" dirty="0" smtClean="0"/>
              <a:t>” yang </a:t>
            </a:r>
            <a:r>
              <a:rPr lang="en-US" sz="1600" dirty="0" err="1" smtClean="0"/>
              <a:t>selama</a:t>
            </a:r>
            <a:r>
              <a:rPr lang="en-US" sz="1600" dirty="0" smtClean="0"/>
              <a:t> </a:t>
            </a:r>
            <a:r>
              <a:rPr lang="en-US" sz="1600" dirty="0" err="1" smtClean="0"/>
              <a:t>ini</a:t>
            </a:r>
            <a:r>
              <a:rPr lang="en-US" sz="1600" dirty="0" smtClean="0"/>
              <a:t> </a:t>
            </a:r>
            <a:r>
              <a:rPr lang="en-US" sz="1600" dirty="0" err="1" smtClean="0"/>
              <a:t>belum</a:t>
            </a:r>
            <a:r>
              <a:rPr lang="en-US" sz="1600" dirty="0" smtClean="0"/>
              <a:t> </a:t>
            </a:r>
            <a:r>
              <a:rPr lang="en-US" sz="1600" dirty="0" err="1" smtClean="0"/>
              <a:t>diatur</a:t>
            </a:r>
            <a:r>
              <a:rPr lang="en-US" sz="1600" dirty="0" smtClean="0"/>
              <a:t> </a:t>
            </a:r>
            <a:r>
              <a:rPr lang="en-US" sz="1600" dirty="0" err="1" smtClean="0"/>
              <a:t>dalam</a:t>
            </a:r>
            <a:r>
              <a:rPr lang="en-US" sz="1600" dirty="0" smtClean="0"/>
              <a:t> </a:t>
            </a:r>
            <a:r>
              <a:rPr lang="en-US" sz="1600" dirty="0" err="1" smtClean="0"/>
              <a:t>Buku</a:t>
            </a:r>
            <a:r>
              <a:rPr lang="en-US" sz="1600" dirty="0" smtClean="0"/>
              <a:t> I KUHP. </a:t>
            </a:r>
            <a:r>
              <a:rPr lang="en-US" sz="1600" dirty="0" err="1" smtClean="0"/>
              <a:t>Oleh</a:t>
            </a:r>
            <a:r>
              <a:rPr lang="en-US" sz="1600" dirty="0" smtClean="0"/>
              <a:t> </a:t>
            </a:r>
            <a:r>
              <a:rPr lang="en-US" sz="1600" dirty="0" err="1" smtClean="0"/>
              <a:t>karena</a:t>
            </a:r>
            <a:r>
              <a:rPr lang="en-US" sz="1600" dirty="0" smtClean="0"/>
              <a:t> </a:t>
            </a:r>
            <a:r>
              <a:rPr lang="en-US" sz="1600" dirty="0" err="1" smtClean="0"/>
              <a:t>itu</a:t>
            </a:r>
            <a:r>
              <a:rPr lang="en-US" sz="1600" dirty="0" smtClean="0"/>
              <a:t>, </a:t>
            </a:r>
            <a:r>
              <a:rPr lang="en-US" sz="1600" dirty="0" err="1" smtClean="0"/>
              <a:t>sebagai</a:t>
            </a:r>
            <a:r>
              <a:rPr lang="en-US" sz="1600" dirty="0" smtClean="0"/>
              <a:t> </a:t>
            </a:r>
            <a:r>
              <a:rPr lang="en-US" sz="1600" dirty="0" err="1" smtClean="0"/>
              <a:t>bahan</a:t>
            </a:r>
            <a:r>
              <a:rPr lang="en-US" sz="1600" dirty="0" smtClean="0"/>
              <a:t> </a:t>
            </a:r>
            <a:r>
              <a:rPr lang="en-US" sz="1600" dirty="0" err="1" smtClean="0"/>
              <a:t>pembanding</a:t>
            </a:r>
            <a:r>
              <a:rPr lang="en-US" sz="1600" dirty="0" smtClean="0"/>
              <a:t> </a:t>
            </a:r>
            <a:r>
              <a:rPr lang="en-US" sz="1600" dirty="0" err="1" smtClean="0"/>
              <a:t>permasalahan</a:t>
            </a:r>
            <a:r>
              <a:rPr lang="en-US" sz="1600" dirty="0" smtClean="0"/>
              <a:t> </a:t>
            </a:r>
            <a:r>
              <a:rPr lang="en-US" sz="1600" dirty="0" err="1" smtClean="0"/>
              <a:t>berikut</a:t>
            </a:r>
            <a:r>
              <a:rPr lang="en-US" sz="1600" dirty="0" smtClean="0"/>
              <a:t> </a:t>
            </a:r>
            <a:r>
              <a:rPr lang="en-US" sz="1600" dirty="0" err="1" smtClean="0"/>
              <a:t>ini</a:t>
            </a:r>
            <a:r>
              <a:rPr lang="en-US" sz="1600" dirty="0" smtClean="0"/>
              <a:t> </a:t>
            </a:r>
            <a:r>
              <a:rPr lang="en-US" sz="1600" dirty="0" err="1" smtClean="0"/>
              <a:t>ditinjau</a:t>
            </a:r>
            <a:r>
              <a:rPr lang="en-US" sz="1600" dirty="0" smtClean="0"/>
              <a:t> </a:t>
            </a:r>
            <a:r>
              <a:rPr lang="en-US" sz="1600" dirty="0" err="1" smtClean="0"/>
              <a:t>dari</a:t>
            </a:r>
            <a:r>
              <a:rPr lang="en-US" sz="1600" dirty="0" smtClean="0"/>
              <a:t> </a:t>
            </a:r>
            <a:r>
              <a:rPr lang="en-US" sz="1600" dirty="0" err="1" smtClean="0"/>
              <a:t>perbandingan</a:t>
            </a:r>
            <a:r>
              <a:rPr lang="en-US" sz="1600" dirty="0" smtClean="0"/>
              <a:t> </a:t>
            </a:r>
            <a:r>
              <a:rPr lang="en-US" sz="1600" dirty="0" err="1" smtClean="0"/>
              <a:t>berbagai</a:t>
            </a:r>
            <a:r>
              <a:rPr lang="en-US" sz="1600" dirty="0" smtClean="0"/>
              <a:t> KUHP </a:t>
            </a:r>
            <a:r>
              <a:rPr lang="en-US" sz="1600" dirty="0" err="1" smtClean="0"/>
              <a:t>negara</a:t>
            </a:r>
            <a:r>
              <a:rPr lang="en-US" sz="1600" dirty="0" smtClean="0"/>
              <a:t> lain. </a:t>
            </a:r>
            <a:r>
              <a:rPr lang="en-US" sz="1600" dirty="0" err="1" smtClean="0"/>
              <a:t>Asas</a:t>
            </a:r>
            <a:r>
              <a:rPr lang="en-US" sz="1600" dirty="0" smtClean="0"/>
              <a:t> “</a:t>
            </a:r>
            <a:r>
              <a:rPr lang="en-US" sz="1600" dirty="0" err="1" smtClean="0"/>
              <a:t>Tiada</a:t>
            </a:r>
            <a:r>
              <a:rPr lang="en-US" sz="1600" dirty="0" smtClean="0"/>
              <a:t> </a:t>
            </a:r>
            <a:r>
              <a:rPr lang="en-US" sz="1600" dirty="0" err="1" smtClean="0"/>
              <a:t>pidana</a:t>
            </a:r>
            <a:r>
              <a:rPr lang="en-US" sz="1600" dirty="0" smtClean="0"/>
              <a:t> </a:t>
            </a:r>
            <a:r>
              <a:rPr lang="en-US" sz="1600" dirty="0" err="1" smtClean="0"/>
              <a:t>tanpa</a:t>
            </a:r>
            <a:r>
              <a:rPr lang="en-US" sz="1600" dirty="0" smtClean="0"/>
              <a:t> </a:t>
            </a:r>
            <a:r>
              <a:rPr lang="en-US" sz="1600" dirty="0" err="1" smtClean="0"/>
              <a:t>kesalahan</a:t>
            </a:r>
            <a:r>
              <a:rPr lang="en-US" sz="1600" dirty="0" smtClean="0"/>
              <a:t>” (</a:t>
            </a:r>
            <a:r>
              <a:rPr lang="en-US" sz="1600" dirty="0" err="1" smtClean="0"/>
              <a:t>asas</a:t>
            </a:r>
            <a:r>
              <a:rPr lang="en-US" sz="1600" dirty="0" smtClean="0"/>
              <a:t> </a:t>
            </a:r>
            <a:r>
              <a:rPr lang="en-US" sz="1600" dirty="0" err="1" smtClean="0"/>
              <a:t>culpabilitas</a:t>
            </a:r>
            <a:r>
              <a:rPr lang="en-US" sz="1600" dirty="0" smtClean="0"/>
              <a:t>) </a:t>
            </a:r>
            <a:r>
              <a:rPr lang="en-US" sz="1600" dirty="0" err="1" smtClean="0"/>
              <a:t>adalah</a:t>
            </a:r>
            <a:r>
              <a:rPr lang="en-US" sz="1600" dirty="0" smtClean="0"/>
              <a:t> </a:t>
            </a:r>
            <a:r>
              <a:rPr lang="en-US" sz="1600" dirty="0" err="1" smtClean="0"/>
              <a:t>asas</a:t>
            </a:r>
            <a:r>
              <a:rPr lang="en-US" sz="1600" dirty="0" smtClean="0"/>
              <a:t> yang </a:t>
            </a:r>
            <a:r>
              <a:rPr lang="en-US" sz="1600" dirty="0" err="1" smtClean="0"/>
              <a:t>pada</a:t>
            </a:r>
            <a:r>
              <a:rPr lang="en-US" sz="1600" dirty="0" smtClean="0"/>
              <a:t> </a:t>
            </a:r>
            <a:r>
              <a:rPr lang="en-US" sz="1600" dirty="0" err="1" smtClean="0"/>
              <a:t>prinsipnya</a:t>
            </a:r>
            <a:r>
              <a:rPr lang="en-US" sz="1600" dirty="0" smtClean="0"/>
              <a:t> </a:t>
            </a:r>
            <a:r>
              <a:rPr lang="en-US" sz="1600" dirty="0" err="1" smtClean="0"/>
              <a:t>diakui</a:t>
            </a:r>
            <a:r>
              <a:rPr lang="en-US" sz="1600" dirty="0" smtClean="0"/>
              <a:t> </a:t>
            </a:r>
            <a:r>
              <a:rPr lang="en-US" sz="1600" dirty="0" err="1" smtClean="0"/>
              <a:t>di</a:t>
            </a:r>
            <a:r>
              <a:rPr lang="en-US" sz="1600" dirty="0" smtClean="0"/>
              <a:t> </a:t>
            </a:r>
            <a:r>
              <a:rPr lang="en-US" sz="1600" dirty="0" err="1" smtClean="0"/>
              <a:t>berbagai</a:t>
            </a:r>
            <a:r>
              <a:rPr lang="en-US" sz="1600" dirty="0" smtClean="0"/>
              <a:t> </a:t>
            </a:r>
            <a:r>
              <a:rPr lang="en-US" sz="1600" dirty="0" err="1" smtClean="0"/>
              <a:t>negara</a:t>
            </a:r>
            <a:r>
              <a:rPr lang="en-US" sz="1600" dirty="0" smtClean="0"/>
              <a:t>. </a:t>
            </a:r>
            <a:r>
              <a:rPr lang="en-US" sz="1600" dirty="0" err="1" smtClean="0"/>
              <a:t>Namun</a:t>
            </a:r>
            <a:r>
              <a:rPr lang="en-US" sz="1600" dirty="0" smtClean="0"/>
              <a:t>, </a:t>
            </a:r>
            <a:r>
              <a:rPr lang="en-US" sz="1600" dirty="0" err="1" smtClean="0"/>
              <a:t>tidak</a:t>
            </a:r>
            <a:r>
              <a:rPr lang="en-US" sz="1600" dirty="0" smtClean="0"/>
              <a:t> </a:t>
            </a:r>
            <a:r>
              <a:rPr lang="en-US" sz="1600" dirty="0" err="1" smtClean="0"/>
              <a:t>semua</a:t>
            </a:r>
            <a:r>
              <a:rPr lang="en-US" sz="1600" dirty="0" smtClean="0"/>
              <a:t> </a:t>
            </a:r>
            <a:r>
              <a:rPr lang="en-US" sz="1600" dirty="0" err="1" smtClean="0"/>
              <a:t>negara</a:t>
            </a:r>
            <a:r>
              <a:rPr lang="en-US" sz="1600" dirty="0" smtClean="0"/>
              <a:t> </a:t>
            </a:r>
            <a:r>
              <a:rPr lang="en-US" sz="1600" dirty="0" err="1" smtClean="0"/>
              <a:t>di</a:t>
            </a:r>
            <a:r>
              <a:rPr lang="en-US" sz="1600" dirty="0" smtClean="0"/>
              <a:t> </a:t>
            </a:r>
            <a:r>
              <a:rPr lang="en-US" sz="1600" dirty="0" err="1" smtClean="0"/>
              <a:t>dalam</a:t>
            </a:r>
            <a:r>
              <a:rPr lang="en-US" sz="1600" dirty="0" smtClean="0"/>
              <a:t> KUHP </a:t>
            </a:r>
            <a:r>
              <a:rPr lang="en-US" sz="1600" dirty="0" err="1" smtClean="0"/>
              <a:t>nya</a:t>
            </a:r>
            <a:r>
              <a:rPr lang="en-US" sz="1600" dirty="0" smtClean="0"/>
              <a:t> </a:t>
            </a:r>
            <a:r>
              <a:rPr lang="en-US" sz="1600" dirty="0" err="1" smtClean="0"/>
              <a:t>merumuskan</a:t>
            </a:r>
            <a:r>
              <a:rPr lang="en-US" sz="1600" dirty="0" smtClean="0"/>
              <a:t> </a:t>
            </a:r>
            <a:r>
              <a:rPr lang="en-US" sz="1600" dirty="0" err="1" smtClean="0"/>
              <a:t>asas</a:t>
            </a:r>
            <a:r>
              <a:rPr lang="en-US" sz="1600" dirty="0" smtClean="0"/>
              <a:t> </a:t>
            </a:r>
            <a:r>
              <a:rPr lang="en-US" sz="1600" dirty="0" err="1" smtClean="0"/>
              <a:t>ini</a:t>
            </a:r>
            <a:r>
              <a:rPr lang="en-US" sz="1600" dirty="0" smtClean="0"/>
              <a:t> </a:t>
            </a:r>
            <a:r>
              <a:rPr lang="en-US" sz="1600" dirty="0" err="1" smtClean="0"/>
              <a:t>secara</a:t>
            </a:r>
            <a:r>
              <a:rPr lang="en-US" sz="1600" dirty="0" smtClean="0"/>
              <a:t> </a:t>
            </a:r>
            <a:r>
              <a:rPr lang="en-US" sz="1600" dirty="0" err="1" smtClean="0"/>
              <a:t>tegas</a:t>
            </a:r>
            <a:r>
              <a:rPr lang="en-US" sz="1600" dirty="0" smtClean="0"/>
              <a:t>. </a:t>
            </a:r>
            <a:r>
              <a:rPr lang="en-US" sz="1600" dirty="0" err="1" smtClean="0"/>
              <a:t>Perumusan</a:t>
            </a:r>
            <a:r>
              <a:rPr lang="en-US" sz="1600" dirty="0" smtClean="0"/>
              <a:t> </a:t>
            </a:r>
            <a:r>
              <a:rPr lang="en-US" sz="1600" dirty="0" err="1" smtClean="0"/>
              <a:t>asas</a:t>
            </a:r>
            <a:r>
              <a:rPr lang="en-US" sz="1600" dirty="0" smtClean="0"/>
              <a:t> </a:t>
            </a:r>
            <a:r>
              <a:rPr lang="en-US" sz="1600" dirty="0" err="1" smtClean="0"/>
              <a:t>ini</a:t>
            </a:r>
            <a:r>
              <a:rPr lang="en-US" sz="1600" dirty="0" smtClean="0"/>
              <a:t> </a:t>
            </a:r>
            <a:r>
              <a:rPr lang="en-US" sz="1600" dirty="0" err="1" smtClean="0"/>
              <a:t>biasanya</a:t>
            </a:r>
            <a:r>
              <a:rPr lang="en-US" sz="1600" dirty="0" smtClean="0"/>
              <a:t> </a:t>
            </a:r>
            <a:r>
              <a:rPr lang="en-US" sz="1600" dirty="0" err="1" smtClean="0"/>
              <a:t>dilihat</a:t>
            </a:r>
            <a:r>
              <a:rPr lang="en-US" sz="1600" dirty="0" smtClean="0"/>
              <a:t> </a:t>
            </a:r>
            <a:r>
              <a:rPr lang="en-US" sz="1600" dirty="0" err="1" smtClean="0"/>
              <a:t>dari</a:t>
            </a:r>
            <a:r>
              <a:rPr lang="en-US" sz="1600" dirty="0" smtClean="0"/>
              <a:t> </a:t>
            </a:r>
            <a:r>
              <a:rPr lang="en-US" sz="1600" dirty="0" err="1" smtClean="0"/>
              <a:t>pertanggungjawaban</a:t>
            </a:r>
            <a:r>
              <a:rPr lang="en-US" sz="1600" dirty="0" smtClean="0"/>
              <a:t> </a:t>
            </a:r>
            <a:r>
              <a:rPr lang="en-US" sz="1600" dirty="0" err="1" smtClean="0"/>
              <a:t>pidana</a:t>
            </a:r>
            <a:r>
              <a:rPr lang="en-US" sz="1600" dirty="0" smtClean="0"/>
              <a:t> (criminal </a:t>
            </a:r>
            <a:r>
              <a:rPr lang="en-US" sz="1600" dirty="0" err="1" smtClean="0"/>
              <a:t>responbility</a:t>
            </a:r>
            <a:r>
              <a:rPr lang="en-US" sz="1600" dirty="0" smtClean="0"/>
              <a:t>/liability) </a:t>
            </a:r>
            <a:r>
              <a:rPr lang="en-US" sz="1600" dirty="0" err="1" smtClean="0"/>
              <a:t>khususnya</a:t>
            </a:r>
            <a:r>
              <a:rPr lang="en-US" sz="1600" dirty="0" smtClean="0"/>
              <a:t> yang </a:t>
            </a:r>
            <a:r>
              <a:rPr lang="en-US" sz="1600" dirty="0" err="1" smtClean="0"/>
              <a:t>berhubungan</a:t>
            </a:r>
            <a:r>
              <a:rPr lang="en-US" sz="1600" dirty="0" smtClean="0"/>
              <a:t> </a:t>
            </a:r>
            <a:r>
              <a:rPr lang="en-US" sz="1600" dirty="0" err="1" smtClean="0"/>
              <a:t>dengan</a:t>
            </a:r>
            <a:r>
              <a:rPr lang="en-US" sz="1600" dirty="0" smtClean="0"/>
              <a:t> </a:t>
            </a:r>
            <a:r>
              <a:rPr lang="en-US" sz="1600" dirty="0" err="1" smtClean="0"/>
              <a:t>masalah</a:t>
            </a:r>
            <a:r>
              <a:rPr lang="en-US" sz="1600" dirty="0" smtClean="0"/>
              <a:t> </a:t>
            </a:r>
            <a:r>
              <a:rPr lang="en-US" sz="1600" dirty="0" err="1" smtClean="0"/>
              <a:t>kealpaan</a:t>
            </a:r>
            <a:r>
              <a:rPr lang="en-US" sz="1600" dirty="0" smtClean="0"/>
              <a:t> </a:t>
            </a:r>
            <a:r>
              <a:rPr lang="en-US" sz="1600" dirty="0" err="1" smtClean="0"/>
              <a:t>dan</a:t>
            </a:r>
            <a:r>
              <a:rPr lang="en-US" sz="1600" dirty="0" smtClean="0"/>
              <a:t> </a:t>
            </a:r>
            <a:r>
              <a:rPr lang="en-US" sz="1600" dirty="0" err="1" smtClean="0"/>
              <a:t>juga</a:t>
            </a:r>
            <a:r>
              <a:rPr lang="en-US" sz="1600" dirty="0" smtClean="0"/>
              <a:t> </a:t>
            </a:r>
            <a:r>
              <a:rPr lang="en-US" sz="1600" dirty="0" err="1" smtClean="0"/>
              <a:t>kesengajaan</a:t>
            </a:r>
            <a:r>
              <a:rPr lang="en-US" sz="1600" dirty="0" smtClean="0"/>
              <a:t>.  </a:t>
            </a:r>
          </a:p>
          <a:p>
            <a:pPr algn="just">
              <a:buNone/>
            </a:pPr>
            <a:endParaRPr lang="en-US" sz="1600" dirty="0" smtClean="0"/>
          </a:p>
        </p:txBody>
      </p:sp>
      <p:sp>
        <p:nvSpPr>
          <p:cNvPr id="3" name="Title 2"/>
          <p:cNvSpPr>
            <a:spLocks noGrp="1"/>
          </p:cNvSpPr>
          <p:nvPr>
            <p:ph type="title"/>
          </p:nvPr>
        </p:nvSpPr>
        <p:spPr>
          <a:xfrm>
            <a:off x="571472" y="357172"/>
            <a:ext cx="8001056" cy="714380"/>
          </a:xfrm>
        </p:spPr>
        <p:txBody>
          <a:bodyPr/>
          <a:lstStyle/>
          <a:p>
            <a:r>
              <a:rPr lang="fi-FI" sz="2800" dirty="0" smtClean="0"/>
              <a:t>Asas Kesalahan Menurut KUHP Beberapa Negara</a:t>
            </a:r>
            <a:endParaRPr lang="en-US" sz="2800" dirty="0"/>
          </a:p>
        </p:txBody>
      </p:sp>
    </p:spTree>
  </p:cSld>
  <p:clrMapOvr>
    <a:masterClrMapping/>
  </p:clrMapOvr>
</p:sld>
</file>

<file path=ppt/theme/theme1.xml><?xml version="1.0" encoding="utf-8"?>
<a:theme xmlns:a="http://schemas.openxmlformats.org/drawingml/2006/main" name="Vintage Photo Album For Education by Slidesgo">
  <a:themeElements>
    <a:clrScheme name="Simple Light">
      <a:dk1>
        <a:srgbClr val="4F493D"/>
      </a:dk1>
      <a:lt1>
        <a:srgbClr val="AFAB85"/>
      </a:lt1>
      <a:dk2>
        <a:srgbClr val="4F493D"/>
      </a:dk2>
      <a:lt2>
        <a:srgbClr val="F8CD7D"/>
      </a:lt2>
      <a:accent1>
        <a:srgbClr val="F9E4C2"/>
      </a:accent1>
      <a:accent2>
        <a:srgbClr val="E4A448"/>
      </a:accent2>
      <a:accent3>
        <a:srgbClr val="9C693D"/>
      </a:accent3>
      <a:accent4>
        <a:srgbClr val="6E9077"/>
      </a:accent4>
      <a:accent5>
        <a:srgbClr val="FFFFFF"/>
      </a:accent5>
      <a:accent6>
        <a:srgbClr val="FFFFFF"/>
      </a:accent6>
      <a:hlink>
        <a:srgbClr val="4F493D"/>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203</Words>
  <Application>Microsoft Office PowerPoint</Application>
  <PresentationFormat>On-screen Show (16:9)</PresentationFormat>
  <Paragraphs>66</Paragraphs>
  <Slides>12</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Andika</vt:lpstr>
      <vt:lpstr>Grand Hotel</vt:lpstr>
      <vt:lpstr>Vintage Photo Album For Education by Slidesgo</vt:lpstr>
      <vt:lpstr>PowerPoint Presentation</vt:lpstr>
      <vt:lpstr>Asas Legalitas Menurut KUHP Negara Thailand, Negara Polandia, dan Negara Korea </vt:lpstr>
      <vt:lpstr>Asas Legalitas Menurut KUHP Negara Thailand </vt:lpstr>
      <vt:lpstr>PowerPoint Presentation</vt:lpstr>
      <vt:lpstr>Asas legalitas menurut KUHP Negara Polandia</vt:lpstr>
      <vt:lpstr>PowerPoint Presentation</vt:lpstr>
      <vt:lpstr>Asas legalitas Menurut KUHP Negara Korea</vt:lpstr>
      <vt:lpstr>PowerPoint Presentation</vt:lpstr>
      <vt:lpstr>Asas Kesalahan Menurut KUHP Beberapa Negara</vt:lpstr>
      <vt:lpstr>Pengertian Kesengajaan dan Kealpaan</vt:lpstr>
      <vt:lpstr>PowerPoint Presentation</vt:lpstr>
      <vt:lpstr>TERIMA KASIH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BAB 2 KELUARGA HUKUM (Family Hukum)</dc:title>
  <dc:creator>sherinca leanpuri</dc:creator>
  <cp:lastModifiedBy>ok</cp:lastModifiedBy>
  <cp:revision>16</cp:revision>
  <dcterms:modified xsi:type="dcterms:W3CDTF">2021-09-29T16:15:07Z</dcterms:modified>
</cp:coreProperties>
</file>