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handoutMasterIdLst>
    <p:handoutMasterId r:id="rId14"/>
  </p:handoutMasterIdLst>
  <p:sldIdLst>
    <p:sldId id="336" r:id="rId4"/>
    <p:sldId id="279" r:id="rId5"/>
    <p:sldId id="262" r:id="rId6"/>
    <p:sldId id="260" r:id="rId7"/>
    <p:sldId id="280" r:id="rId8"/>
    <p:sldId id="332" r:id="rId9"/>
    <p:sldId id="328" r:id="rId10"/>
    <p:sldId id="335" r:id="rId11"/>
    <p:sldId id="272" r:id="rId12"/>
    <p:sldId id="32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2C"/>
    <a:srgbClr val="E61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0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66" y="72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244A7886-CBD5-4679-9A19-5F9D01580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74496C0-8A95-4E0D-A152-F4298AC3CB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CF014-DC08-4922-BCEE-BD88DE8FE7C1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7CA34BA-7065-4020-B11C-774585B12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0173A1E-D118-4043-9B37-B1D55726B4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49321-4EC0-43AE-9F03-B3EE854C1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7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E64D314-A710-48DE-8187-89FFC063AEFE}"/>
              </a:ext>
            </a:extLst>
          </p:cNvPr>
          <p:cNvSpPr/>
          <p:nvPr userDrawn="1"/>
        </p:nvSpPr>
        <p:spPr>
          <a:xfrm>
            <a:off x="0" y="5073741"/>
            <a:ext cx="12192000" cy="1784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3393" y="701527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=""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16880" flipH="1">
            <a:off x="211958" y="4192650"/>
            <a:ext cx="2181863" cy="1887443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477136"/>
            <a:ext cx="10262022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6392850"/>
            <a:ext cx="10262024" cy="1749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2FCEB618-9DF6-4F92-9895-C3F16A28D107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1085" y="477136"/>
            <a:ext cx="0" cy="1173029"/>
          </a:xfrm>
          <a:prstGeom prst="line">
            <a:avLst/>
          </a:prstGeom>
          <a:ln w="44450"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0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09EB6ADC-6B44-49DF-82E3-AB3A22E5DE2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28714" y="496198"/>
            <a:ext cx="3930307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2B7FFA71-E8E7-4BA8-AD43-D1DE14F120D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846324" y="3513718"/>
            <a:ext cx="2608213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455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72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21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2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3002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5F11EEFC-446C-47E4-B2EA-DE7ED313E7C9}"/>
              </a:ext>
            </a:extLst>
          </p:cNvPr>
          <p:cNvSpPr/>
          <p:nvPr userDrawn="1"/>
        </p:nvSpPr>
        <p:spPr>
          <a:xfrm>
            <a:off x="4028659" y="0"/>
            <a:ext cx="8163341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8697FC26-F258-4DC5-8D4C-92A801196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131362" y="0"/>
            <a:ext cx="8060638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02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7">
            <a:extLst>
              <a:ext uri="{FF2B5EF4-FFF2-40B4-BE49-F238E27FC236}">
                <a16:creationId xmlns="" xmlns:a16="http://schemas.microsoft.com/office/drawing/2014/main" id="{81307760-051C-4C15-A332-4E9693E15B43}"/>
              </a:ext>
            </a:extLst>
          </p:cNvPr>
          <p:cNvSpPr/>
          <p:nvPr userDrawn="1"/>
        </p:nvSpPr>
        <p:spPr>
          <a:xfrm>
            <a:off x="627017" y="2679826"/>
            <a:ext cx="11037601" cy="165874"/>
          </a:xfrm>
          <a:custGeom>
            <a:avLst/>
            <a:gdLst/>
            <a:ahLst/>
            <a:cxnLst/>
            <a:rect l="l" t="t" r="r" b="b"/>
            <a:pathLst>
              <a:path w="8352928" h="576064">
                <a:moveTo>
                  <a:pt x="0" y="0"/>
                </a:moveTo>
                <a:lnTo>
                  <a:pt x="7704856" y="0"/>
                </a:lnTo>
                <a:lnTo>
                  <a:pt x="7776864" y="0"/>
                </a:lnTo>
                <a:lnTo>
                  <a:pt x="8208912" y="0"/>
                </a:lnTo>
                <a:lnTo>
                  <a:pt x="8352928" y="288032"/>
                </a:lnTo>
                <a:lnTo>
                  <a:pt x="8208912" y="576064"/>
                </a:lnTo>
                <a:lnTo>
                  <a:pt x="7776864" y="576064"/>
                </a:lnTo>
                <a:lnTo>
                  <a:pt x="7704856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840A11CA-422C-4A04-8A4D-FAF2E080A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0672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B4671F09-6A0A-4146-B1B8-FDD75C385B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93031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1D8A55DD-EC4E-441F-81AD-8EA8BB43D1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759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="" xmlns:a16="http://schemas.microsoft.com/office/drawing/2014/main" id="{4C0EFF93-9B49-4BDB-8D8F-A9173DC17B6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2160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727EEFC-6B81-4FCF-8608-B01244E803FE}"/>
              </a:ext>
            </a:extLst>
          </p:cNvPr>
          <p:cNvSpPr/>
          <p:nvPr userDrawn="1"/>
        </p:nvSpPr>
        <p:spPr>
          <a:xfrm>
            <a:off x="3694160" y="4207989"/>
            <a:ext cx="2088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B610D67-A5B6-4309-B89A-8A1072CFBDFF}"/>
              </a:ext>
            </a:extLst>
          </p:cNvPr>
          <p:cNvSpPr/>
          <p:nvPr userDrawn="1"/>
        </p:nvSpPr>
        <p:spPr>
          <a:xfrm>
            <a:off x="6389595" y="4207989"/>
            <a:ext cx="2088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D71F3DA-CDBA-42D2-8E22-75B555233C19}"/>
              </a:ext>
            </a:extLst>
          </p:cNvPr>
          <p:cNvSpPr/>
          <p:nvPr userDrawn="1"/>
        </p:nvSpPr>
        <p:spPr>
          <a:xfrm>
            <a:off x="9085031" y="4207989"/>
            <a:ext cx="2088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160E14D-DED8-4BDC-9BA4-11EC795C536A}"/>
              </a:ext>
            </a:extLst>
          </p:cNvPr>
          <p:cNvSpPr/>
          <p:nvPr userDrawn="1"/>
        </p:nvSpPr>
        <p:spPr>
          <a:xfrm>
            <a:off x="998725" y="4207989"/>
            <a:ext cx="2088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CF0494C1-45DC-4230-8D7B-EDFD8F3C40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583D185-DFB2-42F1-9BBA-3E1F4BB1E702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B6B6611-3E7E-499A-814C-DC0D6919B6FB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="" xmlns:a16="http://schemas.microsoft.com/office/drawing/2014/main" id="{624EA248-E326-48AF-AA36-DAF279AEC15F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33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E:\002-KIMS BUSINESS\007-02-MaxPPT-Contents\150902-com-Global-Laptop\mo900.png">
            <a:extLst>
              <a:ext uri="{FF2B5EF4-FFF2-40B4-BE49-F238E27FC236}">
                <a16:creationId xmlns="" xmlns:a16="http://schemas.microsoft.com/office/drawing/2014/main" id="{A0D68BEC-81CA-49DB-B5DB-32E86BC5604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=""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4D6FA72B-64F2-4946-B4AF-2E2AD3ABD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20092" y="2699240"/>
            <a:ext cx="1684418" cy="2650546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546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69B1A541-96AC-491F-A4C3-A87E563723C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="" xmlns:a16="http://schemas.microsoft.com/office/drawing/2014/main" id="{483ECD2A-B2C9-421D-A8D2-32E383E518A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="" xmlns:a16="http://schemas.microsoft.com/office/drawing/2014/main" id="{3A93B8D7-9580-4A09-9DAC-42E66631F6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6D13416-37E2-47AB-A01D-21EAD8DDE15A}"/>
              </a:ext>
            </a:extLst>
          </p:cNvPr>
          <p:cNvSpPr/>
          <p:nvPr userDrawn="1"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9E6CFF5B-D9AE-4106-8445-EBB74E8C1D93}"/>
              </a:ext>
            </a:extLst>
          </p:cNvPr>
          <p:cNvSpPr/>
          <p:nvPr userDrawn="1"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A954ABF2-964B-4695-9125-6F6F0AAE886D}"/>
              </a:ext>
            </a:extLst>
          </p:cNvPr>
          <p:cNvSpPr/>
          <p:nvPr userDrawn="1"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="" xmlns:a16="http://schemas.microsoft.com/office/drawing/2014/main" id="{E86BD326-A0F4-4536-BFA3-9946312E4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DA8B23D-E5B8-4CD0-8EC1-A3AB2E3F9089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BA5F741-3ADB-40A1-93F3-257F05B4C5F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69476099-B6CF-4F49-B704-F82E3664514A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21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500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6A74E0E-C5F6-48B4-8A48-5F0E3983DB42}"/>
              </a:ext>
            </a:extLst>
          </p:cNvPr>
          <p:cNvSpPr/>
          <p:nvPr userDrawn="1"/>
        </p:nvSpPr>
        <p:spPr>
          <a:xfrm>
            <a:off x="0" y="3847729"/>
            <a:ext cx="12192000" cy="30102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18294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=""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=""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5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6BB385D-8C47-4005-9822-A2A7BF9BE78D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0F10182-1458-4BD9-85CC-A0AF172DCC3F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="" xmlns:a16="http://schemas.microsoft.com/office/drawing/2014/main" id="{9ACF6F13-89E5-476D-994C-CFF762A28737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="" xmlns:a16="http://schemas.microsoft.com/office/drawing/2014/main" id="{DF0E7D4B-AC33-4A8C-8204-4FE282F7F8F5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="" xmlns:a16="http://schemas.microsoft.com/office/drawing/2014/main" id="{208A355B-288B-46AC-8F6D-C8E1883AEEBD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E21FA63-AC15-4DE7-9AE2-3208C79351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=""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4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=""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69724" flipH="1">
            <a:off x="-802604" y="1334467"/>
            <a:ext cx="5051336" cy="4369711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2872409" y="477136"/>
            <a:ext cx="8670698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2976596" y="6392850"/>
            <a:ext cx="8566511" cy="13272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87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52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61" r:id="rId4"/>
    <p:sldLayoutId id="2147483653" r:id="rId5"/>
    <p:sldLayoutId id="2147483660" r:id="rId6"/>
    <p:sldLayoutId id="2147483664" r:id="rId7"/>
    <p:sldLayoutId id="2147483666" r:id="rId8"/>
    <p:sldLayoutId id="2147483667" r:id="rId9"/>
    <p:sldLayoutId id="2147483668" r:id="rId10"/>
    <p:sldLayoutId id="2147483674" r:id="rId11"/>
    <p:sldLayoutId id="2147483669" r:id="rId12"/>
    <p:sldLayoutId id="2147483671" r:id="rId13"/>
    <p:sldLayoutId id="2147483670" r:id="rId14"/>
    <p:sldLayoutId id="2147483665" r:id="rId15"/>
    <p:sldLayoutId id="2147483656" r:id="rId16"/>
    <p:sldLayoutId id="21474836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049672" y="245392"/>
            <a:ext cx="6847054" cy="5786918"/>
          </a:xfrm>
        </p:spPr>
        <p:txBody>
          <a:bodyPr>
            <a:normAutofit/>
          </a:bodyPr>
          <a:lstStyle/>
          <a:p>
            <a:r>
              <a:rPr lang="id-ID" b="1" dirty="0" smtClean="0">
                <a:solidFill>
                  <a:schemeClr val="accent1"/>
                </a:solidFill>
                <a:latin typeface="Adobe Caslon Pro Bold" pitchFamily="18" charset="0"/>
              </a:rPr>
              <a:t>BAB 5</a:t>
            </a:r>
            <a:endParaRPr lang="id-ID" b="1" dirty="0">
              <a:solidFill>
                <a:schemeClr val="accent1"/>
              </a:solidFill>
              <a:latin typeface="Adobe Caslon Pro Bold" pitchFamily="18" charset="0"/>
            </a:endParaRPr>
          </a:p>
          <a:p>
            <a:r>
              <a:rPr lang="id-ID" b="1" dirty="0" smtClean="0">
                <a:solidFill>
                  <a:schemeClr val="tx1"/>
                </a:solidFill>
                <a:latin typeface="Adobe Caslon Pro Bold" pitchFamily="18" charset="0"/>
              </a:rPr>
              <a:t>DEMOKRASI</a:t>
            </a:r>
            <a:endParaRPr lang="id-ID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r>
              <a:rPr lang="id-ID" b="1" dirty="0" smtClean="0">
                <a:solidFill>
                  <a:schemeClr val="accent1"/>
                </a:solidFill>
                <a:latin typeface="Adobe Caslon Pro Bold" pitchFamily="18" charset="0"/>
              </a:rPr>
              <a:t>INDONESIA</a:t>
            </a:r>
            <a:endParaRPr lang="en-US" b="1" dirty="0">
              <a:solidFill>
                <a:schemeClr val="accent1"/>
              </a:solidFill>
              <a:latin typeface="Adobe Caslon Pro Bold" pitchFamily="18" charset="0"/>
            </a:endParaRPr>
          </a:p>
        </p:txBody>
      </p:sp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="" xmlns:a16="http://schemas.microsoft.com/office/drawing/2014/main" id="{3505F014-CDEF-4058-AE04-756173FA6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0644"/>
            <a:ext cx="5161085" cy="631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06D2CB6E-CCD5-4A83-802D-EF3B399D2557}"/>
              </a:ext>
            </a:extLst>
          </p:cNvPr>
          <p:cNvSpPr txBox="1">
            <a:spLocks/>
          </p:cNvSpPr>
          <p:nvPr/>
        </p:nvSpPr>
        <p:spPr>
          <a:xfrm>
            <a:off x="2270722" y="1056033"/>
            <a:ext cx="2359899" cy="371346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accent1"/>
                </a:solidFill>
              </a:rPr>
              <a:t>Your Picture Here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1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62B4140D-F70D-4433-8524-661E52B3F1C6}"/>
              </a:ext>
            </a:extLst>
          </p:cNvPr>
          <p:cNvSpPr/>
          <p:nvPr/>
        </p:nvSpPr>
        <p:spPr>
          <a:xfrm>
            <a:off x="3498572" y="1741840"/>
            <a:ext cx="5059018" cy="3828872"/>
          </a:xfrm>
          <a:custGeom>
            <a:avLst/>
            <a:gdLst>
              <a:gd name="connsiteX0" fmla="*/ 2193607 w 2321888"/>
              <a:gd name="connsiteY0" fmla="*/ 0 h 1877378"/>
              <a:gd name="connsiteX1" fmla="*/ 2279332 w 2321888"/>
              <a:gd name="connsiteY1" fmla="*/ 33337 h 1877378"/>
              <a:gd name="connsiteX2" fmla="*/ 2320290 w 2321888"/>
              <a:gd name="connsiteY2" fmla="*/ 152400 h 1877378"/>
              <a:gd name="connsiteX3" fmla="*/ 2114550 w 2321888"/>
              <a:gd name="connsiteY3" fmla="*/ 1479232 h 1877378"/>
              <a:gd name="connsiteX4" fmla="*/ 1984057 w 2321888"/>
              <a:gd name="connsiteY4" fmla="*/ 1609725 h 1877378"/>
              <a:gd name="connsiteX5" fmla="*/ 869124 w 2321888"/>
              <a:gd name="connsiteY5" fmla="*/ 1590997 h 1877378"/>
              <a:gd name="connsiteX6" fmla="*/ 947738 w 2321888"/>
              <a:gd name="connsiteY6" fmla="*/ 1877378 h 1877378"/>
              <a:gd name="connsiteX7" fmla="*/ 517223 w 2321888"/>
              <a:gd name="connsiteY7" fmla="*/ 1585086 h 1877378"/>
              <a:gd name="connsiteX8" fmla="*/ 282892 w 2321888"/>
              <a:gd name="connsiteY8" fmla="*/ 1581150 h 1877378"/>
              <a:gd name="connsiteX9" fmla="*/ 152400 w 2321888"/>
              <a:gd name="connsiteY9" fmla="*/ 1450657 h 1877378"/>
              <a:gd name="connsiteX10" fmla="*/ 0 w 2321888"/>
              <a:gd name="connsiteY10" fmla="*/ 254317 h 1877378"/>
              <a:gd name="connsiteX11" fmla="*/ 130492 w 2321888"/>
              <a:gd name="connsiteY11" fmla="*/ 123825 h 187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1888" h="1877378">
                <a:moveTo>
                  <a:pt x="2193607" y="0"/>
                </a:moveTo>
                <a:cubicBezTo>
                  <a:pt x="2225992" y="0"/>
                  <a:pt x="2256472" y="12382"/>
                  <a:pt x="2279332" y="33337"/>
                </a:cubicBezTo>
                <a:cubicBezTo>
                  <a:pt x="2312670" y="62865"/>
                  <a:pt x="2326957" y="108585"/>
                  <a:pt x="2320290" y="152400"/>
                </a:cubicBezTo>
                <a:lnTo>
                  <a:pt x="2114550" y="1479232"/>
                </a:lnTo>
                <a:cubicBezTo>
                  <a:pt x="2114550" y="1550670"/>
                  <a:pt x="2055495" y="1609725"/>
                  <a:pt x="1984057" y="1609725"/>
                </a:cubicBezTo>
                <a:lnTo>
                  <a:pt x="869124" y="1590997"/>
                </a:lnTo>
                <a:lnTo>
                  <a:pt x="947738" y="1877378"/>
                </a:lnTo>
                <a:lnTo>
                  <a:pt x="517223" y="1585086"/>
                </a:lnTo>
                <a:lnTo>
                  <a:pt x="282892" y="1581150"/>
                </a:lnTo>
                <a:cubicBezTo>
                  <a:pt x="211455" y="1581150"/>
                  <a:pt x="152400" y="1522095"/>
                  <a:pt x="152400" y="1450657"/>
                </a:cubicBezTo>
                <a:lnTo>
                  <a:pt x="0" y="254317"/>
                </a:lnTo>
                <a:cubicBezTo>
                  <a:pt x="0" y="182880"/>
                  <a:pt x="59055" y="123825"/>
                  <a:pt x="130492" y="123825"/>
                </a:cubicBez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A14F30D-37F0-4B94-BB6E-393EBBAD4F8F}"/>
              </a:ext>
            </a:extLst>
          </p:cNvPr>
          <p:cNvGrpSpPr/>
          <p:nvPr/>
        </p:nvGrpSpPr>
        <p:grpSpPr>
          <a:xfrm>
            <a:off x="7156175" y="718998"/>
            <a:ext cx="3296370" cy="2277649"/>
            <a:chOff x="6987253" y="1062393"/>
            <a:chExt cx="2613391" cy="1805740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08CD5478-1821-4D79-B96A-DE3CB12B6125}"/>
                </a:ext>
              </a:extLst>
            </p:cNvPr>
            <p:cNvSpPr>
              <a:spLocks noChangeAspect="1"/>
            </p:cNvSpPr>
            <p:nvPr/>
          </p:nvSpPr>
          <p:spPr>
            <a:xfrm rot="20995473">
              <a:off x="6987253" y="1469605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60BEA59E-5B71-475C-991C-1E9E1A5BF538}"/>
                </a:ext>
              </a:extLst>
            </p:cNvPr>
            <p:cNvSpPr/>
            <p:nvPr/>
          </p:nvSpPr>
          <p:spPr>
            <a:xfrm>
              <a:off x="7502777" y="1830711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078F15BE-7EBE-472F-915C-DDE46D72CE57}"/>
                </a:ext>
              </a:extLst>
            </p:cNvPr>
            <p:cNvSpPr/>
            <p:nvPr/>
          </p:nvSpPr>
          <p:spPr>
            <a:xfrm rot="1603909">
              <a:off x="7893987" y="1062393"/>
              <a:ext cx="1706657" cy="1621837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45364EB-4A1D-4728-B616-94F945ED8779}"/>
              </a:ext>
            </a:extLst>
          </p:cNvPr>
          <p:cNvSpPr txBox="1"/>
          <p:nvPr/>
        </p:nvSpPr>
        <p:spPr>
          <a:xfrm>
            <a:off x="3849583" y="2649825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b="1" dirty="0">
                <a:solidFill>
                  <a:schemeClr val="accent1"/>
                </a:solidFill>
                <a:cs typeface="Arial" pitchFamily="34" charset="0"/>
              </a:rPr>
              <a:t>Thank </a:t>
            </a:r>
            <a:r>
              <a:rPr lang="en-US" altLang="ko-KR" sz="5867" b="1" dirty="0" smtClean="0">
                <a:solidFill>
                  <a:schemeClr val="accent1"/>
                </a:solidFill>
                <a:cs typeface="Arial" pitchFamily="34" charset="0"/>
              </a:rPr>
              <a:t>You</a:t>
            </a:r>
            <a:endParaRPr lang="id-ID" altLang="ko-KR" sz="5867" b="1" dirty="0" smtClean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72973" y="3967666"/>
            <a:ext cx="31001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altLang="ko-KR" sz="3600" b="1" dirty="0">
                <a:solidFill>
                  <a:schemeClr val="accent1"/>
                </a:solidFill>
                <a:latin typeface="Adobe Caslon Pro Bold" pitchFamily="18" charset="0"/>
                <a:cs typeface="Arial" pitchFamily="34" charset="0"/>
              </a:rPr>
              <a:t>Any Question?</a:t>
            </a:r>
            <a:endParaRPr lang="ko-KR" altLang="en-US" sz="3600" b="1" dirty="0">
              <a:solidFill>
                <a:schemeClr val="accent1"/>
              </a:solidFill>
              <a:latin typeface="Adobe Caslon Pro Bold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3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CD72C19A-3FDF-4384-A3B3-A97D3EB2A7D6}"/>
              </a:ext>
            </a:extLst>
          </p:cNvPr>
          <p:cNvSpPr/>
          <p:nvPr/>
        </p:nvSpPr>
        <p:spPr>
          <a:xfrm rot="5400000">
            <a:off x="7159730" y="1735941"/>
            <a:ext cx="4792428" cy="1895120"/>
          </a:xfrm>
          <a:custGeom>
            <a:avLst/>
            <a:gdLst>
              <a:gd name="connsiteX0" fmla="*/ 192498 w 4792428"/>
              <a:gd name="connsiteY0" fmla="*/ 947561 h 1895120"/>
              <a:gd name="connsiteX1" fmla="*/ 322952 w 4792428"/>
              <a:gd name="connsiteY1" fmla="*/ 1078014 h 1895120"/>
              <a:gd name="connsiteX2" fmla="*/ 453405 w 4792428"/>
              <a:gd name="connsiteY2" fmla="*/ 947561 h 1895120"/>
              <a:gd name="connsiteX3" fmla="*/ 322952 w 4792428"/>
              <a:gd name="connsiteY3" fmla="*/ 817106 h 1895120"/>
              <a:gd name="connsiteX4" fmla="*/ 192498 w 4792428"/>
              <a:gd name="connsiteY4" fmla="*/ 947561 h 1895120"/>
              <a:gd name="connsiteX5" fmla="*/ 0 w 4792428"/>
              <a:gd name="connsiteY5" fmla="*/ 947561 h 1895120"/>
              <a:gd name="connsiteX6" fmla="*/ 756593 w 4792428"/>
              <a:gd name="connsiteY6" fmla="*/ 19252 h 1895120"/>
              <a:gd name="connsiteX7" fmla="*/ 947558 w 4792428"/>
              <a:gd name="connsiteY7" fmla="*/ 0 h 1895120"/>
              <a:gd name="connsiteX8" fmla="*/ 1648740 w 4792428"/>
              <a:gd name="connsiteY8" fmla="*/ 312547 h 1895120"/>
              <a:gd name="connsiteX9" fmla="*/ 1711908 w 4792428"/>
              <a:gd name="connsiteY9" fmla="*/ 393845 h 1895120"/>
              <a:gd name="connsiteX10" fmla="*/ 1771988 w 4792428"/>
              <a:gd name="connsiteY10" fmla="*/ 393845 h 1895120"/>
              <a:gd name="connsiteX11" fmla="*/ 1935264 w 4792428"/>
              <a:gd name="connsiteY11" fmla="*/ 532275 h 1895120"/>
              <a:gd name="connsiteX12" fmla="*/ 2045321 w 4792428"/>
              <a:gd name="connsiteY12" fmla="*/ 532275 h 1895120"/>
              <a:gd name="connsiteX13" fmla="*/ 2045321 w 4792428"/>
              <a:gd name="connsiteY13" fmla="*/ 528205 h 1895120"/>
              <a:gd name="connsiteX14" fmla="*/ 2127380 w 4792428"/>
              <a:gd name="connsiteY14" fmla="*/ 404405 h 1895120"/>
              <a:gd name="connsiteX15" fmla="*/ 2179676 w 4792428"/>
              <a:gd name="connsiteY15" fmla="*/ 393845 h 1895120"/>
              <a:gd name="connsiteX16" fmla="*/ 2291251 w 4792428"/>
              <a:gd name="connsiteY16" fmla="*/ 393845 h 1895120"/>
              <a:gd name="connsiteX17" fmla="*/ 2425607 w 4792428"/>
              <a:gd name="connsiteY17" fmla="*/ 528205 h 1895120"/>
              <a:gd name="connsiteX18" fmla="*/ 2425611 w 4792428"/>
              <a:gd name="connsiteY18" fmla="*/ 532275 h 1895120"/>
              <a:gd name="connsiteX19" fmla="*/ 4792428 w 4792428"/>
              <a:gd name="connsiteY19" fmla="*/ 515343 h 1895120"/>
              <a:gd name="connsiteX20" fmla="*/ 4792428 w 4792428"/>
              <a:gd name="connsiteY20" fmla="*/ 1343157 h 1895120"/>
              <a:gd name="connsiteX21" fmla="*/ 3237801 w 4792428"/>
              <a:gd name="connsiteY21" fmla="*/ 1362847 h 1895120"/>
              <a:gd name="connsiteX22" fmla="*/ 2425607 w 4792428"/>
              <a:gd name="connsiteY22" fmla="*/ 1362847 h 1895120"/>
              <a:gd name="connsiteX23" fmla="*/ 2425607 w 4792428"/>
              <a:gd name="connsiteY23" fmla="*/ 1366917 h 1895120"/>
              <a:gd name="connsiteX24" fmla="*/ 2291248 w 4792428"/>
              <a:gd name="connsiteY24" fmla="*/ 1501276 h 1895120"/>
              <a:gd name="connsiteX25" fmla="*/ 2179676 w 4792428"/>
              <a:gd name="connsiteY25" fmla="*/ 1501276 h 1895120"/>
              <a:gd name="connsiteX26" fmla="*/ 2045321 w 4792428"/>
              <a:gd name="connsiteY26" fmla="*/ 1366917 h 1895120"/>
              <a:gd name="connsiteX27" fmla="*/ 2045321 w 4792428"/>
              <a:gd name="connsiteY27" fmla="*/ 1362847 h 1895120"/>
              <a:gd name="connsiteX28" fmla="*/ 1935264 w 4792428"/>
              <a:gd name="connsiteY28" fmla="*/ 1362847 h 1895120"/>
              <a:gd name="connsiteX29" fmla="*/ 1771987 w 4792428"/>
              <a:gd name="connsiteY29" fmla="*/ 1501276 h 1895120"/>
              <a:gd name="connsiteX30" fmla="*/ 1711318 w 4792428"/>
              <a:gd name="connsiteY30" fmla="*/ 1501276 h 1895120"/>
              <a:gd name="connsiteX31" fmla="*/ 1686066 w 4792428"/>
              <a:gd name="connsiteY31" fmla="*/ 1537935 h 1895120"/>
              <a:gd name="connsiteX32" fmla="*/ 947558 w 4792428"/>
              <a:gd name="connsiteY32" fmla="*/ 1895120 h 1895120"/>
              <a:gd name="connsiteX33" fmla="*/ 0 w 4792428"/>
              <a:gd name="connsiteY33" fmla="*/ 947561 h 18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792428" h="1895120">
                <a:moveTo>
                  <a:pt x="192498" y="947561"/>
                </a:moveTo>
                <a:cubicBezTo>
                  <a:pt x="192498" y="1019608"/>
                  <a:pt x="250905" y="1078014"/>
                  <a:pt x="322952" y="1078014"/>
                </a:cubicBezTo>
                <a:cubicBezTo>
                  <a:pt x="394999" y="1078014"/>
                  <a:pt x="453405" y="1019608"/>
                  <a:pt x="453405" y="947561"/>
                </a:cubicBezTo>
                <a:cubicBezTo>
                  <a:pt x="453405" y="875513"/>
                  <a:pt x="394999" y="817106"/>
                  <a:pt x="322952" y="817106"/>
                </a:cubicBezTo>
                <a:cubicBezTo>
                  <a:pt x="250905" y="817106"/>
                  <a:pt x="192498" y="875513"/>
                  <a:pt x="192498" y="947561"/>
                </a:cubicBezTo>
                <a:close/>
                <a:moveTo>
                  <a:pt x="0" y="947561"/>
                </a:moveTo>
                <a:cubicBezTo>
                  <a:pt x="0" y="489653"/>
                  <a:pt x="324805" y="107608"/>
                  <a:pt x="756593" y="19252"/>
                </a:cubicBezTo>
                <a:cubicBezTo>
                  <a:pt x="818277" y="6628"/>
                  <a:pt x="882144" y="0"/>
                  <a:pt x="947558" y="0"/>
                </a:cubicBezTo>
                <a:cubicBezTo>
                  <a:pt x="1226240" y="0"/>
                  <a:pt x="1476824" y="120306"/>
                  <a:pt x="1648740" y="312547"/>
                </a:cubicBezTo>
                <a:lnTo>
                  <a:pt x="1711908" y="393845"/>
                </a:lnTo>
                <a:lnTo>
                  <a:pt x="1771988" y="393845"/>
                </a:lnTo>
                <a:cubicBezTo>
                  <a:pt x="1854779" y="393845"/>
                  <a:pt x="1923713" y="453180"/>
                  <a:pt x="1935264" y="532275"/>
                </a:cubicBezTo>
                <a:lnTo>
                  <a:pt x="2045321" y="532275"/>
                </a:lnTo>
                <a:lnTo>
                  <a:pt x="2045321" y="528205"/>
                </a:lnTo>
                <a:cubicBezTo>
                  <a:pt x="2045318" y="472553"/>
                  <a:pt x="2079156" y="424800"/>
                  <a:pt x="2127380" y="404405"/>
                </a:cubicBezTo>
                <a:cubicBezTo>
                  <a:pt x="2143455" y="397605"/>
                  <a:pt x="2161128" y="393845"/>
                  <a:pt x="2179676" y="393845"/>
                </a:cubicBezTo>
                <a:lnTo>
                  <a:pt x="2291251" y="393845"/>
                </a:lnTo>
                <a:cubicBezTo>
                  <a:pt x="2365455" y="393845"/>
                  <a:pt x="2425607" y="454001"/>
                  <a:pt x="2425607" y="528205"/>
                </a:cubicBezTo>
                <a:cubicBezTo>
                  <a:pt x="2425607" y="529560"/>
                  <a:pt x="2425611" y="530919"/>
                  <a:pt x="2425611" y="532275"/>
                </a:cubicBezTo>
                <a:lnTo>
                  <a:pt x="4792428" y="515343"/>
                </a:lnTo>
                <a:lnTo>
                  <a:pt x="4792428" y="1343157"/>
                </a:lnTo>
                <a:lnTo>
                  <a:pt x="3237801" y="1362847"/>
                </a:lnTo>
                <a:lnTo>
                  <a:pt x="2425607" y="1362847"/>
                </a:lnTo>
                <a:lnTo>
                  <a:pt x="2425607" y="1366917"/>
                </a:lnTo>
                <a:cubicBezTo>
                  <a:pt x="2425611" y="1441122"/>
                  <a:pt x="2365455" y="1501276"/>
                  <a:pt x="2291248" y="1501276"/>
                </a:cubicBezTo>
                <a:lnTo>
                  <a:pt x="2179676" y="1501276"/>
                </a:lnTo>
                <a:cubicBezTo>
                  <a:pt x="2105471" y="1501276"/>
                  <a:pt x="2045318" y="1441122"/>
                  <a:pt x="2045321" y="1366917"/>
                </a:cubicBezTo>
                <a:lnTo>
                  <a:pt x="2045321" y="1362847"/>
                </a:lnTo>
                <a:lnTo>
                  <a:pt x="1935264" y="1362847"/>
                </a:lnTo>
                <a:cubicBezTo>
                  <a:pt x="1923713" y="1441942"/>
                  <a:pt x="1854779" y="1501276"/>
                  <a:pt x="1771987" y="1501276"/>
                </a:cubicBezTo>
                <a:lnTo>
                  <a:pt x="1711318" y="1501276"/>
                </a:lnTo>
                <a:lnTo>
                  <a:pt x="1686066" y="1537935"/>
                </a:lnTo>
                <a:cubicBezTo>
                  <a:pt x="1514242" y="1756097"/>
                  <a:pt x="1247135" y="1895120"/>
                  <a:pt x="947558" y="1895120"/>
                </a:cubicBezTo>
                <a:cubicBezTo>
                  <a:pt x="424237" y="1895120"/>
                  <a:pt x="0" y="1470884"/>
                  <a:pt x="0" y="9475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reflection blurRad="190500" stA="52000" endA="300" endPos="4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4A33F946-0EBE-42F8-A644-D54B7DA59BF9}"/>
              </a:ext>
            </a:extLst>
          </p:cNvPr>
          <p:cNvSpPr/>
          <p:nvPr/>
        </p:nvSpPr>
        <p:spPr>
          <a:xfrm flipH="1">
            <a:off x="9210570" y="2260709"/>
            <a:ext cx="820001" cy="2991515"/>
          </a:xfrm>
          <a:custGeom>
            <a:avLst/>
            <a:gdLst>
              <a:gd name="connsiteX0" fmla="*/ 419929 w 762000"/>
              <a:gd name="connsiteY0" fmla="*/ 691991 h 2505075"/>
              <a:gd name="connsiteX1" fmla="*/ 440884 w 762000"/>
              <a:gd name="connsiteY1" fmla="*/ 751999 h 2505075"/>
              <a:gd name="connsiteX2" fmla="*/ 444694 w 762000"/>
              <a:gd name="connsiteY2" fmla="*/ 706279 h 2505075"/>
              <a:gd name="connsiteX3" fmla="*/ 419929 w 762000"/>
              <a:gd name="connsiteY3" fmla="*/ 691991 h 2505075"/>
              <a:gd name="connsiteX4" fmla="*/ 419929 w 762000"/>
              <a:gd name="connsiteY4" fmla="*/ 691991 h 2505075"/>
              <a:gd name="connsiteX5" fmla="*/ 419929 w 762000"/>
              <a:gd name="connsiteY5" fmla="*/ 691991 h 2505075"/>
              <a:gd name="connsiteX6" fmla="*/ 446599 w 762000"/>
              <a:gd name="connsiteY6" fmla="*/ 2432209 h 2505075"/>
              <a:gd name="connsiteX7" fmla="*/ 442789 w 762000"/>
              <a:gd name="connsiteY7" fmla="*/ 2365534 h 2505075"/>
              <a:gd name="connsiteX8" fmla="*/ 436122 w 762000"/>
              <a:gd name="connsiteY8" fmla="*/ 2336006 h 2505075"/>
              <a:gd name="connsiteX9" fmla="*/ 447552 w 762000"/>
              <a:gd name="connsiteY9" fmla="*/ 2264569 h 2505075"/>
              <a:gd name="connsiteX10" fmla="*/ 428502 w 762000"/>
              <a:gd name="connsiteY10" fmla="*/ 2204561 h 2505075"/>
              <a:gd name="connsiteX11" fmla="*/ 428502 w 762000"/>
              <a:gd name="connsiteY11" fmla="*/ 1926431 h 2505075"/>
              <a:gd name="connsiteX12" fmla="*/ 459934 w 762000"/>
              <a:gd name="connsiteY12" fmla="*/ 1774031 h 2505075"/>
              <a:gd name="connsiteX13" fmla="*/ 445647 w 762000"/>
              <a:gd name="connsiteY13" fmla="*/ 1730216 h 2505075"/>
              <a:gd name="connsiteX14" fmla="*/ 455172 w 762000"/>
              <a:gd name="connsiteY14" fmla="*/ 1694021 h 2505075"/>
              <a:gd name="connsiteX15" fmla="*/ 453267 w 762000"/>
              <a:gd name="connsiteY15" fmla="*/ 1617821 h 2505075"/>
              <a:gd name="connsiteX16" fmla="*/ 405642 w 762000"/>
              <a:gd name="connsiteY16" fmla="*/ 1476851 h 2505075"/>
              <a:gd name="connsiteX17" fmla="*/ 327537 w 762000"/>
              <a:gd name="connsiteY17" fmla="*/ 1759744 h 2505075"/>
              <a:gd name="connsiteX18" fmla="*/ 326584 w 762000"/>
              <a:gd name="connsiteY18" fmla="*/ 1809274 h 2505075"/>
              <a:gd name="connsiteX19" fmla="*/ 301819 w 762000"/>
              <a:gd name="connsiteY19" fmla="*/ 1842611 h 2505075"/>
              <a:gd name="connsiteX20" fmla="*/ 304677 w 762000"/>
              <a:gd name="connsiteY20" fmla="*/ 1867376 h 2505075"/>
              <a:gd name="connsiteX21" fmla="*/ 287532 w 762000"/>
              <a:gd name="connsiteY21" fmla="*/ 1904524 h 2505075"/>
              <a:gd name="connsiteX22" fmla="*/ 246574 w 762000"/>
              <a:gd name="connsiteY22" fmla="*/ 2167414 h 2505075"/>
              <a:gd name="connsiteX23" fmla="*/ 251337 w 762000"/>
              <a:gd name="connsiteY23" fmla="*/ 2280761 h 2505075"/>
              <a:gd name="connsiteX24" fmla="*/ 236097 w 762000"/>
              <a:gd name="connsiteY24" fmla="*/ 2376011 h 2505075"/>
              <a:gd name="connsiteX25" fmla="*/ 325632 w 762000"/>
              <a:gd name="connsiteY25" fmla="*/ 2465546 h 2505075"/>
              <a:gd name="connsiteX26" fmla="*/ 748542 w 762000"/>
              <a:gd name="connsiteY26" fmla="*/ 2494121 h 2505075"/>
              <a:gd name="connsiteX27" fmla="*/ 600904 w 762000"/>
              <a:gd name="connsiteY27" fmla="*/ 2490311 h 2505075"/>
              <a:gd name="connsiteX28" fmla="*/ 446599 w 762000"/>
              <a:gd name="connsiteY28" fmla="*/ 2432209 h 2505075"/>
              <a:gd name="connsiteX29" fmla="*/ 116082 w 762000"/>
              <a:gd name="connsiteY29" fmla="*/ 2428399 h 2505075"/>
              <a:gd name="connsiteX30" fmla="*/ 137989 w 762000"/>
              <a:gd name="connsiteY30" fmla="*/ 2365534 h 2505075"/>
              <a:gd name="connsiteX31" fmla="*/ 113224 w 762000"/>
              <a:gd name="connsiteY31" fmla="*/ 2288381 h 2505075"/>
              <a:gd name="connsiteX32" fmla="*/ 125607 w 762000"/>
              <a:gd name="connsiteY32" fmla="*/ 2133124 h 2505075"/>
              <a:gd name="connsiteX33" fmla="*/ 152277 w 762000"/>
              <a:gd name="connsiteY33" fmla="*/ 1778794 h 2505075"/>
              <a:gd name="connsiteX34" fmla="*/ 163707 w 762000"/>
              <a:gd name="connsiteY34" fmla="*/ 1728311 h 2505075"/>
              <a:gd name="connsiteX35" fmla="*/ 168469 w 762000"/>
              <a:gd name="connsiteY35" fmla="*/ 1663541 h 2505075"/>
              <a:gd name="connsiteX36" fmla="*/ 165612 w 762000"/>
              <a:gd name="connsiteY36" fmla="*/ 1606391 h 2505075"/>
              <a:gd name="connsiteX37" fmla="*/ 144657 w 762000"/>
              <a:gd name="connsiteY37" fmla="*/ 1468279 h 2505075"/>
              <a:gd name="connsiteX38" fmla="*/ 124654 w 762000"/>
              <a:gd name="connsiteY38" fmla="*/ 1383506 h 2505075"/>
              <a:gd name="connsiteX39" fmla="*/ 77982 w 762000"/>
              <a:gd name="connsiteY39" fmla="*/ 1324451 h 2505075"/>
              <a:gd name="connsiteX40" fmla="*/ 115129 w 762000"/>
              <a:gd name="connsiteY40" fmla="*/ 994886 h 2505075"/>
              <a:gd name="connsiteX41" fmla="*/ 119892 w 762000"/>
              <a:gd name="connsiteY41" fmla="*/ 964406 h 2505075"/>
              <a:gd name="connsiteX42" fmla="*/ 119892 w 762000"/>
              <a:gd name="connsiteY42" fmla="*/ 959644 h 2505075"/>
              <a:gd name="connsiteX43" fmla="*/ 108462 w 762000"/>
              <a:gd name="connsiteY43" fmla="*/ 942499 h 2505075"/>
              <a:gd name="connsiteX44" fmla="*/ 119892 w 762000"/>
              <a:gd name="connsiteY44" fmla="*/ 887254 h 2505075"/>
              <a:gd name="connsiteX45" fmla="*/ 91317 w 762000"/>
              <a:gd name="connsiteY45" fmla="*/ 830104 h 2505075"/>
              <a:gd name="connsiteX46" fmla="*/ 77029 w 762000"/>
              <a:gd name="connsiteY46" fmla="*/ 792956 h 2505075"/>
              <a:gd name="connsiteX47" fmla="*/ 80839 w 762000"/>
              <a:gd name="connsiteY47" fmla="*/ 754856 h 2505075"/>
              <a:gd name="connsiteX48" fmla="*/ 68457 w 762000"/>
              <a:gd name="connsiteY48" fmla="*/ 746284 h 2505075"/>
              <a:gd name="connsiteX49" fmla="*/ 56074 w 762000"/>
              <a:gd name="connsiteY49" fmla="*/ 690086 h 2505075"/>
              <a:gd name="connsiteX50" fmla="*/ 19879 w 762000"/>
              <a:gd name="connsiteY50" fmla="*/ 605314 h 2505075"/>
              <a:gd name="connsiteX51" fmla="*/ 9402 w 762000"/>
              <a:gd name="connsiteY51" fmla="*/ 522446 h 2505075"/>
              <a:gd name="connsiteX52" fmla="*/ 26547 w 762000"/>
              <a:gd name="connsiteY52" fmla="*/ 418624 h 2505075"/>
              <a:gd name="connsiteX53" fmla="*/ 159897 w 762000"/>
              <a:gd name="connsiteY53" fmla="*/ 360521 h 2505075"/>
              <a:gd name="connsiteX54" fmla="*/ 229429 w 762000"/>
              <a:gd name="connsiteY54" fmla="*/ 298609 h 2505075"/>
              <a:gd name="connsiteX55" fmla="*/ 231334 w 762000"/>
              <a:gd name="connsiteY55" fmla="*/ 299561 h 2505075"/>
              <a:gd name="connsiteX56" fmla="*/ 349444 w 762000"/>
              <a:gd name="connsiteY56" fmla="*/ 451961 h 2505075"/>
              <a:gd name="connsiteX57" fmla="*/ 314202 w 762000"/>
              <a:gd name="connsiteY57" fmla="*/ 411004 h 2505075"/>
              <a:gd name="connsiteX58" fmla="*/ 361827 w 762000"/>
              <a:gd name="connsiteY58" fmla="*/ 368141 h 2505075"/>
              <a:gd name="connsiteX59" fmla="*/ 364684 w 762000"/>
              <a:gd name="connsiteY59" fmla="*/ 368141 h 2505075"/>
              <a:gd name="connsiteX60" fmla="*/ 339919 w 762000"/>
              <a:gd name="connsiteY60" fmla="*/ 355759 h 2505075"/>
              <a:gd name="connsiteX61" fmla="*/ 274197 w 762000"/>
              <a:gd name="connsiteY61" fmla="*/ 327184 h 2505075"/>
              <a:gd name="connsiteX62" fmla="*/ 239907 w 762000"/>
              <a:gd name="connsiteY62" fmla="*/ 289084 h 2505075"/>
              <a:gd name="connsiteX63" fmla="*/ 217047 w 762000"/>
              <a:gd name="connsiteY63" fmla="*/ 226219 h 2505075"/>
              <a:gd name="connsiteX64" fmla="*/ 202759 w 762000"/>
              <a:gd name="connsiteY64" fmla="*/ 235744 h 2505075"/>
              <a:gd name="connsiteX65" fmla="*/ 176089 w 762000"/>
              <a:gd name="connsiteY65" fmla="*/ 170974 h 2505075"/>
              <a:gd name="connsiteX66" fmla="*/ 192282 w 762000"/>
              <a:gd name="connsiteY66" fmla="*/ 155734 h 2505075"/>
              <a:gd name="connsiteX67" fmla="*/ 311344 w 762000"/>
              <a:gd name="connsiteY67" fmla="*/ 7144 h 2505075"/>
              <a:gd name="connsiteX68" fmla="*/ 311344 w 762000"/>
              <a:gd name="connsiteY68" fmla="*/ 7144 h 2505075"/>
              <a:gd name="connsiteX69" fmla="*/ 443742 w 762000"/>
              <a:gd name="connsiteY69" fmla="*/ 137636 h 2505075"/>
              <a:gd name="connsiteX70" fmla="*/ 450409 w 762000"/>
              <a:gd name="connsiteY70" fmla="*/ 201454 h 2505075"/>
              <a:gd name="connsiteX71" fmla="*/ 431359 w 762000"/>
              <a:gd name="connsiteY71" fmla="*/ 216694 h 2505075"/>
              <a:gd name="connsiteX72" fmla="*/ 398974 w 762000"/>
              <a:gd name="connsiteY72" fmla="*/ 297656 h 2505075"/>
              <a:gd name="connsiteX73" fmla="*/ 395164 w 762000"/>
              <a:gd name="connsiteY73" fmla="*/ 322421 h 2505075"/>
              <a:gd name="connsiteX74" fmla="*/ 368494 w 762000"/>
              <a:gd name="connsiteY74" fmla="*/ 367189 h 2505075"/>
              <a:gd name="connsiteX75" fmla="*/ 412309 w 762000"/>
              <a:gd name="connsiteY75" fmla="*/ 416719 h 2505075"/>
              <a:gd name="connsiteX76" fmla="*/ 413262 w 762000"/>
              <a:gd name="connsiteY76" fmla="*/ 420529 h 2505075"/>
              <a:gd name="connsiteX77" fmla="*/ 396117 w 762000"/>
              <a:gd name="connsiteY77" fmla="*/ 419576 h 2505075"/>
              <a:gd name="connsiteX78" fmla="*/ 418977 w 762000"/>
              <a:gd name="connsiteY78" fmla="*/ 461486 h 2505075"/>
              <a:gd name="connsiteX79" fmla="*/ 412309 w 762000"/>
              <a:gd name="connsiteY79" fmla="*/ 420529 h 2505075"/>
              <a:gd name="connsiteX80" fmla="*/ 415167 w 762000"/>
              <a:gd name="connsiteY80" fmla="*/ 420529 h 2505075"/>
              <a:gd name="connsiteX81" fmla="*/ 411357 w 762000"/>
              <a:gd name="connsiteY81" fmla="*/ 416719 h 2505075"/>
              <a:gd name="connsiteX82" fmla="*/ 398974 w 762000"/>
              <a:gd name="connsiteY82" fmla="*/ 386239 h 2505075"/>
              <a:gd name="connsiteX83" fmla="*/ 397069 w 762000"/>
              <a:gd name="connsiteY83" fmla="*/ 330041 h 2505075"/>
              <a:gd name="connsiteX84" fmla="*/ 415167 w 762000"/>
              <a:gd name="connsiteY84" fmla="*/ 370046 h 2505075"/>
              <a:gd name="connsiteX85" fmla="*/ 554232 w 762000"/>
              <a:gd name="connsiteY85" fmla="*/ 411004 h 2505075"/>
              <a:gd name="connsiteX86" fmla="*/ 597094 w 762000"/>
              <a:gd name="connsiteY86" fmla="*/ 430054 h 2505075"/>
              <a:gd name="connsiteX87" fmla="*/ 619954 w 762000"/>
              <a:gd name="connsiteY87" fmla="*/ 500539 h 2505075"/>
              <a:gd name="connsiteX88" fmla="*/ 635194 w 762000"/>
              <a:gd name="connsiteY88" fmla="*/ 519589 h 2505075"/>
              <a:gd name="connsiteX89" fmla="*/ 634242 w 762000"/>
              <a:gd name="connsiteY89" fmla="*/ 549116 h 2505075"/>
              <a:gd name="connsiteX90" fmla="*/ 643767 w 762000"/>
              <a:gd name="connsiteY90" fmla="*/ 560546 h 2505075"/>
              <a:gd name="connsiteX91" fmla="*/ 640909 w 762000"/>
              <a:gd name="connsiteY91" fmla="*/ 572929 h 2505075"/>
              <a:gd name="connsiteX92" fmla="*/ 655197 w 762000"/>
              <a:gd name="connsiteY92" fmla="*/ 580549 h 2505075"/>
              <a:gd name="connsiteX93" fmla="*/ 654244 w 762000"/>
              <a:gd name="connsiteY93" fmla="*/ 604361 h 2505075"/>
              <a:gd name="connsiteX94" fmla="*/ 717109 w 762000"/>
              <a:gd name="connsiteY94" fmla="*/ 698659 h 2505075"/>
              <a:gd name="connsiteX95" fmla="*/ 743779 w 762000"/>
              <a:gd name="connsiteY95" fmla="*/ 713899 h 2505075"/>
              <a:gd name="connsiteX96" fmla="*/ 757114 w 762000"/>
              <a:gd name="connsiteY96" fmla="*/ 791051 h 2505075"/>
              <a:gd name="connsiteX97" fmla="*/ 678057 w 762000"/>
              <a:gd name="connsiteY97" fmla="*/ 867251 h 2505075"/>
              <a:gd name="connsiteX98" fmla="*/ 603762 w 762000"/>
              <a:gd name="connsiteY98" fmla="*/ 868204 h 2505075"/>
              <a:gd name="connsiteX99" fmla="*/ 584712 w 762000"/>
              <a:gd name="connsiteY99" fmla="*/ 856774 h 2505075"/>
              <a:gd name="connsiteX100" fmla="*/ 580902 w 762000"/>
              <a:gd name="connsiteY100" fmla="*/ 885349 h 2505075"/>
              <a:gd name="connsiteX101" fmla="*/ 586617 w 762000"/>
              <a:gd name="connsiteY101" fmla="*/ 952024 h 2505075"/>
              <a:gd name="connsiteX102" fmla="*/ 705679 w 762000"/>
              <a:gd name="connsiteY102" fmla="*/ 1323499 h 2505075"/>
              <a:gd name="connsiteX103" fmla="*/ 642814 w 762000"/>
              <a:gd name="connsiteY103" fmla="*/ 1355884 h 2505075"/>
              <a:gd name="connsiteX104" fmla="*/ 649482 w 762000"/>
              <a:gd name="connsiteY104" fmla="*/ 1510189 h 2505075"/>
              <a:gd name="connsiteX105" fmla="*/ 644719 w 762000"/>
              <a:gd name="connsiteY105" fmla="*/ 1656874 h 2505075"/>
              <a:gd name="connsiteX106" fmla="*/ 638052 w 762000"/>
              <a:gd name="connsiteY106" fmla="*/ 1755934 h 2505075"/>
              <a:gd name="connsiteX107" fmla="*/ 615192 w 762000"/>
              <a:gd name="connsiteY107" fmla="*/ 1834039 h 2505075"/>
              <a:gd name="connsiteX108" fmla="*/ 593284 w 762000"/>
              <a:gd name="connsiteY108" fmla="*/ 1860709 h 2505075"/>
              <a:gd name="connsiteX109" fmla="*/ 589474 w 762000"/>
              <a:gd name="connsiteY109" fmla="*/ 1916906 h 2505075"/>
              <a:gd name="connsiteX110" fmla="*/ 572329 w 762000"/>
              <a:gd name="connsiteY110" fmla="*/ 2073116 h 2505075"/>
              <a:gd name="connsiteX111" fmla="*/ 564709 w 762000"/>
              <a:gd name="connsiteY111" fmla="*/ 2166461 h 2505075"/>
              <a:gd name="connsiteX112" fmla="*/ 568519 w 762000"/>
              <a:gd name="connsiteY112" fmla="*/ 2235994 h 2505075"/>
              <a:gd name="connsiteX113" fmla="*/ 581854 w 762000"/>
              <a:gd name="connsiteY113" fmla="*/ 2270284 h 2505075"/>
              <a:gd name="connsiteX114" fmla="*/ 574234 w 762000"/>
              <a:gd name="connsiteY114" fmla="*/ 2315051 h 2505075"/>
              <a:gd name="connsiteX115" fmla="*/ 741874 w 762000"/>
              <a:gd name="connsiteY115" fmla="*/ 2441734 h 2505075"/>
              <a:gd name="connsiteX116" fmla="*/ 747589 w 762000"/>
              <a:gd name="connsiteY116" fmla="*/ 2494121 h 2505075"/>
              <a:gd name="connsiteX117" fmla="*/ 326584 w 762000"/>
              <a:gd name="connsiteY117" fmla="*/ 2465546 h 2505075"/>
              <a:gd name="connsiteX118" fmla="*/ 220857 w 762000"/>
              <a:gd name="connsiteY118" fmla="*/ 2502694 h 2505075"/>
              <a:gd name="connsiteX119" fmla="*/ 116082 w 762000"/>
              <a:gd name="connsiteY119" fmla="*/ 2429351 h 2505075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88020 w 750073"/>
              <a:gd name="connsiteY73" fmla="*/ 315277 h 2498461"/>
              <a:gd name="connsiteX74" fmla="*/ 361350 w 750073"/>
              <a:gd name="connsiteY74" fmla="*/ 360045 h 2498461"/>
              <a:gd name="connsiteX75" fmla="*/ 405165 w 750073"/>
              <a:gd name="connsiteY75" fmla="*/ 409575 h 2498461"/>
              <a:gd name="connsiteX76" fmla="*/ 406118 w 750073"/>
              <a:gd name="connsiteY76" fmla="*/ 413385 h 2498461"/>
              <a:gd name="connsiteX77" fmla="*/ 388973 w 750073"/>
              <a:gd name="connsiteY77" fmla="*/ 412432 h 2498461"/>
              <a:gd name="connsiteX78" fmla="*/ 411833 w 750073"/>
              <a:gd name="connsiteY78" fmla="*/ 454342 h 2498461"/>
              <a:gd name="connsiteX79" fmla="*/ 405165 w 750073"/>
              <a:gd name="connsiteY79" fmla="*/ 413385 h 2498461"/>
              <a:gd name="connsiteX80" fmla="*/ 408023 w 750073"/>
              <a:gd name="connsiteY80" fmla="*/ 413385 h 2498461"/>
              <a:gd name="connsiteX81" fmla="*/ 404213 w 750073"/>
              <a:gd name="connsiteY81" fmla="*/ 409575 h 2498461"/>
              <a:gd name="connsiteX82" fmla="*/ 391830 w 750073"/>
              <a:gd name="connsiteY82" fmla="*/ 379095 h 2498461"/>
              <a:gd name="connsiteX83" fmla="*/ 408023 w 750073"/>
              <a:gd name="connsiteY83" fmla="*/ 362902 h 2498461"/>
              <a:gd name="connsiteX84" fmla="*/ 547088 w 750073"/>
              <a:gd name="connsiteY84" fmla="*/ 403860 h 2498461"/>
              <a:gd name="connsiteX85" fmla="*/ 589950 w 750073"/>
              <a:gd name="connsiteY85" fmla="*/ 422910 h 2498461"/>
              <a:gd name="connsiteX86" fmla="*/ 612810 w 750073"/>
              <a:gd name="connsiteY86" fmla="*/ 493395 h 2498461"/>
              <a:gd name="connsiteX87" fmla="*/ 628050 w 750073"/>
              <a:gd name="connsiteY87" fmla="*/ 512445 h 2498461"/>
              <a:gd name="connsiteX88" fmla="*/ 627098 w 750073"/>
              <a:gd name="connsiteY88" fmla="*/ 541972 h 2498461"/>
              <a:gd name="connsiteX89" fmla="*/ 636623 w 750073"/>
              <a:gd name="connsiteY89" fmla="*/ 553402 h 2498461"/>
              <a:gd name="connsiteX90" fmla="*/ 633765 w 750073"/>
              <a:gd name="connsiteY90" fmla="*/ 565785 h 2498461"/>
              <a:gd name="connsiteX91" fmla="*/ 648053 w 750073"/>
              <a:gd name="connsiteY91" fmla="*/ 573405 h 2498461"/>
              <a:gd name="connsiteX92" fmla="*/ 647100 w 750073"/>
              <a:gd name="connsiteY92" fmla="*/ 597217 h 2498461"/>
              <a:gd name="connsiteX93" fmla="*/ 709965 w 750073"/>
              <a:gd name="connsiteY93" fmla="*/ 691515 h 2498461"/>
              <a:gd name="connsiteX94" fmla="*/ 736635 w 750073"/>
              <a:gd name="connsiteY94" fmla="*/ 706755 h 2498461"/>
              <a:gd name="connsiteX95" fmla="*/ 749970 w 750073"/>
              <a:gd name="connsiteY95" fmla="*/ 783907 h 2498461"/>
              <a:gd name="connsiteX96" fmla="*/ 670913 w 750073"/>
              <a:gd name="connsiteY96" fmla="*/ 860107 h 2498461"/>
              <a:gd name="connsiteX97" fmla="*/ 596618 w 750073"/>
              <a:gd name="connsiteY97" fmla="*/ 861060 h 2498461"/>
              <a:gd name="connsiteX98" fmla="*/ 577568 w 750073"/>
              <a:gd name="connsiteY98" fmla="*/ 849630 h 2498461"/>
              <a:gd name="connsiteX99" fmla="*/ 573758 w 750073"/>
              <a:gd name="connsiteY99" fmla="*/ 878205 h 2498461"/>
              <a:gd name="connsiteX100" fmla="*/ 579473 w 750073"/>
              <a:gd name="connsiteY100" fmla="*/ 944880 h 2498461"/>
              <a:gd name="connsiteX101" fmla="*/ 698535 w 750073"/>
              <a:gd name="connsiteY101" fmla="*/ 1316355 h 2498461"/>
              <a:gd name="connsiteX102" fmla="*/ 635670 w 750073"/>
              <a:gd name="connsiteY102" fmla="*/ 1348740 h 2498461"/>
              <a:gd name="connsiteX103" fmla="*/ 642338 w 750073"/>
              <a:gd name="connsiteY103" fmla="*/ 1503045 h 2498461"/>
              <a:gd name="connsiteX104" fmla="*/ 637575 w 750073"/>
              <a:gd name="connsiteY104" fmla="*/ 1649730 h 2498461"/>
              <a:gd name="connsiteX105" fmla="*/ 630908 w 750073"/>
              <a:gd name="connsiteY105" fmla="*/ 1748790 h 2498461"/>
              <a:gd name="connsiteX106" fmla="*/ 608048 w 750073"/>
              <a:gd name="connsiteY106" fmla="*/ 1826895 h 2498461"/>
              <a:gd name="connsiteX107" fmla="*/ 586140 w 750073"/>
              <a:gd name="connsiteY107" fmla="*/ 1853565 h 2498461"/>
              <a:gd name="connsiteX108" fmla="*/ 582330 w 750073"/>
              <a:gd name="connsiteY108" fmla="*/ 1909762 h 2498461"/>
              <a:gd name="connsiteX109" fmla="*/ 565185 w 750073"/>
              <a:gd name="connsiteY109" fmla="*/ 2065972 h 2498461"/>
              <a:gd name="connsiteX110" fmla="*/ 557565 w 750073"/>
              <a:gd name="connsiteY110" fmla="*/ 2159317 h 2498461"/>
              <a:gd name="connsiteX111" fmla="*/ 561375 w 750073"/>
              <a:gd name="connsiteY111" fmla="*/ 2228850 h 2498461"/>
              <a:gd name="connsiteX112" fmla="*/ 574710 w 750073"/>
              <a:gd name="connsiteY112" fmla="*/ 2263140 h 2498461"/>
              <a:gd name="connsiteX113" fmla="*/ 567090 w 750073"/>
              <a:gd name="connsiteY113" fmla="*/ 2307907 h 2498461"/>
              <a:gd name="connsiteX114" fmla="*/ 734730 w 750073"/>
              <a:gd name="connsiteY114" fmla="*/ 2434590 h 2498461"/>
              <a:gd name="connsiteX115" fmla="*/ 740445 w 750073"/>
              <a:gd name="connsiteY115" fmla="*/ 2486977 h 2498461"/>
              <a:gd name="connsiteX116" fmla="*/ 319440 w 750073"/>
              <a:gd name="connsiteY116" fmla="*/ 2458402 h 2498461"/>
              <a:gd name="connsiteX117" fmla="*/ 213713 w 750073"/>
              <a:gd name="connsiteY117" fmla="*/ 2495550 h 2498461"/>
              <a:gd name="connsiteX118" fmla="*/ 108938 w 750073"/>
              <a:gd name="connsiteY118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75198 w 750073"/>
              <a:gd name="connsiteY82" fmla="*/ 34775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80247 w 750073"/>
              <a:gd name="connsiteY82" fmla="*/ 370478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391830 w 750073"/>
              <a:gd name="connsiteY80" fmla="*/ 379095 h 2498461"/>
              <a:gd name="connsiteX81" fmla="*/ 380247 w 750073"/>
              <a:gd name="connsiteY81" fmla="*/ 370478 h 2498461"/>
              <a:gd name="connsiteX82" fmla="*/ 547088 w 750073"/>
              <a:gd name="connsiteY82" fmla="*/ 403860 h 2498461"/>
              <a:gd name="connsiteX83" fmla="*/ 589950 w 750073"/>
              <a:gd name="connsiteY83" fmla="*/ 422910 h 2498461"/>
              <a:gd name="connsiteX84" fmla="*/ 612810 w 750073"/>
              <a:gd name="connsiteY84" fmla="*/ 493395 h 2498461"/>
              <a:gd name="connsiteX85" fmla="*/ 628050 w 750073"/>
              <a:gd name="connsiteY85" fmla="*/ 512445 h 2498461"/>
              <a:gd name="connsiteX86" fmla="*/ 627098 w 750073"/>
              <a:gd name="connsiteY86" fmla="*/ 541972 h 2498461"/>
              <a:gd name="connsiteX87" fmla="*/ 636623 w 750073"/>
              <a:gd name="connsiteY87" fmla="*/ 553402 h 2498461"/>
              <a:gd name="connsiteX88" fmla="*/ 633765 w 750073"/>
              <a:gd name="connsiteY88" fmla="*/ 565785 h 2498461"/>
              <a:gd name="connsiteX89" fmla="*/ 648053 w 750073"/>
              <a:gd name="connsiteY89" fmla="*/ 573405 h 2498461"/>
              <a:gd name="connsiteX90" fmla="*/ 647100 w 750073"/>
              <a:gd name="connsiteY90" fmla="*/ 597217 h 2498461"/>
              <a:gd name="connsiteX91" fmla="*/ 709965 w 750073"/>
              <a:gd name="connsiteY91" fmla="*/ 691515 h 2498461"/>
              <a:gd name="connsiteX92" fmla="*/ 736635 w 750073"/>
              <a:gd name="connsiteY92" fmla="*/ 706755 h 2498461"/>
              <a:gd name="connsiteX93" fmla="*/ 749970 w 750073"/>
              <a:gd name="connsiteY93" fmla="*/ 783907 h 2498461"/>
              <a:gd name="connsiteX94" fmla="*/ 670913 w 750073"/>
              <a:gd name="connsiteY94" fmla="*/ 860107 h 2498461"/>
              <a:gd name="connsiteX95" fmla="*/ 596618 w 750073"/>
              <a:gd name="connsiteY95" fmla="*/ 861060 h 2498461"/>
              <a:gd name="connsiteX96" fmla="*/ 577568 w 750073"/>
              <a:gd name="connsiteY96" fmla="*/ 849630 h 2498461"/>
              <a:gd name="connsiteX97" fmla="*/ 573758 w 750073"/>
              <a:gd name="connsiteY97" fmla="*/ 878205 h 2498461"/>
              <a:gd name="connsiteX98" fmla="*/ 579473 w 750073"/>
              <a:gd name="connsiteY98" fmla="*/ 944880 h 2498461"/>
              <a:gd name="connsiteX99" fmla="*/ 698535 w 750073"/>
              <a:gd name="connsiteY99" fmla="*/ 1316355 h 2498461"/>
              <a:gd name="connsiteX100" fmla="*/ 635670 w 750073"/>
              <a:gd name="connsiteY100" fmla="*/ 1348740 h 2498461"/>
              <a:gd name="connsiteX101" fmla="*/ 642338 w 750073"/>
              <a:gd name="connsiteY101" fmla="*/ 1503045 h 2498461"/>
              <a:gd name="connsiteX102" fmla="*/ 637575 w 750073"/>
              <a:gd name="connsiteY102" fmla="*/ 1649730 h 2498461"/>
              <a:gd name="connsiteX103" fmla="*/ 630908 w 750073"/>
              <a:gd name="connsiteY103" fmla="*/ 1748790 h 2498461"/>
              <a:gd name="connsiteX104" fmla="*/ 608048 w 750073"/>
              <a:gd name="connsiteY104" fmla="*/ 1826895 h 2498461"/>
              <a:gd name="connsiteX105" fmla="*/ 586140 w 750073"/>
              <a:gd name="connsiteY105" fmla="*/ 1853565 h 2498461"/>
              <a:gd name="connsiteX106" fmla="*/ 582330 w 750073"/>
              <a:gd name="connsiteY106" fmla="*/ 1909762 h 2498461"/>
              <a:gd name="connsiteX107" fmla="*/ 565185 w 750073"/>
              <a:gd name="connsiteY107" fmla="*/ 2065972 h 2498461"/>
              <a:gd name="connsiteX108" fmla="*/ 557565 w 750073"/>
              <a:gd name="connsiteY108" fmla="*/ 2159317 h 2498461"/>
              <a:gd name="connsiteX109" fmla="*/ 561375 w 750073"/>
              <a:gd name="connsiteY109" fmla="*/ 2228850 h 2498461"/>
              <a:gd name="connsiteX110" fmla="*/ 574710 w 750073"/>
              <a:gd name="connsiteY110" fmla="*/ 2263140 h 2498461"/>
              <a:gd name="connsiteX111" fmla="*/ 567090 w 750073"/>
              <a:gd name="connsiteY111" fmla="*/ 2307907 h 2498461"/>
              <a:gd name="connsiteX112" fmla="*/ 734730 w 750073"/>
              <a:gd name="connsiteY112" fmla="*/ 2434590 h 2498461"/>
              <a:gd name="connsiteX113" fmla="*/ 740445 w 750073"/>
              <a:gd name="connsiteY113" fmla="*/ 2486977 h 2498461"/>
              <a:gd name="connsiteX114" fmla="*/ 319440 w 750073"/>
              <a:gd name="connsiteY114" fmla="*/ 2458402 h 2498461"/>
              <a:gd name="connsiteX115" fmla="*/ 213713 w 750073"/>
              <a:gd name="connsiteY115" fmla="*/ 2495550 h 2498461"/>
              <a:gd name="connsiteX116" fmla="*/ 108938 w 750073"/>
              <a:gd name="connsiteY116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0247 w 750073"/>
              <a:gd name="connsiteY80" fmla="*/ 370478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15599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2773 w 750073"/>
              <a:gd name="connsiteY80" fmla="*/ 373002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3274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0750 w 750073"/>
              <a:gd name="connsiteY80" fmla="*/ 383103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750073" h="2498461">
                <a:moveTo>
                  <a:pt x="412785" y="684847"/>
                </a:moveTo>
                <a:cubicBezTo>
                  <a:pt x="441360" y="715327"/>
                  <a:pt x="438503" y="722947"/>
                  <a:pt x="433740" y="744855"/>
                </a:cubicBezTo>
                <a:cubicBezTo>
                  <a:pt x="448980" y="741997"/>
                  <a:pt x="454695" y="711517"/>
                  <a:pt x="437550" y="699135"/>
                </a:cubicBezTo>
                <a:lnTo>
                  <a:pt x="412785" y="684847"/>
                </a:lnTo>
                <a:lnTo>
                  <a:pt x="412785" y="684847"/>
                </a:lnTo>
                <a:lnTo>
                  <a:pt x="412785" y="684847"/>
                </a:lnTo>
                <a:close/>
                <a:moveTo>
                  <a:pt x="439455" y="2425065"/>
                </a:moveTo>
                <a:cubicBezTo>
                  <a:pt x="420405" y="2414587"/>
                  <a:pt x="434693" y="2377440"/>
                  <a:pt x="435645" y="2358390"/>
                </a:cubicBezTo>
                <a:cubicBezTo>
                  <a:pt x="438503" y="2348865"/>
                  <a:pt x="423263" y="2337435"/>
                  <a:pt x="428978" y="2328862"/>
                </a:cubicBezTo>
                <a:cubicBezTo>
                  <a:pt x="448980" y="2302192"/>
                  <a:pt x="409928" y="2278380"/>
                  <a:pt x="440408" y="2257425"/>
                </a:cubicBezTo>
                <a:cubicBezTo>
                  <a:pt x="449933" y="2247900"/>
                  <a:pt x="422310" y="2235517"/>
                  <a:pt x="421358" y="2197417"/>
                </a:cubicBezTo>
                <a:cubicBezTo>
                  <a:pt x="426120" y="2133600"/>
                  <a:pt x="410880" y="1971675"/>
                  <a:pt x="421358" y="1919287"/>
                </a:cubicBezTo>
                <a:cubicBezTo>
                  <a:pt x="431835" y="1868805"/>
                  <a:pt x="437550" y="1804987"/>
                  <a:pt x="452790" y="1766887"/>
                </a:cubicBezTo>
                <a:cubicBezTo>
                  <a:pt x="457553" y="1747837"/>
                  <a:pt x="440408" y="1742122"/>
                  <a:pt x="438503" y="1723072"/>
                </a:cubicBezTo>
                <a:cubicBezTo>
                  <a:pt x="437550" y="1706880"/>
                  <a:pt x="462315" y="1700212"/>
                  <a:pt x="448028" y="1686877"/>
                </a:cubicBezTo>
                <a:cubicBezTo>
                  <a:pt x="432788" y="1663065"/>
                  <a:pt x="458505" y="1627822"/>
                  <a:pt x="446123" y="1610677"/>
                </a:cubicBezTo>
                <a:cubicBezTo>
                  <a:pt x="417548" y="1566862"/>
                  <a:pt x="438503" y="1465897"/>
                  <a:pt x="398498" y="1469707"/>
                </a:cubicBezTo>
                <a:cubicBezTo>
                  <a:pt x="371828" y="1471612"/>
                  <a:pt x="367065" y="1616392"/>
                  <a:pt x="320393" y="1752600"/>
                </a:cubicBezTo>
                <a:cubicBezTo>
                  <a:pt x="311820" y="1771650"/>
                  <a:pt x="323250" y="1784032"/>
                  <a:pt x="319440" y="1802130"/>
                </a:cubicBezTo>
                <a:cubicBezTo>
                  <a:pt x="310868" y="1820227"/>
                  <a:pt x="297533" y="1821180"/>
                  <a:pt x="294675" y="1835467"/>
                </a:cubicBezTo>
                <a:cubicBezTo>
                  <a:pt x="288960" y="1843087"/>
                  <a:pt x="291818" y="1847850"/>
                  <a:pt x="297533" y="1860232"/>
                </a:cubicBezTo>
                <a:cubicBezTo>
                  <a:pt x="301343" y="1872615"/>
                  <a:pt x="277530" y="1880235"/>
                  <a:pt x="280388" y="1897380"/>
                </a:cubicBezTo>
                <a:cubicBezTo>
                  <a:pt x="288008" y="1958340"/>
                  <a:pt x="261338" y="2092642"/>
                  <a:pt x="239430" y="2160270"/>
                </a:cubicBezTo>
                <a:cubicBezTo>
                  <a:pt x="231810" y="2178367"/>
                  <a:pt x="252765" y="2236470"/>
                  <a:pt x="244193" y="2273617"/>
                </a:cubicBezTo>
                <a:cubicBezTo>
                  <a:pt x="227048" y="2307907"/>
                  <a:pt x="224190" y="2346007"/>
                  <a:pt x="228953" y="2368867"/>
                </a:cubicBezTo>
                <a:cubicBezTo>
                  <a:pt x="265148" y="2412682"/>
                  <a:pt x="270863" y="2418397"/>
                  <a:pt x="318488" y="2458402"/>
                </a:cubicBezTo>
                <a:moveTo>
                  <a:pt x="741398" y="2486977"/>
                </a:moveTo>
                <a:cubicBezTo>
                  <a:pt x="718538" y="2495550"/>
                  <a:pt x="650910" y="2489835"/>
                  <a:pt x="593760" y="2483167"/>
                </a:cubicBezTo>
                <a:cubicBezTo>
                  <a:pt x="532800" y="2473642"/>
                  <a:pt x="499463" y="2450782"/>
                  <a:pt x="439455" y="2425065"/>
                </a:cubicBezTo>
                <a:moveTo>
                  <a:pt x="108938" y="2421255"/>
                </a:moveTo>
                <a:cubicBezTo>
                  <a:pt x="106080" y="2404110"/>
                  <a:pt x="136560" y="2374582"/>
                  <a:pt x="130845" y="2358390"/>
                </a:cubicBezTo>
                <a:cubicBezTo>
                  <a:pt x="118463" y="2330767"/>
                  <a:pt x="118463" y="2314575"/>
                  <a:pt x="106080" y="2281237"/>
                </a:cubicBezTo>
                <a:cubicBezTo>
                  <a:pt x="98460" y="2246947"/>
                  <a:pt x="127035" y="2159317"/>
                  <a:pt x="118463" y="2125980"/>
                </a:cubicBezTo>
                <a:cubicBezTo>
                  <a:pt x="96555" y="2035492"/>
                  <a:pt x="102270" y="1866900"/>
                  <a:pt x="145133" y="1771650"/>
                </a:cubicBezTo>
                <a:cubicBezTo>
                  <a:pt x="153705" y="1757362"/>
                  <a:pt x="136560" y="1736407"/>
                  <a:pt x="156563" y="1721167"/>
                </a:cubicBezTo>
                <a:cubicBezTo>
                  <a:pt x="170850" y="1712595"/>
                  <a:pt x="141323" y="1682115"/>
                  <a:pt x="161325" y="1656397"/>
                </a:cubicBezTo>
                <a:cubicBezTo>
                  <a:pt x="167993" y="1649730"/>
                  <a:pt x="142275" y="1634490"/>
                  <a:pt x="158468" y="1599247"/>
                </a:cubicBezTo>
                <a:cubicBezTo>
                  <a:pt x="162278" y="1578292"/>
                  <a:pt x="124178" y="1539240"/>
                  <a:pt x="137513" y="1461135"/>
                </a:cubicBezTo>
                <a:cubicBezTo>
                  <a:pt x="140370" y="1443037"/>
                  <a:pt x="96555" y="1443037"/>
                  <a:pt x="117510" y="1376362"/>
                </a:cubicBezTo>
                <a:cubicBezTo>
                  <a:pt x="125130" y="1342072"/>
                  <a:pt x="74648" y="1355407"/>
                  <a:pt x="70838" y="1317307"/>
                </a:cubicBezTo>
                <a:cubicBezTo>
                  <a:pt x="74648" y="1256347"/>
                  <a:pt x="94650" y="1087755"/>
                  <a:pt x="107985" y="987742"/>
                </a:cubicBezTo>
                <a:lnTo>
                  <a:pt x="112748" y="957262"/>
                </a:lnTo>
                <a:lnTo>
                  <a:pt x="112748" y="952500"/>
                </a:lnTo>
                <a:lnTo>
                  <a:pt x="101318" y="935355"/>
                </a:lnTo>
                <a:lnTo>
                  <a:pt x="112748" y="880110"/>
                </a:lnTo>
                <a:lnTo>
                  <a:pt x="84173" y="822960"/>
                </a:lnTo>
                <a:cubicBezTo>
                  <a:pt x="79410" y="808672"/>
                  <a:pt x="77505" y="804862"/>
                  <a:pt x="69885" y="785812"/>
                </a:cubicBezTo>
                <a:cubicBezTo>
                  <a:pt x="70838" y="768667"/>
                  <a:pt x="67980" y="768667"/>
                  <a:pt x="73695" y="747712"/>
                </a:cubicBezTo>
                <a:lnTo>
                  <a:pt x="61313" y="739140"/>
                </a:lnTo>
                <a:cubicBezTo>
                  <a:pt x="57503" y="721995"/>
                  <a:pt x="62265" y="715327"/>
                  <a:pt x="48930" y="682942"/>
                </a:cubicBezTo>
                <a:cubicBezTo>
                  <a:pt x="38453" y="660082"/>
                  <a:pt x="24165" y="640080"/>
                  <a:pt x="12735" y="598170"/>
                </a:cubicBezTo>
                <a:cubicBezTo>
                  <a:pt x="4163" y="565785"/>
                  <a:pt x="12735" y="551497"/>
                  <a:pt x="2258" y="515302"/>
                </a:cubicBezTo>
                <a:cubicBezTo>
                  <a:pt x="2258" y="468630"/>
                  <a:pt x="-9172" y="466725"/>
                  <a:pt x="19403" y="411480"/>
                </a:cubicBezTo>
                <a:cubicBezTo>
                  <a:pt x="45120" y="386715"/>
                  <a:pt x="103223" y="366712"/>
                  <a:pt x="152753" y="353377"/>
                </a:cubicBezTo>
                <a:cubicBezTo>
                  <a:pt x="190853" y="343852"/>
                  <a:pt x="214665" y="289560"/>
                  <a:pt x="222285" y="291465"/>
                </a:cubicBezTo>
                <a:cubicBezTo>
                  <a:pt x="223238" y="291465"/>
                  <a:pt x="223238" y="292417"/>
                  <a:pt x="224190" y="292417"/>
                </a:cubicBezTo>
                <a:cubicBezTo>
                  <a:pt x="218475" y="308610"/>
                  <a:pt x="293723" y="390525"/>
                  <a:pt x="342300" y="444817"/>
                </a:cubicBezTo>
                <a:cubicBezTo>
                  <a:pt x="336585" y="429577"/>
                  <a:pt x="336585" y="425767"/>
                  <a:pt x="307058" y="403860"/>
                </a:cubicBezTo>
                <a:lnTo>
                  <a:pt x="354683" y="360997"/>
                </a:lnTo>
                <a:lnTo>
                  <a:pt x="357540" y="360997"/>
                </a:lnTo>
                <a:cubicBezTo>
                  <a:pt x="348968" y="355282"/>
                  <a:pt x="340395" y="352425"/>
                  <a:pt x="332775" y="348615"/>
                </a:cubicBezTo>
                <a:cubicBezTo>
                  <a:pt x="313725" y="349567"/>
                  <a:pt x="304200" y="359092"/>
                  <a:pt x="267053" y="320040"/>
                </a:cubicBezTo>
                <a:cubicBezTo>
                  <a:pt x="254670" y="307657"/>
                  <a:pt x="243240" y="299085"/>
                  <a:pt x="232763" y="281940"/>
                </a:cubicBezTo>
                <a:cubicBezTo>
                  <a:pt x="219428" y="262890"/>
                  <a:pt x="217523" y="240030"/>
                  <a:pt x="209903" y="219075"/>
                </a:cubicBezTo>
                <a:cubicBezTo>
                  <a:pt x="205140" y="221932"/>
                  <a:pt x="201330" y="227647"/>
                  <a:pt x="195615" y="228600"/>
                </a:cubicBezTo>
                <a:cubicBezTo>
                  <a:pt x="186090" y="229552"/>
                  <a:pt x="170850" y="191452"/>
                  <a:pt x="168945" y="163830"/>
                </a:cubicBezTo>
                <a:cubicBezTo>
                  <a:pt x="167993" y="143827"/>
                  <a:pt x="176565" y="148590"/>
                  <a:pt x="185138" y="148590"/>
                </a:cubicBezTo>
                <a:cubicBezTo>
                  <a:pt x="168945" y="65722"/>
                  <a:pt x="211808" y="4762"/>
                  <a:pt x="304200" y="0"/>
                </a:cubicBezTo>
                <a:lnTo>
                  <a:pt x="304200" y="0"/>
                </a:lnTo>
                <a:cubicBezTo>
                  <a:pt x="424215" y="1905"/>
                  <a:pt x="426120" y="79057"/>
                  <a:pt x="436598" y="130492"/>
                </a:cubicBezTo>
                <a:cubicBezTo>
                  <a:pt x="462315" y="119062"/>
                  <a:pt x="445170" y="181927"/>
                  <a:pt x="443265" y="194310"/>
                </a:cubicBezTo>
                <a:cubicBezTo>
                  <a:pt x="436598" y="216217"/>
                  <a:pt x="431835" y="212407"/>
                  <a:pt x="424215" y="209550"/>
                </a:cubicBezTo>
                <a:cubicBezTo>
                  <a:pt x="422310" y="247650"/>
                  <a:pt x="424459" y="276800"/>
                  <a:pt x="404456" y="300612"/>
                </a:cubicBezTo>
                <a:cubicBezTo>
                  <a:pt x="393979" y="325694"/>
                  <a:pt x="359128" y="340201"/>
                  <a:pt x="361350" y="360045"/>
                </a:cubicBezTo>
                <a:cubicBezTo>
                  <a:pt x="384210" y="361950"/>
                  <a:pt x="389925" y="394335"/>
                  <a:pt x="405165" y="409575"/>
                </a:cubicBezTo>
                <a:cubicBezTo>
                  <a:pt x="405165" y="410527"/>
                  <a:pt x="406118" y="411480"/>
                  <a:pt x="406118" y="413385"/>
                </a:cubicBezTo>
                <a:lnTo>
                  <a:pt x="388973" y="412432"/>
                </a:lnTo>
                <a:lnTo>
                  <a:pt x="411833" y="454342"/>
                </a:lnTo>
                <a:cubicBezTo>
                  <a:pt x="408023" y="439102"/>
                  <a:pt x="408975" y="427672"/>
                  <a:pt x="405165" y="413385"/>
                </a:cubicBezTo>
                <a:lnTo>
                  <a:pt x="391830" y="379095"/>
                </a:lnTo>
                <a:lnTo>
                  <a:pt x="430750" y="383103"/>
                </a:lnTo>
                <a:cubicBezTo>
                  <a:pt x="478375" y="403106"/>
                  <a:pt x="498510" y="387667"/>
                  <a:pt x="547088" y="403860"/>
                </a:cubicBezTo>
                <a:cubicBezTo>
                  <a:pt x="561375" y="410527"/>
                  <a:pt x="580425" y="408622"/>
                  <a:pt x="589950" y="422910"/>
                </a:cubicBezTo>
                <a:cubicBezTo>
                  <a:pt x="606143" y="439102"/>
                  <a:pt x="607095" y="478155"/>
                  <a:pt x="612810" y="493395"/>
                </a:cubicBezTo>
                <a:cubicBezTo>
                  <a:pt x="622335" y="506730"/>
                  <a:pt x="623288" y="506730"/>
                  <a:pt x="628050" y="512445"/>
                </a:cubicBezTo>
                <a:cubicBezTo>
                  <a:pt x="628050" y="521970"/>
                  <a:pt x="628050" y="531495"/>
                  <a:pt x="627098" y="541972"/>
                </a:cubicBezTo>
                <a:cubicBezTo>
                  <a:pt x="633765" y="552450"/>
                  <a:pt x="629003" y="546735"/>
                  <a:pt x="636623" y="553402"/>
                </a:cubicBezTo>
                <a:lnTo>
                  <a:pt x="633765" y="565785"/>
                </a:lnTo>
                <a:cubicBezTo>
                  <a:pt x="639480" y="568642"/>
                  <a:pt x="641385" y="565785"/>
                  <a:pt x="648053" y="573405"/>
                </a:cubicBezTo>
                <a:cubicBezTo>
                  <a:pt x="652815" y="581025"/>
                  <a:pt x="647100" y="589597"/>
                  <a:pt x="647100" y="597217"/>
                </a:cubicBezTo>
                <a:cubicBezTo>
                  <a:pt x="664245" y="604837"/>
                  <a:pt x="692820" y="655320"/>
                  <a:pt x="709965" y="691515"/>
                </a:cubicBezTo>
                <a:lnTo>
                  <a:pt x="736635" y="706755"/>
                </a:lnTo>
                <a:cubicBezTo>
                  <a:pt x="745208" y="733425"/>
                  <a:pt x="750923" y="744855"/>
                  <a:pt x="749970" y="783907"/>
                </a:cubicBezTo>
                <a:cubicBezTo>
                  <a:pt x="732825" y="822960"/>
                  <a:pt x="729968" y="847725"/>
                  <a:pt x="670913" y="860107"/>
                </a:cubicBezTo>
                <a:lnTo>
                  <a:pt x="596618" y="861060"/>
                </a:lnTo>
                <a:cubicBezTo>
                  <a:pt x="583283" y="858202"/>
                  <a:pt x="588045" y="859155"/>
                  <a:pt x="577568" y="849630"/>
                </a:cubicBezTo>
                <a:lnTo>
                  <a:pt x="573758" y="878205"/>
                </a:lnTo>
                <a:lnTo>
                  <a:pt x="579473" y="944880"/>
                </a:lnTo>
                <a:cubicBezTo>
                  <a:pt x="594713" y="1013460"/>
                  <a:pt x="663293" y="1202055"/>
                  <a:pt x="698535" y="1316355"/>
                </a:cubicBezTo>
                <a:cubicBezTo>
                  <a:pt x="707108" y="1343025"/>
                  <a:pt x="668055" y="1327785"/>
                  <a:pt x="635670" y="1348740"/>
                </a:cubicBezTo>
                <a:cubicBezTo>
                  <a:pt x="647100" y="1411605"/>
                  <a:pt x="642338" y="1436370"/>
                  <a:pt x="642338" y="1503045"/>
                </a:cubicBezTo>
                <a:cubicBezTo>
                  <a:pt x="642338" y="1561147"/>
                  <a:pt x="645195" y="1609725"/>
                  <a:pt x="637575" y="1649730"/>
                </a:cubicBezTo>
                <a:cubicBezTo>
                  <a:pt x="625193" y="1667827"/>
                  <a:pt x="641385" y="1713547"/>
                  <a:pt x="630908" y="1748790"/>
                </a:cubicBezTo>
                <a:cubicBezTo>
                  <a:pt x="617573" y="1784985"/>
                  <a:pt x="613763" y="1787842"/>
                  <a:pt x="608048" y="1826895"/>
                </a:cubicBezTo>
                <a:cubicBezTo>
                  <a:pt x="606143" y="1837372"/>
                  <a:pt x="582330" y="1843087"/>
                  <a:pt x="586140" y="1853565"/>
                </a:cubicBezTo>
                <a:cubicBezTo>
                  <a:pt x="605190" y="1889760"/>
                  <a:pt x="578520" y="1894522"/>
                  <a:pt x="582330" y="1909762"/>
                </a:cubicBezTo>
                <a:cubicBezTo>
                  <a:pt x="589950" y="1950720"/>
                  <a:pt x="570900" y="2025967"/>
                  <a:pt x="565185" y="2065972"/>
                </a:cubicBezTo>
                <a:cubicBezTo>
                  <a:pt x="554708" y="2108835"/>
                  <a:pt x="551850" y="2133600"/>
                  <a:pt x="557565" y="2159317"/>
                </a:cubicBezTo>
                <a:cubicBezTo>
                  <a:pt x="569948" y="2185035"/>
                  <a:pt x="571853" y="2205037"/>
                  <a:pt x="561375" y="2228850"/>
                </a:cubicBezTo>
                <a:cubicBezTo>
                  <a:pt x="553755" y="2245042"/>
                  <a:pt x="556613" y="2254567"/>
                  <a:pt x="574710" y="2263140"/>
                </a:cubicBezTo>
                <a:cubicBezTo>
                  <a:pt x="583283" y="2269807"/>
                  <a:pt x="592808" y="2273617"/>
                  <a:pt x="567090" y="2307907"/>
                </a:cubicBezTo>
                <a:cubicBezTo>
                  <a:pt x="550898" y="2330767"/>
                  <a:pt x="649005" y="2381250"/>
                  <a:pt x="734730" y="2434590"/>
                </a:cubicBezTo>
                <a:cubicBezTo>
                  <a:pt x="749970" y="2446020"/>
                  <a:pt x="754733" y="2475547"/>
                  <a:pt x="740445" y="2486977"/>
                </a:cubicBezTo>
                <a:moveTo>
                  <a:pt x="319440" y="2458402"/>
                </a:moveTo>
                <a:cubicBezTo>
                  <a:pt x="356588" y="2486977"/>
                  <a:pt x="311820" y="2506027"/>
                  <a:pt x="213713" y="2495550"/>
                </a:cubicBezTo>
                <a:cubicBezTo>
                  <a:pt x="166088" y="2479357"/>
                  <a:pt x="120368" y="2465070"/>
                  <a:pt x="108938" y="2422207"/>
                </a:cubicBezTo>
              </a:path>
            </a:pathLst>
          </a:custGeom>
          <a:solidFill>
            <a:schemeClr val="accent1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FCCD0904-FA20-4876-9469-AA9CEFC165F1}"/>
              </a:ext>
            </a:extLst>
          </p:cNvPr>
          <p:cNvGrpSpPr/>
          <p:nvPr/>
        </p:nvGrpSpPr>
        <p:grpSpPr>
          <a:xfrm>
            <a:off x="6026525" y="2806924"/>
            <a:ext cx="2581859" cy="1899083"/>
            <a:chOff x="4665386" y="1193165"/>
            <a:chExt cx="3608955" cy="2654563"/>
          </a:xfrm>
        </p:grpSpPr>
        <p:sp>
          <p:nvSpPr>
            <p:cNvPr id="25" name="Freeform 36">
              <a:extLst>
                <a:ext uri="{FF2B5EF4-FFF2-40B4-BE49-F238E27FC236}">
                  <a16:creationId xmlns="" xmlns:a16="http://schemas.microsoft.com/office/drawing/2014/main" id="{F6609108-F29A-4585-B03E-B882FCA71C63}"/>
                </a:ext>
              </a:extLst>
            </p:cNvPr>
            <p:cNvSpPr/>
            <p:nvPr/>
          </p:nvSpPr>
          <p:spPr>
            <a:xfrm>
              <a:off x="4665386" y="1193165"/>
              <a:ext cx="2244075" cy="2654563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  <a:gd name="connsiteX0" fmla="*/ 0 w 24588540"/>
                <a:gd name="connsiteY0" fmla="*/ 5531179 h 5544058"/>
                <a:gd name="connsiteX1" fmla="*/ 11505861 w 24588540"/>
                <a:gd name="connsiteY1" fmla="*/ 5540112 h 5544058"/>
                <a:gd name="connsiteX2" fmla="*/ 11135815 w 24588540"/>
                <a:gd name="connsiteY2" fmla="*/ 4337913 h 5544058"/>
                <a:gd name="connsiteX3" fmla="*/ 10031219 w 24588540"/>
                <a:gd name="connsiteY3" fmla="*/ 4411066 h 5544058"/>
                <a:gd name="connsiteX4" fmla="*/ 9892231 w 24588540"/>
                <a:gd name="connsiteY4" fmla="*/ 3745382 h 5544058"/>
                <a:gd name="connsiteX5" fmla="*/ 9716666 w 24588540"/>
                <a:gd name="connsiteY5" fmla="*/ 3599078 h 5544058"/>
                <a:gd name="connsiteX6" fmla="*/ 9754292 w 24588540"/>
                <a:gd name="connsiteY6" fmla="*/ 3470193 h 5544058"/>
                <a:gd name="connsiteX7" fmla="*/ 9653618 w 24588540"/>
                <a:gd name="connsiteY7" fmla="*/ 3362205 h 5544058"/>
                <a:gd name="connsiteX8" fmla="*/ 9757080 w 24588540"/>
                <a:gd name="connsiteY8" fmla="*/ 3057428 h 5544058"/>
                <a:gd name="connsiteX9" fmla="*/ 9315706 w 24588540"/>
                <a:gd name="connsiteY9" fmla="*/ 2818778 h 5544058"/>
                <a:gd name="connsiteX10" fmla="*/ 9862970 w 24588540"/>
                <a:gd name="connsiteY10" fmla="*/ 1975104 h 5544058"/>
                <a:gd name="connsiteX11" fmla="*/ 11830759 w 24588540"/>
                <a:gd name="connsiteY11" fmla="*/ 0 h 5544058"/>
                <a:gd name="connsiteX12" fmla="*/ 13909326 w 24588540"/>
                <a:gd name="connsiteY12" fmla="*/ 2543951 h 5544058"/>
                <a:gd name="connsiteX13" fmla="*/ 13227962 w 24588540"/>
                <a:gd name="connsiteY13" fmla="*/ 3928262 h 5544058"/>
                <a:gd name="connsiteX14" fmla="*/ 13708007 w 24588540"/>
                <a:gd name="connsiteY14" fmla="*/ 5544059 h 5544058"/>
                <a:gd name="connsiteX15" fmla="*/ 24588540 w 24588540"/>
                <a:gd name="connsiteY15" fmla="*/ 5541537 h 5544058"/>
                <a:gd name="connsiteX0" fmla="*/ 0 w 13999341"/>
                <a:gd name="connsiteY0" fmla="*/ 5531179 h 5544058"/>
                <a:gd name="connsiteX1" fmla="*/ 11505861 w 13999341"/>
                <a:gd name="connsiteY1" fmla="*/ 5540112 h 5544058"/>
                <a:gd name="connsiteX2" fmla="*/ 11135815 w 13999341"/>
                <a:gd name="connsiteY2" fmla="*/ 4337913 h 5544058"/>
                <a:gd name="connsiteX3" fmla="*/ 10031219 w 13999341"/>
                <a:gd name="connsiteY3" fmla="*/ 4411066 h 5544058"/>
                <a:gd name="connsiteX4" fmla="*/ 9892231 w 13999341"/>
                <a:gd name="connsiteY4" fmla="*/ 3745382 h 5544058"/>
                <a:gd name="connsiteX5" fmla="*/ 9716666 w 13999341"/>
                <a:gd name="connsiteY5" fmla="*/ 3599078 h 5544058"/>
                <a:gd name="connsiteX6" fmla="*/ 9754292 w 13999341"/>
                <a:gd name="connsiteY6" fmla="*/ 3470193 h 5544058"/>
                <a:gd name="connsiteX7" fmla="*/ 9653618 w 13999341"/>
                <a:gd name="connsiteY7" fmla="*/ 3362205 h 5544058"/>
                <a:gd name="connsiteX8" fmla="*/ 9757080 w 13999341"/>
                <a:gd name="connsiteY8" fmla="*/ 3057428 h 5544058"/>
                <a:gd name="connsiteX9" fmla="*/ 9315706 w 13999341"/>
                <a:gd name="connsiteY9" fmla="*/ 2818778 h 5544058"/>
                <a:gd name="connsiteX10" fmla="*/ 9862970 w 13999341"/>
                <a:gd name="connsiteY10" fmla="*/ 1975104 h 5544058"/>
                <a:gd name="connsiteX11" fmla="*/ 11830759 w 13999341"/>
                <a:gd name="connsiteY11" fmla="*/ 0 h 5544058"/>
                <a:gd name="connsiteX12" fmla="*/ 13909326 w 13999341"/>
                <a:gd name="connsiteY12" fmla="*/ 2543951 h 5544058"/>
                <a:gd name="connsiteX13" fmla="*/ 13227962 w 13999341"/>
                <a:gd name="connsiteY13" fmla="*/ 3928262 h 5544058"/>
                <a:gd name="connsiteX14" fmla="*/ 13708007 w 13999341"/>
                <a:gd name="connsiteY14" fmla="*/ 5544059 h 5544058"/>
                <a:gd name="connsiteX0" fmla="*/ 2193273 w 4686753"/>
                <a:gd name="connsiteY0" fmla="*/ 5540112 h 5544058"/>
                <a:gd name="connsiteX1" fmla="*/ 1823227 w 4686753"/>
                <a:gd name="connsiteY1" fmla="*/ 4337913 h 5544058"/>
                <a:gd name="connsiteX2" fmla="*/ 718631 w 4686753"/>
                <a:gd name="connsiteY2" fmla="*/ 4411066 h 5544058"/>
                <a:gd name="connsiteX3" fmla="*/ 579643 w 4686753"/>
                <a:gd name="connsiteY3" fmla="*/ 3745382 h 5544058"/>
                <a:gd name="connsiteX4" fmla="*/ 404078 w 4686753"/>
                <a:gd name="connsiteY4" fmla="*/ 3599078 h 5544058"/>
                <a:gd name="connsiteX5" fmla="*/ 441704 w 4686753"/>
                <a:gd name="connsiteY5" fmla="*/ 3470193 h 5544058"/>
                <a:gd name="connsiteX6" fmla="*/ 341030 w 4686753"/>
                <a:gd name="connsiteY6" fmla="*/ 3362205 h 5544058"/>
                <a:gd name="connsiteX7" fmla="*/ 444492 w 4686753"/>
                <a:gd name="connsiteY7" fmla="*/ 3057428 h 5544058"/>
                <a:gd name="connsiteX8" fmla="*/ 3118 w 4686753"/>
                <a:gd name="connsiteY8" fmla="*/ 2818778 h 5544058"/>
                <a:gd name="connsiteX9" fmla="*/ 550382 w 4686753"/>
                <a:gd name="connsiteY9" fmla="*/ 1975104 h 5544058"/>
                <a:gd name="connsiteX10" fmla="*/ 2518171 w 4686753"/>
                <a:gd name="connsiteY10" fmla="*/ 0 h 5544058"/>
                <a:gd name="connsiteX11" fmla="*/ 4596738 w 4686753"/>
                <a:gd name="connsiteY11" fmla="*/ 2543951 h 5544058"/>
                <a:gd name="connsiteX12" fmla="*/ 3915374 w 4686753"/>
                <a:gd name="connsiteY12" fmla="*/ 3928262 h 5544058"/>
                <a:gd name="connsiteX13" fmla="*/ 4395419 w 4686753"/>
                <a:gd name="connsiteY13" fmla="*/ 5544059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6753" h="5544058">
                  <a:moveTo>
                    <a:pt x="2193273" y="5540112"/>
                  </a:moveTo>
                  <a:cubicBezTo>
                    <a:pt x="2129283" y="5232873"/>
                    <a:pt x="2045121" y="4564685"/>
                    <a:pt x="1823227" y="4337913"/>
                  </a:cubicBezTo>
                  <a:cubicBezTo>
                    <a:pt x="1725691" y="4218431"/>
                    <a:pt x="1020993" y="4625644"/>
                    <a:pt x="718631" y="4411066"/>
                  </a:cubicBezTo>
                  <a:cubicBezTo>
                    <a:pt x="396762" y="4162349"/>
                    <a:pt x="652795" y="3833165"/>
                    <a:pt x="579643" y="3745382"/>
                  </a:cubicBezTo>
                  <a:cubicBezTo>
                    <a:pt x="521121" y="3696614"/>
                    <a:pt x="418021" y="3646108"/>
                    <a:pt x="404078" y="3599078"/>
                  </a:cubicBezTo>
                  <a:cubicBezTo>
                    <a:pt x="384933" y="3557625"/>
                    <a:pt x="411055" y="3507120"/>
                    <a:pt x="441704" y="3470193"/>
                  </a:cubicBezTo>
                  <a:lnTo>
                    <a:pt x="341030" y="3362205"/>
                  </a:lnTo>
                  <a:cubicBezTo>
                    <a:pt x="298564" y="3284755"/>
                    <a:pt x="414531" y="3157511"/>
                    <a:pt x="444492" y="3057428"/>
                  </a:cubicBezTo>
                  <a:cubicBezTo>
                    <a:pt x="297367" y="2977878"/>
                    <a:pt x="59708" y="2939068"/>
                    <a:pt x="3118" y="2818778"/>
                  </a:cubicBezTo>
                  <a:cubicBezTo>
                    <a:pt x="-45325" y="2691462"/>
                    <a:pt x="485656" y="2374024"/>
                    <a:pt x="550382" y="1975104"/>
                  </a:cubicBezTo>
                  <a:cubicBezTo>
                    <a:pt x="500141" y="266534"/>
                    <a:pt x="1916562" y="11046"/>
                    <a:pt x="2518171" y="0"/>
                  </a:cubicBezTo>
                  <a:cubicBezTo>
                    <a:pt x="3500737" y="-24"/>
                    <a:pt x="5080834" y="647274"/>
                    <a:pt x="4596738" y="2543951"/>
                  </a:cubicBezTo>
                  <a:cubicBezTo>
                    <a:pt x="4410358" y="3037075"/>
                    <a:pt x="3846018" y="3622783"/>
                    <a:pt x="3915374" y="3928262"/>
                  </a:cubicBezTo>
                  <a:cubicBezTo>
                    <a:pt x="3986450" y="4327448"/>
                    <a:pt x="4288129" y="5185614"/>
                    <a:pt x="4395419" y="5544059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6" name="Freeform: Shape 48">
              <a:extLst>
                <a:ext uri="{FF2B5EF4-FFF2-40B4-BE49-F238E27FC236}">
                  <a16:creationId xmlns="" xmlns:a16="http://schemas.microsoft.com/office/drawing/2014/main" id="{6A7DB343-6ABA-4767-88C9-2D67AAFA6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7540" y="1568997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Freeform: Shape 49">
              <a:extLst>
                <a:ext uri="{FF2B5EF4-FFF2-40B4-BE49-F238E27FC236}">
                  <a16:creationId xmlns="" xmlns:a16="http://schemas.microsoft.com/office/drawing/2014/main" id="{9631ACD7-23ED-4C63-B402-FBD732162364}"/>
                </a:ext>
              </a:extLst>
            </p:cNvPr>
            <p:cNvSpPr/>
            <p:nvPr/>
          </p:nvSpPr>
          <p:spPr>
            <a:xfrm>
              <a:off x="5823064" y="1930103"/>
              <a:ext cx="356862" cy="698674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50">
              <a:extLst>
                <a:ext uri="{FF2B5EF4-FFF2-40B4-BE49-F238E27FC236}">
                  <a16:creationId xmlns="" xmlns:a16="http://schemas.microsoft.com/office/drawing/2014/main" id="{7DFBC4F2-37A8-469D-9928-283A8677F7EE}"/>
                </a:ext>
              </a:extLst>
            </p:cNvPr>
            <p:cNvSpPr/>
            <p:nvPr/>
          </p:nvSpPr>
          <p:spPr>
            <a:xfrm rot="2435724">
              <a:off x="6273288" y="1281783"/>
              <a:ext cx="2001053" cy="1901602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114633" y="276982"/>
            <a:ext cx="7551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dirty="0" smtClean="0">
                <a:latin typeface="Aharoni" panose="02010803020104030203" pitchFamily="2" charset="-79"/>
                <a:ea typeface="Adobe Myungjo Std M" pitchFamily="18" charset="-128"/>
                <a:cs typeface="Aharoni" panose="02010803020104030203" pitchFamily="2" charset="-79"/>
              </a:rPr>
              <a:t>PENGERTIAN DEMOKRASI</a:t>
            </a:r>
            <a:endParaRPr lang="id-ID" sz="3600" b="1" dirty="0">
              <a:latin typeface="Aharoni" panose="02010803020104030203" pitchFamily="2" charset="-79"/>
              <a:ea typeface="Adobe Myungjo Std M" pitchFamily="18" charset="-128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155" y="923313"/>
            <a:ext cx="589021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Pengertian demokrasi dapat dilihat dari tinjauan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bahasa (</a:t>
            </a:r>
            <a:r>
              <a:rPr lang="id-ID" sz="1500" i="1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epistemologis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) dan istilah (</a:t>
            </a:r>
            <a:r>
              <a:rPr lang="id-ID" sz="15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terminologis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). Secara epistemologis“demokrasi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 terdiri dari dua kata yang berasal dari bahasa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Yunani </a:t>
            </a:r>
            <a:r>
              <a:rPr lang="fr-FR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yaitu</a:t>
            </a:r>
            <a:r>
              <a:rPr lang="fr-FR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</a:t>
            </a:r>
            <a:r>
              <a:rPr lang="fr-FR" sz="1500" i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demos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 yang </a:t>
            </a:r>
            <a:r>
              <a:rPr lang="fr-FR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berarti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rakyat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atau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penduduk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suatu</a:t>
            </a:r>
            <a:r>
              <a:rPr lang="fr-FR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r-FR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tempat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s-E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dan 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“</a:t>
            </a:r>
            <a:r>
              <a:rPr lang="es-ES" sz="1500" i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cretein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 </a:t>
            </a:r>
            <a:r>
              <a:rPr lang="es-ES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atau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“</a:t>
            </a:r>
            <a:r>
              <a:rPr lang="es-ES" sz="1500" i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cratos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 yang </a:t>
            </a:r>
            <a:r>
              <a:rPr lang="es-ES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berarti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s-ES" sz="15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kekuasaan</a:t>
            </a:r>
            <a:r>
              <a:rPr lang="es-ES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s-E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atau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kedaulatan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 Jadi secara bahasa </a:t>
            </a:r>
            <a:r>
              <a:rPr lang="id-ID" sz="15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demos-cratein 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atau </a:t>
            </a:r>
            <a:r>
              <a:rPr lang="id-ID" sz="1500" i="1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demos-cratos </a:t>
            </a:r>
            <a:r>
              <a:rPr lang="it-IT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adalah </a:t>
            </a:r>
            <a:r>
              <a:rPr lang="it-IT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keadaan negara di mana dalam sistem </a:t>
            </a:r>
            <a:r>
              <a:rPr lang="it-IT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pemerintahannya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sv-SE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kedaulatan </a:t>
            </a:r>
            <a:r>
              <a:rPr lang="sv-SE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berada di tangan rakyat, kekuasaan tertinggi </a:t>
            </a:r>
            <a:r>
              <a:rPr lang="sv-SE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berada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dalam 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keputusan bersama rakyat, rakyat berkuasa,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pemerintah rakyat 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dan oleh rakyat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pPr algn="just"/>
            <a:r>
              <a:rPr lang="fi-FI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Hakikat </a:t>
            </a:r>
            <a:r>
              <a:rPr lang="fi-FI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demokrasi sebagai suatu </a:t>
            </a:r>
            <a:r>
              <a:rPr lang="fi-FI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sistem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bermasyarakat dan bernegara serta pemerintahan memberikan </a:t>
            </a:r>
            <a:r>
              <a:rPr lang="fi-FI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penekanan pada </a:t>
            </a:r>
            <a:r>
              <a:rPr lang="fi-FI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keberadaan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fi-FI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kekuasaan </a:t>
            </a:r>
            <a:r>
              <a:rPr lang="fi-FI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di tangan rakyat </a:t>
            </a:r>
            <a:r>
              <a:rPr lang="fi-FI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baik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dalam 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penyelenggaraan berada di tangan rakyat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mengandung pengertian </a:t>
            </a:r>
            <a:r>
              <a:rPr lang="id-ID" sz="15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tiga hal, 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yaitu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pemerintahan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dari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rakyat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(</a:t>
            </a:r>
            <a:r>
              <a:rPr lang="en-US" sz="1500" i="1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government of the people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)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pemerintahan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oleh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rakyat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(</a:t>
            </a:r>
            <a:r>
              <a:rPr lang="en-US" sz="1500" i="1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government by the people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)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dan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pemerintahan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untuk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err="1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rakyat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(</a:t>
            </a:r>
            <a:r>
              <a:rPr lang="en-US" sz="1500" i="1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government for the people</a:t>
            </a:r>
            <a:r>
              <a:rPr lang="en-US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)</a:t>
            </a:r>
            <a:r>
              <a:rPr lang="id-ID" sz="1500" dirty="0" smtClean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  <a:endParaRPr lang="id-ID" sz="15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51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id-ID" sz="5400" dirty="0" smtClean="0">
                <a:solidFill>
                  <a:schemeClr val="accent1"/>
                </a:solidFill>
                <a:latin typeface="+mj-lt"/>
              </a:rPr>
              <a:t>Macam-macam Demokrasi</a:t>
            </a:r>
            <a:endParaRPr lang="en-US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="" xmlns:a16="http://schemas.microsoft.com/office/drawing/2014/main" id="{09A030FA-E2AE-402B-A030-584D11C3E2C3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="" xmlns:a16="http://schemas.microsoft.com/office/drawing/2014/main" id="{B6264E0E-89F1-420E-9586-CE2206F46C53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="" xmlns:a16="http://schemas.microsoft.com/office/drawing/2014/main" id="{BCAF785F-D09D-433F-A649-7E4DFCE58BC9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="" xmlns:a16="http://schemas.microsoft.com/office/drawing/2014/main" id="{3648D161-B4BD-4272-83DF-AC4332C1EF40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="" xmlns:a16="http://schemas.microsoft.com/office/drawing/2014/main" id="{ADC13E04-8C42-402A-96E3-622302DD08E7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="" xmlns:a16="http://schemas.microsoft.com/office/drawing/2014/main" id="{8D5DE29C-803D-4AD4-B7F1-9AF69305CDB7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DD9C958A-7169-4AD5-A43C-152CD39258D5}"/>
              </a:ext>
            </a:extLst>
          </p:cNvPr>
          <p:cNvSpPr/>
          <p:nvPr/>
        </p:nvSpPr>
        <p:spPr>
          <a:xfrm>
            <a:off x="1046571" y="2507728"/>
            <a:ext cx="25681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 smtClean="0"/>
              <a:t>Demokrasi konstitusional (demokrasi liberal) dan demokrasi rakyat. 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A9A36C89-1DC6-4A0D-8735-405F372C6D35}"/>
              </a:ext>
            </a:extLst>
          </p:cNvPr>
          <p:cNvSpPr txBox="1"/>
          <p:nvPr/>
        </p:nvSpPr>
        <p:spPr>
          <a:xfrm>
            <a:off x="1046571" y="1943650"/>
            <a:ext cx="1995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400" b="1" dirty="0" smtClean="0">
                <a:solidFill>
                  <a:schemeClr val="accent1"/>
                </a:solidFill>
              </a:rPr>
              <a:t>Berdasarkan Ideologi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5BC6512E-0E3B-497C-8E89-8BBBD90D3EB2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 smtClean="0"/>
              <a:t>Demokrasi langsung, demokrasi perwakilan (demokrasi representatif) dan demokrasi perwakilan sistem referendum.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8F7D10BC-425B-4207-8D8C-035D6DD0B5D2}"/>
              </a:ext>
            </a:extLst>
          </p:cNvPr>
          <p:cNvSpPr txBox="1"/>
          <p:nvPr/>
        </p:nvSpPr>
        <p:spPr>
          <a:xfrm>
            <a:off x="4665605" y="1840980"/>
            <a:ext cx="2253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accent1"/>
                </a:solidFill>
              </a:rPr>
              <a:t>Berdasarkan cara penyaluran kehendak rakyat 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6699FC05-9104-4021-B48A-9B4DCDAD2516}"/>
              </a:ext>
            </a:extLst>
          </p:cNvPr>
          <p:cNvSpPr/>
          <p:nvPr/>
        </p:nvSpPr>
        <p:spPr>
          <a:xfrm>
            <a:off x="8609321" y="2769338"/>
            <a:ext cx="25681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 smtClean="0"/>
              <a:t>Demokrasi formal, demokrasi material dan demokrasi gabungan.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F48967F-3396-4857-90EE-63541B00504D}"/>
              </a:ext>
            </a:extLst>
          </p:cNvPr>
          <p:cNvSpPr txBox="1"/>
          <p:nvPr/>
        </p:nvSpPr>
        <p:spPr>
          <a:xfrm>
            <a:off x="8502840" y="1840843"/>
            <a:ext cx="2210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b="1" dirty="0" smtClean="0">
                <a:solidFill>
                  <a:schemeClr val="accent1"/>
                </a:solidFill>
              </a:rPr>
              <a:t>Berdasarkan Titik Perhatian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FCCD0904-FA20-4876-9469-AA9CEFC165F1}"/>
              </a:ext>
            </a:extLst>
          </p:cNvPr>
          <p:cNvGrpSpPr/>
          <p:nvPr/>
        </p:nvGrpSpPr>
        <p:grpSpPr>
          <a:xfrm>
            <a:off x="573207" y="4380406"/>
            <a:ext cx="2598609" cy="1780812"/>
            <a:chOff x="4701095" y="1230751"/>
            <a:chExt cx="3573246" cy="2654563"/>
          </a:xfrm>
        </p:grpSpPr>
        <p:sp>
          <p:nvSpPr>
            <p:cNvPr id="49" name="Freeform 36">
              <a:extLst>
                <a:ext uri="{FF2B5EF4-FFF2-40B4-BE49-F238E27FC236}">
                  <a16:creationId xmlns="" xmlns:a16="http://schemas.microsoft.com/office/drawing/2014/main" id="{F6609108-F29A-4585-B03E-B882FCA71C63}"/>
                </a:ext>
              </a:extLst>
            </p:cNvPr>
            <p:cNvSpPr/>
            <p:nvPr/>
          </p:nvSpPr>
          <p:spPr>
            <a:xfrm>
              <a:off x="4701095" y="1230751"/>
              <a:ext cx="2244075" cy="2654563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  <a:gd name="connsiteX0" fmla="*/ 0 w 24588540"/>
                <a:gd name="connsiteY0" fmla="*/ 5531179 h 5544058"/>
                <a:gd name="connsiteX1" fmla="*/ 11505861 w 24588540"/>
                <a:gd name="connsiteY1" fmla="*/ 5540112 h 5544058"/>
                <a:gd name="connsiteX2" fmla="*/ 11135815 w 24588540"/>
                <a:gd name="connsiteY2" fmla="*/ 4337913 h 5544058"/>
                <a:gd name="connsiteX3" fmla="*/ 10031219 w 24588540"/>
                <a:gd name="connsiteY3" fmla="*/ 4411066 h 5544058"/>
                <a:gd name="connsiteX4" fmla="*/ 9892231 w 24588540"/>
                <a:gd name="connsiteY4" fmla="*/ 3745382 h 5544058"/>
                <a:gd name="connsiteX5" fmla="*/ 9716666 w 24588540"/>
                <a:gd name="connsiteY5" fmla="*/ 3599078 h 5544058"/>
                <a:gd name="connsiteX6" fmla="*/ 9754292 w 24588540"/>
                <a:gd name="connsiteY6" fmla="*/ 3470193 h 5544058"/>
                <a:gd name="connsiteX7" fmla="*/ 9653618 w 24588540"/>
                <a:gd name="connsiteY7" fmla="*/ 3362205 h 5544058"/>
                <a:gd name="connsiteX8" fmla="*/ 9757080 w 24588540"/>
                <a:gd name="connsiteY8" fmla="*/ 3057428 h 5544058"/>
                <a:gd name="connsiteX9" fmla="*/ 9315706 w 24588540"/>
                <a:gd name="connsiteY9" fmla="*/ 2818778 h 5544058"/>
                <a:gd name="connsiteX10" fmla="*/ 9862970 w 24588540"/>
                <a:gd name="connsiteY10" fmla="*/ 1975104 h 5544058"/>
                <a:gd name="connsiteX11" fmla="*/ 11830759 w 24588540"/>
                <a:gd name="connsiteY11" fmla="*/ 0 h 5544058"/>
                <a:gd name="connsiteX12" fmla="*/ 13909326 w 24588540"/>
                <a:gd name="connsiteY12" fmla="*/ 2543951 h 5544058"/>
                <a:gd name="connsiteX13" fmla="*/ 13227962 w 24588540"/>
                <a:gd name="connsiteY13" fmla="*/ 3928262 h 5544058"/>
                <a:gd name="connsiteX14" fmla="*/ 13708007 w 24588540"/>
                <a:gd name="connsiteY14" fmla="*/ 5544059 h 5544058"/>
                <a:gd name="connsiteX15" fmla="*/ 24588540 w 24588540"/>
                <a:gd name="connsiteY15" fmla="*/ 5541537 h 5544058"/>
                <a:gd name="connsiteX0" fmla="*/ 0 w 13999341"/>
                <a:gd name="connsiteY0" fmla="*/ 5531179 h 5544058"/>
                <a:gd name="connsiteX1" fmla="*/ 11505861 w 13999341"/>
                <a:gd name="connsiteY1" fmla="*/ 5540112 h 5544058"/>
                <a:gd name="connsiteX2" fmla="*/ 11135815 w 13999341"/>
                <a:gd name="connsiteY2" fmla="*/ 4337913 h 5544058"/>
                <a:gd name="connsiteX3" fmla="*/ 10031219 w 13999341"/>
                <a:gd name="connsiteY3" fmla="*/ 4411066 h 5544058"/>
                <a:gd name="connsiteX4" fmla="*/ 9892231 w 13999341"/>
                <a:gd name="connsiteY4" fmla="*/ 3745382 h 5544058"/>
                <a:gd name="connsiteX5" fmla="*/ 9716666 w 13999341"/>
                <a:gd name="connsiteY5" fmla="*/ 3599078 h 5544058"/>
                <a:gd name="connsiteX6" fmla="*/ 9754292 w 13999341"/>
                <a:gd name="connsiteY6" fmla="*/ 3470193 h 5544058"/>
                <a:gd name="connsiteX7" fmla="*/ 9653618 w 13999341"/>
                <a:gd name="connsiteY7" fmla="*/ 3362205 h 5544058"/>
                <a:gd name="connsiteX8" fmla="*/ 9757080 w 13999341"/>
                <a:gd name="connsiteY8" fmla="*/ 3057428 h 5544058"/>
                <a:gd name="connsiteX9" fmla="*/ 9315706 w 13999341"/>
                <a:gd name="connsiteY9" fmla="*/ 2818778 h 5544058"/>
                <a:gd name="connsiteX10" fmla="*/ 9862970 w 13999341"/>
                <a:gd name="connsiteY10" fmla="*/ 1975104 h 5544058"/>
                <a:gd name="connsiteX11" fmla="*/ 11830759 w 13999341"/>
                <a:gd name="connsiteY11" fmla="*/ 0 h 5544058"/>
                <a:gd name="connsiteX12" fmla="*/ 13909326 w 13999341"/>
                <a:gd name="connsiteY12" fmla="*/ 2543951 h 5544058"/>
                <a:gd name="connsiteX13" fmla="*/ 13227962 w 13999341"/>
                <a:gd name="connsiteY13" fmla="*/ 3928262 h 5544058"/>
                <a:gd name="connsiteX14" fmla="*/ 13708007 w 13999341"/>
                <a:gd name="connsiteY14" fmla="*/ 5544059 h 5544058"/>
                <a:gd name="connsiteX0" fmla="*/ 2193273 w 4686753"/>
                <a:gd name="connsiteY0" fmla="*/ 5540112 h 5544058"/>
                <a:gd name="connsiteX1" fmla="*/ 1823227 w 4686753"/>
                <a:gd name="connsiteY1" fmla="*/ 4337913 h 5544058"/>
                <a:gd name="connsiteX2" fmla="*/ 718631 w 4686753"/>
                <a:gd name="connsiteY2" fmla="*/ 4411066 h 5544058"/>
                <a:gd name="connsiteX3" fmla="*/ 579643 w 4686753"/>
                <a:gd name="connsiteY3" fmla="*/ 3745382 h 5544058"/>
                <a:gd name="connsiteX4" fmla="*/ 404078 w 4686753"/>
                <a:gd name="connsiteY4" fmla="*/ 3599078 h 5544058"/>
                <a:gd name="connsiteX5" fmla="*/ 441704 w 4686753"/>
                <a:gd name="connsiteY5" fmla="*/ 3470193 h 5544058"/>
                <a:gd name="connsiteX6" fmla="*/ 341030 w 4686753"/>
                <a:gd name="connsiteY6" fmla="*/ 3362205 h 5544058"/>
                <a:gd name="connsiteX7" fmla="*/ 444492 w 4686753"/>
                <a:gd name="connsiteY7" fmla="*/ 3057428 h 5544058"/>
                <a:gd name="connsiteX8" fmla="*/ 3118 w 4686753"/>
                <a:gd name="connsiteY8" fmla="*/ 2818778 h 5544058"/>
                <a:gd name="connsiteX9" fmla="*/ 550382 w 4686753"/>
                <a:gd name="connsiteY9" fmla="*/ 1975104 h 5544058"/>
                <a:gd name="connsiteX10" fmla="*/ 2518171 w 4686753"/>
                <a:gd name="connsiteY10" fmla="*/ 0 h 5544058"/>
                <a:gd name="connsiteX11" fmla="*/ 4596738 w 4686753"/>
                <a:gd name="connsiteY11" fmla="*/ 2543951 h 5544058"/>
                <a:gd name="connsiteX12" fmla="*/ 3915374 w 4686753"/>
                <a:gd name="connsiteY12" fmla="*/ 3928262 h 5544058"/>
                <a:gd name="connsiteX13" fmla="*/ 4395419 w 4686753"/>
                <a:gd name="connsiteY13" fmla="*/ 5544059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6753" h="5544058">
                  <a:moveTo>
                    <a:pt x="2193273" y="5540112"/>
                  </a:moveTo>
                  <a:cubicBezTo>
                    <a:pt x="2129283" y="5232873"/>
                    <a:pt x="2045121" y="4564685"/>
                    <a:pt x="1823227" y="4337913"/>
                  </a:cubicBezTo>
                  <a:cubicBezTo>
                    <a:pt x="1725691" y="4218431"/>
                    <a:pt x="1020993" y="4625644"/>
                    <a:pt x="718631" y="4411066"/>
                  </a:cubicBezTo>
                  <a:cubicBezTo>
                    <a:pt x="396762" y="4162349"/>
                    <a:pt x="652795" y="3833165"/>
                    <a:pt x="579643" y="3745382"/>
                  </a:cubicBezTo>
                  <a:cubicBezTo>
                    <a:pt x="521121" y="3696614"/>
                    <a:pt x="418021" y="3646108"/>
                    <a:pt x="404078" y="3599078"/>
                  </a:cubicBezTo>
                  <a:cubicBezTo>
                    <a:pt x="384933" y="3557625"/>
                    <a:pt x="411055" y="3507120"/>
                    <a:pt x="441704" y="3470193"/>
                  </a:cubicBezTo>
                  <a:lnTo>
                    <a:pt x="341030" y="3362205"/>
                  </a:lnTo>
                  <a:cubicBezTo>
                    <a:pt x="298564" y="3284755"/>
                    <a:pt x="414531" y="3157511"/>
                    <a:pt x="444492" y="3057428"/>
                  </a:cubicBezTo>
                  <a:cubicBezTo>
                    <a:pt x="297367" y="2977878"/>
                    <a:pt x="59708" y="2939068"/>
                    <a:pt x="3118" y="2818778"/>
                  </a:cubicBezTo>
                  <a:cubicBezTo>
                    <a:pt x="-45325" y="2691462"/>
                    <a:pt x="485656" y="2374024"/>
                    <a:pt x="550382" y="1975104"/>
                  </a:cubicBezTo>
                  <a:cubicBezTo>
                    <a:pt x="500141" y="266534"/>
                    <a:pt x="1916562" y="11046"/>
                    <a:pt x="2518171" y="0"/>
                  </a:cubicBezTo>
                  <a:cubicBezTo>
                    <a:pt x="3500737" y="-24"/>
                    <a:pt x="5080834" y="647274"/>
                    <a:pt x="4596738" y="2543951"/>
                  </a:cubicBezTo>
                  <a:cubicBezTo>
                    <a:pt x="4410358" y="3037075"/>
                    <a:pt x="3846018" y="3622783"/>
                    <a:pt x="3915374" y="3928262"/>
                  </a:cubicBezTo>
                  <a:cubicBezTo>
                    <a:pt x="3986450" y="4327448"/>
                    <a:pt x="4288129" y="5185614"/>
                    <a:pt x="4395419" y="5544059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0" name="Freeform: Shape 48">
              <a:extLst>
                <a:ext uri="{FF2B5EF4-FFF2-40B4-BE49-F238E27FC236}">
                  <a16:creationId xmlns="" xmlns:a16="http://schemas.microsoft.com/office/drawing/2014/main" id="{6A7DB343-6ABA-4767-88C9-2D67AAFA6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7540" y="1568997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Freeform: Shape 49">
              <a:extLst>
                <a:ext uri="{FF2B5EF4-FFF2-40B4-BE49-F238E27FC236}">
                  <a16:creationId xmlns="" xmlns:a16="http://schemas.microsoft.com/office/drawing/2014/main" id="{9631ACD7-23ED-4C63-B402-FBD732162364}"/>
                </a:ext>
              </a:extLst>
            </p:cNvPr>
            <p:cNvSpPr/>
            <p:nvPr/>
          </p:nvSpPr>
          <p:spPr>
            <a:xfrm>
              <a:off x="5823064" y="1930103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0">
              <a:extLst>
                <a:ext uri="{FF2B5EF4-FFF2-40B4-BE49-F238E27FC236}">
                  <a16:creationId xmlns="" xmlns:a16="http://schemas.microsoft.com/office/drawing/2014/main" id="{7DFBC4F2-37A8-469D-9928-283A8677F7EE}"/>
                </a:ext>
              </a:extLst>
            </p:cNvPr>
            <p:cNvSpPr/>
            <p:nvPr/>
          </p:nvSpPr>
          <p:spPr>
            <a:xfrm rot="2435724">
              <a:off x="6273288" y="1281783"/>
              <a:ext cx="2001053" cy="1901602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53" name="Freeform: Shape 15">
            <a:extLst>
              <a:ext uri="{FF2B5EF4-FFF2-40B4-BE49-F238E27FC236}">
                <a16:creationId xmlns="" xmlns:a16="http://schemas.microsoft.com/office/drawing/2014/main" id="{A4146F57-BE82-49E7-9326-976B529E2F4E}"/>
              </a:ext>
            </a:extLst>
          </p:cNvPr>
          <p:cNvSpPr/>
          <p:nvPr/>
        </p:nvSpPr>
        <p:spPr>
          <a:xfrm flipH="1">
            <a:off x="4517629" y="4280187"/>
            <a:ext cx="1814427" cy="1587540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54" name="Group 3">
            <a:extLst>
              <a:ext uri="{FF2B5EF4-FFF2-40B4-BE49-F238E27FC236}">
                <a16:creationId xmlns="" xmlns:a16="http://schemas.microsoft.com/office/drawing/2014/main" id="{5714BD48-472E-44D1-AB63-2C50FCAE936B}"/>
              </a:ext>
            </a:extLst>
          </p:cNvPr>
          <p:cNvGrpSpPr/>
          <p:nvPr/>
        </p:nvGrpSpPr>
        <p:grpSpPr>
          <a:xfrm>
            <a:off x="8192921" y="3595079"/>
            <a:ext cx="995433" cy="3236575"/>
            <a:chOff x="6576209" y="627534"/>
            <a:chExt cx="1103056" cy="4077545"/>
          </a:xfrm>
        </p:grpSpPr>
        <p:sp>
          <p:nvSpPr>
            <p:cNvPr id="55" name="Oval 2">
              <a:extLst>
                <a:ext uri="{FF2B5EF4-FFF2-40B4-BE49-F238E27FC236}">
                  <a16:creationId xmlns="" xmlns:a16="http://schemas.microsoft.com/office/drawing/2014/main" id="{B2E4CF4C-DFB5-4D01-87DA-86131385580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6" name="Group 56">
              <a:extLst>
                <a:ext uri="{FF2B5EF4-FFF2-40B4-BE49-F238E27FC236}">
                  <a16:creationId xmlns="" xmlns:a16="http://schemas.microsoft.com/office/drawing/2014/main" id="{2BFBE8BB-78BD-4CF5-9CED-AFA65D9D5C88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57" name="Freeform 57">
                <a:extLst>
                  <a:ext uri="{FF2B5EF4-FFF2-40B4-BE49-F238E27FC236}">
                    <a16:creationId xmlns="" xmlns:a16="http://schemas.microsoft.com/office/drawing/2014/main" id="{E0A21C0F-0735-4DCA-A8DC-EC5E5F572DA1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58" name="Freeform 58">
                <a:extLst>
                  <a:ext uri="{FF2B5EF4-FFF2-40B4-BE49-F238E27FC236}">
                    <a16:creationId xmlns="" xmlns:a16="http://schemas.microsoft.com/office/drawing/2014/main" id="{580A055C-AC7D-4BD5-96D6-42B5284C0661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Freeform 59">
                <a:extLst>
                  <a:ext uri="{FF2B5EF4-FFF2-40B4-BE49-F238E27FC236}">
                    <a16:creationId xmlns="" xmlns:a16="http://schemas.microsoft.com/office/drawing/2014/main" id="{0BBC7FBC-AB68-49A1-B872-E6098CEDA3A2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Freeform 60">
                <a:extLst>
                  <a:ext uri="{FF2B5EF4-FFF2-40B4-BE49-F238E27FC236}">
                    <a16:creationId xmlns="" xmlns:a16="http://schemas.microsoft.com/office/drawing/2014/main" id="{38D45F25-EBCB-4705-A5A5-925740F2523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61">
                <a:extLst>
                  <a:ext uri="{FF2B5EF4-FFF2-40B4-BE49-F238E27FC236}">
                    <a16:creationId xmlns="" xmlns:a16="http://schemas.microsoft.com/office/drawing/2014/main" id="{CE202668-1B89-4D72-A19A-E6A558CB9A55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Freeform 62">
                <a:extLst>
                  <a:ext uri="{FF2B5EF4-FFF2-40B4-BE49-F238E27FC236}">
                    <a16:creationId xmlns="" xmlns:a16="http://schemas.microsoft.com/office/drawing/2014/main" id="{D3042383-4B45-4764-AD6E-09602D9AE03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Freeform 63">
                <a:extLst>
                  <a:ext uri="{FF2B5EF4-FFF2-40B4-BE49-F238E27FC236}">
                    <a16:creationId xmlns="" xmlns:a16="http://schemas.microsoft.com/office/drawing/2014/main" id="{653C3A2F-2024-466A-AC28-C337AC96EC6B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Freeform 64">
                <a:extLst>
                  <a:ext uri="{FF2B5EF4-FFF2-40B4-BE49-F238E27FC236}">
                    <a16:creationId xmlns="" xmlns:a16="http://schemas.microsoft.com/office/drawing/2014/main" id="{38DD0E9A-BEEF-48F5-89E4-204710436D18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="" xmlns:a16="http://schemas.microsoft.com/office/drawing/2014/main" id="{9A47B2E2-B532-48C2-9FE1-29A68A9D0087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="" xmlns:a16="http://schemas.microsoft.com/office/drawing/2014/main" id="{CFBD0FD7-FA0E-4AFE-A415-E67F064EDA5F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="" xmlns:a16="http://schemas.microsoft.com/office/drawing/2014/main" id="{65905ED0-A747-47CD-94EA-5255CB927723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="" xmlns:a16="http://schemas.microsoft.com/office/drawing/2014/main" id="{C7FD773D-4EBD-49B6-BBB0-25261CEA4888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Freeform 69">
                <a:extLst>
                  <a:ext uri="{FF2B5EF4-FFF2-40B4-BE49-F238E27FC236}">
                    <a16:creationId xmlns="" xmlns:a16="http://schemas.microsoft.com/office/drawing/2014/main" id="{F3B41FDF-4CC4-4CA5-9FD5-7C73CF65CDD8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160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9EAFACB-BCC3-402D-81D5-60C97268936F}"/>
              </a:ext>
            </a:extLst>
          </p:cNvPr>
          <p:cNvCxnSpPr>
            <a:cxnSpLocks/>
          </p:cNvCxnSpPr>
          <p:nvPr/>
        </p:nvCxnSpPr>
        <p:spPr>
          <a:xfrm>
            <a:off x="1180655" y="4665219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17FA6525-63C4-4D91-8301-DD3F20FBB5D4}"/>
              </a:ext>
            </a:extLst>
          </p:cNvPr>
          <p:cNvCxnSpPr>
            <a:cxnSpLocks/>
          </p:cNvCxnSpPr>
          <p:nvPr/>
        </p:nvCxnSpPr>
        <p:spPr>
          <a:xfrm flipV="1">
            <a:off x="6096000" y="2755355"/>
            <a:ext cx="5324272" cy="84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C786F522-14FA-471A-803F-323F503E6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id-ID" sz="3600" b="1" dirty="0" smtClean="0">
                <a:solidFill>
                  <a:schemeClr val="accent3"/>
                </a:solidFill>
              </a:rPr>
              <a:t>Prinsip-prinsip Demokrasi yang Berlaku Universal</a:t>
            </a:r>
            <a:endParaRPr lang="en-US" sz="3600" b="1" dirty="0">
              <a:solidFill>
                <a:schemeClr val="accent3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3483C542-A85F-4A49-AF4F-2548BC46CD20}"/>
              </a:ext>
            </a:extLst>
          </p:cNvPr>
          <p:cNvCxnSpPr>
            <a:cxnSpLocks/>
          </p:cNvCxnSpPr>
          <p:nvPr/>
        </p:nvCxnSpPr>
        <p:spPr>
          <a:xfrm flipV="1">
            <a:off x="4536090" y="2895278"/>
            <a:ext cx="1432663" cy="16332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A3AAC47C-AB89-41CF-8334-1D17B9F13D40}"/>
              </a:ext>
            </a:extLst>
          </p:cNvPr>
          <p:cNvSpPr/>
          <p:nvPr/>
        </p:nvSpPr>
        <p:spPr>
          <a:xfrm>
            <a:off x="641663" y="4395723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2111827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448AC8F-3EBB-41CB-8622-D89159D87615}"/>
              </a:ext>
            </a:extLst>
          </p:cNvPr>
          <p:cNvSpPr/>
          <p:nvPr/>
        </p:nvSpPr>
        <p:spPr>
          <a:xfrm>
            <a:off x="4206113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5494DD80-34DA-4991-9D25-875AC8EED322}"/>
              </a:ext>
            </a:extLst>
          </p:cNvPr>
          <p:cNvSpPr/>
          <p:nvPr/>
        </p:nvSpPr>
        <p:spPr>
          <a:xfrm>
            <a:off x="5912138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94AE0902-129B-4670-B809-35AFD71CB19B}"/>
              </a:ext>
            </a:extLst>
          </p:cNvPr>
          <p:cNvSpPr/>
          <p:nvPr/>
        </p:nvSpPr>
        <p:spPr>
          <a:xfrm>
            <a:off x="7303817" y="2564548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C796FD18-A092-4A75-82A5-E572F7A0B75C}"/>
              </a:ext>
            </a:extLst>
          </p:cNvPr>
          <p:cNvSpPr/>
          <p:nvPr/>
        </p:nvSpPr>
        <p:spPr>
          <a:xfrm>
            <a:off x="10020773" y="2562059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EC8FFD67-3E82-4704-ABFC-21197EC8349C}"/>
              </a:ext>
            </a:extLst>
          </p:cNvPr>
          <p:cNvSpPr/>
          <p:nvPr/>
        </p:nvSpPr>
        <p:spPr>
          <a:xfrm>
            <a:off x="11030210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F94EDD37-ABA7-4359-95D9-0ABFC15F7833}"/>
              </a:ext>
            </a:extLst>
          </p:cNvPr>
          <p:cNvSpPr/>
          <p:nvPr/>
        </p:nvSpPr>
        <p:spPr>
          <a:xfrm>
            <a:off x="5059125" y="3518612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8C80DF2-6024-43EF-B48B-42EDC3F3427B}"/>
              </a:ext>
            </a:extLst>
          </p:cNvPr>
          <p:cNvSpPr txBox="1"/>
          <p:nvPr/>
        </p:nvSpPr>
        <p:spPr>
          <a:xfrm>
            <a:off x="1591682" y="3878328"/>
            <a:ext cx="1457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Pemilu yang bebas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CBB4BE6-F2C8-4611-9B69-A1D4179CECCE}"/>
              </a:ext>
            </a:extLst>
          </p:cNvPr>
          <p:cNvSpPr txBox="1"/>
          <p:nvPr/>
        </p:nvSpPr>
        <p:spPr>
          <a:xfrm>
            <a:off x="6740796" y="1840686"/>
            <a:ext cx="1312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Pemerintahan berdasarkan hukum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D732DAA-0E1E-4722-9F29-A9DF875FAA70}"/>
              </a:ext>
            </a:extLst>
          </p:cNvPr>
          <p:cNvSpPr txBox="1"/>
          <p:nvPr/>
        </p:nvSpPr>
        <p:spPr>
          <a:xfrm>
            <a:off x="3580007" y="3883019"/>
            <a:ext cx="1439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600" b="1" dirty="0" smtClean="0">
                <a:solidFill>
                  <a:schemeClr val="accent1"/>
                </a:solidFill>
              </a:rPr>
              <a:t>Kebebasan individu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59EBC917-6E40-4E63-9C30-D68DA1E82524}"/>
              </a:ext>
            </a:extLst>
          </p:cNvPr>
          <p:cNvSpPr txBox="1"/>
          <p:nvPr/>
        </p:nvSpPr>
        <p:spPr>
          <a:xfrm>
            <a:off x="6097397" y="3081157"/>
            <a:ext cx="1032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accent1"/>
                </a:solidFill>
              </a:rPr>
              <a:t>Pengakuan hak minoritas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10115A67-AFDD-4045-B72D-BFC6A0309A6F}"/>
              </a:ext>
            </a:extLst>
          </p:cNvPr>
          <p:cNvSpPr txBox="1"/>
          <p:nvPr/>
        </p:nvSpPr>
        <p:spPr>
          <a:xfrm>
            <a:off x="8196091" y="3169774"/>
            <a:ext cx="1566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accent1"/>
                </a:solidFill>
              </a:rPr>
              <a:t>Pers yang bebas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10E2501-808B-4AA4-B511-89D8A2E6670F}"/>
              </a:ext>
            </a:extLst>
          </p:cNvPr>
          <p:cNvSpPr txBox="1"/>
          <p:nvPr/>
        </p:nvSpPr>
        <p:spPr>
          <a:xfrm>
            <a:off x="128393" y="3734570"/>
            <a:ext cx="1580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accent1"/>
                </a:solidFill>
              </a:rPr>
              <a:t>Pembagian </a:t>
            </a:r>
          </a:p>
          <a:p>
            <a:pPr algn="ctr"/>
            <a:r>
              <a:rPr lang="id-ID" altLang="ko-KR" sz="1400" b="1" dirty="0" smtClean="0">
                <a:solidFill>
                  <a:schemeClr val="accent1"/>
                </a:solidFill>
              </a:rPr>
              <a:t>kekuasaan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DC7DFB47-B322-46F7-AB8E-490D8AC0556F}"/>
              </a:ext>
            </a:extLst>
          </p:cNvPr>
          <p:cNvSpPr txBox="1"/>
          <p:nvPr/>
        </p:nvSpPr>
        <p:spPr>
          <a:xfrm>
            <a:off x="2639586" y="2582561"/>
            <a:ext cx="305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Round Same Side Corner Rectangle 8">
            <a:extLst>
              <a:ext uri="{FF2B5EF4-FFF2-40B4-BE49-F238E27FC236}">
                <a16:creationId xmlns="" xmlns:a16="http://schemas.microsoft.com/office/drawing/2014/main" id="{80A35585-4737-439F-980D-F1E27D173A24}"/>
              </a:ext>
            </a:extLst>
          </p:cNvPr>
          <p:cNvSpPr/>
          <p:nvPr/>
        </p:nvSpPr>
        <p:spPr>
          <a:xfrm>
            <a:off x="706923" y="4917799"/>
            <a:ext cx="426019" cy="112202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 Same Side Corner Rectangle 20">
            <a:extLst>
              <a:ext uri="{FF2B5EF4-FFF2-40B4-BE49-F238E27FC236}">
                <a16:creationId xmlns="" xmlns:a16="http://schemas.microsoft.com/office/drawing/2014/main" id="{677FD453-61C8-41D1-A699-0715F7D50914}"/>
              </a:ext>
            </a:extLst>
          </p:cNvPr>
          <p:cNvSpPr/>
          <p:nvPr/>
        </p:nvSpPr>
        <p:spPr>
          <a:xfrm rot="10800000">
            <a:off x="2523162" y="2674031"/>
            <a:ext cx="525984" cy="1122027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20">
            <a:extLst>
              <a:ext uri="{FF2B5EF4-FFF2-40B4-BE49-F238E27FC236}">
                <a16:creationId xmlns="" xmlns:a16="http://schemas.microsoft.com/office/drawing/2014/main" id="{677FD453-61C8-41D1-A699-0715F7D50914}"/>
              </a:ext>
            </a:extLst>
          </p:cNvPr>
          <p:cNvSpPr/>
          <p:nvPr/>
        </p:nvSpPr>
        <p:spPr>
          <a:xfrm rot="10800000">
            <a:off x="5772746" y="4104205"/>
            <a:ext cx="525984" cy="1122027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 Same Side Corner Rectangle 20">
            <a:extLst>
              <a:ext uri="{FF2B5EF4-FFF2-40B4-BE49-F238E27FC236}">
                <a16:creationId xmlns="" xmlns:a16="http://schemas.microsoft.com/office/drawing/2014/main" id="{677FD453-61C8-41D1-A699-0715F7D50914}"/>
              </a:ext>
            </a:extLst>
          </p:cNvPr>
          <p:cNvSpPr/>
          <p:nvPr/>
        </p:nvSpPr>
        <p:spPr>
          <a:xfrm rot="10800000">
            <a:off x="7811459" y="3707365"/>
            <a:ext cx="525984" cy="1122027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ound Same Side Corner Rectangle 8">
            <a:extLst>
              <a:ext uri="{FF2B5EF4-FFF2-40B4-BE49-F238E27FC236}">
                <a16:creationId xmlns="" xmlns:a16="http://schemas.microsoft.com/office/drawing/2014/main" id="{80A35585-4737-439F-980D-F1E27D173A24}"/>
              </a:ext>
            </a:extLst>
          </p:cNvPr>
          <p:cNvSpPr/>
          <p:nvPr/>
        </p:nvSpPr>
        <p:spPr>
          <a:xfrm>
            <a:off x="4110071" y="4952735"/>
            <a:ext cx="426019" cy="112202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 Same Side Corner Rectangle 8">
            <a:extLst>
              <a:ext uri="{FF2B5EF4-FFF2-40B4-BE49-F238E27FC236}">
                <a16:creationId xmlns="" xmlns:a16="http://schemas.microsoft.com/office/drawing/2014/main" id="{80A35585-4737-439F-980D-F1E27D173A24}"/>
              </a:ext>
            </a:extLst>
          </p:cNvPr>
          <p:cNvSpPr/>
          <p:nvPr/>
        </p:nvSpPr>
        <p:spPr>
          <a:xfrm>
            <a:off x="6400824" y="1443274"/>
            <a:ext cx="426019" cy="112202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ound Same Side Corner Rectangle 8">
            <a:extLst>
              <a:ext uri="{FF2B5EF4-FFF2-40B4-BE49-F238E27FC236}">
                <a16:creationId xmlns="" xmlns:a16="http://schemas.microsoft.com/office/drawing/2014/main" id="{80A35585-4737-439F-980D-F1E27D173A24}"/>
              </a:ext>
            </a:extLst>
          </p:cNvPr>
          <p:cNvSpPr/>
          <p:nvPr/>
        </p:nvSpPr>
        <p:spPr>
          <a:xfrm>
            <a:off x="9517484" y="1282897"/>
            <a:ext cx="426019" cy="112202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3158970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8564840" y="2562059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810E2501-808B-4AA4-B511-89D8A2E6670F}"/>
              </a:ext>
            </a:extLst>
          </p:cNvPr>
          <p:cNvSpPr txBox="1"/>
          <p:nvPr/>
        </p:nvSpPr>
        <p:spPr>
          <a:xfrm>
            <a:off x="2491174" y="5011160"/>
            <a:ext cx="1580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/>
              <a:t>Manajemen yang terbuka</a:t>
            </a:r>
            <a:endParaRPr lang="ko-KR" altLang="en-US" sz="1400" b="1" dirty="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8C80DF2-6024-43EF-B48B-42EDC3F3427B}"/>
              </a:ext>
            </a:extLst>
          </p:cNvPr>
          <p:cNvSpPr txBox="1"/>
          <p:nvPr/>
        </p:nvSpPr>
        <p:spPr>
          <a:xfrm>
            <a:off x="4053645" y="3028439"/>
            <a:ext cx="1457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Peradilan yang bebas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10115A67-AFDD-4045-B72D-BFC6A0309A6F}"/>
              </a:ext>
            </a:extLst>
          </p:cNvPr>
          <p:cNvSpPr txBox="1"/>
          <p:nvPr/>
        </p:nvSpPr>
        <p:spPr>
          <a:xfrm>
            <a:off x="10625922" y="3143551"/>
            <a:ext cx="1566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accent1"/>
                </a:solidFill>
              </a:rPr>
              <a:t>Supremasi hukum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CBB4BE6-F2C8-4611-9B69-A1D4179CECCE}"/>
              </a:ext>
            </a:extLst>
          </p:cNvPr>
          <p:cNvSpPr txBox="1"/>
          <p:nvPr/>
        </p:nvSpPr>
        <p:spPr>
          <a:xfrm>
            <a:off x="9762169" y="1873877"/>
            <a:ext cx="1312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Beberapa partai politik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E9A9EF98-61CE-480C-B970-4FAA2CE21173}"/>
              </a:ext>
            </a:extLst>
          </p:cNvPr>
          <p:cNvSpPr txBox="1"/>
          <p:nvPr/>
        </p:nvSpPr>
        <p:spPr>
          <a:xfrm>
            <a:off x="-1" y="3924055"/>
            <a:ext cx="1219200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8000" dirty="0" smtClean="0">
                <a:solidFill>
                  <a:schemeClr val="accent1"/>
                </a:solidFill>
                <a:cs typeface="Arial" pitchFamily="34" charset="0"/>
              </a:rPr>
              <a:t>Sejarah Perkembangan Demokrasi Secara Umum</a:t>
            </a:r>
            <a:endParaRPr lang="ko-KR" altLang="en-US" sz="8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Freeform 36">
            <a:extLst>
              <a:ext uri="{FF2B5EF4-FFF2-40B4-BE49-F238E27FC236}">
                <a16:creationId xmlns="" xmlns:a16="http://schemas.microsoft.com/office/drawing/2014/main" id="{9BC368C7-833A-4A54-B292-1FC05222D6AB}"/>
              </a:ext>
            </a:extLst>
          </p:cNvPr>
          <p:cNvSpPr/>
          <p:nvPr/>
        </p:nvSpPr>
        <p:spPr>
          <a:xfrm>
            <a:off x="4665386" y="1193165"/>
            <a:ext cx="2244075" cy="2654563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  <a:gd name="connsiteX0" fmla="*/ 0 w 24588540"/>
              <a:gd name="connsiteY0" fmla="*/ 5531179 h 5544058"/>
              <a:gd name="connsiteX1" fmla="*/ 11505861 w 24588540"/>
              <a:gd name="connsiteY1" fmla="*/ 5540112 h 5544058"/>
              <a:gd name="connsiteX2" fmla="*/ 11135815 w 24588540"/>
              <a:gd name="connsiteY2" fmla="*/ 4337913 h 5544058"/>
              <a:gd name="connsiteX3" fmla="*/ 10031219 w 24588540"/>
              <a:gd name="connsiteY3" fmla="*/ 4411066 h 5544058"/>
              <a:gd name="connsiteX4" fmla="*/ 9892231 w 24588540"/>
              <a:gd name="connsiteY4" fmla="*/ 3745382 h 5544058"/>
              <a:gd name="connsiteX5" fmla="*/ 9716666 w 24588540"/>
              <a:gd name="connsiteY5" fmla="*/ 3599078 h 5544058"/>
              <a:gd name="connsiteX6" fmla="*/ 9754292 w 24588540"/>
              <a:gd name="connsiteY6" fmla="*/ 3470193 h 5544058"/>
              <a:gd name="connsiteX7" fmla="*/ 9653618 w 24588540"/>
              <a:gd name="connsiteY7" fmla="*/ 3362205 h 5544058"/>
              <a:gd name="connsiteX8" fmla="*/ 9757080 w 24588540"/>
              <a:gd name="connsiteY8" fmla="*/ 3057428 h 5544058"/>
              <a:gd name="connsiteX9" fmla="*/ 9315706 w 24588540"/>
              <a:gd name="connsiteY9" fmla="*/ 2818778 h 5544058"/>
              <a:gd name="connsiteX10" fmla="*/ 9862970 w 24588540"/>
              <a:gd name="connsiteY10" fmla="*/ 1975104 h 5544058"/>
              <a:gd name="connsiteX11" fmla="*/ 11830759 w 24588540"/>
              <a:gd name="connsiteY11" fmla="*/ 0 h 5544058"/>
              <a:gd name="connsiteX12" fmla="*/ 13909326 w 24588540"/>
              <a:gd name="connsiteY12" fmla="*/ 2543951 h 5544058"/>
              <a:gd name="connsiteX13" fmla="*/ 13227962 w 24588540"/>
              <a:gd name="connsiteY13" fmla="*/ 3928262 h 5544058"/>
              <a:gd name="connsiteX14" fmla="*/ 13708007 w 24588540"/>
              <a:gd name="connsiteY14" fmla="*/ 5544059 h 5544058"/>
              <a:gd name="connsiteX15" fmla="*/ 24588540 w 24588540"/>
              <a:gd name="connsiteY15" fmla="*/ 5541537 h 5544058"/>
              <a:gd name="connsiteX0" fmla="*/ 0 w 13999341"/>
              <a:gd name="connsiteY0" fmla="*/ 5531179 h 5544058"/>
              <a:gd name="connsiteX1" fmla="*/ 11505861 w 13999341"/>
              <a:gd name="connsiteY1" fmla="*/ 5540112 h 5544058"/>
              <a:gd name="connsiteX2" fmla="*/ 11135815 w 13999341"/>
              <a:gd name="connsiteY2" fmla="*/ 4337913 h 5544058"/>
              <a:gd name="connsiteX3" fmla="*/ 10031219 w 13999341"/>
              <a:gd name="connsiteY3" fmla="*/ 4411066 h 5544058"/>
              <a:gd name="connsiteX4" fmla="*/ 9892231 w 13999341"/>
              <a:gd name="connsiteY4" fmla="*/ 3745382 h 5544058"/>
              <a:gd name="connsiteX5" fmla="*/ 9716666 w 13999341"/>
              <a:gd name="connsiteY5" fmla="*/ 3599078 h 5544058"/>
              <a:gd name="connsiteX6" fmla="*/ 9754292 w 13999341"/>
              <a:gd name="connsiteY6" fmla="*/ 3470193 h 5544058"/>
              <a:gd name="connsiteX7" fmla="*/ 9653618 w 13999341"/>
              <a:gd name="connsiteY7" fmla="*/ 3362205 h 5544058"/>
              <a:gd name="connsiteX8" fmla="*/ 9757080 w 13999341"/>
              <a:gd name="connsiteY8" fmla="*/ 3057428 h 5544058"/>
              <a:gd name="connsiteX9" fmla="*/ 9315706 w 13999341"/>
              <a:gd name="connsiteY9" fmla="*/ 2818778 h 5544058"/>
              <a:gd name="connsiteX10" fmla="*/ 9862970 w 13999341"/>
              <a:gd name="connsiteY10" fmla="*/ 1975104 h 5544058"/>
              <a:gd name="connsiteX11" fmla="*/ 11830759 w 13999341"/>
              <a:gd name="connsiteY11" fmla="*/ 0 h 5544058"/>
              <a:gd name="connsiteX12" fmla="*/ 13909326 w 13999341"/>
              <a:gd name="connsiteY12" fmla="*/ 2543951 h 5544058"/>
              <a:gd name="connsiteX13" fmla="*/ 13227962 w 13999341"/>
              <a:gd name="connsiteY13" fmla="*/ 3928262 h 5544058"/>
              <a:gd name="connsiteX14" fmla="*/ 13708007 w 13999341"/>
              <a:gd name="connsiteY14" fmla="*/ 5544059 h 5544058"/>
              <a:gd name="connsiteX0" fmla="*/ 2193273 w 4686753"/>
              <a:gd name="connsiteY0" fmla="*/ 5540112 h 5544058"/>
              <a:gd name="connsiteX1" fmla="*/ 1823227 w 4686753"/>
              <a:gd name="connsiteY1" fmla="*/ 4337913 h 5544058"/>
              <a:gd name="connsiteX2" fmla="*/ 718631 w 4686753"/>
              <a:gd name="connsiteY2" fmla="*/ 4411066 h 5544058"/>
              <a:gd name="connsiteX3" fmla="*/ 579643 w 4686753"/>
              <a:gd name="connsiteY3" fmla="*/ 3745382 h 5544058"/>
              <a:gd name="connsiteX4" fmla="*/ 404078 w 4686753"/>
              <a:gd name="connsiteY4" fmla="*/ 3599078 h 5544058"/>
              <a:gd name="connsiteX5" fmla="*/ 441704 w 4686753"/>
              <a:gd name="connsiteY5" fmla="*/ 3470193 h 5544058"/>
              <a:gd name="connsiteX6" fmla="*/ 341030 w 4686753"/>
              <a:gd name="connsiteY6" fmla="*/ 3362205 h 5544058"/>
              <a:gd name="connsiteX7" fmla="*/ 444492 w 4686753"/>
              <a:gd name="connsiteY7" fmla="*/ 3057428 h 5544058"/>
              <a:gd name="connsiteX8" fmla="*/ 3118 w 4686753"/>
              <a:gd name="connsiteY8" fmla="*/ 2818778 h 5544058"/>
              <a:gd name="connsiteX9" fmla="*/ 550382 w 4686753"/>
              <a:gd name="connsiteY9" fmla="*/ 1975104 h 5544058"/>
              <a:gd name="connsiteX10" fmla="*/ 2518171 w 4686753"/>
              <a:gd name="connsiteY10" fmla="*/ 0 h 5544058"/>
              <a:gd name="connsiteX11" fmla="*/ 4596738 w 4686753"/>
              <a:gd name="connsiteY11" fmla="*/ 2543951 h 5544058"/>
              <a:gd name="connsiteX12" fmla="*/ 3915374 w 4686753"/>
              <a:gd name="connsiteY12" fmla="*/ 3928262 h 5544058"/>
              <a:gd name="connsiteX13" fmla="*/ 4395419 w 4686753"/>
              <a:gd name="connsiteY13" fmla="*/ 5544059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86753" h="5544058">
                <a:moveTo>
                  <a:pt x="2193273" y="5540112"/>
                </a:moveTo>
                <a:cubicBezTo>
                  <a:pt x="2129283" y="5232873"/>
                  <a:pt x="2045121" y="4564685"/>
                  <a:pt x="1823227" y="4337913"/>
                </a:cubicBezTo>
                <a:cubicBezTo>
                  <a:pt x="1725691" y="4218431"/>
                  <a:pt x="1020993" y="4625644"/>
                  <a:pt x="718631" y="4411066"/>
                </a:cubicBezTo>
                <a:cubicBezTo>
                  <a:pt x="396762" y="4162349"/>
                  <a:pt x="652795" y="3833165"/>
                  <a:pt x="579643" y="3745382"/>
                </a:cubicBezTo>
                <a:cubicBezTo>
                  <a:pt x="521121" y="3696614"/>
                  <a:pt x="418021" y="3646108"/>
                  <a:pt x="404078" y="3599078"/>
                </a:cubicBezTo>
                <a:cubicBezTo>
                  <a:pt x="384933" y="3557625"/>
                  <a:pt x="411055" y="3507120"/>
                  <a:pt x="441704" y="3470193"/>
                </a:cubicBezTo>
                <a:lnTo>
                  <a:pt x="341030" y="3362205"/>
                </a:lnTo>
                <a:cubicBezTo>
                  <a:pt x="298564" y="3284755"/>
                  <a:pt x="414531" y="3157511"/>
                  <a:pt x="444492" y="3057428"/>
                </a:cubicBezTo>
                <a:cubicBezTo>
                  <a:pt x="297367" y="2977878"/>
                  <a:pt x="59708" y="2939068"/>
                  <a:pt x="3118" y="2818778"/>
                </a:cubicBezTo>
                <a:cubicBezTo>
                  <a:pt x="-45325" y="2691462"/>
                  <a:pt x="485656" y="2374024"/>
                  <a:pt x="550382" y="1975104"/>
                </a:cubicBezTo>
                <a:cubicBezTo>
                  <a:pt x="500141" y="266534"/>
                  <a:pt x="1916562" y="11046"/>
                  <a:pt x="2518171" y="0"/>
                </a:cubicBezTo>
                <a:cubicBezTo>
                  <a:pt x="3500737" y="-24"/>
                  <a:pt x="5080834" y="647274"/>
                  <a:pt x="4596738" y="2543951"/>
                </a:cubicBezTo>
                <a:cubicBezTo>
                  <a:pt x="4410358" y="3037075"/>
                  <a:pt x="3846018" y="3622783"/>
                  <a:pt x="3915374" y="3928262"/>
                </a:cubicBezTo>
                <a:cubicBezTo>
                  <a:pt x="3986450" y="4327448"/>
                  <a:pt x="4288129" y="5185614"/>
                  <a:pt x="4395419" y="5544059"/>
                </a:cubicBez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C22EC44D-DEBB-46A9-8BE2-41137D69C498}"/>
              </a:ext>
            </a:extLst>
          </p:cNvPr>
          <p:cNvSpPr>
            <a:spLocks noChangeAspect="1"/>
          </p:cNvSpPr>
          <p:nvPr/>
        </p:nvSpPr>
        <p:spPr>
          <a:xfrm>
            <a:off x="5307540" y="1568997"/>
            <a:ext cx="1378735" cy="1398528"/>
          </a:xfrm>
          <a:custGeom>
            <a:avLst/>
            <a:gdLst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768527 w 1386945"/>
              <a:gd name="connsiteY3" fmla="*/ 0 h 1398528"/>
              <a:gd name="connsiteX4" fmla="*/ 972253 w 1386945"/>
              <a:gd name="connsiteY4" fmla="*/ 54588 h 1398528"/>
              <a:gd name="connsiteX5" fmla="*/ 969334 w 1386945"/>
              <a:gd name="connsiteY5" fmla="*/ 228103 h 1398528"/>
              <a:gd name="connsiteX6" fmla="*/ 964004 w 1386945"/>
              <a:gd name="connsiteY6" fmla="*/ 226675 h 1398528"/>
              <a:gd name="connsiteX7" fmla="*/ 1079866 w 1386945"/>
              <a:gd name="connsiteY7" fmla="*/ 316610 h 1398528"/>
              <a:gd name="connsiteX8" fmla="*/ 1234336 w 1386945"/>
              <a:gd name="connsiteY8" fmla="*/ 278200 h 1398528"/>
              <a:gd name="connsiteX9" fmla="*/ 1333355 w 1386945"/>
              <a:gd name="connsiteY9" fmla="*/ 464426 h 1398528"/>
              <a:gd name="connsiteX10" fmla="*/ 1223290 w 1386945"/>
              <a:gd name="connsiteY10" fmla="*/ 563656 h 1398528"/>
              <a:gd name="connsiteX11" fmla="*/ 1241255 w 1386945"/>
              <a:gd name="connsiteY11" fmla="*/ 720028 h 1398528"/>
              <a:gd name="connsiteX12" fmla="*/ 1378735 w 1386945"/>
              <a:gd name="connsiteY12" fmla="*/ 796347 h 1398528"/>
              <a:gd name="connsiteX13" fmla="*/ 1324146 w 1386945"/>
              <a:gd name="connsiteY13" fmla="*/ 1000074 h 1398528"/>
              <a:gd name="connsiteX14" fmla="*/ 1157323 w 1386945"/>
              <a:gd name="connsiteY14" fmla="*/ 997268 h 1398528"/>
              <a:gd name="connsiteX15" fmla="*/ 1082042 w 1386945"/>
              <a:gd name="connsiteY15" fmla="*/ 1092670 h 1398528"/>
              <a:gd name="connsiteX16" fmla="*/ 1136829 w 1386945"/>
              <a:gd name="connsiteY16" fmla="*/ 1235662 h 1398528"/>
              <a:gd name="connsiteX17" fmla="*/ 964059 w 1386945"/>
              <a:gd name="connsiteY17" fmla="*/ 1356637 h 1398528"/>
              <a:gd name="connsiteX18" fmla="*/ 833014 w 1386945"/>
              <a:gd name="connsiteY18" fmla="*/ 1242868 h 1398528"/>
              <a:gd name="connsiteX19" fmla="*/ 848962 w 1386945"/>
              <a:gd name="connsiteY19" fmla="*/ 1231702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6051 w 1386945"/>
              <a:gd name="connsiteY24" fmla="*/ 1090028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8691 w 1386945"/>
              <a:gd name="connsiteY24" fmla="*/ 1095691 h 1398528"/>
              <a:gd name="connsiteX25" fmla="*/ 128320 w 1386945"/>
              <a:gd name="connsiteY25" fmla="*/ 1128695 h 1398528"/>
              <a:gd name="connsiteX26" fmla="*/ 39183 w 1386945"/>
              <a:gd name="connsiteY26" fmla="*/ 937542 h 1398528"/>
              <a:gd name="connsiteX27" fmla="*/ 154405 w 1386945"/>
              <a:gd name="connsiteY27" fmla="*/ 844117 h 1398528"/>
              <a:gd name="connsiteX28" fmla="*/ 135673 w 1386945"/>
              <a:gd name="connsiteY28" fmla="*/ 704255 h 1398528"/>
              <a:gd name="connsiteX29" fmla="*/ 0 w 1386945"/>
              <a:gd name="connsiteY29" fmla="*/ 628938 h 1398528"/>
              <a:gd name="connsiteX30" fmla="*/ 54588 w 1386945"/>
              <a:gd name="connsiteY30" fmla="*/ 425211 h 1398528"/>
              <a:gd name="connsiteX31" fmla="*/ 210062 w 1386945"/>
              <a:gd name="connsiteY31" fmla="*/ 427826 h 1398528"/>
              <a:gd name="connsiteX32" fmla="*/ 285437 w 1386945"/>
              <a:gd name="connsiteY32" fmla="*/ 326289 h 1398528"/>
              <a:gd name="connsiteX33" fmla="*/ 233363 w 1386945"/>
              <a:gd name="connsiteY33" fmla="*/ 165678 h 1398528"/>
              <a:gd name="connsiteX34" fmla="*/ 412228 w 1386945"/>
              <a:gd name="connsiteY34" fmla="*/ 53911 h 1398528"/>
              <a:gd name="connsiteX35" fmla="*/ 537137 w 1386945"/>
              <a:gd name="connsiteY35" fmla="*/ 174382 h 1398528"/>
              <a:gd name="connsiteX36" fmla="*/ 535882 w 1386945"/>
              <a:gd name="connsiteY36" fmla="*/ 175167 h 1398528"/>
              <a:gd name="connsiteX37" fmla="*/ 689625 w 1386945"/>
              <a:gd name="connsiteY37" fmla="*/ 153155 h 1398528"/>
              <a:gd name="connsiteX38" fmla="*/ 684296 w 1386945"/>
              <a:gd name="connsiteY38" fmla="*/ 151727 h 1398528"/>
              <a:gd name="connsiteX39" fmla="*/ 768527 w 1386945"/>
              <a:gd name="connsiteY39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35724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8691 w 1386945"/>
              <a:gd name="connsiteY24" fmla="*/ 1095691 h 1398528"/>
              <a:gd name="connsiteX25" fmla="*/ 128320 w 1386945"/>
              <a:gd name="connsiteY25" fmla="*/ 1128695 h 1398528"/>
              <a:gd name="connsiteX26" fmla="*/ 39183 w 1386945"/>
              <a:gd name="connsiteY26" fmla="*/ 937542 h 1398528"/>
              <a:gd name="connsiteX27" fmla="*/ 154405 w 1386945"/>
              <a:gd name="connsiteY27" fmla="*/ 844117 h 1398528"/>
              <a:gd name="connsiteX28" fmla="*/ 135673 w 1386945"/>
              <a:gd name="connsiteY28" fmla="*/ 704255 h 1398528"/>
              <a:gd name="connsiteX29" fmla="*/ 0 w 1386945"/>
              <a:gd name="connsiteY29" fmla="*/ 628938 h 1398528"/>
              <a:gd name="connsiteX30" fmla="*/ 54588 w 1386945"/>
              <a:gd name="connsiteY30" fmla="*/ 425211 h 1398528"/>
              <a:gd name="connsiteX31" fmla="*/ 210062 w 1386945"/>
              <a:gd name="connsiteY31" fmla="*/ 427826 h 1398528"/>
              <a:gd name="connsiteX32" fmla="*/ 285437 w 1386945"/>
              <a:gd name="connsiteY32" fmla="*/ 326289 h 1398528"/>
              <a:gd name="connsiteX33" fmla="*/ 233363 w 1386945"/>
              <a:gd name="connsiteY33" fmla="*/ 165678 h 1398528"/>
              <a:gd name="connsiteX34" fmla="*/ 412228 w 1386945"/>
              <a:gd name="connsiteY34" fmla="*/ 53911 h 1398528"/>
              <a:gd name="connsiteX35" fmla="*/ 537137 w 1386945"/>
              <a:gd name="connsiteY35" fmla="*/ 174382 h 1398528"/>
              <a:gd name="connsiteX36" fmla="*/ 535882 w 1386945"/>
              <a:gd name="connsiteY36" fmla="*/ 175167 h 1398528"/>
              <a:gd name="connsiteX37" fmla="*/ 689625 w 1386945"/>
              <a:gd name="connsiteY37" fmla="*/ 153155 h 1398528"/>
              <a:gd name="connsiteX38" fmla="*/ 684296 w 1386945"/>
              <a:gd name="connsiteY38" fmla="*/ 151727 h 1398528"/>
              <a:gd name="connsiteX39" fmla="*/ 768527 w 1386945"/>
              <a:gd name="connsiteY39" fmla="*/ 0 h 1398528"/>
              <a:gd name="connsiteX0" fmla="*/ 1382746 w 1384863"/>
              <a:gd name="connsiteY0" fmla="*/ 335705 h 1398528"/>
              <a:gd name="connsiteX1" fmla="*/ 1384863 w 1384863"/>
              <a:gd name="connsiteY1" fmla="*/ 338970 h 1398528"/>
              <a:gd name="connsiteX2" fmla="*/ 1382746 w 1384863"/>
              <a:gd name="connsiteY2" fmla="*/ 335705 h 1398528"/>
              <a:gd name="connsiteX3" fmla="*/ 768527 w 1384863"/>
              <a:gd name="connsiteY3" fmla="*/ 0 h 1398528"/>
              <a:gd name="connsiteX4" fmla="*/ 972253 w 1384863"/>
              <a:gd name="connsiteY4" fmla="*/ 54588 h 1398528"/>
              <a:gd name="connsiteX5" fmla="*/ 969334 w 1384863"/>
              <a:gd name="connsiteY5" fmla="*/ 228103 h 1398528"/>
              <a:gd name="connsiteX6" fmla="*/ 964004 w 1384863"/>
              <a:gd name="connsiteY6" fmla="*/ 226675 h 1398528"/>
              <a:gd name="connsiteX7" fmla="*/ 1079866 w 1384863"/>
              <a:gd name="connsiteY7" fmla="*/ 316610 h 1398528"/>
              <a:gd name="connsiteX8" fmla="*/ 1234336 w 1384863"/>
              <a:gd name="connsiteY8" fmla="*/ 278200 h 1398528"/>
              <a:gd name="connsiteX9" fmla="*/ 1333355 w 1384863"/>
              <a:gd name="connsiteY9" fmla="*/ 464426 h 1398528"/>
              <a:gd name="connsiteX10" fmla="*/ 1223290 w 1384863"/>
              <a:gd name="connsiteY10" fmla="*/ 563656 h 1398528"/>
              <a:gd name="connsiteX11" fmla="*/ 1241255 w 1384863"/>
              <a:gd name="connsiteY11" fmla="*/ 720028 h 1398528"/>
              <a:gd name="connsiteX12" fmla="*/ 1378735 w 1384863"/>
              <a:gd name="connsiteY12" fmla="*/ 796347 h 1398528"/>
              <a:gd name="connsiteX13" fmla="*/ 1324146 w 1384863"/>
              <a:gd name="connsiteY13" fmla="*/ 1000074 h 1398528"/>
              <a:gd name="connsiteX14" fmla="*/ 1157323 w 1384863"/>
              <a:gd name="connsiteY14" fmla="*/ 997268 h 1398528"/>
              <a:gd name="connsiteX15" fmla="*/ 1082042 w 1384863"/>
              <a:gd name="connsiteY15" fmla="*/ 1092670 h 1398528"/>
              <a:gd name="connsiteX16" fmla="*/ 1136829 w 1384863"/>
              <a:gd name="connsiteY16" fmla="*/ 1235662 h 1398528"/>
              <a:gd name="connsiteX17" fmla="*/ 964059 w 1384863"/>
              <a:gd name="connsiteY17" fmla="*/ 1356637 h 1398528"/>
              <a:gd name="connsiteX18" fmla="*/ 833014 w 1384863"/>
              <a:gd name="connsiteY18" fmla="*/ 1235724 h 1398528"/>
              <a:gd name="connsiteX19" fmla="*/ 691570 w 1384863"/>
              <a:gd name="connsiteY19" fmla="*/ 1255455 h 1398528"/>
              <a:gd name="connsiteX20" fmla="*/ 612145 w 1384863"/>
              <a:gd name="connsiteY20" fmla="*/ 1398528 h 1398528"/>
              <a:gd name="connsiteX21" fmla="*/ 408418 w 1384863"/>
              <a:gd name="connsiteY21" fmla="*/ 1343940 h 1398528"/>
              <a:gd name="connsiteX22" fmla="*/ 411171 w 1384863"/>
              <a:gd name="connsiteY22" fmla="*/ 1180323 h 1398528"/>
              <a:gd name="connsiteX23" fmla="*/ 298691 w 1384863"/>
              <a:gd name="connsiteY23" fmla="*/ 1095691 h 1398528"/>
              <a:gd name="connsiteX24" fmla="*/ 128320 w 1384863"/>
              <a:gd name="connsiteY24" fmla="*/ 1128695 h 1398528"/>
              <a:gd name="connsiteX25" fmla="*/ 39183 w 1384863"/>
              <a:gd name="connsiteY25" fmla="*/ 937542 h 1398528"/>
              <a:gd name="connsiteX26" fmla="*/ 154405 w 1384863"/>
              <a:gd name="connsiteY26" fmla="*/ 844117 h 1398528"/>
              <a:gd name="connsiteX27" fmla="*/ 135673 w 1384863"/>
              <a:gd name="connsiteY27" fmla="*/ 704255 h 1398528"/>
              <a:gd name="connsiteX28" fmla="*/ 0 w 1384863"/>
              <a:gd name="connsiteY28" fmla="*/ 628938 h 1398528"/>
              <a:gd name="connsiteX29" fmla="*/ 54588 w 1384863"/>
              <a:gd name="connsiteY29" fmla="*/ 425211 h 1398528"/>
              <a:gd name="connsiteX30" fmla="*/ 210062 w 1384863"/>
              <a:gd name="connsiteY30" fmla="*/ 427826 h 1398528"/>
              <a:gd name="connsiteX31" fmla="*/ 285437 w 1384863"/>
              <a:gd name="connsiteY31" fmla="*/ 326289 h 1398528"/>
              <a:gd name="connsiteX32" fmla="*/ 233363 w 1384863"/>
              <a:gd name="connsiteY32" fmla="*/ 165678 h 1398528"/>
              <a:gd name="connsiteX33" fmla="*/ 412228 w 1384863"/>
              <a:gd name="connsiteY33" fmla="*/ 53911 h 1398528"/>
              <a:gd name="connsiteX34" fmla="*/ 537137 w 1384863"/>
              <a:gd name="connsiteY34" fmla="*/ 174382 h 1398528"/>
              <a:gd name="connsiteX35" fmla="*/ 535882 w 1384863"/>
              <a:gd name="connsiteY35" fmla="*/ 175167 h 1398528"/>
              <a:gd name="connsiteX36" fmla="*/ 689625 w 1384863"/>
              <a:gd name="connsiteY36" fmla="*/ 153155 h 1398528"/>
              <a:gd name="connsiteX37" fmla="*/ 684296 w 1384863"/>
              <a:gd name="connsiteY37" fmla="*/ 151727 h 1398528"/>
              <a:gd name="connsiteX38" fmla="*/ 768527 w 1384863"/>
              <a:gd name="connsiteY38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964004 w 1378735"/>
              <a:gd name="connsiteY3" fmla="*/ 226675 h 1398528"/>
              <a:gd name="connsiteX4" fmla="*/ 1079866 w 1378735"/>
              <a:gd name="connsiteY4" fmla="*/ 316610 h 1398528"/>
              <a:gd name="connsiteX5" fmla="*/ 1234336 w 1378735"/>
              <a:gd name="connsiteY5" fmla="*/ 278200 h 1398528"/>
              <a:gd name="connsiteX6" fmla="*/ 1333355 w 1378735"/>
              <a:gd name="connsiteY6" fmla="*/ 464426 h 1398528"/>
              <a:gd name="connsiteX7" fmla="*/ 1223290 w 1378735"/>
              <a:gd name="connsiteY7" fmla="*/ 563656 h 1398528"/>
              <a:gd name="connsiteX8" fmla="*/ 1241255 w 1378735"/>
              <a:gd name="connsiteY8" fmla="*/ 720028 h 1398528"/>
              <a:gd name="connsiteX9" fmla="*/ 1378735 w 1378735"/>
              <a:gd name="connsiteY9" fmla="*/ 796347 h 1398528"/>
              <a:gd name="connsiteX10" fmla="*/ 1324146 w 1378735"/>
              <a:gd name="connsiteY10" fmla="*/ 1000074 h 1398528"/>
              <a:gd name="connsiteX11" fmla="*/ 1157323 w 1378735"/>
              <a:gd name="connsiteY11" fmla="*/ 997268 h 1398528"/>
              <a:gd name="connsiteX12" fmla="*/ 1082042 w 1378735"/>
              <a:gd name="connsiteY12" fmla="*/ 1092670 h 1398528"/>
              <a:gd name="connsiteX13" fmla="*/ 1136829 w 1378735"/>
              <a:gd name="connsiteY13" fmla="*/ 1235662 h 1398528"/>
              <a:gd name="connsiteX14" fmla="*/ 964059 w 1378735"/>
              <a:gd name="connsiteY14" fmla="*/ 1356637 h 1398528"/>
              <a:gd name="connsiteX15" fmla="*/ 833014 w 1378735"/>
              <a:gd name="connsiteY15" fmla="*/ 1235724 h 1398528"/>
              <a:gd name="connsiteX16" fmla="*/ 691570 w 1378735"/>
              <a:gd name="connsiteY16" fmla="*/ 1255455 h 1398528"/>
              <a:gd name="connsiteX17" fmla="*/ 612145 w 1378735"/>
              <a:gd name="connsiteY17" fmla="*/ 1398528 h 1398528"/>
              <a:gd name="connsiteX18" fmla="*/ 408418 w 1378735"/>
              <a:gd name="connsiteY18" fmla="*/ 1343940 h 1398528"/>
              <a:gd name="connsiteX19" fmla="*/ 411171 w 1378735"/>
              <a:gd name="connsiteY19" fmla="*/ 1180323 h 1398528"/>
              <a:gd name="connsiteX20" fmla="*/ 298691 w 1378735"/>
              <a:gd name="connsiteY20" fmla="*/ 1095691 h 1398528"/>
              <a:gd name="connsiteX21" fmla="*/ 128320 w 1378735"/>
              <a:gd name="connsiteY21" fmla="*/ 1128695 h 1398528"/>
              <a:gd name="connsiteX22" fmla="*/ 39183 w 1378735"/>
              <a:gd name="connsiteY22" fmla="*/ 937542 h 1398528"/>
              <a:gd name="connsiteX23" fmla="*/ 154405 w 1378735"/>
              <a:gd name="connsiteY23" fmla="*/ 844117 h 1398528"/>
              <a:gd name="connsiteX24" fmla="*/ 135673 w 1378735"/>
              <a:gd name="connsiteY24" fmla="*/ 704255 h 1398528"/>
              <a:gd name="connsiteX25" fmla="*/ 0 w 1378735"/>
              <a:gd name="connsiteY25" fmla="*/ 628938 h 1398528"/>
              <a:gd name="connsiteX26" fmla="*/ 54588 w 1378735"/>
              <a:gd name="connsiteY26" fmla="*/ 425211 h 1398528"/>
              <a:gd name="connsiteX27" fmla="*/ 210062 w 1378735"/>
              <a:gd name="connsiteY27" fmla="*/ 427826 h 1398528"/>
              <a:gd name="connsiteX28" fmla="*/ 285437 w 1378735"/>
              <a:gd name="connsiteY28" fmla="*/ 326289 h 1398528"/>
              <a:gd name="connsiteX29" fmla="*/ 233363 w 1378735"/>
              <a:gd name="connsiteY29" fmla="*/ 165678 h 1398528"/>
              <a:gd name="connsiteX30" fmla="*/ 412228 w 1378735"/>
              <a:gd name="connsiteY30" fmla="*/ 53911 h 1398528"/>
              <a:gd name="connsiteX31" fmla="*/ 537137 w 1378735"/>
              <a:gd name="connsiteY31" fmla="*/ 174382 h 1398528"/>
              <a:gd name="connsiteX32" fmla="*/ 535882 w 1378735"/>
              <a:gd name="connsiteY32" fmla="*/ 175167 h 1398528"/>
              <a:gd name="connsiteX33" fmla="*/ 689625 w 1378735"/>
              <a:gd name="connsiteY33" fmla="*/ 153155 h 1398528"/>
              <a:gd name="connsiteX34" fmla="*/ 684296 w 1378735"/>
              <a:gd name="connsiteY34" fmla="*/ 151727 h 1398528"/>
              <a:gd name="connsiteX35" fmla="*/ 768527 w 1378735"/>
              <a:gd name="connsiteY35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684296 w 1378735"/>
              <a:gd name="connsiteY33" fmla="*/ 151727 h 1398528"/>
              <a:gd name="connsiteX34" fmla="*/ 768527 w 1378735"/>
              <a:gd name="connsiteY34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684296 w 1378735"/>
              <a:gd name="connsiteY33" fmla="*/ 151727 h 1398528"/>
              <a:gd name="connsiteX34" fmla="*/ 768527 w 1378735"/>
              <a:gd name="connsiteY34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768527 w 1378735"/>
              <a:gd name="connsiteY33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689625 w 1378735"/>
              <a:gd name="connsiteY31" fmla="*/ 153155 h 1398528"/>
              <a:gd name="connsiteX32" fmla="*/ 768527 w 1378735"/>
              <a:gd name="connsiteY32" fmla="*/ 0 h 139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78735" h="1398528">
                <a:moveTo>
                  <a:pt x="768527" y="0"/>
                </a:moveTo>
                <a:lnTo>
                  <a:pt x="972253" y="54588"/>
                </a:lnTo>
                <a:lnTo>
                  <a:pt x="969334" y="228103"/>
                </a:lnTo>
                <a:lnTo>
                  <a:pt x="1079866" y="316610"/>
                </a:lnTo>
                <a:lnTo>
                  <a:pt x="1234336" y="278200"/>
                </a:lnTo>
                <a:lnTo>
                  <a:pt x="1333355" y="464426"/>
                </a:lnTo>
                <a:lnTo>
                  <a:pt x="1223290" y="563656"/>
                </a:lnTo>
                <a:cubicBezTo>
                  <a:pt x="1237087" y="613911"/>
                  <a:pt x="1243590" y="666535"/>
                  <a:pt x="1241255" y="720028"/>
                </a:cubicBezTo>
                <a:lnTo>
                  <a:pt x="1378735" y="796347"/>
                </a:lnTo>
                <a:lnTo>
                  <a:pt x="1324146" y="1000074"/>
                </a:lnTo>
                <a:lnTo>
                  <a:pt x="1157323" y="997268"/>
                </a:lnTo>
                <a:cubicBezTo>
                  <a:pt x="1136231" y="1032510"/>
                  <a:pt x="1110676" y="1064296"/>
                  <a:pt x="1082042" y="1092670"/>
                </a:cubicBezTo>
                <a:lnTo>
                  <a:pt x="1136829" y="1235662"/>
                </a:lnTo>
                <a:lnTo>
                  <a:pt x="964059" y="1356637"/>
                </a:lnTo>
                <a:lnTo>
                  <a:pt x="833014" y="1235724"/>
                </a:lnTo>
                <a:lnTo>
                  <a:pt x="691570" y="1255455"/>
                </a:lnTo>
                <a:lnTo>
                  <a:pt x="612145" y="1398528"/>
                </a:lnTo>
                <a:lnTo>
                  <a:pt x="408418" y="1343940"/>
                </a:lnTo>
                <a:cubicBezTo>
                  <a:pt x="409336" y="1289401"/>
                  <a:pt x="410253" y="1234862"/>
                  <a:pt x="411171" y="1180323"/>
                </a:cubicBezTo>
                <a:cubicBezTo>
                  <a:pt x="369070" y="1150854"/>
                  <a:pt x="331546" y="1116202"/>
                  <a:pt x="298691" y="1095691"/>
                </a:cubicBezTo>
                <a:lnTo>
                  <a:pt x="128320" y="1128695"/>
                </a:lnTo>
                <a:lnTo>
                  <a:pt x="39183" y="937542"/>
                </a:lnTo>
                <a:lnTo>
                  <a:pt x="154405" y="844117"/>
                </a:lnTo>
                <a:cubicBezTo>
                  <a:pt x="142107" y="799040"/>
                  <a:pt x="135683" y="752063"/>
                  <a:pt x="135673" y="704255"/>
                </a:cubicBezTo>
                <a:lnTo>
                  <a:pt x="0" y="628938"/>
                </a:lnTo>
                <a:lnTo>
                  <a:pt x="54588" y="425211"/>
                </a:lnTo>
                <a:lnTo>
                  <a:pt x="210062" y="427826"/>
                </a:lnTo>
                <a:cubicBezTo>
                  <a:pt x="231154" y="390604"/>
                  <a:pt x="256624" y="356666"/>
                  <a:pt x="285437" y="326289"/>
                </a:cubicBezTo>
                <a:lnTo>
                  <a:pt x="233363" y="165678"/>
                </a:lnTo>
                <a:lnTo>
                  <a:pt x="412228" y="53911"/>
                </a:lnTo>
                <a:lnTo>
                  <a:pt x="537137" y="174382"/>
                </a:lnTo>
                <a:lnTo>
                  <a:pt x="689625" y="153155"/>
                </a:lnTo>
                <a:lnTo>
                  <a:pt x="768527" y="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234A13A7-4C2A-4307-9A17-7E5B32659A91}"/>
              </a:ext>
            </a:extLst>
          </p:cNvPr>
          <p:cNvSpPr/>
          <p:nvPr/>
        </p:nvSpPr>
        <p:spPr>
          <a:xfrm>
            <a:off x="5823064" y="1930103"/>
            <a:ext cx="356861" cy="698675"/>
          </a:xfrm>
          <a:custGeom>
            <a:avLst/>
            <a:gdLst>
              <a:gd name="connsiteX0" fmla="*/ 178431 w 356861"/>
              <a:gd name="connsiteY0" fmla="*/ 0 h 698675"/>
              <a:gd name="connsiteX1" fmla="*/ 356861 w 356861"/>
              <a:gd name="connsiteY1" fmla="*/ 178431 h 698675"/>
              <a:gd name="connsiteX2" fmla="*/ 304600 w 356861"/>
              <a:gd name="connsiteY2" fmla="*/ 304601 h 698675"/>
              <a:gd name="connsiteX3" fmla="*/ 282306 w 356861"/>
              <a:gd name="connsiteY3" fmla="*/ 319632 h 698675"/>
              <a:gd name="connsiteX4" fmla="*/ 337514 w 356861"/>
              <a:gd name="connsiteY4" fmla="*/ 620208 h 698675"/>
              <a:gd name="connsiteX5" fmla="*/ 285920 w 356861"/>
              <a:gd name="connsiteY5" fmla="*/ 698675 h 698675"/>
              <a:gd name="connsiteX6" fmla="*/ 70943 w 356861"/>
              <a:gd name="connsiteY6" fmla="*/ 698675 h 698675"/>
              <a:gd name="connsiteX7" fmla="*/ 18274 w 356861"/>
              <a:gd name="connsiteY7" fmla="*/ 620208 h 698675"/>
              <a:gd name="connsiteX8" fmla="*/ 73601 w 356861"/>
              <a:gd name="connsiteY8" fmla="*/ 318987 h 698675"/>
              <a:gd name="connsiteX9" fmla="*/ 52262 w 356861"/>
              <a:gd name="connsiteY9" fmla="*/ 304601 h 698675"/>
              <a:gd name="connsiteX10" fmla="*/ 0 w 356861"/>
              <a:gd name="connsiteY10" fmla="*/ 178431 h 698675"/>
              <a:gd name="connsiteX11" fmla="*/ 178431 w 356861"/>
              <a:gd name="connsiteY11" fmla="*/ 0 h 69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6861" h="698675">
                <a:moveTo>
                  <a:pt x="178431" y="0"/>
                </a:moveTo>
                <a:cubicBezTo>
                  <a:pt x="276976" y="0"/>
                  <a:pt x="356861" y="79887"/>
                  <a:pt x="356861" y="178431"/>
                </a:cubicBezTo>
                <a:cubicBezTo>
                  <a:pt x="356861" y="227703"/>
                  <a:pt x="336890" y="272311"/>
                  <a:pt x="304600" y="304601"/>
                </a:cubicBezTo>
                <a:lnTo>
                  <a:pt x="282306" y="319632"/>
                </a:lnTo>
                <a:lnTo>
                  <a:pt x="337514" y="620208"/>
                </a:lnTo>
                <a:cubicBezTo>
                  <a:pt x="338590" y="663204"/>
                  <a:pt x="314942" y="698675"/>
                  <a:pt x="285920" y="698675"/>
                </a:cubicBezTo>
                <a:lnTo>
                  <a:pt x="70943" y="698675"/>
                </a:lnTo>
                <a:cubicBezTo>
                  <a:pt x="41922" y="698675"/>
                  <a:pt x="18274" y="663204"/>
                  <a:pt x="18274" y="620208"/>
                </a:cubicBezTo>
                <a:lnTo>
                  <a:pt x="73601" y="318987"/>
                </a:lnTo>
                <a:lnTo>
                  <a:pt x="52262" y="304601"/>
                </a:lnTo>
                <a:cubicBezTo>
                  <a:pt x="19972" y="272311"/>
                  <a:pt x="0" y="227703"/>
                  <a:pt x="0" y="178431"/>
                </a:cubicBezTo>
                <a:cubicBezTo>
                  <a:pt x="0" y="79887"/>
                  <a:pt x="79887" y="0"/>
                  <a:pt x="178431" y="0"/>
                </a:cubicBezTo>
                <a:close/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="" xmlns:a16="http://schemas.microsoft.com/office/drawing/2014/main" id="{F6375926-BC4D-4083-9046-5A44D34C73EB}"/>
              </a:ext>
            </a:extLst>
          </p:cNvPr>
          <p:cNvSpPr/>
          <p:nvPr/>
        </p:nvSpPr>
        <p:spPr>
          <a:xfrm rot="2435724">
            <a:off x="6273288" y="1281783"/>
            <a:ext cx="2001053" cy="1901602"/>
          </a:xfrm>
          <a:custGeom>
            <a:avLst/>
            <a:gdLst>
              <a:gd name="connsiteX0" fmla="*/ 1531909 w 1732097"/>
              <a:gd name="connsiteY0" fmla="*/ 236637 h 1658450"/>
              <a:gd name="connsiteX1" fmla="*/ 1333000 w 1732097"/>
              <a:gd name="connsiteY1" fmla="*/ 185737 h 1658450"/>
              <a:gd name="connsiteX2" fmla="*/ 1207270 w 1732097"/>
              <a:gd name="connsiteY2" fmla="*/ 388620 h 1658450"/>
              <a:gd name="connsiteX3" fmla="*/ 1192030 w 1732097"/>
              <a:gd name="connsiteY3" fmla="*/ 406717 h 1658450"/>
              <a:gd name="connsiteX4" fmla="*/ 1059632 w 1732097"/>
              <a:gd name="connsiteY4" fmla="*/ 409575 h 1658450"/>
              <a:gd name="connsiteX5" fmla="*/ 1027247 w 1732097"/>
              <a:gd name="connsiteY5" fmla="*/ 378142 h 1658450"/>
              <a:gd name="connsiteX6" fmla="*/ 745307 w 1732097"/>
              <a:gd name="connsiteY6" fmla="*/ 145732 h 1658450"/>
              <a:gd name="connsiteX7" fmla="*/ 535757 w 1732097"/>
              <a:gd name="connsiteY7" fmla="*/ 430530 h 1658450"/>
              <a:gd name="connsiteX8" fmla="*/ 773882 w 1732097"/>
              <a:gd name="connsiteY8" fmla="*/ 638175 h 1658450"/>
              <a:gd name="connsiteX9" fmla="*/ 913900 w 1732097"/>
              <a:gd name="connsiteY9" fmla="*/ 599122 h 1658450"/>
              <a:gd name="connsiteX10" fmla="*/ 942475 w 1732097"/>
              <a:gd name="connsiteY10" fmla="*/ 603885 h 1658450"/>
              <a:gd name="connsiteX11" fmla="*/ 964382 w 1732097"/>
              <a:gd name="connsiteY11" fmla="*/ 627697 h 1658450"/>
              <a:gd name="connsiteX12" fmla="*/ 975812 w 1732097"/>
              <a:gd name="connsiteY12" fmla="*/ 632460 h 1658450"/>
              <a:gd name="connsiteX13" fmla="*/ 983432 w 1732097"/>
              <a:gd name="connsiteY13" fmla="*/ 620077 h 1658450"/>
              <a:gd name="connsiteX14" fmla="*/ 981527 w 1732097"/>
              <a:gd name="connsiteY14" fmla="*/ 607695 h 1658450"/>
              <a:gd name="connsiteX15" fmla="*/ 1086302 w 1732097"/>
              <a:gd name="connsiteY15" fmla="*/ 506730 h 1658450"/>
              <a:gd name="connsiteX16" fmla="*/ 1224415 w 1732097"/>
              <a:gd name="connsiteY16" fmla="*/ 662940 h 1658450"/>
              <a:gd name="connsiteX17" fmla="*/ 1162502 w 1732097"/>
              <a:gd name="connsiteY17" fmla="*/ 750570 h 1658450"/>
              <a:gd name="connsiteX18" fmla="*/ 1111067 w 1732097"/>
              <a:gd name="connsiteY18" fmla="*/ 751522 h 1658450"/>
              <a:gd name="connsiteX19" fmla="*/ 1088207 w 1732097"/>
              <a:gd name="connsiteY19" fmla="*/ 757237 h 1658450"/>
              <a:gd name="connsiteX20" fmla="*/ 1097732 w 1732097"/>
              <a:gd name="connsiteY20" fmla="*/ 774382 h 1658450"/>
              <a:gd name="connsiteX21" fmla="*/ 1113925 w 1732097"/>
              <a:gd name="connsiteY21" fmla="*/ 791527 h 1658450"/>
              <a:gd name="connsiteX22" fmla="*/ 1115830 w 1732097"/>
              <a:gd name="connsiteY22" fmla="*/ 823912 h 1658450"/>
              <a:gd name="connsiteX23" fmla="*/ 1066300 w 1732097"/>
              <a:gd name="connsiteY23" fmla="*/ 956310 h 1658450"/>
              <a:gd name="connsiteX24" fmla="*/ 1312997 w 1732097"/>
              <a:gd name="connsiteY24" fmla="*/ 1220152 h 1658450"/>
              <a:gd name="connsiteX25" fmla="*/ 1351097 w 1732097"/>
              <a:gd name="connsiteY25" fmla="*/ 1217295 h 1658450"/>
              <a:gd name="connsiteX26" fmla="*/ 1548265 w 1732097"/>
              <a:gd name="connsiteY26" fmla="*/ 1047750 h 1658450"/>
              <a:gd name="connsiteX27" fmla="*/ 1484447 w 1732097"/>
              <a:gd name="connsiteY27" fmla="*/ 793432 h 1658450"/>
              <a:gd name="connsiteX28" fmla="*/ 1333000 w 1732097"/>
              <a:gd name="connsiteY28" fmla="*/ 725805 h 1658450"/>
              <a:gd name="connsiteX29" fmla="*/ 1315855 w 1732097"/>
              <a:gd name="connsiteY29" fmla="*/ 702945 h 1658450"/>
              <a:gd name="connsiteX30" fmla="*/ 1331095 w 1732097"/>
              <a:gd name="connsiteY30" fmla="*/ 568642 h 1658450"/>
              <a:gd name="connsiteX31" fmla="*/ 1358717 w 1732097"/>
              <a:gd name="connsiteY31" fmla="*/ 547687 h 1658450"/>
              <a:gd name="connsiteX32" fmla="*/ 1461587 w 1732097"/>
              <a:gd name="connsiteY32" fmla="*/ 538162 h 1658450"/>
              <a:gd name="connsiteX33" fmla="*/ 1570172 w 1732097"/>
              <a:gd name="connsiteY33" fmla="*/ 299085 h 1658450"/>
              <a:gd name="connsiteX34" fmla="*/ 1531909 w 1732097"/>
              <a:gd name="connsiteY34" fmla="*/ 236637 h 1658450"/>
              <a:gd name="connsiteX35" fmla="*/ 1645643 w 1732097"/>
              <a:gd name="connsiteY35" fmla="*/ 136464 h 1658450"/>
              <a:gd name="connsiteX36" fmla="*/ 1696855 w 1732097"/>
              <a:gd name="connsiteY36" fmla="*/ 211455 h 1658450"/>
              <a:gd name="connsiteX37" fmla="*/ 1731145 w 1732097"/>
              <a:gd name="connsiteY37" fmla="*/ 318135 h 1658450"/>
              <a:gd name="connsiteX38" fmla="*/ 1732097 w 1732097"/>
              <a:gd name="connsiteY38" fmla="*/ 412432 h 1658450"/>
              <a:gd name="connsiteX39" fmla="*/ 1684472 w 1732097"/>
              <a:gd name="connsiteY39" fmla="*/ 540067 h 1658450"/>
              <a:gd name="connsiteX40" fmla="*/ 1571125 w 1732097"/>
              <a:gd name="connsiteY40" fmla="*/ 653415 h 1658450"/>
              <a:gd name="connsiteX41" fmla="*/ 1569220 w 1732097"/>
              <a:gd name="connsiteY41" fmla="*/ 674370 h 1658450"/>
              <a:gd name="connsiteX42" fmla="*/ 1705427 w 1732097"/>
              <a:gd name="connsiteY42" fmla="*/ 943927 h 1658450"/>
              <a:gd name="connsiteX43" fmla="*/ 1445395 w 1732097"/>
              <a:gd name="connsiteY43" fmla="*/ 1343977 h 1658450"/>
              <a:gd name="connsiteX44" fmla="*/ 1066300 w 1732097"/>
              <a:gd name="connsiteY44" fmla="*/ 1281112 h 1658450"/>
              <a:gd name="connsiteX45" fmla="*/ 917710 w 1732097"/>
              <a:gd name="connsiteY45" fmla="*/ 973455 h 1658450"/>
              <a:gd name="connsiteX46" fmla="*/ 899612 w 1732097"/>
              <a:gd name="connsiteY46" fmla="*/ 996315 h 1658450"/>
              <a:gd name="connsiteX47" fmla="*/ 864370 w 1732097"/>
              <a:gd name="connsiteY47" fmla="*/ 1093470 h 1658450"/>
              <a:gd name="connsiteX48" fmla="*/ 843415 w 1732097"/>
              <a:gd name="connsiteY48" fmla="*/ 1108710 h 1658450"/>
              <a:gd name="connsiteX49" fmla="*/ 745307 w 1732097"/>
              <a:gd name="connsiteY49" fmla="*/ 1113472 h 1658450"/>
              <a:gd name="connsiteX50" fmla="*/ 769120 w 1732097"/>
              <a:gd name="connsiteY50" fmla="*/ 1163002 h 1658450"/>
              <a:gd name="connsiteX51" fmla="*/ 720542 w 1732097"/>
              <a:gd name="connsiteY51" fmla="*/ 1270635 h 1658450"/>
              <a:gd name="connsiteX52" fmla="*/ 603385 w 1732097"/>
              <a:gd name="connsiteY52" fmla="*/ 1259205 h 1658450"/>
              <a:gd name="connsiteX53" fmla="*/ 572905 w 1732097"/>
              <a:gd name="connsiteY53" fmla="*/ 1259205 h 1658450"/>
              <a:gd name="connsiteX54" fmla="*/ 139867 w 1732097"/>
              <a:gd name="connsiteY54" fmla="*/ 1658450 h 1658450"/>
              <a:gd name="connsiteX55" fmla="*/ 0 w 1732097"/>
              <a:gd name="connsiteY55" fmla="*/ 1504896 h 1658450"/>
              <a:gd name="connsiteX56" fmla="*/ 436697 w 1732097"/>
              <a:gd name="connsiteY56" fmla="*/ 1106805 h 1658450"/>
              <a:gd name="connsiteX57" fmla="*/ 438602 w 1732097"/>
              <a:gd name="connsiteY57" fmla="*/ 1083945 h 1658450"/>
              <a:gd name="connsiteX58" fmla="*/ 446222 w 1732097"/>
              <a:gd name="connsiteY58" fmla="*/ 947737 h 1658450"/>
              <a:gd name="connsiteX59" fmla="*/ 581477 w 1732097"/>
              <a:gd name="connsiteY59" fmla="*/ 941070 h 1658450"/>
              <a:gd name="connsiteX60" fmla="*/ 596717 w 1732097"/>
              <a:gd name="connsiteY60" fmla="*/ 934402 h 1658450"/>
              <a:gd name="connsiteX61" fmla="*/ 607195 w 1732097"/>
              <a:gd name="connsiteY61" fmla="*/ 855345 h 1658450"/>
              <a:gd name="connsiteX62" fmla="*/ 627197 w 1732097"/>
              <a:gd name="connsiteY62" fmla="*/ 832485 h 1658450"/>
              <a:gd name="connsiteX63" fmla="*/ 755373 w 1732097"/>
              <a:gd name="connsiteY63" fmla="*/ 809555 h 1658450"/>
              <a:gd name="connsiteX64" fmla="*/ 697682 w 1732097"/>
              <a:gd name="connsiteY64" fmla="*/ 782955 h 1658450"/>
              <a:gd name="connsiteX65" fmla="*/ 389072 w 1732097"/>
              <a:gd name="connsiteY65" fmla="*/ 446722 h 1658450"/>
              <a:gd name="connsiteX66" fmla="*/ 710065 w 1732097"/>
              <a:gd name="connsiteY66" fmla="*/ 4762 h 1658450"/>
              <a:gd name="connsiteX67" fmla="*/ 731020 w 1732097"/>
              <a:gd name="connsiteY67" fmla="*/ 0 h 1658450"/>
              <a:gd name="connsiteX68" fmla="*/ 826270 w 1732097"/>
              <a:gd name="connsiteY68" fmla="*/ 0 h 1658450"/>
              <a:gd name="connsiteX69" fmla="*/ 834842 w 1732097"/>
              <a:gd name="connsiteY69" fmla="*/ 1905 h 1658450"/>
              <a:gd name="connsiteX70" fmla="*/ 1097732 w 1732097"/>
              <a:gd name="connsiteY70" fmla="*/ 160972 h 1658450"/>
              <a:gd name="connsiteX71" fmla="*/ 1119640 w 1732097"/>
              <a:gd name="connsiteY71" fmla="*/ 160972 h 1658450"/>
              <a:gd name="connsiteX72" fmla="*/ 1645643 w 1732097"/>
              <a:gd name="connsiteY72" fmla="*/ 136464 h 1658450"/>
              <a:gd name="connsiteX0" fmla="*/ 1825913 w 2026101"/>
              <a:gd name="connsiteY0" fmla="*/ 236637 h 1769959"/>
              <a:gd name="connsiteX1" fmla="*/ 1627004 w 2026101"/>
              <a:gd name="connsiteY1" fmla="*/ 185737 h 1769959"/>
              <a:gd name="connsiteX2" fmla="*/ 1501274 w 2026101"/>
              <a:gd name="connsiteY2" fmla="*/ 388620 h 1769959"/>
              <a:gd name="connsiteX3" fmla="*/ 1486034 w 2026101"/>
              <a:gd name="connsiteY3" fmla="*/ 406717 h 1769959"/>
              <a:gd name="connsiteX4" fmla="*/ 1353636 w 2026101"/>
              <a:gd name="connsiteY4" fmla="*/ 409575 h 1769959"/>
              <a:gd name="connsiteX5" fmla="*/ 1321251 w 2026101"/>
              <a:gd name="connsiteY5" fmla="*/ 378142 h 1769959"/>
              <a:gd name="connsiteX6" fmla="*/ 1039311 w 2026101"/>
              <a:gd name="connsiteY6" fmla="*/ 145732 h 1769959"/>
              <a:gd name="connsiteX7" fmla="*/ 829761 w 2026101"/>
              <a:gd name="connsiteY7" fmla="*/ 430530 h 1769959"/>
              <a:gd name="connsiteX8" fmla="*/ 1067886 w 2026101"/>
              <a:gd name="connsiteY8" fmla="*/ 638175 h 1769959"/>
              <a:gd name="connsiteX9" fmla="*/ 1207904 w 2026101"/>
              <a:gd name="connsiteY9" fmla="*/ 599122 h 1769959"/>
              <a:gd name="connsiteX10" fmla="*/ 1236479 w 2026101"/>
              <a:gd name="connsiteY10" fmla="*/ 603885 h 1769959"/>
              <a:gd name="connsiteX11" fmla="*/ 1258386 w 2026101"/>
              <a:gd name="connsiteY11" fmla="*/ 627697 h 1769959"/>
              <a:gd name="connsiteX12" fmla="*/ 1269816 w 2026101"/>
              <a:gd name="connsiteY12" fmla="*/ 632460 h 1769959"/>
              <a:gd name="connsiteX13" fmla="*/ 1277436 w 2026101"/>
              <a:gd name="connsiteY13" fmla="*/ 620077 h 1769959"/>
              <a:gd name="connsiteX14" fmla="*/ 1275531 w 2026101"/>
              <a:gd name="connsiteY14" fmla="*/ 607695 h 1769959"/>
              <a:gd name="connsiteX15" fmla="*/ 1380306 w 2026101"/>
              <a:gd name="connsiteY15" fmla="*/ 506730 h 1769959"/>
              <a:gd name="connsiteX16" fmla="*/ 1518419 w 2026101"/>
              <a:gd name="connsiteY16" fmla="*/ 662940 h 1769959"/>
              <a:gd name="connsiteX17" fmla="*/ 1456506 w 2026101"/>
              <a:gd name="connsiteY17" fmla="*/ 750570 h 1769959"/>
              <a:gd name="connsiteX18" fmla="*/ 1405071 w 2026101"/>
              <a:gd name="connsiteY18" fmla="*/ 751522 h 1769959"/>
              <a:gd name="connsiteX19" fmla="*/ 1382211 w 2026101"/>
              <a:gd name="connsiteY19" fmla="*/ 757237 h 1769959"/>
              <a:gd name="connsiteX20" fmla="*/ 1391736 w 2026101"/>
              <a:gd name="connsiteY20" fmla="*/ 774382 h 1769959"/>
              <a:gd name="connsiteX21" fmla="*/ 1407929 w 2026101"/>
              <a:gd name="connsiteY21" fmla="*/ 791527 h 1769959"/>
              <a:gd name="connsiteX22" fmla="*/ 1409834 w 2026101"/>
              <a:gd name="connsiteY22" fmla="*/ 823912 h 1769959"/>
              <a:gd name="connsiteX23" fmla="*/ 1360304 w 2026101"/>
              <a:gd name="connsiteY23" fmla="*/ 956310 h 1769959"/>
              <a:gd name="connsiteX24" fmla="*/ 1607001 w 2026101"/>
              <a:gd name="connsiteY24" fmla="*/ 1220152 h 1769959"/>
              <a:gd name="connsiteX25" fmla="*/ 1645101 w 2026101"/>
              <a:gd name="connsiteY25" fmla="*/ 1217295 h 1769959"/>
              <a:gd name="connsiteX26" fmla="*/ 1842269 w 2026101"/>
              <a:gd name="connsiteY26" fmla="*/ 1047750 h 1769959"/>
              <a:gd name="connsiteX27" fmla="*/ 1778451 w 2026101"/>
              <a:gd name="connsiteY27" fmla="*/ 793432 h 1769959"/>
              <a:gd name="connsiteX28" fmla="*/ 1627004 w 2026101"/>
              <a:gd name="connsiteY28" fmla="*/ 725805 h 1769959"/>
              <a:gd name="connsiteX29" fmla="*/ 1609859 w 2026101"/>
              <a:gd name="connsiteY29" fmla="*/ 702945 h 1769959"/>
              <a:gd name="connsiteX30" fmla="*/ 1625099 w 2026101"/>
              <a:gd name="connsiteY30" fmla="*/ 568642 h 1769959"/>
              <a:gd name="connsiteX31" fmla="*/ 1652721 w 2026101"/>
              <a:gd name="connsiteY31" fmla="*/ 547687 h 1769959"/>
              <a:gd name="connsiteX32" fmla="*/ 1755591 w 2026101"/>
              <a:gd name="connsiteY32" fmla="*/ 538162 h 1769959"/>
              <a:gd name="connsiteX33" fmla="*/ 1864176 w 2026101"/>
              <a:gd name="connsiteY33" fmla="*/ 299085 h 1769959"/>
              <a:gd name="connsiteX34" fmla="*/ 1825913 w 2026101"/>
              <a:gd name="connsiteY34" fmla="*/ 236637 h 1769959"/>
              <a:gd name="connsiteX35" fmla="*/ 1939647 w 2026101"/>
              <a:gd name="connsiteY35" fmla="*/ 136464 h 1769959"/>
              <a:gd name="connsiteX36" fmla="*/ 1990859 w 2026101"/>
              <a:gd name="connsiteY36" fmla="*/ 211455 h 1769959"/>
              <a:gd name="connsiteX37" fmla="*/ 2025149 w 2026101"/>
              <a:gd name="connsiteY37" fmla="*/ 318135 h 1769959"/>
              <a:gd name="connsiteX38" fmla="*/ 2026101 w 2026101"/>
              <a:gd name="connsiteY38" fmla="*/ 412432 h 1769959"/>
              <a:gd name="connsiteX39" fmla="*/ 1978476 w 2026101"/>
              <a:gd name="connsiteY39" fmla="*/ 540067 h 1769959"/>
              <a:gd name="connsiteX40" fmla="*/ 1865129 w 2026101"/>
              <a:gd name="connsiteY40" fmla="*/ 653415 h 1769959"/>
              <a:gd name="connsiteX41" fmla="*/ 1863224 w 2026101"/>
              <a:gd name="connsiteY41" fmla="*/ 674370 h 1769959"/>
              <a:gd name="connsiteX42" fmla="*/ 1999431 w 2026101"/>
              <a:gd name="connsiteY42" fmla="*/ 943927 h 1769959"/>
              <a:gd name="connsiteX43" fmla="*/ 1739399 w 2026101"/>
              <a:gd name="connsiteY43" fmla="*/ 1343977 h 1769959"/>
              <a:gd name="connsiteX44" fmla="*/ 1360304 w 2026101"/>
              <a:gd name="connsiteY44" fmla="*/ 1281112 h 1769959"/>
              <a:gd name="connsiteX45" fmla="*/ 1211714 w 2026101"/>
              <a:gd name="connsiteY45" fmla="*/ 973455 h 1769959"/>
              <a:gd name="connsiteX46" fmla="*/ 1193616 w 2026101"/>
              <a:gd name="connsiteY46" fmla="*/ 996315 h 1769959"/>
              <a:gd name="connsiteX47" fmla="*/ 1158374 w 2026101"/>
              <a:gd name="connsiteY47" fmla="*/ 1093470 h 1769959"/>
              <a:gd name="connsiteX48" fmla="*/ 1137419 w 2026101"/>
              <a:gd name="connsiteY48" fmla="*/ 1108710 h 1769959"/>
              <a:gd name="connsiteX49" fmla="*/ 1039311 w 2026101"/>
              <a:gd name="connsiteY49" fmla="*/ 1113472 h 1769959"/>
              <a:gd name="connsiteX50" fmla="*/ 1063124 w 2026101"/>
              <a:gd name="connsiteY50" fmla="*/ 1163002 h 1769959"/>
              <a:gd name="connsiteX51" fmla="*/ 1014546 w 2026101"/>
              <a:gd name="connsiteY51" fmla="*/ 1270635 h 1769959"/>
              <a:gd name="connsiteX52" fmla="*/ 897389 w 2026101"/>
              <a:gd name="connsiteY52" fmla="*/ 1259205 h 1769959"/>
              <a:gd name="connsiteX53" fmla="*/ 866909 w 2026101"/>
              <a:gd name="connsiteY53" fmla="*/ 1259205 h 1769959"/>
              <a:gd name="connsiteX54" fmla="*/ 433871 w 2026101"/>
              <a:gd name="connsiteY54" fmla="*/ 1658450 h 1769959"/>
              <a:gd name="connsiteX55" fmla="*/ 0 w 2026101"/>
              <a:gd name="connsiteY55" fmla="*/ 1769959 h 1769959"/>
              <a:gd name="connsiteX56" fmla="*/ 730701 w 2026101"/>
              <a:gd name="connsiteY56" fmla="*/ 1106805 h 1769959"/>
              <a:gd name="connsiteX57" fmla="*/ 732606 w 2026101"/>
              <a:gd name="connsiteY57" fmla="*/ 1083945 h 1769959"/>
              <a:gd name="connsiteX58" fmla="*/ 740226 w 2026101"/>
              <a:gd name="connsiteY58" fmla="*/ 947737 h 1769959"/>
              <a:gd name="connsiteX59" fmla="*/ 875481 w 2026101"/>
              <a:gd name="connsiteY59" fmla="*/ 941070 h 1769959"/>
              <a:gd name="connsiteX60" fmla="*/ 890721 w 2026101"/>
              <a:gd name="connsiteY60" fmla="*/ 934402 h 1769959"/>
              <a:gd name="connsiteX61" fmla="*/ 901199 w 2026101"/>
              <a:gd name="connsiteY61" fmla="*/ 855345 h 1769959"/>
              <a:gd name="connsiteX62" fmla="*/ 921201 w 2026101"/>
              <a:gd name="connsiteY62" fmla="*/ 832485 h 1769959"/>
              <a:gd name="connsiteX63" fmla="*/ 1049377 w 2026101"/>
              <a:gd name="connsiteY63" fmla="*/ 809555 h 1769959"/>
              <a:gd name="connsiteX64" fmla="*/ 991686 w 2026101"/>
              <a:gd name="connsiteY64" fmla="*/ 782955 h 1769959"/>
              <a:gd name="connsiteX65" fmla="*/ 683076 w 2026101"/>
              <a:gd name="connsiteY65" fmla="*/ 446722 h 1769959"/>
              <a:gd name="connsiteX66" fmla="*/ 1004069 w 2026101"/>
              <a:gd name="connsiteY66" fmla="*/ 4762 h 1769959"/>
              <a:gd name="connsiteX67" fmla="*/ 1025024 w 2026101"/>
              <a:gd name="connsiteY67" fmla="*/ 0 h 1769959"/>
              <a:gd name="connsiteX68" fmla="*/ 1120274 w 2026101"/>
              <a:gd name="connsiteY68" fmla="*/ 0 h 1769959"/>
              <a:gd name="connsiteX69" fmla="*/ 1128846 w 2026101"/>
              <a:gd name="connsiteY69" fmla="*/ 1905 h 1769959"/>
              <a:gd name="connsiteX70" fmla="*/ 1391736 w 2026101"/>
              <a:gd name="connsiteY70" fmla="*/ 160972 h 1769959"/>
              <a:gd name="connsiteX71" fmla="*/ 1413644 w 2026101"/>
              <a:gd name="connsiteY71" fmla="*/ 160972 h 1769959"/>
              <a:gd name="connsiteX72" fmla="*/ 1939647 w 2026101"/>
              <a:gd name="connsiteY72" fmla="*/ 136464 h 1769959"/>
              <a:gd name="connsiteX0" fmla="*/ 1825913 w 2026101"/>
              <a:gd name="connsiteY0" fmla="*/ 236637 h 1925404"/>
              <a:gd name="connsiteX1" fmla="*/ 1627004 w 2026101"/>
              <a:gd name="connsiteY1" fmla="*/ 185737 h 1925404"/>
              <a:gd name="connsiteX2" fmla="*/ 1501274 w 2026101"/>
              <a:gd name="connsiteY2" fmla="*/ 388620 h 1925404"/>
              <a:gd name="connsiteX3" fmla="*/ 1486034 w 2026101"/>
              <a:gd name="connsiteY3" fmla="*/ 406717 h 1925404"/>
              <a:gd name="connsiteX4" fmla="*/ 1353636 w 2026101"/>
              <a:gd name="connsiteY4" fmla="*/ 409575 h 1925404"/>
              <a:gd name="connsiteX5" fmla="*/ 1321251 w 2026101"/>
              <a:gd name="connsiteY5" fmla="*/ 378142 h 1925404"/>
              <a:gd name="connsiteX6" fmla="*/ 1039311 w 2026101"/>
              <a:gd name="connsiteY6" fmla="*/ 145732 h 1925404"/>
              <a:gd name="connsiteX7" fmla="*/ 829761 w 2026101"/>
              <a:gd name="connsiteY7" fmla="*/ 430530 h 1925404"/>
              <a:gd name="connsiteX8" fmla="*/ 1067886 w 2026101"/>
              <a:gd name="connsiteY8" fmla="*/ 638175 h 1925404"/>
              <a:gd name="connsiteX9" fmla="*/ 1207904 w 2026101"/>
              <a:gd name="connsiteY9" fmla="*/ 599122 h 1925404"/>
              <a:gd name="connsiteX10" fmla="*/ 1236479 w 2026101"/>
              <a:gd name="connsiteY10" fmla="*/ 603885 h 1925404"/>
              <a:gd name="connsiteX11" fmla="*/ 1258386 w 2026101"/>
              <a:gd name="connsiteY11" fmla="*/ 627697 h 1925404"/>
              <a:gd name="connsiteX12" fmla="*/ 1269816 w 2026101"/>
              <a:gd name="connsiteY12" fmla="*/ 632460 h 1925404"/>
              <a:gd name="connsiteX13" fmla="*/ 1277436 w 2026101"/>
              <a:gd name="connsiteY13" fmla="*/ 620077 h 1925404"/>
              <a:gd name="connsiteX14" fmla="*/ 1275531 w 2026101"/>
              <a:gd name="connsiteY14" fmla="*/ 607695 h 1925404"/>
              <a:gd name="connsiteX15" fmla="*/ 1380306 w 2026101"/>
              <a:gd name="connsiteY15" fmla="*/ 506730 h 1925404"/>
              <a:gd name="connsiteX16" fmla="*/ 1518419 w 2026101"/>
              <a:gd name="connsiteY16" fmla="*/ 662940 h 1925404"/>
              <a:gd name="connsiteX17" fmla="*/ 1456506 w 2026101"/>
              <a:gd name="connsiteY17" fmla="*/ 750570 h 1925404"/>
              <a:gd name="connsiteX18" fmla="*/ 1405071 w 2026101"/>
              <a:gd name="connsiteY18" fmla="*/ 751522 h 1925404"/>
              <a:gd name="connsiteX19" fmla="*/ 1382211 w 2026101"/>
              <a:gd name="connsiteY19" fmla="*/ 757237 h 1925404"/>
              <a:gd name="connsiteX20" fmla="*/ 1391736 w 2026101"/>
              <a:gd name="connsiteY20" fmla="*/ 774382 h 1925404"/>
              <a:gd name="connsiteX21" fmla="*/ 1407929 w 2026101"/>
              <a:gd name="connsiteY21" fmla="*/ 791527 h 1925404"/>
              <a:gd name="connsiteX22" fmla="*/ 1409834 w 2026101"/>
              <a:gd name="connsiteY22" fmla="*/ 823912 h 1925404"/>
              <a:gd name="connsiteX23" fmla="*/ 1360304 w 2026101"/>
              <a:gd name="connsiteY23" fmla="*/ 956310 h 1925404"/>
              <a:gd name="connsiteX24" fmla="*/ 1607001 w 2026101"/>
              <a:gd name="connsiteY24" fmla="*/ 1220152 h 1925404"/>
              <a:gd name="connsiteX25" fmla="*/ 1645101 w 2026101"/>
              <a:gd name="connsiteY25" fmla="*/ 1217295 h 1925404"/>
              <a:gd name="connsiteX26" fmla="*/ 1842269 w 2026101"/>
              <a:gd name="connsiteY26" fmla="*/ 1047750 h 1925404"/>
              <a:gd name="connsiteX27" fmla="*/ 1778451 w 2026101"/>
              <a:gd name="connsiteY27" fmla="*/ 793432 h 1925404"/>
              <a:gd name="connsiteX28" fmla="*/ 1627004 w 2026101"/>
              <a:gd name="connsiteY28" fmla="*/ 725805 h 1925404"/>
              <a:gd name="connsiteX29" fmla="*/ 1609859 w 2026101"/>
              <a:gd name="connsiteY29" fmla="*/ 702945 h 1925404"/>
              <a:gd name="connsiteX30" fmla="*/ 1625099 w 2026101"/>
              <a:gd name="connsiteY30" fmla="*/ 568642 h 1925404"/>
              <a:gd name="connsiteX31" fmla="*/ 1652721 w 2026101"/>
              <a:gd name="connsiteY31" fmla="*/ 547687 h 1925404"/>
              <a:gd name="connsiteX32" fmla="*/ 1755591 w 2026101"/>
              <a:gd name="connsiteY32" fmla="*/ 538162 h 1925404"/>
              <a:gd name="connsiteX33" fmla="*/ 1864176 w 2026101"/>
              <a:gd name="connsiteY33" fmla="*/ 299085 h 1925404"/>
              <a:gd name="connsiteX34" fmla="*/ 1825913 w 2026101"/>
              <a:gd name="connsiteY34" fmla="*/ 236637 h 1925404"/>
              <a:gd name="connsiteX35" fmla="*/ 1939647 w 2026101"/>
              <a:gd name="connsiteY35" fmla="*/ 136464 h 1925404"/>
              <a:gd name="connsiteX36" fmla="*/ 1990859 w 2026101"/>
              <a:gd name="connsiteY36" fmla="*/ 211455 h 1925404"/>
              <a:gd name="connsiteX37" fmla="*/ 2025149 w 2026101"/>
              <a:gd name="connsiteY37" fmla="*/ 318135 h 1925404"/>
              <a:gd name="connsiteX38" fmla="*/ 2026101 w 2026101"/>
              <a:gd name="connsiteY38" fmla="*/ 412432 h 1925404"/>
              <a:gd name="connsiteX39" fmla="*/ 1978476 w 2026101"/>
              <a:gd name="connsiteY39" fmla="*/ 540067 h 1925404"/>
              <a:gd name="connsiteX40" fmla="*/ 1865129 w 2026101"/>
              <a:gd name="connsiteY40" fmla="*/ 653415 h 1925404"/>
              <a:gd name="connsiteX41" fmla="*/ 1863224 w 2026101"/>
              <a:gd name="connsiteY41" fmla="*/ 674370 h 1925404"/>
              <a:gd name="connsiteX42" fmla="*/ 1999431 w 2026101"/>
              <a:gd name="connsiteY42" fmla="*/ 943927 h 1925404"/>
              <a:gd name="connsiteX43" fmla="*/ 1739399 w 2026101"/>
              <a:gd name="connsiteY43" fmla="*/ 1343977 h 1925404"/>
              <a:gd name="connsiteX44" fmla="*/ 1360304 w 2026101"/>
              <a:gd name="connsiteY44" fmla="*/ 1281112 h 1925404"/>
              <a:gd name="connsiteX45" fmla="*/ 1211714 w 2026101"/>
              <a:gd name="connsiteY45" fmla="*/ 973455 h 1925404"/>
              <a:gd name="connsiteX46" fmla="*/ 1193616 w 2026101"/>
              <a:gd name="connsiteY46" fmla="*/ 996315 h 1925404"/>
              <a:gd name="connsiteX47" fmla="*/ 1158374 w 2026101"/>
              <a:gd name="connsiteY47" fmla="*/ 1093470 h 1925404"/>
              <a:gd name="connsiteX48" fmla="*/ 1137419 w 2026101"/>
              <a:gd name="connsiteY48" fmla="*/ 1108710 h 1925404"/>
              <a:gd name="connsiteX49" fmla="*/ 1039311 w 2026101"/>
              <a:gd name="connsiteY49" fmla="*/ 1113472 h 1925404"/>
              <a:gd name="connsiteX50" fmla="*/ 1063124 w 2026101"/>
              <a:gd name="connsiteY50" fmla="*/ 1163002 h 1925404"/>
              <a:gd name="connsiteX51" fmla="*/ 1014546 w 2026101"/>
              <a:gd name="connsiteY51" fmla="*/ 1270635 h 1925404"/>
              <a:gd name="connsiteX52" fmla="*/ 897389 w 2026101"/>
              <a:gd name="connsiteY52" fmla="*/ 1259205 h 1925404"/>
              <a:gd name="connsiteX53" fmla="*/ 866909 w 2026101"/>
              <a:gd name="connsiteY53" fmla="*/ 1259205 h 1925404"/>
              <a:gd name="connsiteX54" fmla="*/ 141485 w 2026101"/>
              <a:gd name="connsiteY54" fmla="*/ 1925404 h 1925404"/>
              <a:gd name="connsiteX55" fmla="*/ 0 w 2026101"/>
              <a:gd name="connsiteY55" fmla="*/ 1769959 h 1925404"/>
              <a:gd name="connsiteX56" fmla="*/ 730701 w 2026101"/>
              <a:gd name="connsiteY56" fmla="*/ 1106805 h 1925404"/>
              <a:gd name="connsiteX57" fmla="*/ 732606 w 2026101"/>
              <a:gd name="connsiteY57" fmla="*/ 1083945 h 1925404"/>
              <a:gd name="connsiteX58" fmla="*/ 740226 w 2026101"/>
              <a:gd name="connsiteY58" fmla="*/ 947737 h 1925404"/>
              <a:gd name="connsiteX59" fmla="*/ 875481 w 2026101"/>
              <a:gd name="connsiteY59" fmla="*/ 941070 h 1925404"/>
              <a:gd name="connsiteX60" fmla="*/ 890721 w 2026101"/>
              <a:gd name="connsiteY60" fmla="*/ 934402 h 1925404"/>
              <a:gd name="connsiteX61" fmla="*/ 901199 w 2026101"/>
              <a:gd name="connsiteY61" fmla="*/ 855345 h 1925404"/>
              <a:gd name="connsiteX62" fmla="*/ 921201 w 2026101"/>
              <a:gd name="connsiteY62" fmla="*/ 832485 h 1925404"/>
              <a:gd name="connsiteX63" fmla="*/ 1049377 w 2026101"/>
              <a:gd name="connsiteY63" fmla="*/ 809555 h 1925404"/>
              <a:gd name="connsiteX64" fmla="*/ 991686 w 2026101"/>
              <a:gd name="connsiteY64" fmla="*/ 782955 h 1925404"/>
              <a:gd name="connsiteX65" fmla="*/ 683076 w 2026101"/>
              <a:gd name="connsiteY65" fmla="*/ 446722 h 1925404"/>
              <a:gd name="connsiteX66" fmla="*/ 1004069 w 2026101"/>
              <a:gd name="connsiteY66" fmla="*/ 4762 h 1925404"/>
              <a:gd name="connsiteX67" fmla="*/ 1025024 w 2026101"/>
              <a:gd name="connsiteY67" fmla="*/ 0 h 1925404"/>
              <a:gd name="connsiteX68" fmla="*/ 1120274 w 2026101"/>
              <a:gd name="connsiteY68" fmla="*/ 0 h 1925404"/>
              <a:gd name="connsiteX69" fmla="*/ 1128846 w 2026101"/>
              <a:gd name="connsiteY69" fmla="*/ 1905 h 1925404"/>
              <a:gd name="connsiteX70" fmla="*/ 1391736 w 2026101"/>
              <a:gd name="connsiteY70" fmla="*/ 160972 h 1925404"/>
              <a:gd name="connsiteX71" fmla="*/ 1413644 w 2026101"/>
              <a:gd name="connsiteY71" fmla="*/ 160972 h 1925404"/>
              <a:gd name="connsiteX72" fmla="*/ 1939647 w 2026101"/>
              <a:gd name="connsiteY72" fmla="*/ 136464 h 192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026101" h="1925404">
                <a:moveTo>
                  <a:pt x="1825913" y="236637"/>
                </a:moveTo>
                <a:cubicBezTo>
                  <a:pt x="1777023" y="183773"/>
                  <a:pt x="1699870" y="161448"/>
                  <a:pt x="1627004" y="185737"/>
                </a:cubicBezTo>
                <a:cubicBezTo>
                  <a:pt x="1553661" y="210502"/>
                  <a:pt x="1490796" y="283845"/>
                  <a:pt x="1501274" y="388620"/>
                </a:cubicBezTo>
                <a:cubicBezTo>
                  <a:pt x="1502226" y="401955"/>
                  <a:pt x="1499369" y="405765"/>
                  <a:pt x="1486034" y="406717"/>
                </a:cubicBezTo>
                <a:cubicBezTo>
                  <a:pt x="1442219" y="408622"/>
                  <a:pt x="1397451" y="408622"/>
                  <a:pt x="1353636" y="409575"/>
                </a:cubicBezTo>
                <a:cubicBezTo>
                  <a:pt x="1321251" y="410527"/>
                  <a:pt x="1322204" y="410527"/>
                  <a:pt x="1321251" y="378142"/>
                </a:cubicBezTo>
                <a:cubicBezTo>
                  <a:pt x="1317441" y="243840"/>
                  <a:pt x="1196474" y="122872"/>
                  <a:pt x="1039311" y="145732"/>
                </a:cubicBezTo>
                <a:cubicBezTo>
                  <a:pt x="898341" y="165735"/>
                  <a:pt x="809759" y="290512"/>
                  <a:pt x="829761" y="430530"/>
                </a:cubicBezTo>
                <a:cubicBezTo>
                  <a:pt x="846906" y="546735"/>
                  <a:pt x="950729" y="637222"/>
                  <a:pt x="1067886" y="638175"/>
                </a:cubicBezTo>
                <a:cubicBezTo>
                  <a:pt x="1118369" y="639127"/>
                  <a:pt x="1165041" y="626745"/>
                  <a:pt x="1207904" y="599122"/>
                </a:cubicBezTo>
                <a:cubicBezTo>
                  <a:pt x="1220286" y="591502"/>
                  <a:pt x="1227906" y="592455"/>
                  <a:pt x="1236479" y="603885"/>
                </a:cubicBezTo>
                <a:cubicBezTo>
                  <a:pt x="1243146" y="612457"/>
                  <a:pt x="1250766" y="620077"/>
                  <a:pt x="1258386" y="627697"/>
                </a:cubicBezTo>
                <a:cubicBezTo>
                  <a:pt x="1261244" y="630555"/>
                  <a:pt x="1264101" y="635317"/>
                  <a:pt x="1269816" y="632460"/>
                </a:cubicBezTo>
                <a:cubicBezTo>
                  <a:pt x="1274579" y="629602"/>
                  <a:pt x="1278389" y="625792"/>
                  <a:pt x="1277436" y="620077"/>
                </a:cubicBezTo>
                <a:cubicBezTo>
                  <a:pt x="1277436" y="616267"/>
                  <a:pt x="1276484" y="611505"/>
                  <a:pt x="1275531" y="607695"/>
                </a:cubicBezTo>
                <a:cubicBezTo>
                  <a:pt x="1266006" y="544830"/>
                  <a:pt x="1317441" y="495300"/>
                  <a:pt x="1380306" y="506730"/>
                </a:cubicBezTo>
                <a:cubicBezTo>
                  <a:pt x="1456506" y="520065"/>
                  <a:pt x="1514609" y="585787"/>
                  <a:pt x="1518419" y="662940"/>
                </a:cubicBezTo>
                <a:cubicBezTo>
                  <a:pt x="1520324" y="702945"/>
                  <a:pt x="1495559" y="739140"/>
                  <a:pt x="1456506" y="750570"/>
                </a:cubicBezTo>
                <a:cubicBezTo>
                  <a:pt x="1439361" y="755332"/>
                  <a:pt x="1422216" y="756285"/>
                  <a:pt x="1405071" y="751522"/>
                </a:cubicBezTo>
                <a:cubicBezTo>
                  <a:pt x="1396499" y="749617"/>
                  <a:pt x="1386974" y="747712"/>
                  <a:pt x="1382211" y="757237"/>
                </a:cubicBezTo>
                <a:cubicBezTo>
                  <a:pt x="1377449" y="766762"/>
                  <a:pt x="1387926" y="768667"/>
                  <a:pt x="1391736" y="774382"/>
                </a:cubicBezTo>
                <a:cubicBezTo>
                  <a:pt x="1396499" y="780097"/>
                  <a:pt x="1401261" y="785812"/>
                  <a:pt x="1407929" y="791527"/>
                </a:cubicBezTo>
                <a:cubicBezTo>
                  <a:pt x="1420311" y="802005"/>
                  <a:pt x="1420311" y="810577"/>
                  <a:pt x="1409834" y="823912"/>
                </a:cubicBezTo>
                <a:cubicBezTo>
                  <a:pt x="1379354" y="862012"/>
                  <a:pt x="1363161" y="907732"/>
                  <a:pt x="1360304" y="956310"/>
                </a:cubicBezTo>
                <a:cubicBezTo>
                  <a:pt x="1349826" y="1101090"/>
                  <a:pt x="1462221" y="1220152"/>
                  <a:pt x="1607001" y="1220152"/>
                </a:cubicBezTo>
                <a:cubicBezTo>
                  <a:pt x="1619384" y="1219200"/>
                  <a:pt x="1632719" y="1220152"/>
                  <a:pt x="1645101" y="1217295"/>
                </a:cubicBezTo>
                <a:cubicBezTo>
                  <a:pt x="1743209" y="1199197"/>
                  <a:pt x="1812741" y="1143000"/>
                  <a:pt x="1842269" y="1047750"/>
                </a:cubicBezTo>
                <a:cubicBezTo>
                  <a:pt x="1872749" y="951547"/>
                  <a:pt x="1849889" y="864870"/>
                  <a:pt x="1778451" y="793432"/>
                </a:cubicBezTo>
                <a:cubicBezTo>
                  <a:pt x="1737494" y="752475"/>
                  <a:pt x="1685106" y="730567"/>
                  <a:pt x="1627004" y="725805"/>
                </a:cubicBezTo>
                <a:cubicBezTo>
                  <a:pt x="1610811" y="724852"/>
                  <a:pt x="1607954" y="717232"/>
                  <a:pt x="1609859" y="702945"/>
                </a:cubicBezTo>
                <a:cubicBezTo>
                  <a:pt x="1615574" y="658177"/>
                  <a:pt x="1620336" y="613410"/>
                  <a:pt x="1625099" y="568642"/>
                </a:cubicBezTo>
                <a:cubicBezTo>
                  <a:pt x="1627956" y="544830"/>
                  <a:pt x="1628909" y="543877"/>
                  <a:pt x="1652721" y="547687"/>
                </a:cubicBezTo>
                <a:cubicBezTo>
                  <a:pt x="1687964" y="553402"/>
                  <a:pt x="1722254" y="551497"/>
                  <a:pt x="1755591" y="538162"/>
                </a:cubicBezTo>
                <a:cubicBezTo>
                  <a:pt x="1850841" y="501015"/>
                  <a:pt x="1898466" y="394335"/>
                  <a:pt x="1864176" y="299085"/>
                </a:cubicBezTo>
                <a:cubicBezTo>
                  <a:pt x="1855365" y="275272"/>
                  <a:pt x="1842209" y="254258"/>
                  <a:pt x="1825913" y="236637"/>
                </a:cubicBezTo>
                <a:close/>
                <a:moveTo>
                  <a:pt x="1939647" y="136464"/>
                </a:moveTo>
                <a:cubicBezTo>
                  <a:pt x="1959382" y="158338"/>
                  <a:pt x="1976691" y="183356"/>
                  <a:pt x="1990859" y="211455"/>
                </a:cubicBezTo>
                <a:cubicBezTo>
                  <a:pt x="2008004" y="245745"/>
                  <a:pt x="2016576" y="281940"/>
                  <a:pt x="2025149" y="318135"/>
                </a:cubicBezTo>
                <a:cubicBezTo>
                  <a:pt x="2026101" y="349567"/>
                  <a:pt x="2026101" y="381000"/>
                  <a:pt x="2026101" y="412432"/>
                </a:cubicBezTo>
                <a:cubicBezTo>
                  <a:pt x="2015624" y="457200"/>
                  <a:pt x="2003241" y="501015"/>
                  <a:pt x="1978476" y="540067"/>
                </a:cubicBezTo>
                <a:cubicBezTo>
                  <a:pt x="1949901" y="586740"/>
                  <a:pt x="1912754" y="624840"/>
                  <a:pt x="1865129" y="653415"/>
                </a:cubicBezTo>
                <a:cubicBezTo>
                  <a:pt x="1849889" y="662940"/>
                  <a:pt x="1849889" y="662940"/>
                  <a:pt x="1863224" y="674370"/>
                </a:cubicBezTo>
                <a:cubicBezTo>
                  <a:pt x="1944186" y="745807"/>
                  <a:pt x="1989906" y="835342"/>
                  <a:pt x="1999431" y="943927"/>
                </a:cubicBezTo>
                <a:cubicBezTo>
                  <a:pt x="2013719" y="1120140"/>
                  <a:pt x="1907991" y="1285875"/>
                  <a:pt x="1739399" y="1343977"/>
                </a:cubicBezTo>
                <a:cubicBezTo>
                  <a:pt x="1603191" y="1391602"/>
                  <a:pt x="1474604" y="1370647"/>
                  <a:pt x="1360304" y="1281112"/>
                </a:cubicBezTo>
                <a:cubicBezTo>
                  <a:pt x="1261244" y="1203007"/>
                  <a:pt x="1213619" y="1098232"/>
                  <a:pt x="1211714" y="973455"/>
                </a:cubicBezTo>
                <a:cubicBezTo>
                  <a:pt x="1183933" y="925989"/>
                  <a:pt x="1202506" y="976313"/>
                  <a:pt x="1193616" y="996315"/>
                </a:cubicBezTo>
                <a:cubicBezTo>
                  <a:pt x="1181234" y="1028700"/>
                  <a:pt x="1169804" y="1061085"/>
                  <a:pt x="1158374" y="1093470"/>
                </a:cubicBezTo>
                <a:cubicBezTo>
                  <a:pt x="1154564" y="1104900"/>
                  <a:pt x="1148849" y="1108710"/>
                  <a:pt x="1137419" y="1108710"/>
                </a:cubicBezTo>
                <a:cubicBezTo>
                  <a:pt x="1105986" y="1109662"/>
                  <a:pt x="1073601" y="1111567"/>
                  <a:pt x="1039311" y="1113472"/>
                </a:cubicBezTo>
                <a:cubicBezTo>
                  <a:pt x="1050741" y="1130617"/>
                  <a:pt x="1059314" y="1145857"/>
                  <a:pt x="1063124" y="1163002"/>
                </a:cubicBezTo>
                <a:cubicBezTo>
                  <a:pt x="1071696" y="1203960"/>
                  <a:pt x="1051694" y="1248727"/>
                  <a:pt x="1014546" y="1270635"/>
                </a:cubicBezTo>
                <a:cubicBezTo>
                  <a:pt x="976446" y="1292542"/>
                  <a:pt x="926916" y="1288732"/>
                  <a:pt x="897389" y="1259205"/>
                </a:cubicBezTo>
                <a:cubicBezTo>
                  <a:pt x="885006" y="1246822"/>
                  <a:pt x="878339" y="1248727"/>
                  <a:pt x="866909" y="1259205"/>
                </a:cubicBezTo>
                <a:lnTo>
                  <a:pt x="141485" y="1925404"/>
                </a:lnTo>
                <a:lnTo>
                  <a:pt x="0" y="1769959"/>
                </a:lnTo>
                <a:lnTo>
                  <a:pt x="730701" y="1106805"/>
                </a:lnTo>
                <a:cubicBezTo>
                  <a:pt x="762259" y="1078078"/>
                  <a:pt x="740226" y="1093470"/>
                  <a:pt x="732606" y="1083945"/>
                </a:cubicBezTo>
                <a:cubicBezTo>
                  <a:pt x="699269" y="1042035"/>
                  <a:pt x="703079" y="984885"/>
                  <a:pt x="740226" y="947737"/>
                </a:cubicBezTo>
                <a:cubicBezTo>
                  <a:pt x="776421" y="911542"/>
                  <a:pt x="833571" y="908685"/>
                  <a:pt x="875481" y="941070"/>
                </a:cubicBezTo>
                <a:cubicBezTo>
                  <a:pt x="900563" y="938848"/>
                  <a:pt x="886435" y="948690"/>
                  <a:pt x="890721" y="934402"/>
                </a:cubicBezTo>
                <a:cubicBezTo>
                  <a:pt x="894531" y="907732"/>
                  <a:pt x="898341" y="882015"/>
                  <a:pt x="901199" y="855345"/>
                </a:cubicBezTo>
                <a:cubicBezTo>
                  <a:pt x="902151" y="842010"/>
                  <a:pt x="896505" y="840117"/>
                  <a:pt x="921201" y="832485"/>
                </a:cubicBezTo>
                <a:cubicBezTo>
                  <a:pt x="945897" y="824853"/>
                  <a:pt x="1012074" y="801103"/>
                  <a:pt x="1049377" y="809555"/>
                </a:cubicBezTo>
                <a:cubicBezTo>
                  <a:pt x="1022989" y="787723"/>
                  <a:pt x="1023634" y="795239"/>
                  <a:pt x="991686" y="782955"/>
                </a:cubicBezTo>
                <a:cubicBezTo>
                  <a:pt x="834473" y="722506"/>
                  <a:pt x="705936" y="609600"/>
                  <a:pt x="683076" y="446722"/>
                </a:cubicBezTo>
                <a:cubicBezTo>
                  <a:pt x="653549" y="238125"/>
                  <a:pt x="796424" y="40957"/>
                  <a:pt x="1004069" y="4762"/>
                </a:cubicBezTo>
                <a:cubicBezTo>
                  <a:pt x="1010736" y="3810"/>
                  <a:pt x="1018356" y="1905"/>
                  <a:pt x="1025024" y="0"/>
                </a:cubicBezTo>
                <a:lnTo>
                  <a:pt x="1120274" y="0"/>
                </a:lnTo>
                <a:cubicBezTo>
                  <a:pt x="1123131" y="952"/>
                  <a:pt x="1125989" y="1905"/>
                  <a:pt x="1128846" y="1905"/>
                </a:cubicBezTo>
                <a:cubicBezTo>
                  <a:pt x="1237431" y="20002"/>
                  <a:pt x="1326014" y="72390"/>
                  <a:pt x="1391736" y="160972"/>
                </a:cubicBezTo>
                <a:cubicBezTo>
                  <a:pt x="1403166" y="176212"/>
                  <a:pt x="1403166" y="176212"/>
                  <a:pt x="1413644" y="160972"/>
                </a:cubicBezTo>
                <a:cubicBezTo>
                  <a:pt x="1544493" y="-15717"/>
                  <a:pt x="1801504" y="-16654"/>
                  <a:pt x="1939647" y="13646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9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5A8B159A-1440-4C0A-9481-B11967F782BA}"/>
              </a:ext>
            </a:extLst>
          </p:cNvPr>
          <p:cNvGrpSpPr/>
          <p:nvPr/>
        </p:nvGrpSpPr>
        <p:grpSpPr>
          <a:xfrm>
            <a:off x="2262482" y="2134722"/>
            <a:ext cx="4204579" cy="595815"/>
            <a:chOff x="2227884" y="1338988"/>
            <a:chExt cx="6160540" cy="595815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A93CA046-5D78-4C45-8164-471607B1B3AA}"/>
                </a:ext>
              </a:extLst>
            </p:cNvPr>
            <p:cNvSpPr txBox="1"/>
            <p:nvPr/>
          </p:nvSpPr>
          <p:spPr>
            <a:xfrm>
              <a:off x="2227884" y="1657804"/>
              <a:ext cx="61605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7077784-9084-4629-B589-31AD5EA74ADE}"/>
                </a:ext>
              </a:extLst>
            </p:cNvPr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d-ID" sz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3" name="Graphic 1">
            <a:extLst>
              <a:ext uri="{FF2B5EF4-FFF2-40B4-BE49-F238E27FC236}">
                <a16:creationId xmlns="" xmlns:a16="http://schemas.microsoft.com/office/drawing/2014/main" id="{635736DE-0AE4-44CC-B2C7-105B4D80756E}"/>
              </a:ext>
            </a:extLst>
          </p:cNvPr>
          <p:cNvSpPr/>
          <p:nvPr/>
        </p:nvSpPr>
        <p:spPr>
          <a:xfrm>
            <a:off x="9634190" y="2513990"/>
            <a:ext cx="1328669" cy="3542009"/>
          </a:xfrm>
          <a:custGeom>
            <a:avLst/>
            <a:gdLst>
              <a:gd name="connsiteX0" fmla="*/ 1616869 w 2419350"/>
              <a:gd name="connsiteY0" fmla="*/ 6188326 h 6248400"/>
              <a:gd name="connsiteX1" fmla="*/ 1569244 w 2419350"/>
              <a:gd name="connsiteY1" fmla="*/ 5871144 h 6248400"/>
              <a:gd name="connsiteX2" fmla="*/ 1516856 w 2419350"/>
              <a:gd name="connsiteY2" fmla="*/ 5754939 h 6248400"/>
              <a:gd name="connsiteX3" fmla="*/ 1487329 w 2419350"/>
              <a:gd name="connsiteY3" fmla="*/ 5746366 h 6248400"/>
              <a:gd name="connsiteX4" fmla="*/ 1428274 w 2419350"/>
              <a:gd name="connsiteY4" fmla="*/ 5517766 h 6248400"/>
              <a:gd name="connsiteX5" fmla="*/ 1421606 w 2419350"/>
              <a:gd name="connsiteY5" fmla="*/ 5484428 h 6248400"/>
              <a:gd name="connsiteX6" fmla="*/ 1373981 w 2419350"/>
              <a:gd name="connsiteY6" fmla="*/ 5171056 h 6248400"/>
              <a:gd name="connsiteX7" fmla="*/ 1364456 w 2419350"/>
              <a:gd name="connsiteY7" fmla="*/ 5141528 h 6248400"/>
              <a:gd name="connsiteX8" fmla="*/ 1277779 w 2419350"/>
              <a:gd name="connsiteY8" fmla="*/ 4721476 h 6248400"/>
              <a:gd name="connsiteX9" fmla="*/ 1272064 w 2419350"/>
              <a:gd name="connsiteY9" fmla="*/ 4690044 h 6248400"/>
              <a:gd name="connsiteX10" fmla="*/ 1262539 w 2419350"/>
              <a:gd name="connsiteY10" fmla="*/ 4628131 h 6248400"/>
              <a:gd name="connsiteX11" fmla="*/ 1220629 w 2419350"/>
              <a:gd name="connsiteY11" fmla="*/ 4311901 h 6248400"/>
              <a:gd name="connsiteX12" fmla="*/ 1154906 w 2419350"/>
              <a:gd name="connsiteY12" fmla="*/ 3894706 h 6248400"/>
              <a:gd name="connsiteX13" fmla="*/ 1126331 w 2419350"/>
              <a:gd name="connsiteY13" fmla="*/ 3940426 h 6248400"/>
              <a:gd name="connsiteX14" fmla="*/ 1109186 w 2419350"/>
              <a:gd name="connsiteY14" fmla="*/ 4152833 h 6248400"/>
              <a:gd name="connsiteX15" fmla="*/ 1110139 w 2419350"/>
              <a:gd name="connsiteY15" fmla="*/ 4317616 h 6248400"/>
              <a:gd name="connsiteX16" fmla="*/ 1067276 w 2419350"/>
              <a:gd name="connsiteY16" fmla="*/ 4646228 h 6248400"/>
              <a:gd name="connsiteX17" fmla="*/ 1063466 w 2419350"/>
              <a:gd name="connsiteY17" fmla="*/ 5118669 h 6248400"/>
              <a:gd name="connsiteX18" fmla="*/ 1055846 w 2419350"/>
              <a:gd name="connsiteY18" fmla="*/ 5326314 h 6248400"/>
              <a:gd name="connsiteX19" fmla="*/ 1072039 w 2419350"/>
              <a:gd name="connsiteY19" fmla="*/ 5501573 h 6248400"/>
              <a:gd name="connsiteX20" fmla="*/ 1078706 w 2419350"/>
              <a:gd name="connsiteY20" fmla="*/ 5531101 h 6248400"/>
              <a:gd name="connsiteX21" fmla="*/ 1086326 w 2419350"/>
              <a:gd name="connsiteY21" fmla="*/ 5559676 h 6248400"/>
              <a:gd name="connsiteX22" fmla="*/ 1092994 w 2419350"/>
              <a:gd name="connsiteY22" fmla="*/ 5956869 h 6248400"/>
              <a:gd name="connsiteX23" fmla="*/ 1075849 w 2419350"/>
              <a:gd name="connsiteY23" fmla="*/ 5986396 h 6248400"/>
              <a:gd name="connsiteX24" fmla="*/ 1016794 w 2419350"/>
              <a:gd name="connsiteY24" fmla="*/ 6187373 h 6248400"/>
              <a:gd name="connsiteX25" fmla="*/ 1531144 w 2419350"/>
              <a:gd name="connsiteY25" fmla="*/ 6177848 h 6248400"/>
              <a:gd name="connsiteX26" fmla="*/ 636746 w 2419350"/>
              <a:gd name="connsiteY26" fmla="*/ 6177848 h 6248400"/>
              <a:gd name="connsiteX27" fmla="*/ 659606 w 2419350"/>
              <a:gd name="connsiteY27" fmla="*/ 6088314 h 6248400"/>
              <a:gd name="connsiteX28" fmla="*/ 675799 w 2419350"/>
              <a:gd name="connsiteY28" fmla="*/ 5969251 h 6248400"/>
              <a:gd name="connsiteX29" fmla="*/ 591979 w 2419350"/>
              <a:gd name="connsiteY29" fmla="*/ 5503478 h 6248400"/>
              <a:gd name="connsiteX30" fmla="*/ 591026 w 2419350"/>
              <a:gd name="connsiteY30" fmla="*/ 5496811 h 6248400"/>
              <a:gd name="connsiteX31" fmla="*/ 562451 w 2419350"/>
              <a:gd name="connsiteY31" fmla="*/ 5056756 h 6248400"/>
              <a:gd name="connsiteX32" fmla="*/ 519589 w 2419350"/>
              <a:gd name="connsiteY32" fmla="*/ 4753861 h 6248400"/>
              <a:gd name="connsiteX33" fmla="*/ 441484 w 2419350"/>
              <a:gd name="connsiteY33" fmla="*/ 4308091 h 6248400"/>
              <a:gd name="connsiteX34" fmla="*/ 419576 w 2419350"/>
              <a:gd name="connsiteY34" fmla="*/ 3916614 h 6248400"/>
              <a:gd name="connsiteX35" fmla="*/ 381476 w 2419350"/>
              <a:gd name="connsiteY35" fmla="*/ 3476558 h 6248400"/>
              <a:gd name="connsiteX36" fmla="*/ 377666 w 2419350"/>
              <a:gd name="connsiteY36" fmla="*/ 3347018 h 6248400"/>
              <a:gd name="connsiteX37" fmla="*/ 364331 w 2419350"/>
              <a:gd name="connsiteY37" fmla="*/ 3262246 h 6248400"/>
              <a:gd name="connsiteX38" fmla="*/ 334804 w 2419350"/>
              <a:gd name="connsiteY38" fmla="*/ 3227003 h 6248400"/>
              <a:gd name="connsiteX39" fmla="*/ 260509 w 2419350"/>
              <a:gd name="connsiteY39" fmla="*/ 3167949 h 6248400"/>
              <a:gd name="connsiteX40" fmla="*/ 225266 w 2419350"/>
              <a:gd name="connsiteY40" fmla="*/ 3123181 h 6248400"/>
              <a:gd name="connsiteX41" fmla="*/ 140494 w 2419350"/>
              <a:gd name="connsiteY41" fmla="*/ 2957446 h 6248400"/>
              <a:gd name="connsiteX42" fmla="*/ 128111 w 2419350"/>
              <a:gd name="connsiteY42" fmla="*/ 2769803 h 6248400"/>
              <a:gd name="connsiteX43" fmla="*/ 127159 w 2419350"/>
              <a:gd name="connsiteY43" fmla="*/ 2750753 h 6248400"/>
              <a:gd name="connsiteX44" fmla="*/ 74771 w 2419350"/>
              <a:gd name="connsiteY44" fmla="*/ 2556443 h 6248400"/>
              <a:gd name="connsiteX45" fmla="*/ 74771 w 2419350"/>
              <a:gd name="connsiteY45" fmla="*/ 2556443 h 6248400"/>
              <a:gd name="connsiteX46" fmla="*/ 74771 w 2419350"/>
              <a:gd name="connsiteY46" fmla="*/ 2556443 h 6248400"/>
              <a:gd name="connsiteX47" fmla="*/ 74771 w 2419350"/>
              <a:gd name="connsiteY47" fmla="*/ 2556443 h 6248400"/>
              <a:gd name="connsiteX48" fmla="*/ 35719 w 2419350"/>
              <a:gd name="connsiteY48" fmla="*/ 2211638 h 6248400"/>
              <a:gd name="connsiteX49" fmla="*/ 49054 w 2419350"/>
              <a:gd name="connsiteY49" fmla="*/ 2104006 h 6248400"/>
              <a:gd name="connsiteX50" fmla="*/ 90964 w 2419350"/>
              <a:gd name="connsiteY50" fmla="*/ 1915411 h 6248400"/>
              <a:gd name="connsiteX51" fmla="*/ 191929 w 2419350"/>
              <a:gd name="connsiteY51" fmla="*/ 1143886 h 6248400"/>
              <a:gd name="connsiteX52" fmla="*/ 240506 w 2419350"/>
              <a:gd name="connsiteY52" fmla="*/ 1099118 h 6248400"/>
              <a:gd name="connsiteX53" fmla="*/ 681514 w 2419350"/>
              <a:gd name="connsiteY53" fmla="*/ 954338 h 6248400"/>
              <a:gd name="connsiteX54" fmla="*/ 746284 w 2419350"/>
              <a:gd name="connsiteY54" fmla="*/ 921001 h 6248400"/>
              <a:gd name="connsiteX55" fmla="*/ 808196 w 2419350"/>
              <a:gd name="connsiteY55" fmla="*/ 881948 h 6248400"/>
              <a:gd name="connsiteX56" fmla="*/ 887254 w 2419350"/>
              <a:gd name="connsiteY56" fmla="*/ 700021 h 6248400"/>
              <a:gd name="connsiteX57" fmla="*/ 880586 w 2419350"/>
              <a:gd name="connsiteY57" fmla="*/ 621916 h 6248400"/>
              <a:gd name="connsiteX58" fmla="*/ 860584 w 2419350"/>
              <a:gd name="connsiteY58" fmla="*/ 532381 h 6248400"/>
              <a:gd name="connsiteX59" fmla="*/ 844391 w 2419350"/>
              <a:gd name="connsiteY59" fmla="*/ 402841 h 6248400"/>
              <a:gd name="connsiteX60" fmla="*/ 845344 w 2419350"/>
              <a:gd name="connsiteY60" fmla="*/ 399983 h 6248400"/>
              <a:gd name="connsiteX61" fmla="*/ 867251 w 2419350"/>
              <a:gd name="connsiteY61" fmla="*/ 377123 h 6248400"/>
              <a:gd name="connsiteX62" fmla="*/ 884396 w 2419350"/>
              <a:gd name="connsiteY62" fmla="*/ 396173 h 6248400"/>
              <a:gd name="connsiteX63" fmla="*/ 883444 w 2419350"/>
              <a:gd name="connsiteY63" fmla="*/ 360931 h 6248400"/>
              <a:gd name="connsiteX64" fmla="*/ 884396 w 2419350"/>
              <a:gd name="connsiteY64" fmla="*/ 318068 h 6248400"/>
              <a:gd name="connsiteX65" fmla="*/ 892016 w 2419350"/>
              <a:gd name="connsiteY65" fmla="*/ 284731 h 6248400"/>
              <a:gd name="connsiteX66" fmla="*/ 897731 w 2419350"/>
              <a:gd name="connsiteY66" fmla="*/ 264728 h 6248400"/>
              <a:gd name="connsiteX67" fmla="*/ 901541 w 2419350"/>
              <a:gd name="connsiteY67" fmla="*/ 244726 h 6248400"/>
              <a:gd name="connsiteX68" fmla="*/ 907256 w 2419350"/>
              <a:gd name="connsiteY68" fmla="*/ 224723 h 6248400"/>
              <a:gd name="connsiteX69" fmla="*/ 913924 w 2419350"/>
              <a:gd name="connsiteY69" fmla="*/ 204721 h 6248400"/>
              <a:gd name="connsiteX70" fmla="*/ 921544 w 2419350"/>
              <a:gd name="connsiteY70" fmla="*/ 179956 h 6248400"/>
              <a:gd name="connsiteX71" fmla="*/ 933926 w 2419350"/>
              <a:gd name="connsiteY71" fmla="*/ 164716 h 6248400"/>
              <a:gd name="connsiteX72" fmla="*/ 949166 w 2419350"/>
              <a:gd name="connsiteY72" fmla="*/ 144713 h 6248400"/>
              <a:gd name="connsiteX73" fmla="*/ 965359 w 2419350"/>
              <a:gd name="connsiteY73" fmla="*/ 127568 h 6248400"/>
              <a:gd name="connsiteX74" fmla="*/ 981551 w 2419350"/>
              <a:gd name="connsiteY74" fmla="*/ 114233 h 6248400"/>
              <a:gd name="connsiteX75" fmla="*/ 996791 w 2419350"/>
              <a:gd name="connsiteY75" fmla="*/ 98041 h 6248400"/>
              <a:gd name="connsiteX76" fmla="*/ 1013936 w 2419350"/>
              <a:gd name="connsiteY76" fmla="*/ 80896 h 6248400"/>
              <a:gd name="connsiteX77" fmla="*/ 1032986 w 2419350"/>
              <a:gd name="connsiteY77" fmla="*/ 77086 h 6248400"/>
              <a:gd name="connsiteX78" fmla="*/ 1062514 w 2419350"/>
              <a:gd name="connsiteY78" fmla="*/ 64703 h 6248400"/>
              <a:gd name="connsiteX79" fmla="*/ 1093946 w 2419350"/>
              <a:gd name="connsiteY79" fmla="*/ 55178 h 6248400"/>
              <a:gd name="connsiteX80" fmla="*/ 1126331 w 2419350"/>
              <a:gd name="connsiteY80" fmla="*/ 48511 h 6248400"/>
              <a:gd name="connsiteX81" fmla="*/ 1158716 w 2419350"/>
              <a:gd name="connsiteY81" fmla="*/ 42796 h 6248400"/>
              <a:gd name="connsiteX82" fmla="*/ 1192054 w 2419350"/>
              <a:gd name="connsiteY82" fmla="*/ 38986 h 6248400"/>
              <a:gd name="connsiteX83" fmla="*/ 1225391 w 2419350"/>
              <a:gd name="connsiteY83" fmla="*/ 38033 h 6248400"/>
              <a:gd name="connsiteX84" fmla="*/ 1244441 w 2419350"/>
              <a:gd name="connsiteY84" fmla="*/ 38986 h 6248400"/>
              <a:gd name="connsiteX85" fmla="*/ 1264444 w 2419350"/>
              <a:gd name="connsiteY85" fmla="*/ 44701 h 6248400"/>
              <a:gd name="connsiteX86" fmla="*/ 1283494 w 2419350"/>
              <a:gd name="connsiteY86" fmla="*/ 51368 h 6248400"/>
              <a:gd name="connsiteX87" fmla="*/ 1293019 w 2419350"/>
              <a:gd name="connsiteY87" fmla="*/ 41843 h 6248400"/>
              <a:gd name="connsiteX88" fmla="*/ 1298734 w 2419350"/>
              <a:gd name="connsiteY88" fmla="*/ 64703 h 6248400"/>
              <a:gd name="connsiteX89" fmla="*/ 1320641 w 2419350"/>
              <a:gd name="connsiteY89" fmla="*/ 79943 h 6248400"/>
              <a:gd name="connsiteX90" fmla="*/ 1344454 w 2419350"/>
              <a:gd name="connsiteY90" fmla="*/ 105661 h 6248400"/>
              <a:gd name="connsiteX91" fmla="*/ 1364456 w 2419350"/>
              <a:gd name="connsiteY91" fmla="*/ 127568 h 6248400"/>
              <a:gd name="connsiteX92" fmla="*/ 1381601 w 2419350"/>
              <a:gd name="connsiteY92" fmla="*/ 144713 h 6248400"/>
              <a:gd name="connsiteX93" fmla="*/ 1398746 w 2419350"/>
              <a:gd name="connsiteY93" fmla="*/ 164716 h 6248400"/>
              <a:gd name="connsiteX94" fmla="*/ 1413986 w 2419350"/>
              <a:gd name="connsiteY94" fmla="*/ 186623 h 6248400"/>
              <a:gd name="connsiteX95" fmla="*/ 1427321 w 2419350"/>
              <a:gd name="connsiteY95" fmla="*/ 206626 h 6248400"/>
              <a:gd name="connsiteX96" fmla="*/ 1437799 w 2419350"/>
              <a:gd name="connsiteY96" fmla="*/ 233296 h 6248400"/>
              <a:gd name="connsiteX97" fmla="*/ 1443514 w 2419350"/>
              <a:gd name="connsiteY97" fmla="*/ 253298 h 6248400"/>
              <a:gd name="connsiteX98" fmla="*/ 1447324 w 2419350"/>
              <a:gd name="connsiteY98" fmla="*/ 268538 h 6248400"/>
              <a:gd name="connsiteX99" fmla="*/ 1451134 w 2419350"/>
              <a:gd name="connsiteY99" fmla="*/ 306638 h 6248400"/>
              <a:gd name="connsiteX100" fmla="*/ 1448276 w 2419350"/>
              <a:gd name="connsiteY100" fmla="*/ 347596 h 6248400"/>
              <a:gd name="connsiteX101" fmla="*/ 1453991 w 2419350"/>
              <a:gd name="connsiteY101" fmla="*/ 422843 h 6248400"/>
              <a:gd name="connsiteX102" fmla="*/ 1453991 w 2419350"/>
              <a:gd name="connsiteY102" fmla="*/ 422843 h 6248400"/>
              <a:gd name="connsiteX103" fmla="*/ 1498759 w 2419350"/>
              <a:gd name="connsiteY103" fmla="*/ 439988 h 6248400"/>
              <a:gd name="connsiteX104" fmla="*/ 1485424 w 2419350"/>
              <a:gd name="connsiteY104" fmla="*/ 523808 h 6248400"/>
              <a:gd name="connsiteX105" fmla="*/ 1470184 w 2419350"/>
              <a:gd name="connsiteY105" fmla="*/ 543811 h 6248400"/>
              <a:gd name="connsiteX106" fmla="*/ 1352074 w 2419350"/>
              <a:gd name="connsiteY106" fmla="*/ 770506 h 6248400"/>
              <a:gd name="connsiteX107" fmla="*/ 1474946 w 2419350"/>
              <a:gd name="connsiteY107" fmla="*/ 983866 h 6248400"/>
              <a:gd name="connsiteX108" fmla="*/ 1837849 w 2419350"/>
              <a:gd name="connsiteY108" fmla="*/ 1107691 h 6248400"/>
              <a:gd name="connsiteX109" fmla="*/ 1915954 w 2419350"/>
              <a:gd name="connsiteY109" fmla="*/ 1210561 h 6248400"/>
              <a:gd name="connsiteX110" fmla="*/ 1939766 w 2419350"/>
              <a:gd name="connsiteY110" fmla="*/ 1421063 h 6248400"/>
              <a:gd name="connsiteX111" fmla="*/ 2010251 w 2419350"/>
              <a:gd name="connsiteY111" fmla="*/ 2038283 h 6248400"/>
              <a:gd name="connsiteX112" fmla="*/ 2022634 w 2419350"/>
              <a:gd name="connsiteY112" fmla="*/ 2154488 h 6248400"/>
              <a:gd name="connsiteX113" fmla="*/ 2051209 w 2419350"/>
              <a:gd name="connsiteY113" fmla="*/ 2234499 h 6248400"/>
              <a:gd name="connsiteX114" fmla="*/ 2066449 w 2419350"/>
              <a:gd name="connsiteY114" fmla="*/ 2302126 h 6248400"/>
              <a:gd name="connsiteX115" fmla="*/ 2063591 w 2419350"/>
              <a:gd name="connsiteY115" fmla="*/ 2470718 h 6248400"/>
              <a:gd name="connsiteX116" fmla="*/ 2071211 w 2419350"/>
              <a:gd name="connsiteY116" fmla="*/ 2532631 h 6248400"/>
              <a:gd name="connsiteX117" fmla="*/ 2095024 w 2419350"/>
              <a:gd name="connsiteY117" fmla="*/ 3065078 h 6248400"/>
              <a:gd name="connsiteX118" fmla="*/ 2085499 w 2419350"/>
              <a:gd name="connsiteY118" fmla="*/ 3180331 h 6248400"/>
              <a:gd name="connsiteX119" fmla="*/ 2075974 w 2419350"/>
              <a:gd name="connsiteY119" fmla="*/ 3283201 h 6248400"/>
              <a:gd name="connsiteX120" fmla="*/ 2098834 w 2419350"/>
              <a:gd name="connsiteY120" fmla="*/ 3372736 h 6248400"/>
              <a:gd name="connsiteX121" fmla="*/ 2089309 w 2419350"/>
              <a:gd name="connsiteY121" fmla="*/ 3472749 h 6248400"/>
              <a:gd name="connsiteX122" fmla="*/ 2075974 w 2419350"/>
              <a:gd name="connsiteY122" fmla="*/ 3672774 h 6248400"/>
              <a:gd name="connsiteX123" fmla="*/ 2164556 w 2419350"/>
              <a:gd name="connsiteY123" fmla="*/ 3915661 h 6248400"/>
              <a:gd name="connsiteX124" fmla="*/ 2227421 w 2419350"/>
              <a:gd name="connsiteY124" fmla="*/ 3938521 h 6248400"/>
              <a:gd name="connsiteX125" fmla="*/ 2270284 w 2419350"/>
              <a:gd name="connsiteY125" fmla="*/ 4039486 h 6248400"/>
              <a:gd name="connsiteX126" fmla="*/ 2360771 w 2419350"/>
              <a:gd name="connsiteY126" fmla="*/ 4259514 h 6248400"/>
              <a:gd name="connsiteX127" fmla="*/ 2371249 w 2419350"/>
              <a:gd name="connsiteY127" fmla="*/ 4398578 h 6248400"/>
              <a:gd name="connsiteX128" fmla="*/ 2378869 w 2419350"/>
              <a:gd name="connsiteY128" fmla="*/ 4691949 h 6248400"/>
              <a:gd name="connsiteX129" fmla="*/ 2365534 w 2419350"/>
              <a:gd name="connsiteY129" fmla="*/ 4836728 h 6248400"/>
              <a:gd name="connsiteX130" fmla="*/ 2283619 w 2419350"/>
              <a:gd name="connsiteY130" fmla="*/ 4939598 h 6248400"/>
              <a:gd name="connsiteX131" fmla="*/ 2136934 w 2419350"/>
              <a:gd name="connsiteY131" fmla="*/ 4949123 h 6248400"/>
              <a:gd name="connsiteX132" fmla="*/ 2074069 w 2419350"/>
              <a:gd name="connsiteY132" fmla="*/ 4942456 h 6248400"/>
              <a:gd name="connsiteX133" fmla="*/ 1953101 w 2419350"/>
              <a:gd name="connsiteY133" fmla="*/ 4931978 h 6248400"/>
              <a:gd name="connsiteX134" fmla="*/ 1962626 w 2419350"/>
              <a:gd name="connsiteY134" fmla="*/ 5309169 h 6248400"/>
              <a:gd name="connsiteX135" fmla="*/ 1970246 w 2419350"/>
              <a:gd name="connsiteY135" fmla="*/ 5373939 h 6248400"/>
              <a:gd name="connsiteX136" fmla="*/ 1974056 w 2419350"/>
              <a:gd name="connsiteY136" fmla="*/ 5405371 h 6248400"/>
              <a:gd name="connsiteX137" fmla="*/ 2018824 w 2419350"/>
              <a:gd name="connsiteY137" fmla="*/ 5731126 h 6248400"/>
              <a:gd name="connsiteX138" fmla="*/ 1967389 w 2419350"/>
              <a:gd name="connsiteY138" fmla="*/ 5767321 h 6248400"/>
              <a:gd name="connsiteX139" fmla="*/ 2010251 w 2419350"/>
              <a:gd name="connsiteY139" fmla="*/ 5815898 h 6248400"/>
              <a:gd name="connsiteX140" fmla="*/ 2022634 w 2419350"/>
              <a:gd name="connsiteY140" fmla="*/ 5842569 h 6248400"/>
              <a:gd name="connsiteX141" fmla="*/ 2045494 w 2419350"/>
              <a:gd name="connsiteY141" fmla="*/ 5929246 h 6248400"/>
              <a:gd name="connsiteX142" fmla="*/ 2163604 w 2419350"/>
              <a:gd name="connsiteY142" fmla="*/ 6074978 h 6248400"/>
              <a:gd name="connsiteX143" fmla="*/ 2248376 w 2419350"/>
              <a:gd name="connsiteY143" fmla="*/ 6122603 h 6248400"/>
              <a:gd name="connsiteX144" fmla="*/ 2293144 w 2419350"/>
              <a:gd name="connsiteY144" fmla="*/ 6215948 h 6248400"/>
              <a:gd name="connsiteX145" fmla="*/ 2011204 w 2419350"/>
              <a:gd name="connsiteY145" fmla="*/ 3803266 h 6248400"/>
              <a:gd name="connsiteX146" fmla="*/ 1959769 w 2419350"/>
              <a:gd name="connsiteY146" fmla="*/ 3670868 h 6248400"/>
              <a:gd name="connsiteX147" fmla="*/ 1949291 w 2419350"/>
              <a:gd name="connsiteY147" fmla="*/ 3671821 h 6248400"/>
              <a:gd name="connsiteX148" fmla="*/ 1936909 w 2419350"/>
              <a:gd name="connsiteY148" fmla="*/ 3808028 h 6248400"/>
              <a:gd name="connsiteX149" fmla="*/ 2011204 w 2419350"/>
              <a:gd name="connsiteY149" fmla="*/ 3803266 h 6248400"/>
              <a:gd name="connsiteX150" fmla="*/ 2011204 w 2419350"/>
              <a:gd name="connsiteY150" fmla="*/ 3803266 h 6248400"/>
              <a:gd name="connsiteX151" fmla="*/ 2011204 w 2419350"/>
              <a:gd name="connsiteY151" fmla="*/ 3803266 h 6248400"/>
              <a:gd name="connsiteX152" fmla="*/ 2011204 w 2419350"/>
              <a:gd name="connsiteY152" fmla="*/ 3803266 h 6248400"/>
              <a:gd name="connsiteX153" fmla="*/ 1865471 w 2419350"/>
              <a:gd name="connsiteY153" fmla="*/ 3193666 h 6248400"/>
              <a:gd name="connsiteX154" fmla="*/ 2041684 w 2419350"/>
              <a:gd name="connsiteY154" fmla="*/ 3193666 h 6248400"/>
              <a:gd name="connsiteX155" fmla="*/ 2005489 w 2419350"/>
              <a:gd name="connsiteY155" fmla="*/ 3108893 h 6248400"/>
              <a:gd name="connsiteX156" fmla="*/ 1853089 w 2419350"/>
              <a:gd name="connsiteY156" fmla="*/ 3125086 h 6248400"/>
              <a:gd name="connsiteX157" fmla="*/ 1865471 w 2419350"/>
              <a:gd name="connsiteY157" fmla="*/ 3193666 h 6248400"/>
              <a:gd name="connsiteX158" fmla="*/ 1865471 w 2419350"/>
              <a:gd name="connsiteY158" fmla="*/ 3193666 h 6248400"/>
              <a:gd name="connsiteX159" fmla="*/ 1865471 w 2419350"/>
              <a:gd name="connsiteY159" fmla="*/ 3193666 h 6248400"/>
              <a:gd name="connsiteX160" fmla="*/ 1865471 w 2419350"/>
              <a:gd name="connsiteY160" fmla="*/ 3193666 h 6248400"/>
              <a:gd name="connsiteX161" fmla="*/ 1823561 w 2419350"/>
              <a:gd name="connsiteY161" fmla="*/ 3418456 h 6248400"/>
              <a:gd name="connsiteX162" fmla="*/ 1839754 w 2419350"/>
              <a:gd name="connsiteY162" fmla="*/ 3211764 h 6248400"/>
              <a:gd name="connsiteX163" fmla="*/ 1759744 w 2419350"/>
              <a:gd name="connsiteY163" fmla="*/ 3060316 h 6248400"/>
              <a:gd name="connsiteX164" fmla="*/ 1823561 w 2419350"/>
              <a:gd name="connsiteY164" fmla="*/ 3418456 h 6248400"/>
              <a:gd name="connsiteX165" fmla="*/ 1823561 w 2419350"/>
              <a:gd name="connsiteY165" fmla="*/ 3418456 h 6248400"/>
              <a:gd name="connsiteX166" fmla="*/ 1823561 w 2419350"/>
              <a:gd name="connsiteY166" fmla="*/ 3418456 h 6248400"/>
              <a:gd name="connsiteX167" fmla="*/ 1823561 w 2419350"/>
              <a:gd name="connsiteY167" fmla="*/ 3418456 h 6248400"/>
              <a:gd name="connsiteX168" fmla="*/ 1312069 w 2419350"/>
              <a:gd name="connsiteY168" fmla="*/ 1409633 h 6248400"/>
              <a:gd name="connsiteX169" fmla="*/ 1314926 w 2419350"/>
              <a:gd name="connsiteY169" fmla="*/ 1086736 h 6248400"/>
              <a:gd name="connsiteX170" fmla="*/ 1242536 w 2419350"/>
              <a:gd name="connsiteY170" fmla="*/ 1191511 h 6248400"/>
              <a:gd name="connsiteX171" fmla="*/ 1225391 w 2419350"/>
              <a:gd name="connsiteY171" fmla="*/ 1165793 h 6248400"/>
              <a:gd name="connsiteX172" fmla="*/ 1204436 w 2419350"/>
              <a:gd name="connsiteY172" fmla="*/ 1138171 h 6248400"/>
              <a:gd name="connsiteX173" fmla="*/ 1194911 w 2419350"/>
              <a:gd name="connsiteY173" fmla="*/ 1142933 h 6248400"/>
              <a:gd name="connsiteX174" fmla="*/ 1312069 w 2419350"/>
              <a:gd name="connsiteY174" fmla="*/ 1409633 h 6248400"/>
              <a:gd name="connsiteX175" fmla="*/ 1228249 w 2419350"/>
              <a:gd name="connsiteY175" fmla="*/ 1165793 h 6248400"/>
              <a:gd name="connsiteX176" fmla="*/ 1314926 w 2419350"/>
              <a:gd name="connsiteY176" fmla="*/ 1040063 h 6248400"/>
              <a:gd name="connsiteX177" fmla="*/ 1315879 w 2419350"/>
              <a:gd name="connsiteY177" fmla="*/ 892426 h 6248400"/>
              <a:gd name="connsiteX178" fmla="*/ 1158716 w 2419350"/>
              <a:gd name="connsiteY178" fmla="*/ 1001011 h 6248400"/>
              <a:gd name="connsiteX179" fmla="*/ 1228249 w 2419350"/>
              <a:gd name="connsiteY179" fmla="*/ 1165793 h 6248400"/>
              <a:gd name="connsiteX180" fmla="*/ 1228249 w 2419350"/>
              <a:gd name="connsiteY180" fmla="*/ 1165793 h 6248400"/>
              <a:gd name="connsiteX181" fmla="*/ 1228249 w 2419350"/>
              <a:gd name="connsiteY181" fmla="*/ 1165793 h 6248400"/>
              <a:gd name="connsiteX182" fmla="*/ 1228249 w 2419350"/>
              <a:gd name="connsiteY182" fmla="*/ 1165793 h 6248400"/>
              <a:gd name="connsiteX183" fmla="*/ 1070134 w 2419350"/>
              <a:gd name="connsiteY183" fmla="*/ 1442971 h 6248400"/>
              <a:gd name="connsiteX184" fmla="*/ 1098709 w 2419350"/>
              <a:gd name="connsiteY184" fmla="*/ 1151506 h 6248400"/>
              <a:gd name="connsiteX185" fmla="*/ 1077754 w 2419350"/>
              <a:gd name="connsiteY185" fmla="*/ 1146743 h 6248400"/>
              <a:gd name="connsiteX186" fmla="*/ 1038701 w 2419350"/>
              <a:gd name="connsiteY186" fmla="*/ 1203893 h 6248400"/>
              <a:gd name="connsiteX187" fmla="*/ 972979 w 2419350"/>
              <a:gd name="connsiteY187" fmla="*/ 1138171 h 6248400"/>
              <a:gd name="connsiteX188" fmla="*/ 1070134 w 2419350"/>
              <a:gd name="connsiteY188" fmla="*/ 1442971 h 6248400"/>
              <a:gd name="connsiteX189" fmla="*/ 1035844 w 2419350"/>
              <a:gd name="connsiteY189" fmla="*/ 1173413 h 6248400"/>
              <a:gd name="connsiteX190" fmla="*/ 1116806 w 2419350"/>
              <a:gd name="connsiteY190" fmla="*/ 1004821 h 6248400"/>
              <a:gd name="connsiteX191" fmla="*/ 896779 w 2419350"/>
              <a:gd name="connsiteY191" fmla="*/ 842896 h 6248400"/>
              <a:gd name="connsiteX192" fmla="*/ 1035844 w 2419350"/>
              <a:gd name="connsiteY192" fmla="*/ 1173413 h 6248400"/>
              <a:gd name="connsiteX193" fmla="*/ 1035844 w 2419350"/>
              <a:gd name="connsiteY193" fmla="*/ 1173413 h 6248400"/>
              <a:gd name="connsiteX194" fmla="*/ 1035844 w 2419350"/>
              <a:gd name="connsiteY194" fmla="*/ 1173413 h 6248400"/>
              <a:gd name="connsiteX195" fmla="*/ 1035844 w 2419350"/>
              <a:gd name="connsiteY195" fmla="*/ 1173413 h 6248400"/>
              <a:gd name="connsiteX196" fmla="*/ 344329 w 2419350"/>
              <a:gd name="connsiteY196" fmla="*/ 3195571 h 6248400"/>
              <a:gd name="connsiteX197" fmla="*/ 510064 w 2419350"/>
              <a:gd name="connsiteY197" fmla="*/ 2988878 h 6248400"/>
              <a:gd name="connsiteX198" fmla="*/ 298609 w 2419350"/>
              <a:gd name="connsiteY198" fmla="*/ 3164139 h 6248400"/>
              <a:gd name="connsiteX199" fmla="*/ 344329 w 2419350"/>
              <a:gd name="connsiteY199" fmla="*/ 3195571 h 6248400"/>
              <a:gd name="connsiteX200" fmla="*/ 344329 w 2419350"/>
              <a:gd name="connsiteY200" fmla="*/ 3195571 h 6248400"/>
              <a:gd name="connsiteX201" fmla="*/ 344329 w 2419350"/>
              <a:gd name="connsiteY201" fmla="*/ 3195571 h 6248400"/>
              <a:gd name="connsiteX202" fmla="*/ 344329 w 2419350"/>
              <a:gd name="connsiteY202" fmla="*/ 3195571 h 624840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243595"/>
              <a:gd name="connsiteX1" fmla="*/ 1533525 w 2352349"/>
              <a:gd name="connsiteY1" fmla="*/ 5835426 h 6243595"/>
              <a:gd name="connsiteX2" fmla="*/ 1481137 w 2352349"/>
              <a:gd name="connsiteY2" fmla="*/ 5719221 h 6243595"/>
              <a:gd name="connsiteX3" fmla="*/ 1451610 w 2352349"/>
              <a:gd name="connsiteY3" fmla="*/ 5710648 h 6243595"/>
              <a:gd name="connsiteX4" fmla="*/ 1392555 w 2352349"/>
              <a:gd name="connsiteY4" fmla="*/ 5482048 h 6243595"/>
              <a:gd name="connsiteX5" fmla="*/ 1385887 w 2352349"/>
              <a:gd name="connsiteY5" fmla="*/ 5448710 h 6243595"/>
              <a:gd name="connsiteX6" fmla="*/ 1338262 w 2352349"/>
              <a:gd name="connsiteY6" fmla="*/ 5135338 h 6243595"/>
              <a:gd name="connsiteX7" fmla="*/ 1328737 w 2352349"/>
              <a:gd name="connsiteY7" fmla="*/ 5105810 h 6243595"/>
              <a:gd name="connsiteX8" fmla="*/ 1242060 w 2352349"/>
              <a:gd name="connsiteY8" fmla="*/ 4685758 h 6243595"/>
              <a:gd name="connsiteX9" fmla="*/ 1236345 w 2352349"/>
              <a:gd name="connsiteY9" fmla="*/ 4654326 h 6243595"/>
              <a:gd name="connsiteX10" fmla="*/ 1226820 w 2352349"/>
              <a:gd name="connsiteY10" fmla="*/ 4592413 h 6243595"/>
              <a:gd name="connsiteX11" fmla="*/ 1184910 w 2352349"/>
              <a:gd name="connsiteY11" fmla="*/ 4276183 h 6243595"/>
              <a:gd name="connsiteX12" fmla="*/ 1119187 w 2352349"/>
              <a:gd name="connsiteY12" fmla="*/ 3858988 h 6243595"/>
              <a:gd name="connsiteX13" fmla="*/ 1090612 w 2352349"/>
              <a:gd name="connsiteY13" fmla="*/ 3904708 h 6243595"/>
              <a:gd name="connsiteX14" fmla="*/ 1073467 w 2352349"/>
              <a:gd name="connsiteY14" fmla="*/ 4117115 h 6243595"/>
              <a:gd name="connsiteX15" fmla="*/ 1074420 w 2352349"/>
              <a:gd name="connsiteY15" fmla="*/ 4281898 h 6243595"/>
              <a:gd name="connsiteX16" fmla="*/ 1031557 w 2352349"/>
              <a:gd name="connsiteY16" fmla="*/ 4610510 h 6243595"/>
              <a:gd name="connsiteX17" fmla="*/ 1027747 w 2352349"/>
              <a:gd name="connsiteY17" fmla="*/ 5082951 h 6243595"/>
              <a:gd name="connsiteX18" fmla="*/ 1020127 w 2352349"/>
              <a:gd name="connsiteY18" fmla="*/ 5290596 h 6243595"/>
              <a:gd name="connsiteX19" fmla="*/ 1036320 w 2352349"/>
              <a:gd name="connsiteY19" fmla="*/ 5465855 h 6243595"/>
              <a:gd name="connsiteX20" fmla="*/ 1042987 w 2352349"/>
              <a:gd name="connsiteY20" fmla="*/ 5495383 h 6243595"/>
              <a:gd name="connsiteX21" fmla="*/ 1050607 w 2352349"/>
              <a:gd name="connsiteY21" fmla="*/ 5523958 h 6243595"/>
              <a:gd name="connsiteX22" fmla="*/ 1057275 w 2352349"/>
              <a:gd name="connsiteY22" fmla="*/ 5921151 h 6243595"/>
              <a:gd name="connsiteX23" fmla="*/ 1040130 w 2352349"/>
              <a:gd name="connsiteY23" fmla="*/ 5950678 h 6243595"/>
              <a:gd name="connsiteX24" fmla="*/ 981075 w 2352349"/>
              <a:gd name="connsiteY24" fmla="*/ 6142063 h 6243595"/>
              <a:gd name="connsiteX25" fmla="*/ 1495425 w 2352349"/>
              <a:gd name="connsiteY25" fmla="*/ 6142130 h 6243595"/>
              <a:gd name="connsiteX26" fmla="*/ 601027 w 2352349"/>
              <a:gd name="connsiteY26" fmla="*/ 6142130 h 6243595"/>
              <a:gd name="connsiteX27" fmla="*/ 623887 w 2352349"/>
              <a:gd name="connsiteY27" fmla="*/ 6052596 h 6243595"/>
              <a:gd name="connsiteX28" fmla="*/ 640080 w 2352349"/>
              <a:gd name="connsiteY28" fmla="*/ 5933533 h 6243595"/>
              <a:gd name="connsiteX29" fmla="*/ 556260 w 2352349"/>
              <a:gd name="connsiteY29" fmla="*/ 5467760 h 6243595"/>
              <a:gd name="connsiteX30" fmla="*/ 555307 w 2352349"/>
              <a:gd name="connsiteY30" fmla="*/ 5461093 h 6243595"/>
              <a:gd name="connsiteX31" fmla="*/ 526732 w 2352349"/>
              <a:gd name="connsiteY31" fmla="*/ 5021038 h 6243595"/>
              <a:gd name="connsiteX32" fmla="*/ 483870 w 2352349"/>
              <a:gd name="connsiteY32" fmla="*/ 4718143 h 6243595"/>
              <a:gd name="connsiteX33" fmla="*/ 405765 w 2352349"/>
              <a:gd name="connsiteY33" fmla="*/ 4272373 h 6243595"/>
              <a:gd name="connsiteX34" fmla="*/ 383857 w 2352349"/>
              <a:gd name="connsiteY34" fmla="*/ 3880896 h 6243595"/>
              <a:gd name="connsiteX35" fmla="*/ 345757 w 2352349"/>
              <a:gd name="connsiteY35" fmla="*/ 3440840 h 6243595"/>
              <a:gd name="connsiteX36" fmla="*/ 341947 w 2352349"/>
              <a:gd name="connsiteY36" fmla="*/ 3311300 h 6243595"/>
              <a:gd name="connsiteX37" fmla="*/ 328612 w 2352349"/>
              <a:gd name="connsiteY37" fmla="*/ 3226528 h 6243595"/>
              <a:gd name="connsiteX38" fmla="*/ 299085 w 2352349"/>
              <a:gd name="connsiteY38" fmla="*/ 3191285 h 6243595"/>
              <a:gd name="connsiteX39" fmla="*/ 224790 w 2352349"/>
              <a:gd name="connsiteY39" fmla="*/ 3132231 h 6243595"/>
              <a:gd name="connsiteX40" fmla="*/ 189547 w 2352349"/>
              <a:gd name="connsiteY40" fmla="*/ 3087463 h 6243595"/>
              <a:gd name="connsiteX41" fmla="*/ 104775 w 2352349"/>
              <a:gd name="connsiteY41" fmla="*/ 2921728 h 6243595"/>
              <a:gd name="connsiteX42" fmla="*/ 92392 w 2352349"/>
              <a:gd name="connsiteY42" fmla="*/ 2734085 h 6243595"/>
              <a:gd name="connsiteX43" fmla="*/ 91440 w 2352349"/>
              <a:gd name="connsiteY43" fmla="*/ 2715035 h 6243595"/>
              <a:gd name="connsiteX44" fmla="*/ 39052 w 2352349"/>
              <a:gd name="connsiteY44" fmla="*/ 2520725 h 6243595"/>
              <a:gd name="connsiteX45" fmla="*/ 39052 w 2352349"/>
              <a:gd name="connsiteY45" fmla="*/ 2520725 h 6243595"/>
              <a:gd name="connsiteX46" fmla="*/ 39052 w 2352349"/>
              <a:gd name="connsiteY46" fmla="*/ 2520725 h 6243595"/>
              <a:gd name="connsiteX47" fmla="*/ 39052 w 2352349"/>
              <a:gd name="connsiteY47" fmla="*/ 2520725 h 6243595"/>
              <a:gd name="connsiteX48" fmla="*/ 0 w 2352349"/>
              <a:gd name="connsiteY48" fmla="*/ 2175920 h 6243595"/>
              <a:gd name="connsiteX49" fmla="*/ 13335 w 2352349"/>
              <a:gd name="connsiteY49" fmla="*/ 2068288 h 6243595"/>
              <a:gd name="connsiteX50" fmla="*/ 55245 w 2352349"/>
              <a:gd name="connsiteY50" fmla="*/ 1879693 h 6243595"/>
              <a:gd name="connsiteX51" fmla="*/ 156210 w 2352349"/>
              <a:gd name="connsiteY51" fmla="*/ 1108168 h 6243595"/>
              <a:gd name="connsiteX52" fmla="*/ 204787 w 2352349"/>
              <a:gd name="connsiteY52" fmla="*/ 1063400 h 6243595"/>
              <a:gd name="connsiteX53" fmla="*/ 645795 w 2352349"/>
              <a:gd name="connsiteY53" fmla="*/ 918620 h 6243595"/>
              <a:gd name="connsiteX54" fmla="*/ 710565 w 2352349"/>
              <a:gd name="connsiteY54" fmla="*/ 885283 h 6243595"/>
              <a:gd name="connsiteX55" fmla="*/ 772477 w 2352349"/>
              <a:gd name="connsiteY55" fmla="*/ 846230 h 6243595"/>
              <a:gd name="connsiteX56" fmla="*/ 851535 w 2352349"/>
              <a:gd name="connsiteY56" fmla="*/ 664303 h 6243595"/>
              <a:gd name="connsiteX57" fmla="*/ 844867 w 2352349"/>
              <a:gd name="connsiteY57" fmla="*/ 586198 h 6243595"/>
              <a:gd name="connsiteX58" fmla="*/ 824865 w 2352349"/>
              <a:gd name="connsiteY58" fmla="*/ 496663 h 6243595"/>
              <a:gd name="connsiteX59" fmla="*/ 808672 w 2352349"/>
              <a:gd name="connsiteY59" fmla="*/ 367123 h 6243595"/>
              <a:gd name="connsiteX60" fmla="*/ 809625 w 2352349"/>
              <a:gd name="connsiteY60" fmla="*/ 364265 h 6243595"/>
              <a:gd name="connsiteX61" fmla="*/ 831532 w 2352349"/>
              <a:gd name="connsiteY61" fmla="*/ 341405 h 6243595"/>
              <a:gd name="connsiteX62" fmla="*/ 848677 w 2352349"/>
              <a:gd name="connsiteY62" fmla="*/ 360455 h 6243595"/>
              <a:gd name="connsiteX63" fmla="*/ 847725 w 2352349"/>
              <a:gd name="connsiteY63" fmla="*/ 325213 h 6243595"/>
              <a:gd name="connsiteX64" fmla="*/ 848677 w 2352349"/>
              <a:gd name="connsiteY64" fmla="*/ 282350 h 6243595"/>
              <a:gd name="connsiteX65" fmla="*/ 856297 w 2352349"/>
              <a:gd name="connsiteY65" fmla="*/ 249013 h 6243595"/>
              <a:gd name="connsiteX66" fmla="*/ 862012 w 2352349"/>
              <a:gd name="connsiteY66" fmla="*/ 229010 h 6243595"/>
              <a:gd name="connsiteX67" fmla="*/ 865822 w 2352349"/>
              <a:gd name="connsiteY67" fmla="*/ 209008 h 6243595"/>
              <a:gd name="connsiteX68" fmla="*/ 871537 w 2352349"/>
              <a:gd name="connsiteY68" fmla="*/ 189005 h 6243595"/>
              <a:gd name="connsiteX69" fmla="*/ 878205 w 2352349"/>
              <a:gd name="connsiteY69" fmla="*/ 169003 h 6243595"/>
              <a:gd name="connsiteX70" fmla="*/ 885825 w 2352349"/>
              <a:gd name="connsiteY70" fmla="*/ 144238 h 6243595"/>
              <a:gd name="connsiteX71" fmla="*/ 898207 w 2352349"/>
              <a:gd name="connsiteY71" fmla="*/ 128998 h 6243595"/>
              <a:gd name="connsiteX72" fmla="*/ 913447 w 2352349"/>
              <a:gd name="connsiteY72" fmla="*/ 108995 h 6243595"/>
              <a:gd name="connsiteX73" fmla="*/ 929640 w 2352349"/>
              <a:gd name="connsiteY73" fmla="*/ 91850 h 6243595"/>
              <a:gd name="connsiteX74" fmla="*/ 945832 w 2352349"/>
              <a:gd name="connsiteY74" fmla="*/ 78515 h 6243595"/>
              <a:gd name="connsiteX75" fmla="*/ 961072 w 2352349"/>
              <a:gd name="connsiteY75" fmla="*/ 62323 h 6243595"/>
              <a:gd name="connsiteX76" fmla="*/ 978217 w 2352349"/>
              <a:gd name="connsiteY76" fmla="*/ 45178 h 6243595"/>
              <a:gd name="connsiteX77" fmla="*/ 997267 w 2352349"/>
              <a:gd name="connsiteY77" fmla="*/ 41368 h 6243595"/>
              <a:gd name="connsiteX78" fmla="*/ 1026795 w 2352349"/>
              <a:gd name="connsiteY78" fmla="*/ 28985 h 6243595"/>
              <a:gd name="connsiteX79" fmla="*/ 1058227 w 2352349"/>
              <a:gd name="connsiteY79" fmla="*/ 19460 h 6243595"/>
              <a:gd name="connsiteX80" fmla="*/ 1090612 w 2352349"/>
              <a:gd name="connsiteY80" fmla="*/ 12793 h 6243595"/>
              <a:gd name="connsiteX81" fmla="*/ 1122997 w 2352349"/>
              <a:gd name="connsiteY81" fmla="*/ 7078 h 6243595"/>
              <a:gd name="connsiteX82" fmla="*/ 1156335 w 2352349"/>
              <a:gd name="connsiteY82" fmla="*/ 3268 h 6243595"/>
              <a:gd name="connsiteX83" fmla="*/ 1189672 w 2352349"/>
              <a:gd name="connsiteY83" fmla="*/ 2315 h 6243595"/>
              <a:gd name="connsiteX84" fmla="*/ 1208722 w 2352349"/>
              <a:gd name="connsiteY84" fmla="*/ 3268 h 6243595"/>
              <a:gd name="connsiteX85" fmla="*/ 1228725 w 2352349"/>
              <a:gd name="connsiteY85" fmla="*/ 8983 h 6243595"/>
              <a:gd name="connsiteX86" fmla="*/ 1247775 w 2352349"/>
              <a:gd name="connsiteY86" fmla="*/ 15650 h 6243595"/>
              <a:gd name="connsiteX87" fmla="*/ 1257300 w 2352349"/>
              <a:gd name="connsiteY87" fmla="*/ 6125 h 6243595"/>
              <a:gd name="connsiteX88" fmla="*/ 1263015 w 2352349"/>
              <a:gd name="connsiteY88" fmla="*/ 28985 h 6243595"/>
              <a:gd name="connsiteX89" fmla="*/ 1284922 w 2352349"/>
              <a:gd name="connsiteY89" fmla="*/ 44225 h 6243595"/>
              <a:gd name="connsiteX90" fmla="*/ 1308735 w 2352349"/>
              <a:gd name="connsiteY90" fmla="*/ 69943 h 6243595"/>
              <a:gd name="connsiteX91" fmla="*/ 1328737 w 2352349"/>
              <a:gd name="connsiteY91" fmla="*/ 91850 h 6243595"/>
              <a:gd name="connsiteX92" fmla="*/ 1345882 w 2352349"/>
              <a:gd name="connsiteY92" fmla="*/ 108995 h 6243595"/>
              <a:gd name="connsiteX93" fmla="*/ 1363027 w 2352349"/>
              <a:gd name="connsiteY93" fmla="*/ 128998 h 6243595"/>
              <a:gd name="connsiteX94" fmla="*/ 1378267 w 2352349"/>
              <a:gd name="connsiteY94" fmla="*/ 150905 h 6243595"/>
              <a:gd name="connsiteX95" fmla="*/ 1391602 w 2352349"/>
              <a:gd name="connsiteY95" fmla="*/ 170908 h 6243595"/>
              <a:gd name="connsiteX96" fmla="*/ 1402080 w 2352349"/>
              <a:gd name="connsiteY96" fmla="*/ 197578 h 6243595"/>
              <a:gd name="connsiteX97" fmla="*/ 1407795 w 2352349"/>
              <a:gd name="connsiteY97" fmla="*/ 217580 h 6243595"/>
              <a:gd name="connsiteX98" fmla="*/ 1411605 w 2352349"/>
              <a:gd name="connsiteY98" fmla="*/ 232820 h 6243595"/>
              <a:gd name="connsiteX99" fmla="*/ 1415415 w 2352349"/>
              <a:gd name="connsiteY99" fmla="*/ 270920 h 6243595"/>
              <a:gd name="connsiteX100" fmla="*/ 1412557 w 2352349"/>
              <a:gd name="connsiteY100" fmla="*/ 311878 h 6243595"/>
              <a:gd name="connsiteX101" fmla="*/ 1418272 w 2352349"/>
              <a:gd name="connsiteY101" fmla="*/ 387125 h 6243595"/>
              <a:gd name="connsiteX102" fmla="*/ 1418272 w 2352349"/>
              <a:gd name="connsiteY102" fmla="*/ 387125 h 6243595"/>
              <a:gd name="connsiteX103" fmla="*/ 1463040 w 2352349"/>
              <a:gd name="connsiteY103" fmla="*/ 404270 h 6243595"/>
              <a:gd name="connsiteX104" fmla="*/ 1449705 w 2352349"/>
              <a:gd name="connsiteY104" fmla="*/ 488090 h 6243595"/>
              <a:gd name="connsiteX105" fmla="*/ 1434465 w 2352349"/>
              <a:gd name="connsiteY105" fmla="*/ 508093 h 6243595"/>
              <a:gd name="connsiteX106" fmla="*/ 1316355 w 2352349"/>
              <a:gd name="connsiteY106" fmla="*/ 734788 h 6243595"/>
              <a:gd name="connsiteX107" fmla="*/ 1439227 w 2352349"/>
              <a:gd name="connsiteY107" fmla="*/ 948148 h 6243595"/>
              <a:gd name="connsiteX108" fmla="*/ 1802130 w 2352349"/>
              <a:gd name="connsiteY108" fmla="*/ 1071973 h 6243595"/>
              <a:gd name="connsiteX109" fmla="*/ 1880235 w 2352349"/>
              <a:gd name="connsiteY109" fmla="*/ 1174843 h 6243595"/>
              <a:gd name="connsiteX110" fmla="*/ 1904047 w 2352349"/>
              <a:gd name="connsiteY110" fmla="*/ 1385345 h 6243595"/>
              <a:gd name="connsiteX111" fmla="*/ 1974532 w 2352349"/>
              <a:gd name="connsiteY111" fmla="*/ 2002565 h 6243595"/>
              <a:gd name="connsiteX112" fmla="*/ 1986915 w 2352349"/>
              <a:gd name="connsiteY112" fmla="*/ 2118770 h 6243595"/>
              <a:gd name="connsiteX113" fmla="*/ 2015490 w 2352349"/>
              <a:gd name="connsiteY113" fmla="*/ 2198781 h 6243595"/>
              <a:gd name="connsiteX114" fmla="*/ 2030730 w 2352349"/>
              <a:gd name="connsiteY114" fmla="*/ 2266408 h 6243595"/>
              <a:gd name="connsiteX115" fmla="*/ 2027872 w 2352349"/>
              <a:gd name="connsiteY115" fmla="*/ 2435000 h 6243595"/>
              <a:gd name="connsiteX116" fmla="*/ 2035492 w 2352349"/>
              <a:gd name="connsiteY116" fmla="*/ 2496913 h 6243595"/>
              <a:gd name="connsiteX117" fmla="*/ 2059305 w 2352349"/>
              <a:gd name="connsiteY117" fmla="*/ 3029360 h 6243595"/>
              <a:gd name="connsiteX118" fmla="*/ 2049780 w 2352349"/>
              <a:gd name="connsiteY118" fmla="*/ 3144613 h 6243595"/>
              <a:gd name="connsiteX119" fmla="*/ 2040255 w 2352349"/>
              <a:gd name="connsiteY119" fmla="*/ 3247483 h 6243595"/>
              <a:gd name="connsiteX120" fmla="*/ 2063115 w 2352349"/>
              <a:gd name="connsiteY120" fmla="*/ 3337018 h 6243595"/>
              <a:gd name="connsiteX121" fmla="*/ 2053590 w 2352349"/>
              <a:gd name="connsiteY121" fmla="*/ 3437031 h 6243595"/>
              <a:gd name="connsiteX122" fmla="*/ 2040255 w 2352349"/>
              <a:gd name="connsiteY122" fmla="*/ 3637056 h 6243595"/>
              <a:gd name="connsiteX123" fmla="*/ 2128837 w 2352349"/>
              <a:gd name="connsiteY123" fmla="*/ 3879943 h 6243595"/>
              <a:gd name="connsiteX124" fmla="*/ 2191702 w 2352349"/>
              <a:gd name="connsiteY124" fmla="*/ 3902803 h 6243595"/>
              <a:gd name="connsiteX125" fmla="*/ 2234565 w 2352349"/>
              <a:gd name="connsiteY125" fmla="*/ 4003768 h 6243595"/>
              <a:gd name="connsiteX126" fmla="*/ 2325052 w 2352349"/>
              <a:gd name="connsiteY126" fmla="*/ 4223796 h 6243595"/>
              <a:gd name="connsiteX127" fmla="*/ 2335530 w 2352349"/>
              <a:gd name="connsiteY127" fmla="*/ 4362860 h 6243595"/>
              <a:gd name="connsiteX128" fmla="*/ 2343150 w 2352349"/>
              <a:gd name="connsiteY128" fmla="*/ 4656231 h 6243595"/>
              <a:gd name="connsiteX129" fmla="*/ 2329815 w 2352349"/>
              <a:gd name="connsiteY129" fmla="*/ 4801010 h 6243595"/>
              <a:gd name="connsiteX130" fmla="*/ 2247900 w 2352349"/>
              <a:gd name="connsiteY130" fmla="*/ 4903880 h 6243595"/>
              <a:gd name="connsiteX131" fmla="*/ 2101215 w 2352349"/>
              <a:gd name="connsiteY131" fmla="*/ 4913405 h 6243595"/>
              <a:gd name="connsiteX132" fmla="*/ 2038350 w 2352349"/>
              <a:gd name="connsiteY132" fmla="*/ 4906738 h 6243595"/>
              <a:gd name="connsiteX133" fmla="*/ 1917382 w 2352349"/>
              <a:gd name="connsiteY133" fmla="*/ 4896260 h 6243595"/>
              <a:gd name="connsiteX134" fmla="*/ 1926907 w 2352349"/>
              <a:gd name="connsiteY134" fmla="*/ 5273451 h 6243595"/>
              <a:gd name="connsiteX135" fmla="*/ 1934527 w 2352349"/>
              <a:gd name="connsiteY135" fmla="*/ 5338221 h 6243595"/>
              <a:gd name="connsiteX136" fmla="*/ 1938337 w 2352349"/>
              <a:gd name="connsiteY136" fmla="*/ 5369653 h 6243595"/>
              <a:gd name="connsiteX137" fmla="*/ 1983105 w 2352349"/>
              <a:gd name="connsiteY137" fmla="*/ 5695408 h 6243595"/>
              <a:gd name="connsiteX138" fmla="*/ 1931670 w 2352349"/>
              <a:gd name="connsiteY138" fmla="*/ 5731603 h 6243595"/>
              <a:gd name="connsiteX139" fmla="*/ 1974532 w 2352349"/>
              <a:gd name="connsiteY139" fmla="*/ 5780180 h 6243595"/>
              <a:gd name="connsiteX140" fmla="*/ 1986915 w 2352349"/>
              <a:gd name="connsiteY140" fmla="*/ 5806851 h 6243595"/>
              <a:gd name="connsiteX141" fmla="*/ 2009775 w 2352349"/>
              <a:gd name="connsiteY141" fmla="*/ 5893528 h 6243595"/>
              <a:gd name="connsiteX142" fmla="*/ 2127885 w 2352349"/>
              <a:gd name="connsiteY142" fmla="*/ 6039260 h 6243595"/>
              <a:gd name="connsiteX143" fmla="*/ 2212657 w 2352349"/>
              <a:gd name="connsiteY143" fmla="*/ 6086885 h 6243595"/>
              <a:gd name="connsiteX144" fmla="*/ 2257425 w 2352349"/>
              <a:gd name="connsiteY144" fmla="*/ 6180230 h 6243595"/>
              <a:gd name="connsiteX145" fmla="*/ 1975485 w 2352349"/>
              <a:gd name="connsiteY145" fmla="*/ 3767548 h 6243595"/>
              <a:gd name="connsiteX146" fmla="*/ 1924050 w 2352349"/>
              <a:gd name="connsiteY146" fmla="*/ 3635150 h 6243595"/>
              <a:gd name="connsiteX147" fmla="*/ 1913572 w 2352349"/>
              <a:gd name="connsiteY147" fmla="*/ 3636103 h 6243595"/>
              <a:gd name="connsiteX148" fmla="*/ 1901190 w 2352349"/>
              <a:gd name="connsiteY148" fmla="*/ 3772310 h 6243595"/>
              <a:gd name="connsiteX149" fmla="*/ 1975485 w 2352349"/>
              <a:gd name="connsiteY149" fmla="*/ 3767548 h 6243595"/>
              <a:gd name="connsiteX150" fmla="*/ 1975485 w 2352349"/>
              <a:gd name="connsiteY150" fmla="*/ 3767548 h 6243595"/>
              <a:gd name="connsiteX151" fmla="*/ 1975485 w 2352349"/>
              <a:gd name="connsiteY151" fmla="*/ 3767548 h 6243595"/>
              <a:gd name="connsiteX152" fmla="*/ 1975485 w 2352349"/>
              <a:gd name="connsiteY152" fmla="*/ 3767548 h 6243595"/>
              <a:gd name="connsiteX153" fmla="*/ 1829752 w 2352349"/>
              <a:gd name="connsiteY153" fmla="*/ 3157948 h 6243595"/>
              <a:gd name="connsiteX154" fmla="*/ 2005965 w 2352349"/>
              <a:gd name="connsiteY154" fmla="*/ 3157948 h 6243595"/>
              <a:gd name="connsiteX155" fmla="*/ 1969770 w 2352349"/>
              <a:gd name="connsiteY155" fmla="*/ 3073175 h 6243595"/>
              <a:gd name="connsiteX156" fmla="*/ 1817370 w 2352349"/>
              <a:gd name="connsiteY156" fmla="*/ 3089368 h 6243595"/>
              <a:gd name="connsiteX157" fmla="*/ 1829752 w 2352349"/>
              <a:gd name="connsiteY157" fmla="*/ 3157948 h 6243595"/>
              <a:gd name="connsiteX158" fmla="*/ 1829752 w 2352349"/>
              <a:gd name="connsiteY158" fmla="*/ 3157948 h 6243595"/>
              <a:gd name="connsiteX159" fmla="*/ 1829752 w 2352349"/>
              <a:gd name="connsiteY159" fmla="*/ 3157948 h 6243595"/>
              <a:gd name="connsiteX160" fmla="*/ 1829752 w 2352349"/>
              <a:gd name="connsiteY160" fmla="*/ 3157948 h 6243595"/>
              <a:gd name="connsiteX161" fmla="*/ 1787842 w 2352349"/>
              <a:gd name="connsiteY161" fmla="*/ 3382738 h 6243595"/>
              <a:gd name="connsiteX162" fmla="*/ 1804035 w 2352349"/>
              <a:gd name="connsiteY162" fmla="*/ 3176046 h 6243595"/>
              <a:gd name="connsiteX163" fmla="*/ 1724025 w 2352349"/>
              <a:gd name="connsiteY163" fmla="*/ 3024598 h 6243595"/>
              <a:gd name="connsiteX164" fmla="*/ 1787842 w 2352349"/>
              <a:gd name="connsiteY164" fmla="*/ 3382738 h 6243595"/>
              <a:gd name="connsiteX165" fmla="*/ 1787842 w 2352349"/>
              <a:gd name="connsiteY165" fmla="*/ 3382738 h 6243595"/>
              <a:gd name="connsiteX166" fmla="*/ 1787842 w 2352349"/>
              <a:gd name="connsiteY166" fmla="*/ 3382738 h 6243595"/>
              <a:gd name="connsiteX167" fmla="*/ 1787842 w 2352349"/>
              <a:gd name="connsiteY167" fmla="*/ 3382738 h 6243595"/>
              <a:gd name="connsiteX168" fmla="*/ 1276350 w 2352349"/>
              <a:gd name="connsiteY168" fmla="*/ 1373915 h 6243595"/>
              <a:gd name="connsiteX169" fmla="*/ 1279207 w 2352349"/>
              <a:gd name="connsiteY169" fmla="*/ 1051018 h 6243595"/>
              <a:gd name="connsiteX170" fmla="*/ 1206817 w 2352349"/>
              <a:gd name="connsiteY170" fmla="*/ 1155793 h 6243595"/>
              <a:gd name="connsiteX171" fmla="*/ 1189672 w 2352349"/>
              <a:gd name="connsiteY171" fmla="*/ 1130075 h 6243595"/>
              <a:gd name="connsiteX172" fmla="*/ 1168717 w 2352349"/>
              <a:gd name="connsiteY172" fmla="*/ 1102453 h 6243595"/>
              <a:gd name="connsiteX173" fmla="*/ 1159192 w 2352349"/>
              <a:gd name="connsiteY173" fmla="*/ 1107215 h 6243595"/>
              <a:gd name="connsiteX174" fmla="*/ 1276350 w 2352349"/>
              <a:gd name="connsiteY174" fmla="*/ 1373915 h 6243595"/>
              <a:gd name="connsiteX175" fmla="*/ 1192530 w 2352349"/>
              <a:gd name="connsiteY175" fmla="*/ 1130075 h 6243595"/>
              <a:gd name="connsiteX176" fmla="*/ 1279207 w 2352349"/>
              <a:gd name="connsiteY176" fmla="*/ 1004345 h 6243595"/>
              <a:gd name="connsiteX177" fmla="*/ 1280160 w 2352349"/>
              <a:gd name="connsiteY177" fmla="*/ 856708 h 6243595"/>
              <a:gd name="connsiteX178" fmla="*/ 1122997 w 2352349"/>
              <a:gd name="connsiteY178" fmla="*/ 965293 h 6243595"/>
              <a:gd name="connsiteX179" fmla="*/ 1192530 w 2352349"/>
              <a:gd name="connsiteY179" fmla="*/ 1130075 h 6243595"/>
              <a:gd name="connsiteX180" fmla="*/ 1192530 w 2352349"/>
              <a:gd name="connsiteY180" fmla="*/ 1130075 h 6243595"/>
              <a:gd name="connsiteX181" fmla="*/ 1192530 w 2352349"/>
              <a:gd name="connsiteY181" fmla="*/ 1130075 h 6243595"/>
              <a:gd name="connsiteX182" fmla="*/ 1192530 w 2352349"/>
              <a:gd name="connsiteY182" fmla="*/ 1130075 h 6243595"/>
              <a:gd name="connsiteX183" fmla="*/ 1034415 w 2352349"/>
              <a:gd name="connsiteY183" fmla="*/ 1407253 h 6243595"/>
              <a:gd name="connsiteX184" fmla="*/ 1062990 w 2352349"/>
              <a:gd name="connsiteY184" fmla="*/ 1115788 h 6243595"/>
              <a:gd name="connsiteX185" fmla="*/ 1042035 w 2352349"/>
              <a:gd name="connsiteY185" fmla="*/ 1111025 h 6243595"/>
              <a:gd name="connsiteX186" fmla="*/ 1002982 w 2352349"/>
              <a:gd name="connsiteY186" fmla="*/ 1168175 h 6243595"/>
              <a:gd name="connsiteX187" fmla="*/ 937260 w 2352349"/>
              <a:gd name="connsiteY187" fmla="*/ 1102453 h 6243595"/>
              <a:gd name="connsiteX188" fmla="*/ 1034415 w 2352349"/>
              <a:gd name="connsiteY188" fmla="*/ 1407253 h 6243595"/>
              <a:gd name="connsiteX189" fmla="*/ 1000125 w 2352349"/>
              <a:gd name="connsiteY189" fmla="*/ 1137695 h 6243595"/>
              <a:gd name="connsiteX190" fmla="*/ 1081087 w 2352349"/>
              <a:gd name="connsiteY190" fmla="*/ 969103 h 6243595"/>
              <a:gd name="connsiteX191" fmla="*/ 861060 w 2352349"/>
              <a:gd name="connsiteY191" fmla="*/ 807178 h 6243595"/>
              <a:gd name="connsiteX192" fmla="*/ 1000125 w 2352349"/>
              <a:gd name="connsiteY192" fmla="*/ 1137695 h 6243595"/>
              <a:gd name="connsiteX193" fmla="*/ 1000125 w 2352349"/>
              <a:gd name="connsiteY193" fmla="*/ 1137695 h 6243595"/>
              <a:gd name="connsiteX194" fmla="*/ 1000125 w 2352349"/>
              <a:gd name="connsiteY194" fmla="*/ 1137695 h 6243595"/>
              <a:gd name="connsiteX195" fmla="*/ 1000125 w 2352349"/>
              <a:gd name="connsiteY195" fmla="*/ 1137695 h 6243595"/>
              <a:gd name="connsiteX196" fmla="*/ 308610 w 2352349"/>
              <a:gd name="connsiteY196" fmla="*/ 3159853 h 6243595"/>
              <a:gd name="connsiteX197" fmla="*/ 474345 w 2352349"/>
              <a:gd name="connsiteY197" fmla="*/ 2953160 h 6243595"/>
              <a:gd name="connsiteX198" fmla="*/ 262890 w 2352349"/>
              <a:gd name="connsiteY198" fmla="*/ 3128421 h 6243595"/>
              <a:gd name="connsiteX199" fmla="*/ 308610 w 2352349"/>
              <a:gd name="connsiteY199" fmla="*/ 3159853 h 6243595"/>
              <a:gd name="connsiteX200" fmla="*/ 308610 w 2352349"/>
              <a:gd name="connsiteY200" fmla="*/ 3159853 h 6243595"/>
              <a:gd name="connsiteX201" fmla="*/ 308610 w 2352349"/>
              <a:gd name="connsiteY201" fmla="*/ 3159853 h 6243595"/>
              <a:gd name="connsiteX202" fmla="*/ 308610 w 2352349"/>
              <a:gd name="connsiteY202" fmla="*/ 3159853 h 6243595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584946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600932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52608"/>
              <a:gd name="connsiteX1" fmla="*/ 1533525 w 2352349"/>
              <a:gd name="connsiteY1" fmla="*/ 5835426 h 6152608"/>
              <a:gd name="connsiteX2" fmla="*/ 1481137 w 2352349"/>
              <a:gd name="connsiteY2" fmla="*/ 5719221 h 6152608"/>
              <a:gd name="connsiteX3" fmla="*/ 1451610 w 2352349"/>
              <a:gd name="connsiteY3" fmla="*/ 5710648 h 6152608"/>
              <a:gd name="connsiteX4" fmla="*/ 1392555 w 2352349"/>
              <a:gd name="connsiteY4" fmla="*/ 5482048 h 6152608"/>
              <a:gd name="connsiteX5" fmla="*/ 1385887 w 2352349"/>
              <a:gd name="connsiteY5" fmla="*/ 5448710 h 6152608"/>
              <a:gd name="connsiteX6" fmla="*/ 1338262 w 2352349"/>
              <a:gd name="connsiteY6" fmla="*/ 5135338 h 6152608"/>
              <a:gd name="connsiteX7" fmla="*/ 1328737 w 2352349"/>
              <a:gd name="connsiteY7" fmla="*/ 5105810 h 6152608"/>
              <a:gd name="connsiteX8" fmla="*/ 1242060 w 2352349"/>
              <a:gd name="connsiteY8" fmla="*/ 4685758 h 6152608"/>
              <a:gd name="connsiteX9" fmla="*/ 1236345 w 2352349"/>
              <a:gd name="connsiteY9" fmla="*/ 4654326 h 6152608"/>
              <a:gd name="connsiteX10" fmla="*/ 1226820 w 2352349"/>
              <a:gd name="connsiteY10" fmla="*/ 4592413 h 6152608"/>
              <a:gd name="connsiteX11" fmla="*/ 1184910 w 2352349"/>
              <a:gd name="connsiteY11" fmla="*/ 4276183 h 6152608"/>
              <a:gd name="connsiteX12" fmla="*/ 1119187 w 2352349"/>
              <a:gd name="connsiteY12" fmla="*/ 3858988 h 6152608"/>
              <a:gd name="connsiteX13" fmla="*/ 1090612 w 2352349"/>
              <a:gd name="connsiteY13" fmla="*/ 3904708 h 6152608"/>
              <a:gd name="connsiteX14" fmla="*/ 1073467 w 2352349"/>
              <a:gd name="connsiteY14" fmla="*/ 4117115 h 6152608"/>
              <a:gd name="connsiteX15" fmla="*/ 1074420 w 2352349"/>
              <a:gd name="connsiteY15" fmla="*/ 4281898 h 6152608"/>
              <a:gd name="connsiteX16" fmla="*/ 1031557 w 2352349"/>
              <a:gd name="connsiteY16" fmla="*/ 4610510 h 6152608"/>
              <a:gd name="connsiteX17" fmla="*/ 1027747 w 2352349"/>
              <a:gd name="connsiteY17" fmla="*/ 5082951 h 6152608"/>
              <a:gd name="connsiteX18" fmla="*/ 1020127 w 2352349"/>
              <a:gd name="connsiteY18" fmla="*/ 5290596 h 6152608"/>
              <a:gd name="connsiteX19" fmla="*/ 1036320 w 2352349"/>
              <a:gd name="connsiteY19" fmla="*/ 5465855 h 6152608"/>
              <a:gd name="connsiteX20" fmla="*/ 1042987 w 2352349"/>
              <a:gd name="connsiteY20" fmla="*/ 5495383 h 6152608"/>
              <a:gd name="connsiteX21" fmla="*/ 1050607 w 2352349"/>
              <a:gd name="connsiteY21" fmla="*/ 5523958 h 6152608"/>
              <a:gd name="connsiteX22" fmla="*/ 1057275 w 2352349"/>
              <a:gd name="connsiteY22" fmla="*/ 5921151 h 6152608"/>
              <a:gd name="connsiteX23" fmla="*/ 1040130 w 2352349"/>
              <a:gd name="connsiteY23" fmla="*/ 5950678 h 6152608"/>
              <a:gd name="connsiteX24" fmla="*/ 981075 w 2352349"/>
              <a:gd name="connsiteY24" fmla="*/ 6142063 h 6152608"/>
              <a:gd name="connsiteX25" fmla="*/ 1600932 w 2352349"/>
              <a:gd name="connsiteY25" fmla="*/ 6148524 h 6152608"/>
              <a:gd name="connsiteX26" fmla="*/ 601027 w 2352349"/>
              <a:gd name="connsiteY26" fmla="*/ 6142130 h 6152608"/>
              <a:gd name="connsiteX27" fmla="*/ 623887 w 2352349"/>
              <a:gd name="connsiteY27" fmla="*/ 6052596 h 6152608"/>
              <a:gd name="connsiteX28" fmla="*/ 640080 w 2352349"/>
              <a:gd name="connsiteY28" fmla="*/ 5933533 h 6152608"/>
              <a:gd name="connsiteX29" fmla="*/ 556260 w 2352349"/>
              <a:gd name="connsiteY29" fmla="*/ 5467760 h 6152608"/>
              <a:gd name="connsiteX30" fmla="*/ 555307 w 2352349"/>
              <a:gd name="connsiteY30" fmla="*/ 5461093 h 6152608"/>
              <a:gd name="connsiteX31" fmla="*/ 526732 w 2352349"/>
              <a:gd name="connsiteY31" fmla="*/ 5021038 h 6152608"/>
              <a:gd name="connsiteX32" fmla="*/ 483870 w 2352349"/>
              <a:gd name="connsiteY32" fmla="*/ 4718143 h 6152608"/>
              <a:gd name="connsiteX33" fmla="*/ 405765 w 2352349"/>
              <a:gd name="connsiteY33" fmla="*/ 4272373 h 6152608"/>
              <a:gd name="connsiteX34" fmla="*/ 383857 w 2352349"/>
              <a:gd name="connsiteY34" fmla="*/ 3880896 h 6152608"/>
              <a:gd name="connsiteX35" fmla="*/ 345757 w 2352349"/>
              <a:gd name="connsiteY35" fmla="*/ 3440840 h 6152608"/>
              <a:gd name="connsiteX36" fmla="*/ 341947 w 2352349"/>
              <a:gd name="connsiteY36" fmla="*/ 3311300 h 6152608"/>
              <a:gd name="connsiteX37" fmla="*/ 328612 w 2352349"/>
              <a:gd name="connsiteY37" fmla="*/ 3226528 h 6152608"/>
              <a:gd name="connsiteX38" fmla="*/ 299085 w 2352349"/>
              <a:gd name="connsiteY38" fmla="*/ 3191285 h 6152608"/>
              <a:gd name="connsiteX39" fmla="*/ 224790 w 2352349"/>
              <a:gd name="connsiteY39" fmla="*/ 3132231 h 6152608"/>
              <a:gd name="connsiteX40" fmla="*/ 189547 w 2352349"/>
              <a:gd name="connsiteY40" fmla="*/ 3087463 h 6152608"/>
              <a:gd name="connsiteX41" fmla="*/ 104775 w 2352349"/>
              <a:gd name="connsiteY41" fmla="*/ 2921728 h 6152608"/>
              <a:gd name="connsiteX42" fmla="*/ 92392 w 2352349"/>
              <a:gd name="connsiteY42" fmla="*/ 2734085 h 6152608"/>
              <a:gd name="connsiteX43" fmla="*/ 91440 w 2352349"/>
              <a:gd name="connsiteY43" fmla="*/ 2715035 h 6152608"/>
              <a:gd name="connsiteX44" fmla="*/ 39052 w 2352349"/>
              <a:gd name="connsiteY44" fmla="*/ 2520725 h 6152608"/>
              <a:gd name="connsiteX45" fmla="*/ 39052 w 2352349"/>
              <a:gd name="connsiteY45" fmla="*/ 2520725 h 6152608"/>
              <a:gd name="connsiteX46" fmla="*/ 39052 w 2352349"/>
              <a:gd name="connsiteY46" fmla="*/ 2520725 h 6152608"/>
              <a:gd name="connsiteX47" fmla="*/ 39052 w 2352349"/>
              <a:gd name="connsiteY47" fmla="*/ 2520725 h 6152608"/>
              <a:gd name="connsiteX48" fmla="*/ 0 w 2352349"/>
              <a:gd name="connsiteY48" fmla="*/ 2175920 h 6152608"/>
              <a:gd name="connsiteX49" fmla="*/ 13335 w 2352349"/>
              <a:gd name="connsiteY49" fmla="*/ 2068288 h 6152608"/>
              <a:gd name="connsiteX50" fmla="*/ 55245 w 2352349"/>
              <a:gd name="connsiteY50" fmla="*/ 1879693 h 6152608"/>
              <a:gd name="connsiteX51" fmla="*/ 156210 w 2352349"/>
              <a:gd name="connsiteY51" fmla="*/ 1108168 h 6152608"/>
              <a:gd name="connsiteX52" fmla="*/ 204787 w 2352349"/>
              <a:gd name="connsiteY52" fmla="*/ 1063400 h 6152608"/>
              <a:gd name="connsiteX53" fmla="*/ 645795 w 2352349"/>
              <a:gd name="connsiteY53" fmla="*/ 918620 h 6152608"/>
              <a:gd name="connsiteX54" fmla="*/ 710565 w 2352349"/>
              <a:gd name="connsiteY54" fmla="*/ 885283 h 6152608"/>
              <a:gd name="connsiteX55" fmla="*/ 772477 w 2352349"/>
              <a:gd name="connsiteY55" fmla="*/ 846230 h 6152608"/>
              <a:gd name="connsiteX56" fmla="*/ 851535 w 2352349"/>
              <a:gd name="connsiteY56" fmla="*/ 664303 h 6152608"/>
              <a:gd name="connsiteX57" fmla="*/ 844867 w 2352349"/>
              <a:gd name="connsiteY57" fmla="*/ 586198 h 6152608"/>
              <a:gd name="connsiteX58" fmla="*/ 824865 w 2352349"/>
              <a:gd name="connsiteY58" fmla="*/ 496663 h 6152608"/>
              <a:gd name="connsiteX59" fmla="*/ 808672 w 2352349"/>
              <a:gd name="connsiteY59" fmla="*/ 367123 h 6152608"/>
              <a:gd name="connsiteX60" fmla="*/ 809625 w 2352349"/>
              <a:gd name="connsiteY60" fmla="*/ 364265 h 6152608"/>
              <a:gd name="connsiteX61" fmla="*/ 831532 w 2352349"/>
              <a:gd name="connsiteY61" fmla="*/ 341405 h 6152608"/>
              <a:gd name="connsiteX62" fmla="*/ 848677 w 2352349"/>
              <a:gd name="connsiteY62" fmla="*/ 360455 h 6152608"/>
              <a:gd name="connsiteX63" fmla="*/ 847725 w 2352349"/>
              <a:gd name="connsiteY63" fmla="*/ 325213 h 6152608"/>
              <a:gd name="connsiteX64" fmla="*/ 848677 w 2352349"/>
              <a:gd name="connsiteY64" fmla="*/ 282350 h 6152608"/>
              <a:gd name="connsiteX65" fmla="*/ 856297 w 2352349"/>
              <a:gd name="connsiteY65" fmla="*/ 249013 h 6152608"/>
              <a:gd name="connsiteX66" fmla="*/ 862012 w 2352349"/>
              <a:gd name="connsiteY66" fmla="*/ 229010 h 6152608"/>
              <a:gd name="connsiteX67" fmla="*/ 865822 w 2352349"/>
              <a:gd name="connsiteY67" fmla="*/ 209008 h 6152608"/>
              <a:gd name="connsiteX68" fmla="*/ 871537 w 2352349"/>
              <a:gd name="connsiteY68" fmla="*/ 189005 h 6152608"/>
              <a:gd name="connsiteX69" fmla="*/ 878205 w 2352349"/>
              <a:gd name="connsiteY69" fmla="*/ 169003 h 6152608"/>
              <a:gd name="connsiteX70" fmla="*/ 885825 w 2352349"/>
              <a:gd name="connsiteY70" fmla="*/ 144238 h 6152608"/>
              <a:gd name="connsiteX71" fmla="*/ 898207 w 2352349"/>
              <a:gd name="connsiteY71" fmla="*/ 128998 h 6152608"/>
              <a:gd name="connsiteX72" fmla="*/ 913447 w 2352349"/>
              <a:gd name="connsiteY72" fmla="*/ 108995 h 6152608"/>
              <a:gd name="connsiteX73" fmla="*/ 929640 w 2352349"/>
              <a:gd name="connsiteY73" fmla="*/ 91850 h 6152608"/>
              <a:gd name="connsiteX74" fmla="*/ 945832 w 2352349"/>
              <a:gd name="connsiteY74" fmla="*/ 78515 h 6152608"/>
              <a:gd name="connsiteX75" fmla="*/ 961072 w 2352349"/>
              <a:gd name="connsiteY75" fmla="*/ 62323 h 6152608"/>
              <a:gd name="connsiteX76" fmla="*/ 978217 w 2352349"/>
              <a:gd name="connsiteY76" fmla="*/ 45178 h 6152608"/>
              <a:gd name="connsiteX77" fmla="*/ 997267 w 2352349"/>
              <a:gd name="connsiteY77" fmla="*/ 41368 h 6152608"/>
              <a:gd name="connsiteX78" fmla="*/ 1026795 w 2352349"/>
              <a:gd name="connsiteY78" fmla="*/ 28985 h 6152608"/>
              <a:gd name="connsiteX79" fmla="*/ 1058227 w 2352349"/>
              <a:gd name="connsiteY79" fmla="*/ 19460 h 6152608"/>
              <a:gd name="connsiteX80" fmla="*/ 1090612 w 2352349"/>
              <a:gd name="connsiteY80" fmla="*/ 12793 h 6152608"/>
              <a:gd name="connsiteX81" fmla="*/ 1122997 w 2352349"/>
              <a:gd name="connsiteY81" fmla="*/ 7078 h 6152608"/>
              <a:gd name="connsiteX82" fmla="*/ 1156335 w 2352349"/>
              <a:gd name="connsiteY82" fmla="*/ 3268 h 6152608"/>
              <a:gd name="connsiteX83" fmla="*/ 1189672 w 2352349"/>
              <a:gd name="connsiteY83" fmla="*/ 2315 h 6152608"/>
              <a:gd name="connsiteX84" fmla="*/ 1208722 w 2352349"/>
              <a:gd name="connsiteY84" fmla="*/ 3268 h 6152608"/>
              <a:gd name="connsiteX85" fmla="*/ 1228725 w 2352349"/>
              <a:gd name="connsiteY85" fmla="*/ 8983 h 6152608"/>
              <a:gd name="connsiteX86" fmla="*/ 1247775 w 2352349"/>
              <a:gd name="connsiteY86" fmla="*/ 15650 h 6152608"/>
              <a:gd name="connsiteX87" fmla="*/ 1257300 w 2352349"/>
              <a:gd name="connsiteY87" fmla="*/ 6125 h 6152608"/>
              <a:gd name="connsiteX88" fmla="*/ 1263015 w 2352349"/>
              <a:gd name="connsiteY88" fmla="*/ 28985 h 6152608"/>
              <a:gd name="connsiteX89" fmla="*/ 1284922 w 2352349"/>
              <a:gd name="connsiteY89" fmla="*/ 44225 h 6152608"/>
              <a:gd name="connsiteX90" fmla="*/ 1308735 w 2352349"/>
              <a:gd name="connsiteY90" fmla="*/ 69943 h 6152608"/>
              <a:gd name="connsiteX91" fmla="*/ 1328737 w 2352349"/>
              <a:gd name="connsiteY91" fmla="*/ 91850 h 6152608"/>
              <a:gd name="connsiteX92" fmla="*/ 1345882 w 2352349"/>
              <a:gd name="connsiteY92" fmla="*/ 108995 h 6152608"/>
              <a:gd name="connsiteX93" fmla="*/ 1363027 w 2352349"/>
              <a:gd name="connsiteY93" fmla="*/ 128998 h 6152608"/>
              <a:gd name="connsiteX94" fmla="*/ 1378267 w 2352349"/>
              <a:gd name="connsiteY94" fmla="*/ 150905 h 6152608"/>
              <a:gd name="connsiteX95" fmla="*/ 1391602 w 2352349"/>
              <a:gd name="connsiteY95" fmla="*/ 170908 h 6152608"/>
              <a:gd name="connsiteX96" fmla="*/ 1402080 w 2352349"/>
              <a:gd name="connsiteY96" fmla="*/ 197578 h 6152608"/>
              <a:gd name="connsiteX97" fmla="*/ 1407795 w 2352349"/>
              <a:gd name="connsiteY97" fmla="*/ 217580 h 6152608"/>
              <a:gd name="connsiteX98" fmla="*/ 1411605 w 2352349"/>
              <a:gd name="connsiteY98" fmla="*/ 232820 h 6152608"/>
              <a:gd name="connsiteX99" fmla="*/ 1415415 w 2352349"/>
              <a:gd name="connsiteY99" fmla="*/ 270920 h 6152608"/>
              <a:gd name="connsiteX100" fmla="*/ 1412557 w 2352349"/>
              <a:gd name="connsiteY100" fmla="*/ 311878 h 6152608"/>
              <a:gd name="connsiteX101" fmla="*/ 1418272 w 2352349"/>
              <a:gd name="connsiteY101" fmla="*/ 387125 h 6152608"/>
              <a:gd name="connsiteX102" fmla="*/ 1418272 w 2352349"/>
              <a:gd name="connsiteY102" fmla="*/ 387125 h 6152608"/>
              <a:gd name="connsiteX103" fmla="*/ 1463040 w 2352349"/>
              <a:gd name="connsiteY103" fmla="*/ 404270 h 6152608"/>
              <a:gd name="connsiteX104" fmla="*/ 1449705 w 2352349"/>
              <a:gd name="connsiteY104" fmla="*/ 488090 h 6152608"/>
              <a:gd name="connsiteX105" fmla="*/ 1434465 w 2352349"/>
              <a:gd name="connsiteY105" fmla="*/ 508093 h 6152608"/>
              <a:gd name="connsiteX106" fmla="*/ 1316355 w 2352349"/>
              <a:gd name="connsiteY106" fmla="*/ 734788 h 6152608"/>
              <a:gd name="connsiteX107" fmla="*/ 1439227 w 2352349"/>
              <a:gd name="connsiteY107" fmla="*/ 948148 h 6152608"/>
              <a:gd name="connsiteX108" fmla="*/ 1802130 w 2352349"/>
              <a:gd name="connsiteY108" fmla="*/ 1071973 h 6152608"/>
              <a:gd name="connsiteX109" fmla="*/ 1880235 w 2352349"/>
              <a:gd name="connsiteY109" fmla="*/ 1174843 h 6152608"/>
              <a:gd name="connsiteX110" fmla="*/ 1904047 w 2352349"/>
              <a:gd name="connsiteY110" fmla="*/ 1385345 h 6152608"/>
              <a:gd name="connsiteX111" fmla="*/ 1974532 w 2352349"/>
              <a:gd name="connsiteY111" fmla="*/ 2002565 h 6152608"/>
              <a:gd name="connsiteX112" fmla="*/ 1986915 w 2352349"/>
              <a:gd name="connsiteY112" fmla="*/ 2118770 h 6152608"/>
              <a:gd name="connsiteX113" fmla="*/ 2015490 w 2352349"/>
              <a:gd name="connsiteY113" fmla="*/ 2198781 h 6152608"/>
              <a:gd name="connsiteX114" fmla="*/ 2030730 w 2352349"/>
              <a:gd name="connsiteY114" fmla="*/ 2266408 h 6152608"/>
              <a:gd name="connsiteX115" fmla="*/ 2027872 w 2352349"/>
              <a:gd name="connsiteY115" fmla="*/ 2435000 h 6152608"/>
              <a:gd name="connsiteX116" fmla="*/ 2035492 w 2352349"/>
              <a:gd name="connsiteY116" fmla="*/ 2496913 h 6152608"/>
              <a:gd name="connsiteX117" fmla="*/ 2059305 w 2352349"/>
              <a:gd name="connsiteY117" fmla="*/ 3029360 h 6152608"/>
              <a:gd name="connsiteX118" fmla="*/ 2049780 w 2352349"/>
              <a:gd name="connsiteY118" fmla="*/ 3144613 h 6152608"/>
              <a:gd name="connsiteX119" fmla="*/ 2040255 w 2352349"/>
              <a:gd name="connsiteY119" fmla="*/ 3247483 h 6152608"/>
              <a:gd name="connsiteX120" fmla="*/ 2063115 w 2352349"/>
              <a:gd name="connsiteY120" fmla="*/ 3337018 h 6152608"/>
              <a:gd name="connsiteX121" fmla="*/ 2053590 w 2352349"/>
              <a:gd name="connsiteY121" fmla="*/ 3437031 h 6152608"/>
              <a:gd name="connsiteX122" fmla="*/ 2040255 w 2352349"/>
              <a:gd name="connsiteY122" fmla="*/ 3637056 h 6152608"/>
              <a:gd name="connsiteX123" fmla="*/ 2128837 w 2352349"/>
              <a:gd name="connsiteY123" fmla="*/ 3879943 h 6152608"/>
              <a:gd name="connsiteX124" fmla="*/ 2191702 w 2352349"/>
              <a:gd name="connsiteY124" fmla="*/ 3902803 h 6152608"/>
              <a:gd name="connsiteX125" fmla="*/ 2234565 w 2352349"/>
              <a:gd name="connsiteY125" fmla="*/ 4003768 h 6152608"/>
              <a:gd name="connsiteX126" fmla="*/ 2325052 w 2352349"/>
              <a:gd name="connsiteY126" fmla="*/ 4223796 h 6152608"/>
              <a:gd name="connsiteX127" fmla="*/ 2335530 w 2352349"/>
              <a:gd name="connsiteY127" fmla="*/ 4362860 h 6152608"/>
              <a:gd name="connsiteX128" fmla="*/ 2343150 w 2352349"/>
              <a:gd name="connsiteY128" fmla="*/ 4656231 h 6152608"/>
              <a:gd name="connsiteX129" fmla="*/ 2329815 w 2352349"/>
              <a:gd name="connsiteY129" fmla="*/ 4801010 h 6152608"/>
              <a:gd name="connsiteX130" fmla="*/ 2247900 w 2352349"/>
              <a:gd name="connsiteY130" fmla="*/ 4903880 h 6152608"/>
              <a:gd name="connsiteX131" fmla="*/ 2101215 w 2352349"/>
              <a:gd name="connsiteY131" fmla="*/ 4913405 h 6152608"/>
              <a:gd name="connsiteX132" fmla="*/ 2038350 w 2352349"/>
              <a:gd name="connsiteY132" fmla="*/ 4906738 h 6152608"/>
              <a:gd name="connsiteX133" fmla="*/ 1917382 w 2352349"/>
              <a:gd name="connsiteY133" fmla="*/ 4896260 h 6152608"/>
              <a:gd name="connsiteX134" fmla="*/ 1926907 w 2352349"/>
              <a:gd name="connsiteY134" fmla="*/ 5273451 h 6152608"/>
              <a:gd name="connsiteX135" fmla="*/ 1934527 w 2352349"/>
              <a:gd name="connsiteY135" fmla="*/ 5338221 h 6152608"/>
              <a:gd name="connsiteX136" fmla="*/ 1938337 w 2352349"/>
              <a:gd name="connsiteY136" fmla="*/ 5369653 h 6152608"/>
              <a:gd name="connsiteX137" fmla="*/ 1983105 w 2352349"/>
              <a:gd name="connsiteY137" fmla="*/ 5695408 h 6152608"/>
              <a:gd name="connsiteX138" fmla="*/ 1931670 w 2352349"/>
              <a:gd name="connsiteY138" fmla="*/ 5731603 h 6152608"/>
              <a:gd name="connsiteX139" fmla="*/ 1974532 w 2352349"/>
              <a:gd name="connsiteY139" fmla="*/ 5780180 h 6152608"/>
              <a:gd name="connsiteX140" fmla="*/ 1986915 w 2352349"/>
              <a:gd name="connsiteY140" fmla="*/ 5806851 h 6152608"/>
              <a:gd name="connsiteX141" fmla="*/ 2009775 w 2352349"/>
              <a:gd name="connsiteY141" fmla="*/ 5893528 h 6152608"/>
              <a:gd name="connsiteX142" fmla="*/ 2127885 w 2352349"/>
              <a:gd name="connsiteY142" fmla="*/ 6039260 h 6152608"/>
              <a:gd name="connsiteX143" fmla="*/ 2212657 w 2352349"/>
              <a:gd name="connsiteY143" fmla="*/ 6086885 h 6152608"/>
              <a:gd name="connsiteX144" fmla="*/ 2260623 w 2352349"/>
              <a:gd name="connsiteY144" fmla="*/ 6141863 h 6152608"/>
              <a:gd name="connsiteX145" fmla="*/ 1975485 w 2352349"/>
              <a:gd name="connsiteY145" fmla="*/ 3767548 h 6152608"/>
              <a:gd name="connsiteX146" fmla="*/ 1924050 w 2352349"/>
              <a:gd name="connsiteY146" fmla="*/ 3635150 h 6152608"/>
              <a:gd name="connsiteX147" fmla="*/ 1913572 w 2352349"/>
              <a:gd name="connsiteY147" fmla="*/ 3636103 h 6152608"/>
              <a:gd name="connsiteX148" fmla="*/ 1901190 w 2352349"/>
              <a:gd name="connsiteY148" fmla="*/ 3772310 h 6152608"/>
              <a:gd name="connsiteX149" fmla="*/ 1975485 w 2352349"/>
              <a:gd name="connsiteY149" fmla="*/ 3767548 h 6152608"/>
              <a:gd name="connsiteX150" fmla="*/ 1975485 w 2352349"/>
              <a:gd name="connsiteY150" fmla="*/ 3767548 h 6152608"/>
              <a:gd name="connsiteX151" fmla="*/ 1975485 w 2352349"/>
              <a:gd name="connsiteY151" fmla="*/ 3767548 h 6152608"/>
              <a:gd name="connsiteX152" fmla="*/ 1975485 w 2352349"/>
              <a:gd name="connsiteY152" fmla="*/ 3767548 h 6152608"/>
              <a:gd name="connsiteX153" fmla="*/ 1829752 w 2352349"/>
              <a:gd name="connsiteY153" fmla="*/ 3157948 h 6152608"/>
              <a:gd name="connsiteX154" fmla="*/ 2005965 w 2352349"/>
              <a:gd name="connsiteY154" fmla="*/ 3157948 h 6152608"/>
              <a:gd name="connsiteX155" fmla="*/ 1969770 w 2352349"/>
              <a:gd name="connsiteY155" fmla="*/ 3073175 h 6152608"/>
              <a:gd name="connsiteX156" fmla="*/ 1817370 w 2352349"/>
              <a:gd name="connsiteY156" fmla="*/ 3089368 h 6152608"/>
              <a:gd name="connsiteX157" fmla="*/ 1829752 w 2352349"/>
              <a:gd name="connsiteY157" fmla="*/ 3157948 h 6152608"/>
              <a:gd name="connsiteX158" fmla="*/ 1829752 w 2352349"/>
              <a:gd name="connsiteY158" fmla="*/ 3157948 h 6152608"/>
              <a:gd name="connsiteX159" fmla="*/ 1829752 w 2352349"/>
              <a:gd name="connsiteY159" fmla="*/ 3157948 h 6152608"/>
              <a:gd name="connsiteX160" fmla="*/ 1829752 w 2352349"/>
              <a:gd name="connsiteY160" fmla="*/ 3157948 h 6152608"/>
              <a:gd name="connsiteX161" fmla="*/ 1787842 w 2352349"/>
              <a:gd name="connsiteY161" fmla="*/ 3382738 h 6152608"/>
              <a:gd name="connsiteX162" fmla="*/ 1804035 w 2352349"/>
              <a:gd name="connsiteY162" fmla="*/ 3176046 h 6152608"/>
              <a:gd name="connsiteX163" fmla="*/ 1724025 w 2352349"/>
              <a:gd name="connsiteY163" fmla="*/ 3024598 h 6152608"/>
              <a:gd name="connsiteX164" fmla="*/ 1787842 w 2352349"/>
              <a:gd name="connsiteY164" fmla="*/ 3382738 h 6152608"/>
              <a:gd name="connsiteX165" fmla="*/ 1787842 w 2352349"/>
              <a:gd name="connsiteY165" fmla="*/ 3382738 h 6152608"/>
              <a:gd name="connsiteX166" fmla="*/ 1787842 w 2352349"/>
              <a:gd name="connsiteY166" fmla="*/ 3382738 h 6152608"/>
              <a:gd name="connsiteX167" fmla="*/ 1787842 w 2352349"/>
              <a:gd name="connsiteY167" fmla="*/ 3382738 h 6152608"/>
              <a:gd name="connsiteX168" fmla="*/ 1276350 w 2352349"/>
              <a:gd name="connsiteY168" fmla="*/ 1373915 h 6152608"/>
              <a:gd name="connsiteX169" fmla="*/ 1279207 w 2352349"/>
              <a:gd name="connsiteY169" fmla="*/ 1051018 h 6152608"/>
              <a:gd name="connsiteX170" fmla="*/ 1206817 w 2352349"/>
              <a:gd name="connsiteY170" fmla="*/ 1155793 h 6152608"/>
              <a:gd name="connsiteX171" fmla="*/ 1189672 w 2352349"/>
              <a:gd name="connsiteY171" fmla="*/ 1130075 h 6152608"/>
              <a:gd name="connsiteX172" fmla="*/ 1168717 w 2352349"/>
              <a:gd name="connsiteY172" fmla="*/ 1102453 h 6152608"/>
              <a:gd name="connsiteX173" fmla="*/ 1159192 w 2352349"/>
              <a:gd name="connsiteY173" fmla="*/ 1107215 h 6152608"/>
              <a:gd name="connsiteX174" fmla="*/ 1276350 w 2352349"/>
              <a:gd name="connsiteY174" fmla="*/ 1373915 h 6152608"/>
              <a:gd name="connsiteX175" fmla="*/ 1192530 w 2352349"/>
              <a:gd name="connsiteY175" fmla="*/ 1130075 h 6152608"/>
              <a:gd name="connsiteX176" fmla="*/ 1279207 w 2352349"/>
              <a:gd name="connsiteY176" fmla="*/ 1004345 h 6152608"/>
              <a:gd name="connsiteX177" fmla="*/ 1280160 w 2352349"/>
              <a:gd name="connsiteY177" fmla="*/ 856708 h 6152608"/>
              <a:gd name="connsiteX178" fmla="*/ 1122997 w 2352349"/>
              <a:gd name="connsiteY178" fmla="*/ 965293 h 6152608"/>
              <a:gd name="connsiteX179" fmla="*/ 1192530 w 2352349"/>
              <a:gd name="connsiteY179" fmla="*/ 1130075 h 6152608"/>
              <a:gd name="connsiteX180" fmla="*/ 1192530 w 2352349"/>
              <a:gd name="connsiteY180" fmla="*/ 1130075 h 6152608"/>
              <a:gd name="connsiteX181" fmla="*/ 1192530 w 2352349"/>
              <a:gd name="connsiteY181" fmla="*/ 1130075 h 6152608"/>
              <a:gd name="connsiteX182" fmla="*/ 1192530 w 2352349"/>
              <a:gd name="connsiteY182" fmla="*/ 1130075 h 6152608"/>
              <a:gd name="connsiteX183" fmla="*/ 1034415 w 2352349"/>
              <a:gd name="connsiteY183" fmla="*/ 1407253 h 6152608"/>
              <a:gd name="connsiteX184" fmla="*/ 1062990 w 2352349"/>
              <a:gd name="connsiteY184" fmla="*/ 1115788 h 6152608"/>
              <a:gd name="connsiteX185" fmla="*/ 1042035 w 2352349"/>
              <a:gd name="connsiteY185" fmla="*/ 1111025 h 6152608"/>
              <a:gd name="connsiteX186" fmla="*/ 1002982 w 2352349"/>
              <a:gd name="connsiteY186" fmla="*/ 1168175 h 6152608"/>
              <a:gd name="connsiteX187" fmla="*/ 937260 w 2352349"/>
              <a:gd name="connsiteY187" fmla="*/ 1102453 h 6152608"/>
              <a:gd name="connsiteX188" fmla="*/ 1034415 w 2352349"/>
              <a:gd name="connsiteY188" fmla="*/ 1407253 h 6152608"/>
              <a:gd name="connsiteX189" fmla="*/ 1000125 w 2352349"/>
              <a:gd name="connsiteY189" fmla="*/ 1137695 h 6152608"/>
              <a:gd name="connsiteX190" fmla="*/ 1081087 w 2352349"/>
              <a:gd name="connsiteY190" fmla="*/ 969103 h 6152608"/>
              <a:gd name="connsiteX191" fmla="*/ 861060 w 2352349"/>
              <a:gd name="connsiteY191" fmla="*/ 807178 h 6152608"/>
              <a:gd name="connsiteX192" fmla="*/ 1000125 w 2352349"/>
              <a:gd name="connsiteY192" fmla="*/ 1137695 h 6152608"/>
              <a:gd name="connsiteX193" fmla="*/ 1000125 w 2352349"/>
              <a:gd name="connsiteY193" fmla="*/ 1137695 h 6152608"/>
              <a:gd name="connsiteX194" fmla="*/ 1000125 w 2352349"/>
              <a:gd name="connsiteY194" fmla="*/ 1137695 h 6152608"/>
              <a:gd name="connsiteX195" fmla="*/ 1000125 w 2352349"/>
              <a:gd name="connsiteY195" fmla="*/ 1137695 h 6152608"/>
              <a:gd name="connsiteX196" fmla="*/ 308610 w 2352349"/>
              <a:gd name="connsiteY196" fmla="*/ 3159853 h 6152608"/>
              <a:gd name="connsiteX197" fmla="*/ 474345 w 2352349"/>
              <a:gd name="connsiteY197" fmla="*/ 2953160 h 6152608"/>
              <a:gd name="connsiteX198" fmla="*/ 262890 w 2352349"/>
              <a:gd name="connsiteY198" fmla="*/ 3128421 h 6152608"/>
              <a:gd name="connsiteX199" fmla="*/ 308610 w 2352349"/>
              <a:gd name="connsiteY199" fmla="*/ 3159853 h 6152608"/>
              <a:gd name="connsiteX200" fmla="*/ 308610 w 2352349"/>
              <a:gd name="connsiteY200" fmla="*/ 3159853 h 6152608"/>
              <a:gd name="connsiteX201" fmla="*/ 308610 w 2352349"/>
              <a:gd name="connsiteY201" fmla="*/ 3159853 h 6152608"/>
              <a:gd name="connsiteX202" fmla="*/ 308610 w 2352349"/>
              <a:gd name="connsiteY202" fmla="*/ 3159853 h 615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lnTo>
                  <a:pt x="39052" y="2520725"/>
                </a:lnTo>
                <a:lnTo>
                  <a:pt x="39052" y="2520725"/>
                </a:lnTo>
                <a:lnTo>
                  <a:pt x="39052" y="2520725"/>
                </a:ln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lnTo>
                  <a:pt x="1418272" y="387125"/>
                </a:ln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lnTo>
                  <a:pt x="1975485" y="3767548"/>
                </a:lnTo>
                <a:lnTo>
                  <a:pt x="1975485" y="3767548"/>
                </a:lnTo>
                <a:lnTo>
                  <a:pt x="1975485" y="3767548"/>
                </a:ln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lnTo>
                  <a:pt x="1829752" y="3157948"/>
                </a:lnTo>
                <a:lnTo>
                  <a:pt x="1829752" y="3157948"/>
                </a:lnTo>
                <a:lnTo>
                  <a:pt x="1829752" y="3157948"/>
                </a:ln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lnTo>
                  <a:pt x="1787842" y="3382738"/>
                </a:lnTo>
                <a:lnTo>
                  <a:pt x="1787842" y="3382738"/>
                </a:lnTo>
                <a:lnTo>
                  <a:pt x="1787842" y="3382738"/>
                </a:ln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lnTo>
                  <a:pt x="1192530" y="1130075"/>
                </a:lnTo>
                <a:lnTo>
                  <a:pt x="1192530" y="1130075"/>
                </a:lnTo>
                <a:lnTo>
                  <a:pt x="1192530" y="1130075"/>
                </a:ln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lnTo>
                  <a:pt x="1000125" y="1137695"/>
                </a:lnTo>
                <a:lnTo>
                  <a:pt x="1000125" y="1137695"/>
                </a:lnTo>
                <a:lnTo>
                  <a:pt x="1000125" y="1137695"/>
                </a:ln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lnTo>
                  <a:pt x="308610" y="3159853"/>
                </a:lnTo>
                <a:lnTo>
                  <a:pt x="308610" y="3159853"/>
                </a:lnTo>
                <a:lnTo>
                  <a:pt x="308610" y="3159853"/>
                </a:lnTo>
                <a:close/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59202" y="664231"/>
            <a:ext cx="76582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Mulai dari zaman Yunani Kuno, demokrasi sebagai asas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dan yang 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dipergunakan dalam kehidupan ketata-negaraan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yang bersejarah 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dan dengan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demikan mulailah 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juga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apa yang disebut orang sejarah demokrasi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. Pada mulanya di zaman Yunani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Kuno mulailah 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timbul demokrasi langsung atau demokrasi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kuno </a:t>
            </a:r>
            <a:r>
              <a:rPr lang="pt-BR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sampai </a:t>
            </a:r>
            <a:r>
              <a:rPr lang="pt-BR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pada perkembangannya mencapai demokrasi </a:t>
            </a:r>
            <a:r>
              <a:rPr lang="pt-BR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tidak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 langsung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, demokrasi perwakilan sampai demokrasi 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modern</a:t>
            </a:r>
            <a:r>
              <a:rPr lang="id-ID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 </a:t>
            </a:r>
            <a:r>
              <a:rPr lang="nn-NO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yang </a:t>
            </a:r>
            <a:r>
              <a:rPr lang="nn-NO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mulai lahir sekitar abad ke-17 dan ke-18, yaitu </a:t>
            </a:r>
            <a:r>
              <a:rPr lang="nn-NO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masa</a:t>
            </a:r>
            <a:r>
              <a:rPr lang="id-ID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 </a:t>
            </a:r>
            <a:r>
              <a:rPr lang="fi-FI" sz="2800" dirty="0" smtClean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perkembangan </a:t>
            </a:r>
            <a:r>
              <a:rPr lang="fi-FI" sz="2800" dirty="0">
                <a:solidFill>
                  <a:schemeClr val="accent5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  <a:cs typeface="Aharoni" panose="02010803020104030203" pitchFamily="2" charset="-79"/>
              </a:rPr>
              <a:t>ajaran para sarjana Hukum Alam.</a:t>
            </a:r>
            <a:endParaRPr lang="id-ID" sz="2800" b="1" dirty="0">
              <a:solidFill>
                <a:schemeClr val="accent5"/>
              </a:solidFill>
              <a:latin typeface="Adobe Heiti Std R" panose="020B0400000000000000" pitchFamily="34" charset="-128"/>
              <a:ea typeface="Adobe Heiti Std R" panose="020B0400000000000000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756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62B4140D-F70D-4433-8524-661E52B3F1C6}"/>
              </a:ext>
            </a:extLst>
          </p:cNvPr>
          <p:cNvSpPr/>
          <p:nvPr/>
        </p:nvSpPr>
        <p:spPr>
          <a:xfrm>
            <a:off x="3498572" y="1741840"/>
            <a:ext cx="5059018" cy="3828872"/>
          </a:xfrm>
          <a:custGeom>
            <a:avLst/>
            <a:gdLst>
              <a:gd name="connsiteX0" fmla="*/ 2193607 w 2321888"/>
              <a:gd name="connsiteY0" fmla="*/ 0 h 1877378"/>
              <a:gd name="connsiteX1" fmla="*/ 2279332 w 2321888"/>
              <a:gd name="connsiteY1" fmla="*/ 33337 h 1877378"/>
              <a:gd name="connsiteX2" fmla="*/ 2320290 w 2321888"/>
              <a:gd name="connsiteY2" fmla="*/ 152400 h 1877378"/>
              <a:gd name="connsiteX3" fmla="*/ 2114550 w 2321888"/>
              <a:gd name="connsiteY3" fmla="*/ 1479232 h 1877378"/>
              <a:gd name="connsiteX4" fmla="*/ 1984057 w 2321888"/>
              <a:gd name="connsiteY4" fmla="*/ 1609725 h 1877378"/>
              <a:gd name="connsiteX5" fmla="*/ 869124 w 2321888"/>
              <a:gd name="connsiteY5" fmla="*/ 1590997 h 1877378"/>
              <a:gd name="connsiteX6" fmla="*/ 947738 w 2321888"/>
              <a:gd name="connsiteY6" fmla="*/ 1877378 h 1877378"/>
              <a:gd name="connsiteX7" fmla="*/ 517223 w 2321888"/>
              <a:gd name="connsiteY7" fmla="*/ 1585086 h 1877378"/>
              <a:gd name="connsiteX8" fmla="*/ 282892 w 2321888"/>
              <a:gd name="connsiteY8" fmla="*/ 1581150 h 1877378"/>
              <a:gd name="connsiteX9" fmla="*/ 152400 w 2321888"/>
              <a:gd name="connsiteY9" fmla="*/ 1450657 h 1877378"/>
              <a:gd name="connsiteX10" fmla="*/ 0 w 2321888"/>
              <a:gd name="connsiteY10" fmla="*/ 254317 h 1877378"/>
              <a:gd name="connsiteX11" fmla="*/ 130492 w 2321888"/>
              <a:gd name="connsiteY11" fmla="*/ 123825 h 187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1888" h="1877378">
                <a:moveTo>
                  <a:pt x="2193607" y="0"/>
                </a:moveTo>
                <a:cubicBezTo>
                  <a:pt x="2225992" y="0"/>
                  <a:pt x="2256472" y="12382"/>
                  <a:pt x="2279332" y="33337"/>
                </a:cubicBezTo>
                <a:cubicBezTo>
                  <a:pt x="2312670" y="62865"/>
                  <a:pt x="2326957" y="108585"/>
                  <a:pt x="2320290" y="152400"/>
                </a:cubicBezTo>
                <a:lnTo>
                  <a:pt x="2114550" y="1479232"/>
                </a:lnTo>
                <a:cubicBezTo>
                  <a:pt x="2114550" y="1550670"/>
                  <a:pt x="2055495" y="1609725"/>
                  <a:pt x="1984057" y="1609725"/>
                </a:cubicBezTo>
                <a:lnTo>
                  <a:pt x="869124" y="1590997"/>
                </a:lnTo>
                <a:lnTo>
                  <a:pt x="947738" y="1877378"/>
                </a:lnTo>
                <a:lnTo>
                  <a:pt x="517223" y="1585086"/>
                </a:lnTo>
                <a:lnTo>
                  <a:pt x="282892" y="1581150"/>
                </a:lnTo>
                <a:cubicBezTo>
                  <a:pt x="211455" y="1581150"/>
                  <a:pt x="152400" y="1522095"/>
                  <a:pt x="152400" y="1450657"/>
                </a:cubicBezTo>
                <a:lnTo>
                  <a:pt x="0" y="254317"/>
                </a:lnTo>
                <a:cubicBezTo>
                  <a:pt x="0" y="182880"/>
                  <a:pt x="59055" y="123825"/>
                  <a:pt x="130492" y="123825"/>
                </a:cubicBez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A14F30D-37F0-4B94-BB6E-393EBBAD4F8F}"/>
              </a:ext>
            </a:extLst>
          </p:cNvPr>
          <p:cNvGrpSpPr/>
          <p:nvPr/>
        </p:nvGrpSpPr>
        <p:grpSpPr>
          <a:xfrm>
            <a:off x="7156175" y="718998"/>
            <a:ext cx="3296370" cy="2277649"/>
            <a:chOff x="6987253" y="1062393"/>
            <a:chExt cx="2613391" cy="1805740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08CD5478-1821-4D79-B96A-DE3CB12B6125}"/>
                </a:ext>
              </a:extLst>
            </p:cNvPr>
            <p:cNvSpPr>
              <a:spLocks noChangeAspect="1"/>
            </p:cNvSpPr>
            <p:nvPr/>
          </p:nvSpPr>
          <p:spPr>
            <a:xfrm rot="20995473">
              <a:off x="6987253" y="1469605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60BEA59E-5B71-475C-991C-1E9E1A5BF538}"/>
                </a:ext>
              </a:extLst>
            </p:cNvPr>
            <p:cNvSpPr/>
            <p:nvPr/>
          </p:nvSpPr>
          <p:spPr>
            <a:xfrm>
              <a:off x="7502777" y="1830711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078F15BE-7EBE-472F-915C-DDE46D72CE57}"/>
                </a:ext>
              </a:extLst>
            </p:cNvPr>
            <p:cNvSpPr/>
            <p:nvPr/>
          </p:nvSpPr>
          <p:spPr>
            <a:xfrm rot="1603909">
              <a:off x="7893987" y="1062393"/>
              <a:ext cx="1706657" cy="1621837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45364EB-4A1D-4728-B616-94F945ED8779}"/>
              </a:ext>
            </a:extLst>
          </p:cNvPr>
          <p:cNvSpPr txBox="1"/>
          <p:nvPr/>
        </p:nvSpPr>
        <p:spPr>
          <a:xfrm>
            <a:off x="3623450" y="2071694"/>
            <a:ext cx="4331369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4400" b="1" dirty="0" smtClean="0">
                <a:solidFill>
                  <a:schemeClr val="accent1"/>
                </a:solidFill>
                <a:cs typeface="Arial" pitchFamily="34" charset="0"/>
              </a:rPr>
              <a:t>Sejarah Perkembangan Demokrasi di Indonesia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9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6A1FE394-1E25-45B4-8C38-117C9C5E9A4F}"/>
              </a:ext>
            </a:extLst>
          </p:cNvPr>
          <p:cNvGrpSpPr/>
          <p:nvPr/>
        </p:nvGrpSpPr>
        <p:grpSpPr>
          <a:xfrm>
            <a:off x="3" y="477136"/>
            <a:ext cx="11543104" cy="5939367"/>
            <a:chOff x="3" y="477136"/>
            <a:chExt cx="11543104" cy="5939367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62CA5C34-AEAB-4565-8553-966BFF95E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1457" y="477136"/>
              <a:ext cx="0" cy="4873075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="" xmlns:a16="http://schemas.microsoft.com/office/drawing/2014/main" id="{EB320C04-AD47-41B4-9088-8E72BA6F5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D3A7F5A2-C864-49B7-A535-F494A9B12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56E35D2B-BC4C-4889-BE5E-FA9699181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596" y="6392850"/>
              <a:ext cx="8566511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DB375BFD-436D-4602-937E-73C14D4F7F32}"/>
                </a:ext>
              </a:extLst>
            </p:cNvPr>
            <p:cNvCxnSpPr>
              <a:cxnSpLocks/>
              <a:stCxn id="4" idx="26"/>
            </p:cNvCxnSpPr>
            <p:nvPr/>
          </p:nvCxnSpPr>
          <p:spPr>
            <a:xfrm flipH="1" flipV="1">
              <a:off x="3" y="6392851"/>
              <a:ext cx="1538042" cy="2365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7">
            <a:extLst>
              <a:ext uri="{FF2B5EF4-FFF2-40B4-BE49-F238E27FC236}">
                <a16:creationId xmlns="" xmlns:a16="http://schemas.microsoft.com/office/drawing/2014/main" id="{A837C386-A900-4691-B1C5-EE765A4FE47A}"/>
              </a:ext>
            </a:extLst>
          </p:cNvPr>
          <p:cNvSpPr/>
          <p:nvPr/>
        </p:nvSpPr>
        <p:spPr>
          <a:xfrm>
            <a:off x="4098811" y="1828956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6A7C010-FFE9-4891-8E03-FF5B046CE149}"/>
              </a:ext>
            </a:extLst>
          </p:cNvPr>
          <p:cNvSpPr/>
          <p:nvPr/>
        </p:nvSpPr>
        <p:spPr>
          <a:xfrm>
            <a:off x="4098811" y="2963259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D3576D67-CAA0-47FD-83DB-6412997A7313}"/>
              </a:ext>
            </a:extLst>
          </p:cNvPr>
          <p:cNvSpPr/>
          <p:nvPr/>
        </p:nvSpPr>
        <p:spPr>
          <a:xfrm>
            <a:off x="4098811" y="4097562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1F79786C-1663-4AFA-9A78-37E50541B0BD}"/>
              </a:ext>
            </a:extLst>
          </p:cNvPr>
          <p:cNvSpPr/>
          <p:nvPr/>
        </p:nvSpPr>
        <p:spPr>
          <a:xfrm>
            <a:off x="4098811" y="5231865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224EFAAD-5F8C-4244-996D-C1659974DF40}"/>
              </a:ext>
            </a:extLst>
          </p:cNvPr>
          <p:cNvGrpSpPr/>
          <p:nvPr/>
        </p:nvGrpSpPr>
        <p:grpSpPr>
          <a:xfrm>
            <a:off x="4969437" y="1593063"/>
            <a:ext cx="5351450" cy="904746"/>
            <a:chOff x="5616952" y="2519949"/>
            <a:chExt cx="5351450" cy="904746"/>
          </a:xfrm>
          <a:noFill/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F1B767E4-AC19-4B86-B7E2-E49C486C70A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793829"/>
              <a:chOff x="6751979" y="1666120"/>
              <a:chExt cx="4526164" cy="793829"/>
            </a:xfrm>
            <a:grpFill/>
          </p:grpSpPr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AF111A1C-0325-45A3-AE7C-77BC2442A88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id-ID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C5861935-F6C4-4A6D-A239-543D81D96B1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EF029466-16C1-4B83-AB9C-EC98A357CB3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087A9044-8B52-4999-B326-63DE0253407F}"/>
              </a:ext>
            </a:extLst>
          </p:cNvPr>
          <p:cNvGrpSpPr/>
          <p:nvPr/>
        </p:nvGrpSpPr>
        <p:grpSpPr>
          <a:xfrm>
            <a:off x="4969437" y="2727366"/>
            <a:ext cx="6427433" cy="1351822"/>
            <a:chOff x="5616952" y="2519949"/>
            <a:chExt cx="6427433" cy="1351822"/>
          </a:xfrm>
          <a:noFill/>
        </p:grpSpPr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EC466271-4BC4-48CA-B382-7B5EC6A5ACCA}"/>
                </a:ext>
              </a:extLst>
            </p:cNvPr>
            <p:cNvGrpSpPr/>
            <p:nvPr/>
          </p:nvGrpSpPr>
          <p:grpSpPr>
            <a:xfrm>
              <a:off x="6436539" y="2625276"/>
              <a:ext cx="5607846" cy="1246495"/>
              <a:chOff x="6746280" y="1660530"/>
              <a:chExt cx="5607846" cy="1246495"/>
            </a:xfrm>
            <a:grpFill/>
          </p:grpSpPr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F2EAA8BA-E03F-4F0E-BC2A-CE62FC11C8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7DE94692-3BD3-4B13-BB12-F84784F56C50}"/>
                  </a:ext>
                </a:extLst>
              </p:cNvPr>
              <p:cNvSpPr txBox="1"/>
              <p:nvPr/>
            </p:nvSpPr>
            <p:spPr>
              <a:xfrm>
                <a:off x="6746280" y="1660530"/>
                <a:ext cx="5607846" cy="1246495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pPr algn="just"/>
                <a:r>
                  <a:rPr lang="id-ID" sz="1500" b="1" dirty="0"/>
                  <a:t>Masa Republik Indonesia II, yaitu masa </a:t>
                </a:r>
                <a:r>
                  <a:rPr lang="id-ID" sz="1500" b="1" dirty="0" smtClean="0"/>
                  <a:t>demokrasi terpimpin </a:t>
                </a:r>
                <a:r>
                  <a:rPr lang="id-ID" sz="1500" b="1" dirty="0"/>
                  <a:t>yang dalam banyak aspek telah </a:t>
                </a:r>
                <a:r>
                  <a:rPr lang="id-ID" sz="1500" b="1" dirty="0" smtClean="0"/>
                  <a:t>menyimpang </a:t>
                </a:r>
                <a:r>
                  <a:rPr lang="id-ID" sz="1500" b="1" dirty="0"/>
                  <a:t>dari </a:t>
                </a:r>
                <a:r>
                  <a:rPr lang="id-ID" sz="1500" b="1" dirty="0" smtClean="0"/>
                  <a:t>demokrasi konstitusional </a:t>
                </a:r>
                <a:r>
                  <a:rPr lang="id-ID" sz="1500" b="1" dirty="0"/>
                  <a:t>yang secara </a:t>
                </a:r>
                <a:r>
                  <a:rPr lang="id-ID" sz="1500" b="1" dirty="0" smtClean="0"/>
                  <a:t>formil merupakan </a:t>
                </a:r>
                <a:r>
                  <a:rPr lang="id-ID" sz="1500" b="1" dirty="0"/>
                  <a:t>landasanya, dan menunjukkan beberapa </a:t>
                </a:r>
                <a:r>
                  <a:rPr lang="id-ID" sz="1500" b="1" dirty="0" smtClean="0"/>
                  <a:t>aspek demokrasi </a:t>
                </a:r>
                <a:r>
                  <a:rPr lang="id-ID" sz="1500" b="1" dirty="0"/>
                  <a:t>rakyat.</a:t>
                </a:r>
                <a:endParaRPr lang="id-ID" sz="1500" b="1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64850FEB-59A2-4EA4-835B-DE31E246046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515777F4-5665-4C9B-8381-AC27DD6AABD3}"/>
              </a:ext>
            </a:extLst>
          </p:cNvPr>
          <p:cNvGrpSpPr/>
          <p:nvPr/>
        </p:nvGrpSpPr>
        <p:grpSpPr>
          <a:xfrm>
            <a:off x="4969437" y="3861670"/>
            <a:ext cx="6420365" cy="989334"/>
            <a:chOff x="5616952" y="2519949"/>
            <a:chExt cx="6609716" cy="1134564"/>
          </a:xfrm>
          <a:noFill/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7D958814-6A69-482F-868C-2B7884681E27}"/>
                </a:ext>
              </a:extLst>
            </p:cNvPr>
            <p:cNvGrpSpPr/>
            <p:nvPr/>
          </p:nvGrpSpPr>
          <p:grpSpPr>
            <a:xfrm>
              <a:off x="6460710" y="2701529"/>
              <a:ext cx="5765958" cy="952984"/>
              <a:chOff x="6770451" y="1736783"/>
              <a:chExt cx="5765958" cy="952984"/>
            </a:xfrm>
            <a:grpFill/>
          </p:grpSpPr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75DDD85F-26A9-4E04-912F-3EE98A2AB7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79228DAC-88D5-4F00-A86B-1FBD3AB53B93}"/>
                  </a:ext>
                </a:extLst>
              </p:cNvPr>
              <p:cNvSpPr txBox="1"/>
              <p:nvPr/>
            </p:nvSpPr>
            <p:spPr>
              <a:xfrm>
                <a:off x="6781555" y="1736783"/>
                <a:ext cx="5754854" cy="952984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pPr algn="just"/>
                <a:r>
                  <a:rPr lang="id-ID" sz="1600" b="1" dirty="0"/>
                  <a:t>Masa Republik Indonesia III, yaitu masa </a:t>
                </a:r>
                <a:r>
                  <a:rPr lang="id-ID" sz="1600" b="1" dirty="0" smtClean="0"/>
                  <a:t>demokrasi pancasila </a:t>
                </a:r>
                <a:r>
                  <a:rPr lang="id-ID" sz="1600" b="1" dirty="0"/>
                  <a:t>yang merupakan demokrasi konstitusional </a:t>
                </a:r>
                <a:r>
                  <a:rPr lang="id-ID" sz="1600" b="1" dirty="0" smtClean="0"/>
                  <a:t>yang menonjolkan </a:t>
                </a:r>
                <a:r>
                  <a:rPr lang="id-ID" sz="1600" b="1" dirty="0"/>
                  <a:t>sistem presidensil.</a:t>
                </a:r>
                <a:endParaRPr lang="id-ID" sz="1600" b="1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CD72E3A-52DD-48C9-A5A1-C6D6ACF3E228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A92D36A9-1C47-4932-8482-D050CB88687A}"/>
              </a:ext>
            </a:extLst>
          </p:cNvPr>
          <p:cNvGrpSpPr/>
          <p:nvPr/>
        </p:nvGrpSpPr>
        <p:grpSpPr>
          <a:xfrm>
            <a:off x="4941990" y="4982659"/>
            <a:ext cx="5787469" cy="825726"/>
            <a:chOff x="5589505" y="2506636"/>
            <a:chExt cx="5787469" cy="825726"/>
          </a:xfrm>
          <a:noFill/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4B25AD2F-E943-400A-B7AB-FB2C5BECD849}"/>
                </a:ext>
              </a:extLst>
            </p:cNvPr>
            <p:cNvGrpSpPr/>
            <p:nvPr/>
          </p:nvGrpSpPr>
          <p:grpSpPr>
            <a:xfrm>
              <a:off x="6419015" y="2519950"/>
              <a:ext cx="4957959" cy="812412"/>
              <a:chOff x="6728756" y="1555204"/>
              <a:chExt cx="4957959" cy="812412"/>
            </a:xfrm>
            <a:grpFill/>
          </p:grpSpPr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9D93211E-D5FD-4FDA-B9A3-472FFDD606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67E29DD7-F577-440F-BECD-2887DE489B8E}"/>
                  </a:ext>
                </a:extLst>
              </p:cNvPr>
              <p:cNvSpPr txBox="1"/>
              <p:nvPr/>
            </p:nvSpPr>
            <p:spPr>
              <a:xfrm>
                <a:off x="6728756" y="1555204"/>
                <a:ext cx="4957959" cy="400110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endParaRPr lang="id-ID" sz="2000" dirty="0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6F95FCD6-4471-4DB4-B1CB-370565320CD2}"/>
                </a:ext>
              </a:extLst>
            </p:cNvPr>
            <p:cNvSpPr txBox="1"/>
            <p:nvPr/>
          </p:nvSpPr>
          <p:spPr>
            <a:xfrm>
              <a:off x="5589505" y="2506636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" name="Graphic 1">
            <a:extLst>
              <a:ext uri="{FF2B5EF4-FFF2-40B4-BE49-F238E27FC236}">
                <a16:creationId xmlns="" xmlns:a16="http://schemas.microsoft.com/office/drawing/2014/main" id="{D0CD6368-2F30-482E-A881-EC53FC1EF706}"/>
              </a:ext>
            </a:extLst>
          </p:cNvPr>
          <p:cNvSpPr/>
          <p:nvPr/>
        </p:nvSpPr>
        <p:spPr>
          <a:xfrm>
            <a:off x="1012805" y="500136"/>
            <a:ext cx="2055726" cy="5926460"/>
          </a:xfrm>
          <a:custGeom>
            <a:avLst/>
            <a:gdLst>
              <a:gd name="connsiteX0" fmla="*/ 1616869 w 2419350"/>
              <a:gd name="connsiteY0" fmla="*/ 6188326 h 6248400"/>
              <a:gd name="connsiteX1" fmla="*/ 1569244 w 2419350"/>
              <a:gd name="connsiteY1" fmla="*/ 5871144 h 6248400"/>
              <a:gd name="connsiteX2" fmla="*/ 1516856 w 2419350"/>
              <a:gd name="connsiteY2" fmla="*/ 5754939 h 6248400"/>
              <a:gd name="connsiteX3" fmla="*/ 1487329 w 2419350"/>
              <a:gd name="connsiteY3" fmla="*/ 5746366 h 6248400"/>
              <a:gd name="connsiteX4" fmla="*/ 1428274 w 2419350"/>
              <a:gd name="connsiteY4" fmla="*/ 5517766 h 6248400"/>
              <a:gd name="connsiteX5" fmla="*/ 1421606 w 2419350"/>
              <a:gd name="connsiteY5" fmla="*/ 5484428 h 6248400"/>
              <a:gd name="connsiteX6" fmla="*/ 1373981 w 2419350"/>
              <a:gd name="connsiteY6" fmla="*/ 5171056 h 6248400"/>
              <a:gd name="connsiteX7" fmla="*/ 1364456 w 2419350"/>
              <a:gd name="connsiteY7" fmla="*/ 5141528 h 6248400"/>
              <a:gd name="connsiteX8" fmla="*/ 1277779 w 2419350"/>
              <a:gd name="connsiteY8" fmla="*/ 4721476 h 6248400"/>
              <a:gd name="connsiteX9" fmla="*/ 1272064 w 2419350"/>
              <a:gd name="connsiteY9" fmla="*/ 4690044 h 6248400"/>
              <a:gd name="connsiteX10" fmla="*/ 1262539 w 2419350"/>
              <a:gd name="connsiteY10" fmla="*/ 4628131 h 6248400"/>
              <a:gd name="connsiteX11" fmla="*/ 1220629 w 2419350"/>
              <a:gd name="connsiteY11" fmla="*/ 4311901 h 6248400"/>
              <a:gd name="connsiteX12" fmla="*/ 1154906 w 2419350"/>
              <a:gd name="connsiteY12" fmla="*/ 3894706 h 6248400"/>
              <a:gd name="connsiteX13" fmla="*/ 1126331 w 2419350"/>
              <a:gd name="connsiteY13" fmla="*/ 3940426 h 6248400"/>
              <a:gd name="connsiteX14" fmla="*/ 1109186 w 2419350"/>
              <a:gd name="connsiteY14" fmla="*/ 4152833 h 6248400"/>
              <a:gd name="connsiteX15" fmla="*/ 1110139 w 2419350"/>
              <a:gd name="connsiteY15" fmla="*/ 4317616 h 6248400"/>
              <a:gd name="connsiteX16" fmla="*/ 1067276 w 2419350"/>
              <a:gd name="connsiteY16" fmla="*/ 4646228 h 6248400"/>
              <a:gd name="connsiteX17" fmla="*/ 1063466 w 2419350"/>
              <a:gd name="connsiteY17" fmla="*/ 5118669 h 6248400"/>
              <a:gd name="connsiteX18" fmla="*/ 1055846 w 2419350"/>
              <a:gd name="connsiteY18" fmla="*/ 5326314 h 6248400"/>
              <a:gd name="connsiteX19" fmla="*/ 1072039 w 2419350"/>
              <a:gd name="connsiteY19" fmla="*/ 5501573 h 6248400"/>
              <a:gd name="connsiteX20" fmla="*/ 1078706 w 2419350"/>
              <a:gd name="connsiteY20" fmla="*/ 5531101 h 6248400"/>
              <a:gd name="connsiteX21" fmla="*/ 1086326 w 2419350"/>
              <a:gd name="connsiteY21" fmla="*/ 5559676 h 6248400"/>
              <a:gd name="connsiteX22" fmla="*/ 1092994 w 2419350"/>
              <a:gd name="connsiteY22" fmla="*/ 5956869 h 6248400"/>
              <a:gd name="connsiteX23" fmla="*/ 1075849 w 2419350"/>
              <a:gd name="connsiteY23" fmla="*/ 5986396 h 6248400"/>
              <a:gd name="connsiteX24" fmla="*/ 1016794 w 2419350"/>
              <a:gd name="connsiteY24" fmla="*/ 6187373 h 6248400"/>
              <a:gd name="connsiteX25" fmla="*/ 1531144 w 2419350"/>
              <a:gd name="connsiteY25" fmla="*/ 6177848 h 6248400"/>
              <a:gd name="connsiteX26" fmla="*/ 636746 w 2419350"/>
              <a:gd name="connsiteY26" fmla="*/ 6177848 h 6248400"/>
              <a:gd name="connsiteX27" fmla="*/ 659606 w 2419350"/>
              <a:gd name="connsiteY27" fmla="*/ 6088314 h 6248400"/>
              <a:gd name="connsiteX28" fmla="*/ 675799 w 2419350"/>
              <a:gd name="connsiteY28" fmla="*/ 5969251 h 6248400"/>
              <a:gd name="connsiteX29" fmla="*/ 591979 w 2419350"/>
              <a:gd name="connsiteY29" fmla="*/ 5503478 h 6248400"/>
              <a:gd name="connsiteX30" fmla="*/ 591026 w 2419350"/>
              <a:gd name="connsiteY30" fmla="*/ 5496811 h 6248400"/>
              <a:gd name="connsiteX31" fmla="*/ 562451 w 2419350"/>
              <a:gd name="connsiteY31" fmla="*/ 5056756 h 6248400"/>
              <a:gd name="connsiteX32" fmla="*/ 519589 w 2419350"/>
              <a:gd name="connsiteY32" fmla="*/ 4753861 h 6248400"/>
              <a:gd name="connsiteX33" fmla="*/ 441484 w 2419350"/>
              <a:gd name="connsiteY33" fmla="*/ 4308091 h 6248400"/>
              <a:gd name="connsiteX34" fmla="*/ 419576 w 2419350"/>
              <a:gd name="connsiteY34" fmla="*/ 3916614 h 6248400"/>
              <a:gd name="connsiteX35" fmla="*/ 381476 w 2419350"/>
              <a:gd name="connsiteY35" fmla="*/ 3476558 h 6248400"/>
              <a:gd name="connsiteX36" fmla="*/ 377666 w 2419350"/>
              <a:gd name="connsiteY36" fmla="*/ 3347018 h 6248400"/>
              <a:gd name="connsiteX37" fmla="*/ 364331 w 2419350"/>
              <a:gd name="connsiteY37" fmla="*/ 3262246 h 6248400"/>
              <a:gd name="connsiteX38" fmla="*/ 334804 w 2419350"/>
              <a:gd name="connsiteY38" fmla="*/ 3227003 h 6248400"/>
              <a:gd name="connsiteX39" fmla="*/ 260509 w 2419350"/>
              <a:gd name="connsiteY39" fmla="*/ 3167949 h 6248400"/>
              <a:gd name="connsiteX40" fmla="*/ 225266 w 2419350"/>
              <a:gd name="connsiteY40" fmla="*/ 3123181 h 6248400"/>
              <a:gd name="connsiteX41" fmla="*/ 140494 w 2419350"/>
              <a:gd name="connsiteY41" fmla="*/ 2957446 h 6248400"/>
              <a:gd name="connsiteX42" fmla="*/ 128111 w 2419350"/>
              <a:gd name="connsiteY42" fmla="*/ 2769803 h 6248400"/>
              <a:gd name="connsiteX43" fmla="*/ 127159 w 2419350"/>
              <a:gd name="connsiteY43" fmla="*/ 2750753 h 6248400"/>
              <a:gd name="connsiteX44" fmla="*/ 74771 w 2419350"/>
              <a:gd name="connsiteY44" fmla="*/ 2556443 h 6248400"/>
              <a:gd name="connsiteX45" fmla="*/ 74771 w 2419350"/>
              <a:gd name="connsiteY45" fmla="*/ 2556443 h 6248400"/>
              <a:gd name="connsiteX46" fmla="*/ 74771 w 2419350"/>
              <a:gd name="connsiteY46" fmla="*/ 2556443 h 6248400"/>
              <a:gd name="connsiteX47" fmla="*/ 74771 w 2419350"/>
              <a:gd name="connsiteY47" fmla="*/ 2556443 h 6248400"/>
              <a:gd name="connsiteX48" fmla="*/ 35719 w 2419350"/>
              <a:gd name="connsiteY48" fmla="*/ 2211638 h 6248400"/>
              <a:gd name="connsiteX49" fmla="*/ 49054 w 2419350"/>
              <a:gd name="connsiteY49" fmla="*/ 2104006 h 6248400"/>
              <a:gd name="connsiteX50" fmla="*/ 90964 w 2419350"/>
              <a:gd name="connsiteY50" fmla="*/ 1915411 h 6248400"/>
              <a:gd name="connsiteX51" fmla="*/ 191929 w 2419350"/>
              <a:gd name="connsiteY51" fmla="*/ 1143886 h 6248400"/>
              <a:gd name="connsiteX52" fmla="*/ 240506 w 2419350"/>
              <a:gd name="connsiteY52" fmla="*/ 1099118 h 6248400"/>
              <a:gd name="connsiteX53" fmla="*/ 681514 w 2419350"/>
              <a:gd name="connsiteY53" fmla="*/ 954338 h 6248400"/>
              <a:gd name="connsiteX54" fmla="*/ 746284 w 2419350"/>
              <a:gd name="connsiteY54" fmla="*/ 921001 h 6248400"/>
              <a:gd name="connsiteX55" fmla="*/ 808196 w 2419350"/>
              <a:gd name="connsiteY55" fmla="*/ 881948 h 6248400"/>
              <a:gd name="connsiteX56" fmla="*/ 887254 w 2419350"/>
              <a:gd name="connsiteY56" fmla="*/ 700021 h 6248400"/>
              <a:gd name="connsiteX57" fmla="*/ 880586 w 2419350"/>
              <a:gd name="connsiteY57" fmla="*/ 621916 h 6248400"/>
              <a:gd name="connsiteX58" fmla="*/ 860584 w 2419350"/>
              <a:gd name="connsiteY58" fmla="*/ 532381 h 6248400"/>
              <a:gd name="connsiteX59" fmla="*/ 844391 w 2419350"/>
              <a:gd name="connsiteY59" fmla="*/ 402841 h 6248400"/>
              <a:gd name="connsiteX60" fmla="*/ 845344 w 2419350"/>
              <a:gd name="connsiteY60" fmla="*/ 399983 h 6248400"/>
              <a:gd name="connsiteX61" fmla="*/ 867251 w 2419350"/>
              <a:gd name="connsiteY61" fmla="*/ 377123 h 6248400"/>
              <a:gd name="connsiteX62" fmla="*/ 884396 w 2419350"/>
              <a:gd name="connsiteY62" fmla="*/ 396173 h 6248400"/>
              <a:gd name="connsiteX63" fmla="*/ 883444 w 2419350"/>
              <a:gd name="connsiteY63" fmla="*/ 360931 h 6248400"/>
              <a:gd name="connsiteX64" fmla="*/ 884396 w 2419350"/>
              <a:gd name="connsiteY64" fmla="*/ 318068 h 6248400"/>
              <a:gd name="connsiteX65" fmla="*/ 892016 w 2419350"/>
              <a:gd name="connsiteY65" fmla="*/ 284731 h 6248400"/>
              <a:gd name="connsiteX66" fmla="*/ 897731 w 2419350"/>
              <a:gd name="connsiteY66" fmla="*/ 264728 h 6248400"/>
              <a:gd name="connsiteX67" fmla="*/ 901541 w 2419350"/>
              <a:gd name="connsiteY67" fmla="*/ 244726 h 6248400"/>
              <a:gd name="connsiteX68" fmla="*/ 907256 w 2419350"/>
              <a:gd name="connsiteY68" fmla="*/ 224723 h 6248400"/>
              <a:gd name="connsiteX69" fmla="*/ 913924 w 2419350"/>
              <a:gd name="connsiteY69" fmla="*/ 204721 h 6248400"/>
              <a:gd name="connsiteX70" fmla="*/ 921544 w 2419350"/>
              <a:gd name="connsiteY70" fmla="*/ 179956 h 6248400"/>
              <a:gd name="connsiteX71" fmla="*/ 933926 w 2419350"/>
              <a:gd name="connsiteY71" fmla="*/ 164716 h 6248400"/>
              <a:gd name="connsiteX72" fmla="*/ 949166 w 2419350"/>
              <a:gd name="connsiteY72" fmla="*/ 144713 h 6248400"/>
              <a:gd name="connsiteX73" fmla="*/ 965359 w 2419350"/>
              <a:gd name="connsiteY73" fmla="*/ 127568 h 6248400"/>
              <a:gd name="connsiteX74" fmla="*/ 981551 w 2419350"/>
              <a:gd name="connsiteY74" fmla="*/ 114233 h 6248400"/>
              <a:gd name="connsiteX75" fmla="*/ 996791 w 2419350"/>
              <a:gd name="connsiteY75" fmla="*/ 98041 h 6248400"/>
              <a:gd name="connsiteX76" fmla="*/ 1013936 w 2419350"/>
              <a:gd name="connsiteY76" fmla="*/ 80896 h 6248400"/>
              <a:gd name="connsiteX77" fmla="*/ 1032986 w 2419350"/>
              <a:gd name="connsiteY77" fmla="*/ 77086 h 6248400"/>
              <a:gd name="connsiteX78" fmla="*/ 1062514 w 2419350"/>
              <a:gd name="connsiteY78" fmla="*/ 64703 h 6248400"/>
              <a:gd name="connsiteX79" fmla="*/ 1093946 w 2419350"/>
              <a:gd name="connsiteY79" fmla="*/ 55178 h 6248400"/>
              <a:gd name="connsiteX80" fmla="*/ 1126331 w 2419350"/>
              <a:gd name="connsiteY80" fmla="*/ 48511 h 6248400"/>
              <a:gd name="connsiteX81" fmla="*/ 1158716 w 2419350"/>
              <a:gd name="connsiteY81" fmla="*/ 42796 h 6248400"/>
              <a:gd name="connsiteX82" fmla="*/ 1192054 w 2419350"/>
              <a:gd name="connsiteY82" fmla="*/ 38986 h 6248400"/>
              <a:gd name="connsiteX83" fmla="*/ 1225391 w 2419350"/>
              <a:gd name="connsiteY83" fmla="*/ 38033 h 6248400"/>
              <a:gd name="connsiteX84" fmla="*/ 1244441 w 2419350"/>
              <a:gd name="connsiteY84" fmla="*/ 38986 h 6248400"/>
              <a:gd name="connsiteX85" fmla="*/ 1264444 w 2419350"/>
              <a:gd name="connsiteY85" fmla="*/ 44701 h 6248400"/>
              <a:gd name="connsiteX86" fmla="*/ 1283494 w 2419350"/>
              <a:gd name="connsiteY86" fmla="*/ 51368 h 6248400"/>
              <a:gd name="connsiteX87" fmla="*/ 1293019 w 2419350"/>
              <a:gd name="connsiteY87" fmla="*/ 41843 h 6248400"/>
              <a:gd name="connsiteX88" fmla="*/ 1298734 w 2419350"/>
              <a:gd name="connsiteY88" fmla="*/ 64703 h 6248400"/>
              <a:gd name="connsiteX89" fmla="*/ 1320641 w 2419350"/>
              <a:gd name="connsiteY89" fmla="*/ 79943 h 6248400"/>
              <a:gd name="connsiteX90" fmla="*/ 1344454 w 2419350"/>
              <a:gd name="connsiteY90" fmla="*/ 105661 h 6248400"/>
              <a:gd name="connsiteX91" fmla="*/ 1364456 w 2419350"/>
              <a:gd name="connsiteY91" fmla="*/ 127568 h 6248400"/>
              <a:gd name="connsiteX92" fmla="*/ 1381601 w 2419350"/>
              <a:gd name="connsiteY92" fmla="*/ 144713 h 6248400"/>
              <a:gd name="connsiteX93" fmla="*/ 1398746 w 2419350"/>
              <a:gd name="connsiteY93" fmla="*/ 164716 h 6248400"/>
              <a:gd name="connsiteX94" fmla="*/ 1413986 w 2419350"/>
              <a:gd name="connsiteY94" fmla="*/ 186623 h 6248400"/>
              <a:gd name="connsiteX95" fmla="*/ 1427321 w 2419350"/>
              <a:gd name="connsiteY95" fmla="*/ 206626 h 6248400"/>
              <a:gd name="connsiteX96" fmla="*/ 1437799 w 2419350"/>
              <a:gd name="connsiteY96" fmla="*/ 233296 h 6248400"/>
              <a:gd name="connsiteX97" fmla="*/ 1443514 w 2419350"/>
              <a:gd name="connsiteY97" fmla="*/ 253298 h 6248400"/>
              <a:gd name="connsiteX98" fmla="*/ 1447324 w 2419350"/>
              <a:gd name="connsiteY98" fmla="*/ 268538 h 6248400"/>
              <a:gd name="connsiteX99" fmla="*/ 1451134 w 2419350"/>
              <a:gd name="connsiteY99" fmla="*/ 306638 h 6248400"/>
              <a:gd name="connsiteX100" fmla="*/ 1448276 w 2419350"/>
              <a:gd name="connsiteY100" fmla="*/ 347596 h 6248400"/>
              <a:gd name="connsiteX101" fmla="*/ 1453991 w 2419350"/>
              <a:gd name="connsiteY101" fmla="*/ 422843 h 6248400"/>
              <a:gd name="connsiteX102" fmla="*/ 1453991 w 2419350"/>
              <a:gd name="connsiteY102" fmla="*/ 422843 h 6248400"/>
              <a:gd name="connsiteX103" fmla="*/ 1498759 w 2419350"/>
              <a:gd name="connsiteY103" fmla="*/ 439988 h 6248400"/>
              <a:gd name="connsiteX104" fmla="*/ 1485424 w 2419350"/>
              <a:gd name="connsiteY104" fmla="*/ 523808 h 6248400"/>
              <a:gd name="connsiteX105" fmla="*/ 1470184 w 2419350"/>
              <a:gd name="connsiteY105" fmla="*/ 543811 h 6248400"/>
              <a:gd name="connsiteX106" fmla="*/ 1352074 w 2419350"/>
              <a:gd name="connsiteY106" fmla="*/ 770506 h 6248400"/>
              <a:gd name="connsiteX107" fmla="*/ 1474946 w 2419350"/>
              <a:gd name="connsiteY107" fmla="*/ 983866 h 6248400"/>
              <a:gd name="connsiteX108" fmla="*/ 1837849 w 2419350"/>
              <a:gd name="connsiteY108" fmla="*/ 1107691 h 6248400"/>
              <a:gd name="connsiteX109" fmla="*/ 1915954 w 2419350"/>
              <a:gd name="connsiteY109" fmla="*/ 1210561 h 6248400"/>
              <a:gd name="connsiteX110" fmla="*/ 1939766 w 2419350"/>
              <a:gd name="connsiteY110" fmla="*/ 1421063 h 6248400"/>
              <a:gd name="connsiteX111" fmla="*/ 2010251 w 2419350"/>
              <a:gd name="connsiteY111" fmla="*/ 2038283 h 6248400"/>
              <a:gd name="connsiteX112" fmla="*/ 2022634 w 2419350"/>
              <a:gd name="connsiteY112" fmla="*/ 2154488 h 6248400"/>
              <a:gd name="connsiteX113" fmla="*/ 2051209 w 2419350"/>
              <a:gd name="connsiteY113" fmla="*/ 2234499 h 6248400"/>
              <a:gd name="connsiteX114" fmla="*/ 2066449 w 2419350"/>
              <a:gd name="connsiteY114" fmla="*/ 2302126 h 6248400"/>
              <a:gd name="connsiteX115" fmla="*/ 2063591 w 2419350"/>
              <a:gd name="connsiteY115" fmla="*/ 2470718 h 6248400"/>
              <a:gd name="connsiteX116" fmla="*/ 2071211 w 2419350"/>
              <a:gd name="connsiteY116" fmla="*/ 2532631 h 6248400"/>
              <a:gd name="connsiteX117" fmla="*/ 2095024 w 2419350"/>
              <a:gd name="connsiteY117" fmla="*/ 3065078 h 6248400"/>
              <a:gd name="connsiteX118" fmla="*/ 2085499 w 2419350"/>
              <a:gd name="connsiteY118" fmla="*/ 3180331 h 6248400"/>
              <a:gd name="connsiteX119" fmla="*/ 2075974 w 2419350"/>
              <a:gd name="connsiteY119" fmla="*/ 3283201 h 6248400"/>
              <a:gd name="connsiteX120" fmla="*/ 2098834 w 2419350"/>
              <a:gd name="connsiteY120" fmla="*/ 3372736 h 6248400"/>
              <a:gd name="connsiteX121" fmla="*/ 2089309 w 2419350"/>
              <a:gd name="connsiteY121" fmla="*/ 3472749 h 6248400"/>
              <a:gd name="connsiteX122" fmla="*/ 2075974 w 2419350"/>
              <a:gd name="connsiteY122" fmla="*/ 3672774 h 6248400"/>
              <a:gd name="connsiteX123" fmla="*/ 2164556 w 2419350"/>
              <a:gd name="connsiteY123" fmla="*/ 3915661 h 6248400"/>
              <a:gd name="connsiteX124" fmla="*/ 2227421 w 2419350"/>
              <a:gd name="connsiteY124" fmla="*/ 3938521 h 6248400"/>
              <a:gd name="connsiteX125" fmla="*/ 2270284 w 2419350"/>
              <a:gd name="connsiteY125" fmla="*/ 4039486 h 6248400"/>
              <a:gd name="connsiteX126" fmla="*/ 2360771 w 2419350"/>
              <a:gd name="connsiteY126" fmla="*/ 4259514 h 6248400"/>
              <a:gd name="connsiteX127" fmla="*/ 2371249 w 2419350"/>
              <a:gd name="connsiteY127" fmla="*/ 4398578 h 6248400"/>
              <a:gd name="connsiteX128" fmla="*/ 2378869 w 2419350"/>
              <a:gd name="connsiteY128" fmla="*/ 4691949 h 6248400"/>
              <a:gd name="connsiteX129" fmla="*/ 2365534 w 2419350"/>
              <a:gd name="connsiteY129" fmla="*/ 4836728 h 6248400"/>
              <a:gd name="connsiteX130" fmla="*/ 2283619 w 2419350"/>
              <a:gd name="connsiteY130" fmla="*/ 4939598 h 6248400"/>
              <a:gd name="connsiteX131" fmla="*/ 2136934 w 2419350"/>
              <a:gd name="connsiteY131" fmla="*/ 4949123 h 6248400"/>
              <a:gd name="connsiteX132" fmla="*/ 2074069 w 2419350"/>
              <a:gd name="connsiteY132" fmla="*/ 4942456 h 6248400"/>
              <a:gd name="connsiteX133" fmla="*/ 1953101 w 2419350"/>
              <a:gd name="connsiteY133" fmla="*/ 4931978 h 6248400"/>
              <a:gd name="connsiteX134" fmla="*/ 1962626 w 2419350"/>
              <a:gd name="connsiteY134" fmla="*/ 5309169 h 6248400"/>
              <a:gd name="connsiteX135" fmla="*/ 1970246 w 2419350"/>
              <a:gd name="connsiteY135" fmla="*/ 5373939 h 6248400"/>
              <a:gd name="connsiteX136" fmla="*/ 1974056 w 2419350"/>
              <a:gd name="connsiteY136" fmla="*/ 5405371 h 6248400"/>
              <a:gd name="connsiteX137" fmla="*/ 2018824 w 2419350"/>
              <a:gd name="connsiteY137" fmla="*/ 5731126 h 6248400"/>
              <a:gd name="connsiteX138" fmla="*/ 1967389 w 2419350"/>
              <a:gd name="connsiteY138" fmla="*/ 5767321 h 6248400"/>
              <a:gd name="connsiteX139" fmla="*/ 2010251 w 2419350"/>
              <a:gd name="connsiteY139" fmla="*/ 5815898 h 6248400"/>
              <a:gd name="connsiteX140" fmla="*/ 2022634 w 2419350"/>
              <a:gd name="connsiteY140" fmla="*/ 5842569 h 6248400"/>
              <a:gd name="connsiteX141" fmla="*/ 2045494 w 2419350"/>
              <a:gd name="connsiteY141" fmla="*/ 5929246 h 6248400"/>
              <a:gd name="connsiteX142" fmla="*/ 2163604 w 2419350"/>
              <a:gd name="connsiteY142" fmla="*/ 6074978 h 6248400"/>
              <a:gd name="connsiteX143" fmla="*/ 2248376 w 2419350"/>
              <a:gd name="connsiteY143" fmla="*/ 6122603 h 6248400"/>
              <a:gd name="connsiteX144" fmla="*/ 2293144 w 2419350"/>
              <a:gd name="connsiteY144" fmla="*/ 6215948 h 6248400"/>
              <a:gd name="connsiteX145" fmla="*/ 2011204 w 2419350"/>
              <a:gd name="connsiteY145" fmla="*/ 3803266 h 6248400"/>
              <a:gd name="connsiteX146" fmla="*/ 1959769 w 2419350"/>
              <a:gd name="connsiteY146" fmla="*/ 3670868 h 6248400"/>
              <a:gd name="connsiteX147" fmla="*/ 1949291 w 2419350"/>
              <a:gd name="connsiteY147" fmla="*/ 3671821 h 6248400"/>
              <a:gd name="connsiteX148" fmla="*/ 1936909 w 2419350"/>
              <a:gd name="connsiteY148" fmla="*/ 3808028 h 6248400"/>
              <a:gd name="connsiteX149" fmla="*/ 2011204 w 2419350"/>
              <a:gd name="connsiteY149" fmla="*/ 3803266 h 6248400"/>
              <a:gd name="connsiteX150" fmla="*/ 2011204 w 2419350"/>
              <a:gd name="connsiteY150" fmla="*/ 3803266 h 6248400"/>
              <a:gd name="connsiteX151" fmla="*/ 2011204 w 2419350"/>
              <a:gd name="connsiteY151" fmla="*/ 3803266 h 6248400"/>
              <a:gd name="connsiteX152" fmla="*/ 2011204 w 2419350"/>
              <a:gd name="connsiteY152" fmla="*/ 3803266 h 6248400"/>
              <a:gd name="connsiteX153" fmla="*/ 1865471 w 2419350"/>
              <a:gd name="connsiteY153" fmla="*/ 3193666 h 6248400"/>
              <a:gd name="connsiteX154" fmla="*/ 2041684 w 2419350"/>
              <a:gd name="connsiteY154" fmla="*/ 3193666 h 6248400"/>
              <a:gd name="connsiteX155" fmla="*/ 2005489 w 2419350"/>
              <a:gd name="connsiteY155" fmla="*/ 3108893 h 6248400"/>
              <a:gd name="connsiteX156" fmla="*/ 1853089 w 2419350"/>
              <a:gd name="connsiteY156" fmla="*/ 3125086 h 6248400"/>
              <a:gd name="connsiteX157" fmla="*/ 1865471 w 2419350"/>
              <a:gd name="connsiteY157" fmla="*/ 3193666 h 6248400"/>
              <a:gd name="connsiteX158" fmla="*/ 1865471 w 2419350"/>
              <a:gd name="connsiteY158" fmla="*/ 3193666 h 6248400"/>
              <a:gd name="connsiteX159" fmla="*/ 1865471 w 2419350"/>
              <a:gd name="connsiteY159" fmla="*/ 3193666 h 6248400"/>
              <a:gd name="connsiteX160" fmla="*/ 1865471 w 2419350"/>
              <a:gd name="connsiteY160" fmla="*/ 3193666 h 6248400"/>
              <a:gd name="connsiteX161" fmla="*/ 1823561 w 2419350"/>
              <a:gd name="connsiteY161" fmla="*/ 3418456 h 6248400"/>
              <a:gd name="connsiteX162" fmla="*/ 1839754 w 2419350"/>
              <a:gd name="connsiteY162" fmla="*/ 3211764 h 6248400"/>
              <a:gd name="connsiteX163" fmla="*/ 1759744 w 2419350"/>
              <a:gd name="connsiteY163" fmla="*/ 3060316 h 6248400"/>
              <a:gd name="connsiteX164" fmla="*/ 1823561 w 2419350"/>
              <a:gd name="connsiteY164" fmla="*/ 3418456 h 6248400"/>
              <a:gd name="connsiteX165" fmla="*/ 1823561 w 2419350"/>
              <a:gd name="connsiteY165" fmla="*/ 3418456 h 6248400"/>
              <a:gd name="connsiteX166" fmla="*/ 1823561 w 2419350"/>
              <a:gd name="connsiteY166" fmla="*/ 3418456 h 6248400"/>
              <a:gd name="connsiteX167" fmla="*/ 1823561 w 2419350"/>
              <a:gd name="connsiteY167" fmla="*/ 3418456 h 6248400"/>
              <a:gd name="connsiteX168" fmla="*/ 1312069 w 2419350"/>
              <a:gd name="connsiteY168" fmla="*/ 1409633 h 6248400"/>
              <a:gd name="connsiteX169" fmla="*/ 1314926 w 2419350"/>
              <a:gd name="connsiteY169" fmla="*/ 1086736 h 6248400"/>
              <a:gd name="connsiteX170" fmla="*/ 1242536 w 2419350"/>
              <a:gd name="connsiteY170" fmla="*/ 1191511 h 6248400"/>
              <a:gd name="connsiteX171" fmla="*/ 1225391 w 2419350"/>
              <a:gd name="connsiteY171" fmla="*/ 1165793 h 6248400"/>
              <a:gd name="connsiteX172" fmla="*/ 1204436 w 2419350"/>
              <a:gd name="connsiteY172" fmla="*/ 1138171 h 6248400"/>
              <a:gd name="connsiteX173" fmla="*/ 1194911 w 2419350"/>
              <a:gd name="connsiteY173" fmla="*/ 1142933 h 6248400"/>
              <a:gd name="connsiteX174" fmla="*/ 1312069 w 2419350"/>
              <a:gd name="connsiteY174" fmla="*/ 1409633 h 6248400"/>
              <a:gd name="connsiteX175" fmla="*/ 1228249 w 2419350"/>
              <a:gd name="connsiteY175" fmla="*/ 1165793 h 6248400"/>
              <a:gd name="connsiteX176" fmla="*/ 1314926 w 2419350"/>
              <a:gd name="connsiteY176" fmla="*/ 1040063 h 6248400"/>
              <a:gd name="connsiteX177" fmla="*/ 1315879 w 2419350"/>
              <a:gd name="connsiteY177" fmla="*/ 892426 h 6248400"/>
              <a:gd name="connsiteX178" fmla="*/ 1158716 w 2419350"/>
              <a:gd name="connsiteY178" fmla="*/ 1001011 h 6248400"/>
              <a:gd name="connsiteX179" fmla="*/ 1228249 w 2419350"/>
              <a:gd name="connsiteY179" fmla="*/ 1165793 h 6248400"/>
              <a:gd name="connsiteX180" fmla="*/ 1228249 w 2419350"/>
              <a:gd name="connsiteY180" fmla="*/ 1165793 h 6248400"/>
              <a:gd name="connsiteX181" fmla="*/ 1228249 w 2419350"/>
              <a:gd name="connsiteY181" fmla="*/ 1165793 h 6248400"/>
              <a:gd name="connsiteX182" fmla="*/ 1228249 w 2419350"/>
              <a:gd name="connsiteY182" fmla="*/ 1165793 h 6248400"/>
              <a:gd name="connsiteX183" fmla="*/ 1070134 w 2419350"/>
              <a:gd name="connsiteY183" fmla="*/ 1442971 h 6248400"/>
              <a:gd name="connsiteX184" fmla="*/ 1098709 w 2419350"/>
              <a:gd name="connsiteY184" fmla="*/ 1151506 h 6248400"/>
              <a:gd name="connsiteX185" fmla="*/ 1077754 w 2419350"/>
              <a:gd name="connsiteY185" fmla="*/ 1146743 h 6248400"/>
              <a:gd name="connsiteX186" fmla="*/ 1038701 w 2419350"/>
              <a:gd name="connsiteY186" fmla="*/ 1203893 h 6248400"/>
              <a:gd name="connsiteX187" fmla="*/ 972979 w 2419350"/>
              <a:gd name="connsiteY187" fmla="*/ 1138171 h 6248400"/>
              <a:gd name="connsiteX188" fmla="*/ 1070134 w 2419350"/>
              <a:gd name="connsiteY188" fmla="*/ 1442971 h 6248400"/>
              <a:gd name="connsiteX189" fmla="*/ 1035844 w 2419350"/>
              <a:gd name="connsiteY189" fmla="*/ 1173413 h 6248400"/>
              <a:gd name="connsiteX190" fmla="*/ 1116806 w 2419350"/>
              <a:gd name="connsiteY190" fmla="*/ 1004821 h 6248400"/>
              <a:gd name="connsiteX191" fmla="*/ 896779 w 2419350"/>
              <a:gd name="connsiteY191" fmla="*/ 842896 h 6248400"/>
              <a:gd name="connsiteX192" fmla="*/ 1035844 w 2419350"/>
              <a:gd name="connsiteY192" fmla="*/ 1173413 h 6248400"/>
              <a:gd name="connsiteX193" fmla="*/ 1035844 w 2419350"/>
              <a:gd name="connsiteY193" fmla="*/ 1173413 h 6248400"/>
              <a:gd name="connsiteX194" fmla="*/ 1035844 w 2419350"/>
              <a:gd name="connsiteY194" fmla="*/ 1173413 h 6248400"/>
              <a:gd name="connsiteX195" fmla="*/ 1035844 w 2419350"/>
              <a:gd name="connsiteY195" fmla="*/ 1173413 h 6248400"/>
              <a:gd name="connsiteX196" fmla="*/ 344329 w 2419350"/>
              <a:gd name="connsiteY196" fmla="*/ 3195571 h 6248400"/>
              <a:gd name="connsiteX197" fmla="*/ 510064 w 2419350"/>
              <a:gd name="connsiteY197" fmla="*/ 2988878 h 6248400"/>
              <a:gd name="connsiteX198" fmla="*/ 298609 w 2419350"/>
              <a:gd name="connsiteY198" fmla="*/ 3164139 h 6248400"/>
              <a:gd name="connsiteX199" fmla="*/ 344329 w 2419350"/>
              <a:gd name="connsiteY199" fmla="*/ 3195571 h 6248400"/>
              <a:gd name="connsiteX200" fmla="*/ 344329 w 2419350"/>
              <a:gd name="connsiteY200" fmla="*/ 3195571 h 6248400"/>
              <a:gd name="connsiteX201" fmla="*/ 344329 w 2419350"/>
              <a:gd name="connsiteY201" fmla="*/ 3195571 h 6248400"/>
              <a:gd name="connsiteX202" fmla="*/ 344329 w 2419350"/>
              <a:gd name="connsiteY202" fmla="*/ 3195571 h 624840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243595"/>
              <a:gd name="connsiteX1" fmla="*/ 1533525 w 2352349"/>
              <a:gd name="connsiteY1" fmla="*/ 5835426 h 6243595"/>
              <a:gd name="connsiteX2" fmla="*/ 1481137 w 2352349"/>
              <a:gd name="connsiteY2" fmla="*/ 5719221 h 6243595"/>
              <a:gd name="connsiteX3" fmla="*/ 1451610 w 2352349"/>
              <a:gd name="connsiteY3" fmla="*/ 5710648 h 6243595"/>
              <a:gd name="connsiteX4" fmla="*/ 1392555 w 2352349"/>
              <a:gd name="connsiteY4" fmla="*/ 5482048 h 6243595"/>
              <a:gd name="connsiteX5" fmla="*/ 1385887 w 2352349"/>
              <a:gd name="connsiteY5" fmla="*/ 5448710 h 6243595"/>
              <a:gd name="connsiteX6" fmla="*/ 1338262 w 2352349"/>
              <a:gd name="connsiteY6" fmla="*/ 5135338 h 6243595"/>
              <a:gd name="connsiteX7" fmla="*/ 1328737 w 2352349"/>
              <a:gd name="connsiteY7" fmla="*/ 5105810 h 6243595"/>
              <a:gd name="connsiteX8" fmla="*/ 1242060 w 2352349"/>
              <a:gd name="connsiteY8" fmla="*/ 4685758 h 6243595"/>
              <a:gd name="connsiteX9" fmla="*/ 1236345 w 2352349"/>
              <a:gd name="connsiteY9" fmla="*/ 4654326 h 6243595"/>
              <a:gd name="connsiteX10" fmla="*/ 1226820 w 2352349"/>
              <a:gd name="connsiteY10" fmla="*/ 4592413 h 6243595"/>
              <a:gd name="connsiteX11" fmla="*/ 1184910 w 2352349"/>
              <a:gd name="connsiteY11" fmla="*/ 4276183 h 6243595"/>
              <a:gd name="connsiteX12" fmla="*/ 1119187 w 2352349"/>
              <a:gd name="connsiteY12" fmla="*/ 3858988 h 6243595"/>
              <a:gd name="connsiteX13" fmla="*/ 1090612 w 2352349"/>
              <a:gd name="connsiteY13" fmla="*/ 3904708 h 6243595"/>
              <a:gd name="connsiteX14" fmla="*/ 1073467 w 2352349"/>
              <a:gd name="connsiteY14" fmla="*/ 4117115 h 6243595"/>
              <a:gd name="connsiteX15" fmla="*/ 1074420 w 2352349"/>
              <a:gd name="connsiteY15" fmla="*/ 4281898 h 6243595"/>
              <a:gd name="connsiteX16" fmla="*/ 1031557 w 2352349"/>
              <a:gd name="connsiteY16" fmla="*/ 4610510 h 6243595"/>
              <a:gd name="connsiteX17" fmla="*/ 1027747 w 2352349"/>
              <a:gd name="connsiteY17" fmla="*/ 5082951 h 6243595"/>
              <a:gd name="connsiteX18" fmla="*/ 1020127 w 2352349"/>
              <a:gd name="connsiteY18" fmla="*/ 5290596 h 6243595"/>
              <a:gd name="connsiteX19" fmla="*/ 1036320 w 2352349"/>
              <a:gd name="connsiteY19" fmla="*/ 5465855 h 6243595"/>
              <a:gd name="connsiteX20" fmla="*/ 1042987 w 2352349"/>
              <a:gd name="connsiteY20" fmla="*/ 5495383 h 6243595"/>
              <a:gd name="connsiteX21" fmla="*/ 1050607 w 2352349"/>
              <a:gd name="connsiteY21" fmla="*/ 5523958 h 6243595"/>
              <a:gd name="connsiteX22" fmla="*/ 1057275 w 2352349"/>
              <a:gd name="connsiteY22" fmla="*/ 5921151 h 6243595"/>
              <a:gd name="connsiteX23" fmla="*/ 1040130 w 2352349"/>
              <a:gd name="connsiteY23" fmla="*/ 5950678 h 6243595"/>
              <a:gd name="connsiteX24" fmla="*/ 981075 w 2352349"/>
              <a:gd name="connsiteY24" fmla="*/ 6142063 h 6243595"/>
              <a:gd name="connsiteX25" fmla="*/ 1495425 w 2352349"/>
              <a:gd name="connsiteY25" fmla="*/ 6142130 h 6243595"/>
              <a:gd name="connsiteX26" fmla="*/ 601027 w 2352349"/>
              <a:gd name="connsiteY26" fmla="*/ 6142130 h 6243595"/>
              <a:gd name="connsiteX27" fmla="*/ 623887 w 2352349"/>
              <a:gd name="connsiteY27" fmla="*/ 6052596 h 6243595"/>
              <a:gd name="connsiteX28" fmla="*/ 640080 w 2352349"/>
              <a:gd name="connsiteY28" fmla="*/ 5933533 h 6243595"/>
              <a:gd name="connsiteX29" fmla="*/ 556260 w 2352349"/>
              <a:gd name="connsiteY29" fmla="*/ 5467760 h 6243595"/>
              <a:gd name="connsiteX30" fmla="*/ 555307 w 2352349"/>
              <a:gd name="connsiteY30" fmla="*/ 5461093 h 6243595"/>
              <a:gd name="connsiteX31" fmla="*/ 526732 w 2352349"/>
              <a:gd name="connsiteY31" fmla="*/ 5021038 h 6243595"/>
              <a:gd name="connsiteX32" fmla="*/ 483870 w 2352349"/>
              <a:gd name="connsiteY32" fmla="*/ 4718143 h 6243595"/>
              <a:gd name="connsiteX33" fmla="*/ 405765 w 2352349"/>
              <a:gd name="connsiteY33" fmla="*/ 4272373 h 6243595"/>
              <a:gd name="connsiteX34" fmla="*/ 383857 w 2352349"/>
              <a:gd name="connsiteY34" fmla="*/ 3880896 h 6243595"/>
              <a:gd name="connsiteX35" fmla="*/ 345757 w 2352349"/>
              <a:gd name="connsiteY35" fmla="*/ 3440840 h 6243595"/>
              <a:gd name="connsiteX36" fmla="*/ 341947 w 2352349"/>
              <a:gd name="connsiteY36" fmla="*/ 3311300 h 6243595"/>
              <a:gd name="connsiteX37" fmla="*/ 328612 w 2352349"/>
              <a:gd name="connsiteY37" fmla="*/ 3226528 h 6243595"/>
              <a:gd name="connsiteX38" fmla="*/ 299085 w 2352349"/>
              <a:gd name="connsiteY38" fmla="*/ 3191285 h 6243595"/>
              <a:gd name="connsiteX39" fmla="*/ 224790 w 2352349"/>
              <a:gd name="connsiteY39" fmla="*/ 3132231 h 6243595"/>
              <a:gd name="connsiteX40" fmla="*/ 189547 w 2352349"/>
              <a:gd name="connsiteY40" fmla="*/ 3087463 h 6243595"/>
              <a:gd name="connsiteX41" fmla="*/ 104775 w 2352349"/>
              <a:gd name="connsiteY41" fmla="*/ 2921728 h 6243595"/>
              <a:gd name="connsiteX42" fmla="*/ 92392 w 2352349"/>
              <a:gd name="connsiteY42" fmla="*/ 2734085 h 6243595"/>
              <a:gd name="connsiteX43" fmla="*/ 91440 w 2352349"/>
              <a:gd name="connsiteY43" fmla="*/ 2715035 h 6243595"/>
              <a:gd name="connsiteX44" fmla="*/ 39052 w 2352349"/>
              <a:gd name="connsiteY44" fmla="*/ 2520725 h 6243595"/>
              <a:gd name="connsiteX45" fmla="*/ 39052 w 2352349"/>
              <a:gd name="connsiteY45" fmla="*/ 2520725 h 6243595"/>
              <a:gd name="connsiteX46" fmla="*/ 39052 w 2352349"/>
              <a:gd name="connsiteY46" fmla="*/ 2520725 h 6243595"/>
              <a:gd name="connsiteX47" fmla="*/ 39052 w 2352349"/>
              <a:gd name="connsiteY47" fmla="*/ 2520725 h 6243595"/>
              <a:gd name="connsiteX48" fmla="*/ 0 w 2352349"/>
              <a:gd name="connsiteY48" fmla="*/ 2175920 h 6243595"/>
              <a:gd name="connsiteX49" fmla="*/ 13335 w 2352349"/>
              <a:gd name="connsiteY49" fmla="*/ 2068288 h 6243595"/>
              <a:gd name="connsiteX50" fmla="*/ 55245 w 2352349"/>
              <a:gd name="connsiteY50" fmla="*/ 1879693 h 6243595"/>
              <a:gd name="connsiteX51" fmla="*/ 156210 w 2352349"/>
              <a:gd name="connsiteY51" fmla="*/ 1108168 h 6243595"/>
              <a:gd name="connsiteX52" fmla="*/ 204787 w 2352349"/>
              <a:gd name="connsiteY52" fmla="*/ 1063400 h 6243595"/>
              <a:gd name="connsiteX53" fmla="*/ 645795 w 2352349"/>
              <a:gd name="connsiteY53" fmla="*/ 918620 h 6243595"/>
              <a:gd name="connsiteX54" fmla="*/ 710565 w 2352349"/>
              <a:gd name="connsiteY54" fmla="*/ 885283 h 6243595"/>
              <a:gd name="connsiteX55" fmla="*/ 772477 w 2352349"/>
              <a:gd name="connsiteY55" fmla="*/ 846230 h 6243595"/>
              <a:gd name="connsiteX56" fmla="*/ 851535 w 2352349"/>
              <a:gd name="connsiteY56" fmla="*/ 664303 h 6243595"/>
              <a:gd name="connsiteX57" fmla="*/ 844867 w 2352349"/>
              <a:gd name="connsiteY57" fmla="*/ 586198 h 6243595"/>
              <a:gd name="connsiteX58" fmla="*/ 824865 w 2352349"/>
              <a:gd name="connsiteY58" fmla="*/ 496663 h 6243595"/>
              <a:gd name="connsiteX59" fmla="*/ 808672 w 2352349"/>
              <a:gd name="connsiteY59" fmla="*/ 367123 h 6243595"/>
              <a:gd name="connsiteX60" fmla="*/ 809625 w 2352349"/>
              <a:gd name="connsiteY60" fmla="*/ 364265 h 6243595"/>
              <a:gd name="connsiteX61" fmla="*/ 831532 w 2352349"/>
              <a:gd name="connsiteY61" fmla="*/ 341405 h 6243595"/>
              <a:gd name="connsiteX62" fmla="*/ 848677 w 2352349"/>
              <a:gd name="connsiteY62" fmla="*/ 360455 h 6243595"/>
              <a:gd name="connsiteX63" fmla="*/ 847725 w 2352349"/>
              <a:gd name="connsiteY63" fmla="*/ 325213 h 6243595"/>
              <a:gd name="connsiteX64" fmla="*/ 848677 w 2352349"/>
              <a:gd name="connsiteY64" fmla="*/ 282350 h 6243595"/>
              <a:gd name="connsiteX65" fmla="*/ 856297 w 2352349"/>
              <a:gd name="connsiteY65" fmla="*/ 249013 h 6243595"/>
              <a:gd name="connsiteX66" fmla="*/ 862012 w 2352349"/>
              <a:gd name="connsiteY66" fmla="*/ 229010 h 6243595"/>
              <a:gd name="connsiteX67" fmla="*/ 865822 w 2352349"/>
              <a:gd name="connsiteY67" fmla="*/ 209008 h 6243595"/>
              <a:gd name="connsiteX68" fmla="*/ 871537 w 2352349"/>
              <a:gd name="connsiteY68" fmla="*/ 189005 h 6243595"/>
              <a:gd name="connsiteX69" fmla="*/ 878205 w 2352349"/>
              <a:gd name="connsiteY69" fmla="*/ 169003 h 6243595"/>
              <a:gd name="connsiteX70" fmla="*/ 885825 w 2352349"/>
              <a:gd name="connsiteY70" fmla="*/ 144238 h 6243595"/>
              <a:gd name="connsiteX71" fmla="*/ 898207 w 2352349"/>
              <a:gd name="connsiteY71" fmla="*/ 128998 h 6243595"/>
              <a:gd name="connsiteX72" fmla="*/ 913447 w 2352349"/>
              <a:gd name="connsiteY72" fmla="*/ 108995 h 6243595"/>
              <a:gd name="connsiteX73" fmla="*/ 929640 w 2352349"/>
              <a:gd name="connsiteY73" fmla="*/ 91850 h 6243595"/>
              <a:gd name="connsiteX74" fmla="*/ 945832 w 2352349"/>
              <a:gd name="connsiteY74" fmla="*/ 78515 h 6243595"/>
              <a:gd name="connsiteX75" fmla="*/ 961072 w 2352349"/>
              <a:gd name="connsiteY75" fmla="*/ 62323 h 6243595"/>
              <a:gd name="connsiteX76" fmla="*/ 978217 w 2352349"/>
              <a:gd name="connsiteY76" fmla="*/ 45178 h 6243595"/>
              <a:gd name="connsiteX77" fmla="*/ 997267 w 2352349"/>
              <a:gd name="connsiteY77" fmla="*/ 41368 h 6243595"/>
              <a:gd name="connsiteX78" fmla="*/ 1026795 w 2352349"/>
              <a:gd name="connsiteY78" fmla="*/ 28985 h 6243595"/>
              <a:gd name="connsiteX79" fmla="*/ 1058227 w 2352349"/>
              <a:gd name="connsiteY79" fmla="*/ 19460 h 6243595"/>
              <a:gd name="connsiteX80" fmla="*/ 1090612 w 2352349"/>
              <a:gd name="connsiteY80" fmla="*/ 12793 h 6243595"/>
              <a:gd name="connsiteX81" fmla="*/ 1122997 w 2352349"/>
              <a:gd name="connsiteY81" fmla="*/ 7078 h 6243595"/>
              <a:gd name="connsiteX82" fmla="*/ 1156335 w 2352349"/>
              <a:gd name="connsiteY82" fmla="*/ 3268 h 6243595"/>
              <a:gd name="connsiteX83" fmla="*/ 1189672 w 2352349"/>
              <a:gd name="connsiteY83" fmla="*/ 2315 h 6243595"/>
              <a:gd name="connsiteX84" fmla="*/ 1208722 w 2352349"/>
              <a:gd name="connsiteY84" fmla="*/ 3268 h 6243595"/>
              <a:gd name="connsiteX85" fmla="*/ 1228725 w 2352349"/>
              <a:gd name="connsiteY85" fmla="*/ 8983 h 6243595"/>
              <a:gd name="connsiteX86" fmla="*/ 1247775 w 2352349"/>
              <a:gd name="connsiteY86" fmla="*/ 15650 h 6243595"/>
              <a:gd name="connsiteX87" fmla="*/ 1257300 w 2352349"/>
              <a:gd name="connsiteY87" fmla="*/ 6125 h 6243595"/>
              <a:gd name="connsiteX88" fmla="*/ 1263015 w 2352349"/>
              <a:gd name="connsiteY88" fmla="*/ 28985 h 6243595"/>
              <a:gd name="connsiteX89" fmla="*/ 1284922 w 2352349"/>
              <a:gd name="connsiteY89" fmla="*/ 44225 h 6243595"/>
              <a:gd name="connsiteX90" fmla="*/ 1308735 w 2352349"/>
              <a:gd name="connsiteY90" fmla="*/ 69943 h 6243595"/>
              <a:gd name="connsiteX91" fmla="*/ 1328737 w 2352349"/>
              <a:gd name="connsiteY91" fmla="*/ 91850 h 6243595"/>
              <a:gd name="connsiteX92" fmla="*/ 1345882 w 2352349"/>
              <a:gd name="connsiteY92" fmla="*/ 108995 h 6243595"/>
              <a:gd name="connsiteX93" fmla="*/ 1363027 w 2352349"/>
              <a:gd name="connsiteY93" fmla="*/ 128998 h 6243595"/>
              <a:gd name="connsiteX94" fmla="*/ 1378267 w 2352349"/>
              <a:gd name="connsiteY94" fmla="*/ 150905 h 6243595"/>
              <a:gd name="connsiteX95" fmla="*/ 1391602 w 2352349"/>
              <a:gd name="connsiteY95" fmla="*/ 170908 h 6243595"/>
              <a:gd name="connsiteX96" fmla="*/ 1402080 w 2352349"/>
              <a:gd name="connsiteY96" fmla="*/ 197578 h 6243595"/>
              <a:gd name="connsiteX97" fmla="*/ 1407795 w 2352349"/>
              <a:gd name="connsiteY97" fmla="*/ 217580 h 6243595"/>
              <a:gd name="connsiteX98" fmla="*/ 1411605 w 2352349"/>
              <a:gd name="connsiteY98" fmla="*/ 232820 h 6243595"/>
              <a:gd name="connsiteX99" fmla="*/ 1415415 w 2352349"/>
              <a:gd name="connsiteY99" fmla="*/ 270920 h 6243595"/>
              <a:gd name="connsiteX100" fmla="*/ 1412557 w 2352349"/>
              <a:gd name="connsiteY100" fmla="*/ 311878 h 6243595"/>
              <a:gd name="connsiteX101" fmla="*/ 1418272 w 2352349"/>
              <a:gd name="connsiteY101" fmla="*/ 387125 h 6243595"/>
              <a:gd name="connsiteX102" fmla="*/ 1418272 w 2352349"/>
              <a:gd name="connsiteY102" fmla="*/ 387125 h 6243595"/>
              <a:gd name="connsiteX103" fmla="*/ 1463040 w 2352349"/>
              <a:gd name="connsiteY103" fmla="*/ 404270 h 6243595"/>
              <a:gd name="connsiteX104" fmla="*/ 1449705 w 2352349"/>
              <a:gd name="connsiteY104" fmla="*/ 488090 h 6243595"/>
              <a:gd name="connsiteX105" fmla="*/ 1434465 w 2352349"/>
              <a:gd name="connsiteY105" fmla="*/ 508093 h 6243595"/>
              <a:gd name="connsiteX106" fmla="*/ 1316355 w 2352349"/>
              <a:gd name="connsiteY106" fmla="*/ 734788 h 6243595"/>
              <a:gd name="connsiteX107" fmla="*/ 1439227 w 2352349"/>
              <a:gd name="connsiteY107" fmla="*/ 948148 h 6243595"/>
              <a:gd name="connsiteX108" fmla="*/ 1802130 w 2352349"/>
              <a:gd name="connsiteY108" fmla="*/ 1071973 h 6243595"/>
              <a:gd name="connsiteX109" fmla="*/ 1880235 w 2352349"/>
              <a:gd name="connsiteY109" fmla="*/ 1174843 h 6243595"/>
              <a:gd name="connsiteX110" fmla="*/ 1904047 w 2352349"/>
              <a:gd name="connsiteY110" fmla="*/ 1385345 h 6243595"/>
              <a:gd name="connsiteX111" fmla="*/ 1974532 w 2352349"/>
              <a:gd name="connsiteY111" fmla="*/ 2002565 h 6243595"/>
              <a:gd name="connsiteX112" fmla="*/ 1986915 w 2352349"/>
              <a:gd name="connsiteY112" fmla="*/ 2118770 h 6243595"/>
              <a:gd name="connsiteX113" fmla="*/ 2015490 w 2352349"/>
              <a:gd name="connsiteY113" fmla="*/ 2198781 h 6243595"/>
              <a:gd name="connsiteX114" fmla="*/ 2030730 w 2352349"/>
              <a:gd name="connsiteY114" fmla="*/ 2266408 h 6243595"/>
              <a:gd name="connsiteX115" fmla="*/ 2027872 w 2352349"/>
              <a:gd name="connsiteY115" fmla="*/ 2435000 h 6243595"/>
              <a:gd name="connsiteX116" fmla="*/ 2035492 w 2352349"/>
              <a:gd name="connsiteY116" fmla="*/ 2496913 h 6243595"/>
              <a:gd name="connsiteX117" fmla="*/ 2059305 w 2352349"/>
              <a:gd name="connsiteY117" fmla="*/ 3029360 h 6243595"/>
              <a:gd name="connsiteX118" fmla="*/ 2049780 w 2352349"/>
              <a:gd name="connsiteY118" fmla="*/ 3144613 h 6243595"/>
              <a:gd name="connsiteX119" fmla="*/ 2040255 w 2352349"/>
              <a:gd name="connsiteY119" fmla="*/ 3247483 h 6243595"/>
              <a:gd name="connsiteX120" fmla="*/ 2063115 w 2352349"/>
              <a:gd name="connsiteY120" fmla="*/ 3337018 h 6243595"/>
              <a:gd name="connsiteX121" fmla="*/ 2053590 w 2352349"/>
              <a:gd name="connsiteY121" fmla="*/ 3437031 h 6243595"/>
              <a:gd name="connsiteX122" fmla="*/ 2040255 w 2352349"/>
              <a:gd name="connsiteY122" fmla="*/ 3637056 h 6243595"/>
              <a:gd name="connsiteX123" fmla="*/ 2128837 w 2352349"/>
              <a:gd name="connsiteY123" fmla="*/ 3879943 h 6243595"/>
              <a:gd name="connsiteX124" fmla="*/ 2191702 w 2352349"/>
              <a:gd name="connsiteY124" fmla="*/ 3902803 h 6243595"/>
              <a:gd name="connsiteX125" fmla="*/ 2234565 w 2352349"/>
              <a:gd name="connsiteY125" fmla="*/ 4003768 h 6243595"/>
              <a:gd name="connsiteX126" fmla="*/ 2325052 w 2352349"/>
              <a:gd name="connsiteY126" fmla="*/ 4223796 h 6243595"/>
              <a:gd name="connsiteX127" fmla="*/ 2335530 w 2352349"/>
              <a:gd name="connsiteY127" fmla="*/ 4362860 h 6243595"/>
              <a:gd name="connsiteX128" fmla="*/ 2343150 w 2352349"/>
              <a:gd name="connsiteY128" fmla="*/ 4656231 h 6243595"/>
              <a:gd name="connsiteX129" fmla="*/ 2329815 w 2352349"/>
              <a:gd name="connsiteY129" fmla="*/ 4801010 h 6243595"/>
              <a:gd name="connsiteX130" fmla="*/ 2247900 w 2352349"/>
              <a:gd name="connsiteY130" fmla="*/ 4903880 h 6243595"/>
              <a:gd name="connsiteX131" fmla="*/ 2101215 w 2352349"/>
              <a:gd name="connsiteY131" fmla="*/ 4913405 h 6243595"/>
              <a:gd name="connsiteX132" fmla="*/ 2038350 w 2352349"/>
              <a:gd name="connsiteY132" fmla="*/ 4906738 h 6243595"/>
              <a:gd name="connsiteX133" fmla="*/ 1917382 w 2352349"/>
              <a:gd name="connsiteY133" fmla="*/ 4896260 h 6243595"/>
              <a:gd name="connsiteX134" fmla="*/ 1926907 w 2352349"/>
              <a:gd name="connsiteY134" fmla="*/ 5273451 h 6243595"/>
              <a:gd name="connsiteX135" fmla="*/ 1934527 w 2352349"/>
              <a:gd name="connsiteY135" fmla="*/ 5338221 h 6243595"/>
              <a:gd name="connsiteX136" fmla="*/ 1938337 w 2352349"/>
              <a:gd name="connsiteY136" fmla="*/ 5369653 h 6243595"/>
              <a:gd name="connsiteX137" fmla="*/ 1983105 w 2352349"/>
              <a:gd name="connsiteY137" fmla="*/ 5695408 h 6243595"/>
              <a:gd name="connsiteX138" fmla="*/ 1931670 w 2352349"/>
              <a:gd name="connsiteY138" fmla="*/ 5731603 h 6243595"/>
              <a:gd name="connsiteX139" fmla="*/ 1974532 w 2352349"/>
              <a:gd name="connsiteY139" fmla="*/ 5780180 h 6243595"/>
              <a:gd name="connsiteX140" fmla="*/ 1986915 w 2352349"/>
              <a:gd name="connsiteY140" fmla="*/ 5806851 h 6243595"/>
              <a:gd name="connsiteX141" fmla="*/ 2009775 w 2352349"/>
              <a:gd name="connsiteY141" fmla="*/ 5893528 h 6243595"/>
              <a:gd name="connsiteX142" fmla="*/ 2127885 w 2352349"/>
              <a:gd name="connsiteY142" fmla="*/ 6039260 h 6243595"/>
              <a:gd name="connsiteX143" fmla="*/ 2212657 w 2352349"/>
              <a:gd name="connsiteY143" fmla="*/ 6086885 h 6243595"/>
              <a:gd name="connsiteX144" fmla="*/ 2257425 w 2352349"/>
              <a:gd name="connsiteY144" fmla="*/ 6180230 h 6243595"/>
              <a:gd name="connsiteX145" fmla="*/ 1975485 w 2352349"/>
              <a:gd name="connsiteY145" fmla="*/ 3767548 h 6243595"/>
              <a:gd name="connsiteX146" fmla="*/ 1924050 w 2352349"/>
              <a:gd name="connsiteY146" fmla="*/ 3635150 h 6243595"/>
              <a:gd name="connsiteX147" fmla="*/ 1913572 w 2352349"/>
              <a:gd name="connsiteY147" fmla="*/ 3636103 h 6243595"/>
              <a:gd name="connsiteX148" fmla="*/ 1901190 w 2352349"/>
              <a:gd name="connsiteY148" fmla="*/ 3772310 h 6243595"/>
              <a:gd name="connsiteX149" fmla="*/ 1975485 w 2352349"/>
              <a:gd name="connsiteY149" fmla="*/ 3767548 h 6243595"/>
              <a:gd name="connsiteX150" fmla="*/ 1975485 w 2352349"/>
              <a:gd name="connsiteY150" fmla="*/ 3767548 h 6243595"/>
              <a:gd name="connsiteX151" fmla="*/ 1975485 w 2352349"/>
              <a:gd name="connsiteY151" fmla="*/ 3767548 h 6243595"/>
              <a:gd name="connsiteX152" fmla="*/ 1975485 w 2352349"/>
              <a:gd name="connsiteY152" fmla="*/ 3767548 h 6243595"/>
              <a:gd name="connsiteX153" fmla="*/ 1829752 w 2352349"/>
              <a:gd name="connsiteY153" fmla="*/ 3157948 h 6243595"/>
              <a:gd name="connsiteX154" fmla="*/ 2005965 w 2352349"/>
              <a:gd name="connsiteY154" fmla="*/ 3157948 h 6243595"/>
              <a:gd name="connsiteX155" fmla="*/ 1969770 w 2352349"/>
              <a:gd name="connsiteY155" fmla="*/ 3073175 h 6243595"/>
              <a:gd name="connsiteX156" fmla="*/ 1817370 w 2352349"/>
              <a:gd name="connsiteY156" fmla="*/ 3089368 h 6243595"/>
              <a:gd name="connsiteX157" fmla="*/ 1829752 w 2352349"/>
              <a:gd name="connsiteY157" fmla="*/ 3157948 h 6243595"/>
              <a:gd name="connsiteX158" fmla="*/ 1829752 w 2352349"/>
              <a:gd name="connsiteY158" fmla="*/ 3157948 h 6243595"/>
              <a:gd name="connsiteX159" fmla="*/ 1829752 w 2352349"/>
              <a:gd name="connsiteY159" fmla="*/ 3157948 h 6243595"/>
              <a:gd name="connsiteX160" fmla="*/ 1829752 w 2352349"/>
              <a:gd name="connsiteY160" fmla="*/ 3157948 h 6243595"/>
              <a:gd name="connsiteX161" fmla="*/ 1787842 w 2352349"/>
              <a:gd name="connsiteY161" fmla="*/ 3382738 h 6243595"/>
              <a:gd name="connsiteX162" fmla="*/ 1804035 w 2352349"/>
              <a:gd name="connsiteY162" fmla="*/ 3176046 h 6243595"/>
              <a:gd name="connsiteX163" fmla="*/ 1724025 w 2352349"/>
              <a:gd name="connsiteY163" fmla="*/ 3024598 h 6243595"/>
              <a:gd name="connsiteX164" fmla="*/ 1787842 w 2352349"/>
              <a:gd name="connsiteY164" fmla="*/ 3382738 h 6243595"/>
              <a:gd name="connsiteX165" fmla="*/ 1787842 w 2352349"/>
              <a:gd name="connsiteY165" fmla="*/ 3382738 h 6243595"/>
              <a:gd name="connsiteX166" fmla="*/ 1787842 w 2352349"/>
              <a:gd name="connsiteY166" fmla="*/ 3382738 h 6243595"/>
              <a:gd name="connsiteX167" fmla="*/ 1787842 w 2352349"/>
              <a:gd name="connsiteY167" fmla="*/ 3382738 h 6243595"/>
              <a:gd name="connsiteX168" fmla="*/ 1276350 w 2352349"/>
              <a:gd name="connsiteY168" fmla="*/ 1373915 h 6243595"/>
              <a:gd name="connsiteX169" fmla="*/ 1279207 w 2352349"/>
              <a:gd name="connsiteY169" fmla="*/ 1051018 h 6243595"/>
              <a:gd name="connsiteX170" fmla="*/ 1206817 w 2352349"/>
              <a:gd name="connsiteY170" fmla="*/ 1155793 h 6243595"/>
              <a:gd name="connsiteX171" fmla="*/ 1189672 w 2352349"/>
              <a:gd name="connsiteY171" fmla="*/ 1130075 h 6243595"/>
              <a:gd name="connsiteX172" fmla="*/ 1168717 w 2352349"/>
              <a:gd name="connsiteY172" fmla="*/ 1102453 h 6243595"/>
              <a:gd name="connsiteX173" fmla="*/ 1159192 w 2352349"/>
              <a:gd name="connsiteY173" fmla="*/ 1107215 h 6243595"/>
              <a:gd name="connsiteX174" fmla="*/ 1276350 w 2352349"/>
              <a:gd name="connsiteY174" fmla="*/ 1373915 h 6243595"/>
              <a:gd name="connsiteX175" fmla="*/ 1192530 w 2352349"/>
              <a:gd name="connsiteY175" fmla="*/ 1130075 h 6243595"/>
              <a:gd name="connsiteX176" fmla="*/ 1279207 w 2352349"/>
              <a:gd name="connsiteY176" fmla="*/ 1004345 h 6243595"/>
              <a:gd name="connsiteX177" fmla="*/ 1280160 w 2352349"/>
              <a:gd name="connsiteY177" fmla="*/ 856708 h 6243595"/>
              <a:gd name="connsiteX178" fmla="*/ 1122997 w 2352349"/>
              <a:gd name="connsiteY178" fmla="*/ 965293 h 6243595"/>
              <a:gd name="connsiteX179" fmla="*/ 1192530 w 2352349"/>
              <a:gd name="connsiteY179" fmla="*/ 1130075 h 6243595"/>
              <a:gd name="connsiteX180" fmla="*/ 1192530 w 2352349"/>
              <a:gd name="connsiteY180" fmla="*/ 1130075 h 6243595"/>
              <a:gd name="connsiteX181" fmla="*/ 1192530 w 2352349"/>
              <a:gd name="connsiteY181" fmla="*/ 1130075 h 6243595"/>
              <a:gd name="connsiteX182" fmla="*/ 1192530 w 2352349"/>
              <a:gd name="connsiteY182" fmla="*/ 1130075 h 6243595"/>
              <a:gd name="connsiteX183" fmla="*/ 1034415 w 2352349"/>
              <a:gd name="connsiteY183" fmla="*/ 1407253 h 6243595"/>
              <a:gd name="connsiteX184" fmla="*/ 1062990 w 2352349"/>
              <a:gd name="connsiteY184" fmla="*/ 1115788 h 6243595"/>
              <a:gd name="connsiteX185" fmla="*/ 1042035 w 2352349"/>
              <a:gd name="connsiteY185" fmla="*/ 1111025 h 6243595"/>
              <a:gd name="connsiteX186" fmla="*/ 1002982 w 2352349"/>
              <a:gd name="connsiteY186" fmla="*/ 1168175 h 6243595"/>
              <a:gd name="connsiteX187" fmla="*/ 937260 w 2352349"/>
              <a:gd name="connsiteY187" fmla="*/ 1102453 h 6243595"/>
              <a:gd name="connsiteX188" fmla="*/ 1034415 w 2352349"/>
              <a:gd name="connsiteY188" fmla="*/ 1407253 h 6243595"/>
              <a:gd name="connsiteX189" fmla="*/ 1000125 w 2352349"/>
              <a:gd name="connsiteY189" fmla="*/ 1137695 h 6243595"/>
              <a:gd name="connsiteX190" fmla="*/ 1081087 w 2352349"/>
              <a:gd name="connsiteY190" fmla="*/ 969103 h 6243595"/>
              <a:gd name="connsiteX191" fmla="*/ 861060 w 2352349"/>
              <a:gd name="connsiteY191" fmla="*/ 807178 h 6243595"/>
              <a:gd name="connsiteX192" fmla="*/ 1000125 w 2352349"/>
              <a:gd name="connsiteY192" fmla="*/ 1137695 h 6243595"/>
              <a:gd name="connsiteX193" fmla="*/ 1000125 w 2352349"/>
              <a:gd name="connsiteY193" fmla="*/ 1137695 h 6243595"/>
              <a:gd name="connsiteX194" fmla="*/ 1000125 w 2352349"/>
              <a:gd name="connsiteY194" fmla="*/ 1137695 h 6243595"/>
              <a:gd name="connsiteX195" fmla="*/ 1000125 w 2352349"/>
              <a:gd name="connsiteY195" fmla="*/ 1137695 h 6243595"/>
              <a:gd name="connsiteX196" fmla="*/ 308610 w 2352349"/>
              <a:gd name="connsiteY196" fmla="*/ 3159853 h 6243595"/>
              <a:gd name="connsiteX197" fmla="*/ 474345 w 2352349"/>
              <a:gd name="connsiteY197" fmla="*/ 2953160 h 6243595"/>
              <a:gd name="connsiteX198" fmla="*/ 262890 w 2352349"/>
              <a:gd name="connsiteY198" fmla="*/ 3128421 h 6243595"/>
              <a:gd name="connsiteX199" fmla="*/ 308610 w 2352349"/>
              <a:gd name="connsiteY199" fmla="*/ 3159853 h 6243595"/>
              <a:gd name="connsiteX200" fmla="*/ 308610 w 2352349"/>
              <a:gd name="connsiteY200" fmla="*/ 3159853 h 6243595"/>
              <a:gd name="connsiteX201" fmla="*/ 308610 w 2352349"/>
              <a:gd name="connsiteY201" fmla="*/ 3159853 h 6243595"/>
              <a:gd name="connsiteX202" fmla="*/ 308610 w 2352349"/>
              <a:gd name="connsiteY202" fmla="*/ 3159853 h 6243595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584946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600932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52608"/>
              <a:gd name="connsiteX1" fmla="*/ 1533525 w 2352349"/>
              <a:gd name="connsiteY1" fmla="*/ 5835426 h 6152608"/>
              <a:gd name="connsiteX2" fmla="*/ 1481137 w 2352349"/>
              <a:gd name="connsiteY2" fmla="*/ 5719221 h 6152608"/>
              <a:gd name="connsiteX3" fmla="*/ 1451610 w 2352349"/>
              <a:gd name="connsiteY3" fmla="*/ 5710648 h 6152608"/>
              <a:gd name="connsiteX4" fmla="*/ 1392555 w 2352349"/>
              <a:gd name="connsiteY4" fmla="*/ 5482048 h 6152608"/>
              <a:gd name="connsiteX5" fmla="*/ 1385887 w 2352349"/>
              <a:gd name="connsiteY5" fmla="*/ 5448710 h 6152608"/>
              <a:gd name="connsiteX6" fmla="*/ 1338262 w 2352349"/>
              <a:gd name="connsiteY6" fmla="*/ 5135338 h 6152608"/>
              <a:gd name="connsiteX7" fmla="*/ 1328737 w 2352349"/>
              <a:gd name="connsiteY7" fmla="*/ 5105810 h 6152608"/>
              <a:gd name="connsiteX8" fmla="*/ 1242060 w 2352349"/>
              <a:gd name="connsiteY8" fmla="*/ 4685758 h 6152608"/>
              <a:gd name="connsiteX9" fmla="*/ 1236345 w 2352349"/>
              <a:gd name="connsiteY9" fmla="*/ 4654326 h 6152608"/>
              <a:gd name="connsiteX10" fmla="*/ 1226820 w 2352349"/>
              <a:gd name="connsiteY10" fmla="*/ 4592413 h 6152608"/>
              <a:gd name="connsiteX11" fmla="*/ 1184910 w 2352349"/>
              <a:gd name="connsiteY11" fmla="*/ 4276183 h 6152608"/>
              <a:gd name="connsiteX12" fmla="*/ 1119187 w 2352349"/>
              <a:gd name="connsiteY12" fmla="*/ 3858988 h 6152608"/>
              <a:gd name="connsiteX13" fmla="*/ 1090612 w 2352349"/>
              <a:gd name="connsiteY13" fmla="*/ 3904708 h 6152608"/>
              <a:gd name="connsiteX14" fmla="*/ 1073467 w 2352349"/>
              <a:gd name="connsiteY14" fmla="*/ 4117115 h 6152608"/>
              <a:gd name="connsiteX15" fmla="*/ 1074420 w 2352349"/>
              <a:gd name="connsiteY15" fmla="*/ 4281898 h 6152608"/>
              <a:gd name="connsiteX16" fmla="*/ 1031557 w 2352349"/>
              <a:gd name="connsiteY16" fmla="*/ 4610510 h 6152608"/>
              <a:gd name="connsiteX17" fmla="*/ 1027747 w 2352349"/>
              <a:gd name="connsiteY17" fmla="*/ 5082951 h 6152608"/>
              <a:gd name="connsiteX18" fmla="*/ 1020127 w 2352349"/>
              <a:gd name="connsiteY18" fmla="*/ 5290596 h 6152608"/>
              <a:gd name="connsiteX19" fmla="*/ 1036320 w 2352349"/>
              <a:gd name="connsiteY19" fmla="*/ 5465855 h 6152608"/>
              <a:gd name="connsiteX20" fmla="*/ 1042987 w 2352349"/>
              <a:gd name="connsiteY20" fmla="*/ 5495383 h 6152608"/>
              <a:gd name="connsiteX21" fmla="*/ 1050607 w 2352349"/>
              <a:gd name="connsiteY21" fmla="*/ 5523958 h 6152608"/>
              <a:gd name="connsiteX22" fmla="*/ 1057275 w 2352349"/>
              <a:gd name="connsiteY22" fmla="*/ 5921151 h 6152608"/>
              <a:gd name="connsiteX23" fmla="*/ 1040130 w 2352349"/>
              <a:gd name="connsiteY23" fmla="*/ 5950678 h 6152608"/>
              <a:gd name="connsiteX24" fmla="*/ 981075 w 2352349"/>
              <a:gd name="connsiteY24" fmla="*/ 6142063 h 6152608"/>
              <a:gd name="connsiteX25" fmla="*/ 1600932 w 2352349"/>
              <a:gd name="connsiteY25" fmla="*/ 6148524 h 6152608"/>
              <a:gd name="connsiteX26" fmla="*/ 601027 w 2352349"/>
              <a:gd name="connsiteY26" fmla="*/ 6142130 h 6152608"/>
              <a:gd name="connsiteX27" fmla="*/ 623887 w 2352349"/>
              <a:gd name="connsiteY27" fmla="*/ 6052596 h 6152608"/>
              <a:gd name="connsiteX28" fmla="*/ 640080 w 2352349"/>
              <a:gd name="connsiteY28" fmla="*/ 5933533 h 6152608"/>
              <a:gd name="connsiteX29" fmla="*/ 556260 w 2352349"/>
              <a:gd name="connsiteY29" fmla="*/ 5467760 h 6152608"/>
              <a:gd name="connsiteX30" fmla="*/ 555307 w 2352349"/>
              <a:gd name="connsiteY30" fmla="*/ 5461093 h 6152608"/>
              <a:gd name="connsiteX31" fmla="*/ 526732 w 2352349"/>
              <a:gd name="connsiteY31" fmla="*/ 5021038 h 6152608"/>
              <a:gd name="connsiteX32" fmla="*/ 483870 w 2352349"/>
              <a:gd name="connsiteY32" fmla="*/ 4718143 h 6152608"/>
              <a:gd name="connsiteX33" fmla="*/ 405765 w 2352349"/>
              <a:gd name="connsiteY33" fmla="*/ 4272373 h 6152608"/>
              <a:gd name="connsiteX34" fmla="*/ 383857 w 2352349"/>
              <a:gd name="connsiteY34" fmla="*/ 3880896 h 6152608"/>
              <a:gd name="connsiteX35" fmla="*/ 345757 w 2352349"/>
              <a:gd name="connsiteY35" fmla="*/ 3440840 h 6152608"/>
              <a:gd name="connsiteX36" fmla="*/ 341947 w 2352349"/>
              <a:gd name="connsiteY36" fmla="*/ 3311300 h 6152608"/>
              <a:gd name="connsiteX37" fmla="*/ 328612 w 2352349"/>
              <a:gd name="connsiteY37" fmla="*/ 3226528 h 6152608"/>
              <a:gd name="connsiteX38" fmla="*/ 299085 w 2352349"/>
              <a:gd name="connsiteY38" fmla="*/ 3191285 h 6152608"/>
              <a:gd name="connsiteX39" fmla="*/ 224790 w 2352349"/>
              <a:gd name="connsiteY39" fmla="*/ 3132231 h 6152608"/>
              <a:gd name="connsiteX40" fmla="*/ 189547 w 2352349"/>
              <a:gd name="connsiteY40" fmla="*/ 3087463 h 6152608"/>
              <a:gd name="connsiteX41" fmla="*/ 104775 w 2352349"/>
              <a:gd name="connsiteY41" fmla="*/ 2921728 h 6152608"/>
              <a:gd name="connsiteX42" fmla="*/ 92392 w 2352349"/>
              <a:gd name="connsiteY42" fmla="*/ 2734085 h 6152608"/>
              <a:gd name="connsiteX43" fmla="*/ 91440 w 2352349"/>
              <a:gd name="connsiteY43" fmla="*/ 2715035 h 6152608"/>
              <a:gd name="connsiteX44" fmla="*/ 39052 w 2352349"/>
              <a:gd name="connsiteY44" fmla="*/ 2520725 h 6152608"/>
              <a:gd name="connsiteX45" fmla="*/ 39052 w 2352349"/>
              <a:gd name="connsiteY45" fmla="*/ 2520725 h 6152608"/>
              <a:gd name="connsiteX46" fmla="*/ 39052 w 2352349"/>
              <a:gd name="connsiteY46" fmla="*/ 2520725 h 6152608"/>
              <a:gd name="connsiteX47" fmla="*/ 39052 w 2352349"/>
              <a:gd name="connsiteY47" fmla="*/ 2520725 h 6152608"/>
              <a:gd name="connsiteX48" fmla="*/ 0 w 2352349"/>
              <a:gd name="connsiteY48" fmla="*/ 2175920 h 6152608"/>
              <a:gd name="connsiteX49" fmla="*/ 13335 w 2352349"/>
              <a:gd name="connsiteY49" fmla="*/ 2068288 h 6152608"/>
              <a:gd name="connsiteX50" fmla="*/ 55245 w 2352349"/>
              <a:gd name="connsiteY50" fmla="*/ 1879693 h 6152608"/>
              <a:gd name="connsiteX51" fmla="*/ 156210 w 2352349"/>
              <a:gd name="connsiteY51" fmla="*/ 1108168 h 6152608"/>
              <a:gd name="connsiteX52" fmla="*/ 204787 w 2352349"/>
              <a:gd name="connsiteY52" fmla="*/ 1063400 h 6152608"/>
              <a:gd name="connsiteX53" fmla="*/ 645795 w 2352349"/>
              <a:gd name="connsiteY53" fmla="*/ 918620 h 6152608"/>
              <a:gd name="connsiteX54" fmla="*/ 710565 w 2352349"/>
              <a:gd name="connsiteY54" fmla="*/ 885283 h 6152608"/>
              <a:gd name="connsiteX55" fmla="*/ 772477 w 2352349"/>
              <a:gd name="connsiteY55" fmla="*/ 846230 h 6152608"/>
              <a:gd name="connsiteX56" fmla="*/ 851535 w 2352349"/>
              <a:gd name="connsiteY56" fmla="*/ 664303 h 6152608"/>
              <a:gd name="connsiteX57" fmla="*/ 844867 w 2352349"/>
              <a:gd name="connsiteY57" fmla="*/ 586198 h 6152608"/>
              <a:gd name="connsiteX58" fmla="*/ 824865 w 2352349"/>
              <a:gd name="connsiteY58" fmla="*/ 496663 h 6152608"/>
              <a:gd name="connsiteX59" fmla="*/ 808672 w 2352349"/>
              <a:gd name="connsiteY59" fmla="*/ 367123 h 6152608"/>
              <a:gd name="connsiteX60" fmla="*/ 809625 w 2352349"/>
              <a:gd name="connsiteY60" fmla="*/ 364265 h 6152608"/>
              <a:gd name="connsiteX61" fmla="*/ 831532 w 2352349"/>
              <a:gd name="connsiteY61" fmla="*/ 341405 h 6152608"/>
              <a:gd name="connsiteX62" fmla="*/ 848677 w 2352349"/>
              <a:gd name="connsiteY62" fmla="*/ 360455 h 6152608"/>
              <a:gd name="connsiteX63" fmla="*/ 847725 w 2352349"/>
              <a:gd name="connsiteY63" fmla="*/ 325213 h 6152608"/>
              <a:gd name="connsiteX64" fmla="*/ 848677 w 2352349"/>
              <a:gd name="connsiteY64" fmla="*/ 282350 h 6152608"/>
              <a:gd name="connsiteX65" fmla="*/ 856297 w 2352349"/>
              <a:gd name="connsiteY65" fmla="*/ 249013 h 6152608"/>
              <a:gd name="connsiteX66" fmla="*/ 862012 w 2352349"/>
              <a:gd name="connsiteY66" fmla="*/ 229010 h 6152608"/>
              <a:gd name="connsiteX67" fmla="*/ 865822 w 2352349"/>
              <a:gd name="connsiteY67" fmla="*/ 209008 h 6152608"/>
              <a:gd name="connsiteX68" fmla="*/ 871537 w 2352349"/>
              <a:gd name="connsiteY68" fmla="*/ 189005 h 6152608"/>
              <a:gd name="connsiteX69" fmla="*/ 878205 w 2352349"/>
              <a:gd name="connsiteY69" fmla="*/ 169003 h 6152608"/>
              <a:gd name="connsiteX70" fmla="*/ 885825 w 2352349"/>
              <a:gd name="connsiteY70" fmla="*/ 144238 h 6152608"/>
              <a:gd name="connsiteX71" fmla="*/ 898207 w 2352349"/>
              <a:gd name="connsiteY71" fmla="*/ 128998 h 6152608"/>
              <a:gd name="connsiteX72" fmla="*/ 913447 w 2352349"/>
              <a:gd name="connsiteY72" fmla="*/ 108995 h 6152608"/>
              <a:gd name="connsiteX73" fmla="*/ 929640 w 2352349"/>
              <a:gd name="connsiteY73" fmla="*/ 91850 h 6152608"/>
              <a:gd name="connsiteX74" fmla="*/ 945832 w 2352349"/>
              <a:gd name="connsiteY74" fmla="*/ 78515 h 6152608"/>
              <a:gd name="connsiteX75" fmla="*/ 961072 w 2352349"/>
              <a:gd name="connsiteY75" fmla="*/ 62323 h 6152608"/>
              <a:gd name="connsiteX76" fmla="*/ 978217 w 2352349"/>
              <a:gd name="connsiteY76" fmla="*/ 45178 h 6152608"/>
              <a:gd name="connsiteX77" fmla="*/ 997267 w 2352349"/>
              <a:gd name="connsiteY77" fmla="*/ 41368 h 6152608"/>
              <a:gd name="connsiteX78" fmla="*/ 1026795 w 2352349"/>
              <a:gd name="connsiteY78" fmla="*/ 28985 h 6152608"/>
              <a:gd name="connsiteX79" fmla="*/ 1058227 w 2352349"/>
              <a:gd name="connsiteY79" fmla="*/ 19460 h 6152608"/>
              <a:gd name="connsiteX80" fmla="*/ 1090612 w 2352349"/>
              <a:gd name="connsiteY80" fmla="*/ 12793 h 6152608"/>
              <a:gd name="connsiteX81" fmla="*/ 1122997 w 2352349"/>
              <a:gd name="connsiteY81" fmla="*/ 7078 h 6152608"/>
              <a:gd name="connsiteX82" fmla="*/ 1156335 w 2352349"/>
              <a:gd name="connsiteY82" fmla="*/ 3268 h 6152608"/>
              <a:gd name="connsiteX83" fmla="*/ 1189672 w 2352349"/>
              <a:gd name="connsiteY83" fmla="*/ 2315 h 6152608"/>
              <a:gd name="connsiteX84" fmla="*/ 1208722 w 2352349"/>
              <a:gd name="connsiteY84" fmla="*/ 3268 h 6152608"/>
              <a:gd name="connsiteX85" fmla="*/ 1228725 w 2352349"/>
              <a:gd name="connsiteY85" fmla="*/ 8983 h 6152608"/>
              <a:gd name="connsiteX86" fmla="*/ 1247775 w 2352349"/>
              <a:gd name="connsiteY86" fmla="*/ 15650 h 6152608"/>
              <a:gd name="connsiteX87" fmla="*/ 1257300 w 2352349"/>
              <a:gd name="connsiteY87" fmla="*/ 6125 h 6152608"/>
              <a:gd name="connsiteX88" fmla="*/ 1263015 w 2352349"/>
              <a:gd name="connsiteY88" fmla="*/ 28985 h 6152608"/>
              <a:gd name="connsiteX89" fmla="*/ 1284922 w 2352349"/>
              <a:gd name="connsiteY89" fmla="*/ 44225 h 6152608"/>
              <a:gd name="connsiteX90" fmla="*/ 1308735 w 2352349"/>
              <a:gd name="connsiteY90" fmla="*/ 69943 h 6152608"/>
              <a:gd name="connsiteX91" fmla="*/ 1328737 w 2352349"/>
              <a:gd name="connsiteY91" fmla="*/ 91850 h 6152608"/>
              <a:gd name="connsiteX92" fmla="*/ 1345882 w 2352349"/>
              <a:gd name="connsiteY92" fmla="*/ 108995 h 6152608"/>
              <a:gd name="connsiteX93" fmla="*/ 1363027 w 2352349"/>
              <a:gd name="connsiteY93" fmla="*/ 128998 h 6152608"/>
              <a:gd name="connsiteX94" fmla="*/ 1378267 w 2352349"/>
              <a:gd name="connsiteY94" fmla="*/ 150905 h 6152608"/>
              <a:gd name="connsiteX95" fmla="*/ 1391602 w 2352349"/>
              <a:gd name="connsiteY95" fmla="*/ 170908 h 6152608"/>
              <a:gd name="connsiteX96" fmla="*/ 1402080 w 2352349"/>
              <a:gd name="connsiteY96" fmla="*/ 197578 h 6152608"/>
              <a:gd name="connsiteX97" fmla="*/ 1407795 w 2352349"/>
              <a:gd name="connsiteY97" fmla="*/ 217580 h 6152608"/>
              <a:gd name="connsiteX98" fmla="*/ 1411605 w 2352349"/>
              <a:gd name="connsiteY98" fmla="*/ 232820 h 6152608"/>
              <a:gd name="connsiteX99" fmla="*/ 1415415 w 2352349"/>
              <a:gd name="connsiteY99" fmla="*/ 270920 h 6152608"/>
              <a:gd name="connsiteX100" fmla="*/ 1412557 w 2352349"/>
              <a:gd name="connsiteY100" fmla="*/ 311878 h 6152608"/>
              <a:gd name="connsiteX101" fmla="*/ 1418272 w 2352349"/>
              <a:gd name="connsiteY101" fmla="*/ 387125 h 6152608"/>
              <a:gd name="connsiteX102" fmla="*/ 1418272 w 2352349"/>
              <a:gd name="connsiteY102" fmla="*/ 387125 h 6152608"/>
              <a:gd name="connsiteX103" fmla="*/ 1463040 w 2352349"/>
              <a:gd name="connsiteY103" fmla="*/ 404270 h 6152608"/>
              <a:gd name="connsiteX104" fmla="*/ 1449705 w 2352349"/>
              <a:gd name="connsiteY104" fmla="*/ 488090 h 6152608"/>
              <a:gd name="connsiteX105" fmla="*/ 1434465 w 2352349"/>
              <a:gd name="connsiteY105" fmla="*/ 508093 h 6152608"/>
              <a:gd name="connsiteX106" fmla="*/ 1316355 w 2352349"/>
              <a:gd name="connsiteY106" fmla="*/ 734788 h 6152608"/>
              <a:gd name="connsiteX107" fmla="*/ 1439227 w 2352349"/>
              <a:gd name="connsiteY107" fmla="*/ 948148 h 6152608"/>
              <a:gd name="connsiteX108" fmla="*/ 1802130 w 2352349"/>
              <a:gd name="connsiteY108" fmla="*/ 1071973 h 6152608"/>
              <a:gd name="connsiteX109" fmla="*/ 1880235 w 2352349"/>
              <a:gd name="connsiteY109" fmla="*/ 1174843 h 6152608"/>
              <a:gd name="connsiteX110" fmla="*/ 1904047 w 2352349"/>
              <a:gd name="connsiteY110" fmla="*/ 1385345 h 6152608"/>
              <a:gd name="connsiteX111" fmla="*/ 1974532 w 2352349"/>
              <a:gd name="connsiteY111" fmla="*/ 2002565 h 6152608"/>
              <a:gd name="connsiteX112" fmla="*/ 1986915 w 2352349"/>
              <a:gd name="connsiteY112" fmla="*/ 2118770 h 6152608"/>
              <a:gd name="connsiteX113" fmla="*/ 2015490 w 2352349"/>
              <a:gd name="connsiteY113" fmla="*/ 2198781 h 6152608"/>
              <a:gd name="connsiteX114" fmla="*/ 2030730 w 2352349"/>
              <a:gd name="connsiteY114" fmla="*/ 2266408 h 6152608"/>
              <a:gd name="connsiteX115" fmla="*/ 2027872 w 2352349"/>
              <a:gd name="connsiteY115" fmla="*/ 2435000 h 6152608"/>
              <a:gd name="connsiteX116" fmla="*/ 2035492 w 2352349"/>
              <a:gd name="connsiteY116" fmla="*/ 2496913 h 6152608"/>
              <a:gd name="connsiteX117" fmla="*/ 2059305 w 2352349"/>
              <a:gd name="connsiteY117" fmla="*/ 3029360 h 6152608"/>
              <a:gd name="connsiteX118" fmla="*/ 2049780 w 2352349"/>
              <a:gd name="connsiteY118" fmla="*/ 3144613 h 6152608"/>
              <a:gd name="connsiteX119" fmla="*/ 2040255 w 2352349"/>
              <a:gd name="connsiteY119" fmla="*/ 3247483 h 6152608"/>
              <a:gd name="connsiteX120" fmla="*/ 2063115 w 2352349"/>
              <a:gd name="connsiteY120" fmla="*/ 3337018 h 6152608"/>
              <a:gd name="connsiteX121" fmla="*/ 2053590 w 2352349"/>
              <a:gd name="connsiteY121" fmla="*/ 3437031 h 6152608"/>
              <a:gd name="connsiteX122" fmla="*/ 2040255 w 2352349"/>
              <a:gd name="connsiteY122" fmla="*/ 3637056 h 6152608"/>
              <a:gd name="connsiteX123" fmla="*/ 2128837 w 2352349"/>
              <a:gd name="connsiteY123" fmla="*/ 3879943 h 6152608"/>
              <a:gd name="connsiteX124" fmla="*/ 2191702 w 2352349"/>
              <a:gd name="connsiteY124" fmla="*/ 3902803 h 6152608"/>
              <a:gd name="connsiteX125" fmla="*/ 2234565 w 2352349"/>
              <a:gd name="connsiteY125" fmla="*/ 4003768 h 6152608"/>
              <a:gd name="connsiteX126" fmla="*/ 2325052 w 2352349"/>
              <a:gd name="connsiteY126" fmla="*/ 4223796 h 6152608"/>
              <a:gd name="connsiteX127" fmla="*/ 2335530 w 2352349"/>
              <a:gd name="connsiteY127" fmla="*/ 4362860 h 6152608"/>
              <a:gd name="connsiteX128" fmla="*/ 2343150 w 2352349"/>
              <a:gd name="connsiteY128" fmla="*/ 4656231 h 6152608"/>
              <a:gd name="connsiteX129" fmla="*/ 2329815 w 2352349"/>
              <a:gd name="connsiteY129" fmla="*/ 4801010 h 6152608"/>
              <a:gd name="connsiteX130" fmla="*/ 2247900 w 2352349"/>
              <a:gd name="connsiteY130" fmla="*/ 4903880 h 6152608"/>
              <a:gd name="connsiteX131" fmla="*/ 2101215 w 2352349"/>
              <a:gd name="connsiteY131" fmla="*/ 4913405 h 6152608"/>
              <a:gd name="connsiteX132" fmla="*/ 2038350 w 2352349"/>
              <a:gd name="connsiteY132" fmla="*/ 4906738 h 6152608"/>
              <a:gd name="connsiteX133" fmla="*/ 1917382 w 2352349"/>
              <a:gd name="connsiteY133" fmla="*/ 4896260 h 6152608"/>
              <a:gd name="connsiteX134" fmla="*/ 1926907 w 2352349"/>
              <a:gd name="connsiteY134" fmla="*/ 5273451 h 6152608"/>
              <a:gd name="connsiteX135" fmla="*/ 1934527 w 2352349"/>
              <a:gd name="connsiteY135" fmla="*/ 5338221 h 6152608"/>
              <a:gd name="connsiteX136" fmla="*/ 1938337 w 2352349"/>
              <a:gd name="connsiteY136" fmla="*/ 5369653 h 6152608"/>
              <a:gd name="connsiteX137" fmla="*/ 1983105 w 2352349"/>
              <a:gd name="connsiteY137" fmla="*/ 5695408 h 6152608"/>
              <a:gd name="connsiteX138" fmla="*/ 1931670 w 2352349"/>
              <a:gd name="connsiteY138" fmla="*/ 5731603 h 6152608"/>
              <a:gd name="connsiteX139" fmla="*/ 1974532 w 2352349"/>
              <a:gd name="connsiteY139" fmla="*/ 5780180 h 6152608"/>
              <a:gd name="connsiteX140" fmla="*/ 1986915 w 2352349"/>
              <a:gd name="connsiteY140" fmla="*/ 5806851 h 6152608"/>
              <a:gd name="connsiteX141" fmla="*/ 2009775 w 2352349"/>
              <a:gd name="connsiteY141" fmla="*/ 5893528 h 6152608"/>
              <a:gd name="connsiteX142" fmla="*/ 2127885 w 2352349"/>
              <a:gd name="connsiteY142" fmla="*/ 6039260 h 6152608"/>
              <a:gd name="connsiteX143" fmla="*/ 2212657 w 2352349"/>
              <a:gd name="connsiteY143" fmla="*/ 6086885 h 6152608"/>
              <a:gd name="connsiteX144" fmla="*/ 2260623 w 2352349"/>
              <a:gd name="connsiteY144" fmla="*/ 6141863 h 6152608"/>
              <a:gd name="connsiteX145" fmla="*/ 1975485 w 2352349"/>
              <a:gd name="connsiteY145" fmla="*/ 3767548 h 6152608"/>
              <a:gd name="connsiteX146" fmla="*/ 1924050 w 2352349"/>
              <a:gd name="connsiteY146" fmla="*/ 3635150 h 6152608"/>
              <a:gd name="connsiteX147" fmla="*/ 1913572 w 2352349"/>
              <a:gd name="connsiteY147" fmla="*/ 3636103 h 6152608"/>
              <a:gd name="connsiteX148" fmla="*/ 1901190 w 2352349"/>
              <a:gd name="connsiteY148" fmla="*/ 3772310 h 6152608"/>
              <a:gd name="connsiteX149" fmla="*/ 1975485 w 2352349"/>
              <a:gd name="connsiteY149" fmla="*/ 3767548 h 6152608"/>
              <a:gd name="connsiteX150" fmla="*/ 1975485 w 2352349"/>
              <a:gd name="connsiteY150" fmla="*/ 3767548 h 6152608"/>
              <a:gd name="connsiteX151" fmla="*/ 1975485 w 2352349"/>
              <a:gd name="connsiteY151" fmla="*/ 3767548 h 6152608"/>
              <a:gd name="connsiteX152" fmla="*/ 1975485 w 2352349"/>
              <a:gd name="connsiteY152" fmla="*/ 3767548 h 6152608"/>
              <a:gd name="connsiteX153" fmla="*/ 1829752 w 2352349"/>
              <a:gd name="connsiteY153" fmla="*/ 3157948 h 6152608"/>
              <a:gd name="connsiteX154" fmla="*/ 2005965 w 2352349"/>
              <a:gd name="connsiteY154" fmla="*/ 3157948 h 6152608"/>
              <a:gd name="connsiteX155" fmla="*/ 1969770 w 2352349"/>
              <a:gd name="connsiteY155" fmla="*/ 3073175 h 6152608"/>
              <a:gd name="connsiteX156" fmla="*/ 1817370 w 2352349"/>
              <a:gd name="connsiteY156" fmla="*/ 3089368 h 6152608"/>
              <a:gd name="connsiteX157" fmla="*/ 1829752 w 2352349"/>
              <a:gd name="connsiteY157" fmla="*/ 3157948 h 6152608"/>
              <a:gd name="connsiteX158" fmla="*/ 1829752 w 2352349"/>
              <a:gd name="connsiteY158" fmla="*/ 3157948 h 6152608"/>
              <a:gd name="connsiteX159" fmla="*/ 1829752 w 2352349"/>
              <a:gd name="connsiteY159" fmla="*/ 3157948 h 6152608"/>
              <a:gd name="connsiteX160" fmla="*/ 1829752 w 2352349"/>
              <a:gd name="connsiteY160" fmla="*/ 3157948 h 6152608"/>
              <a:gd name="connsiteX161" fmla="*/ 1787842 w 2352349"/>
              <a:gd name="connsiteY161" fmla="*/ 3382738 h 6152608"/>
              <a:gd name="connsiteX162" fmla="*/ 1804035 w 2352349"/>
              <a:gd name="connsiteY162" fmla="*/ 3176046 h 6152608"/>
              <a:gd name="connsiteX163" fmla="*/ 1724025 w 2352349"/>
              <a:gd name="connsiteY163" fmla="*/ 3024598 h 6152608"/>
              <a:gd name="connsiteX164" fmla="*/ 1787842 w 2352349"/>
              <a:gd name="connsiteY164" fmla="*/ 3382738 h 6152608"/>
              <a:gd name="connsiteX165" fmla="*/ 1787842 w 2352349"/>
              <a:gd name="connsiteY165" fmla="*/ 3382738 h 6152608"/>
              <a:gd name="connsiteX166" fmla="*/ 1787842 w 2352349"/>
              <a:gd name="connsiteY166" fmla="*/ 3382738 h 6152608"/>
              <a:gd name="connsiteX167" fmla="*/ 1787842 w 2352349"/>
              <a:gd name="connsiteY167" fmla="*/ 3382738 h 6152608"/>
              <a:gd name="connsiteX168" fmla="*/ 1276350 w 2352349"/>
              <a:gd name="connsiteY168" fmla="*/ 1373915 h 6152608"/>
              <a:gd name="connsiteX169" fmla="*/ 1279207 w 2352349"/>
              <a:gd name="connsiteY169" fmla="*/ 1051018 h 6152608"/>
              <a:gd name="connsiteX170" fmla="*/ 1206817 w 2352349"/>
              <a:gd name="connsiteY170" fmla="*/ 1155793 h 6152608"/>
              <a:gd name="connsiteX171" fmla="*/ 1189672 w 2352349"/>
              <a:gd name="connsiteY171" fmla="*/ 1130075 h 6152608"/>
              <a:gd name="connsiteX172" fmla="*/ 1168717 w 2352349"/>
              <a:gd name="connsiteY172" fmla="*/ 1102453 h 6152608"/>
              <a:gd name="connsiteX173" fmla="*/ 1159192 w 2352349"/>
              <a:gd name="connsiteY173" fmla="*/ 1107215 h 6152608"/>
              <a:gd name="connsiteX174" fmla="*/ 1276350 w 2352349"/>
              <a:gd name="connsiteY174" fmla="*/ 1373915 h 6152608"/>
              <a:gd name="connsiteX175" fmla="*/ 1192530 w 2352349"/>
              <a:gd name="connsiteY175" fmla="*/ 1130075 h 6152608"/>
              <a:gd name="connsiteX176" fmla="*/ 1279207 w 2352349"/>
              <a:gd name="connsiteY176" fmla="*/ 1004345 h 6152608"/>
              <a:gd name="connsiteX177" fmla="*/ 1280160 w 2352349"/>
              <a:gd name="connsiteY177" fmla="*/ 856708 h 6152608"/>
              <a:gd name="connsiteX178" fmla="*/ 1122997 w 2352349"/>
              <a:gd name="connsiteY178" fmla="*/ 965293 h 6152608"/>
              <a:gd name="connsiteX179" fmla="*/ 1192530 w 2352349"/>
              <a:gd name="connsiteY179" fmla="*/ 1130075 h 6152608"/>
              <a:gd name="connsiteX180" fmla="*/ 1192530 w 2352349"/>
              <a:gd name="connsiteY180" fmla="*/ 1130075 h 6152608"/>
              <a:gd name="connsiteX181" fmla="*/ 1192530 w 2352349"/>
              <a:gd name="connsiteY181" fmla="*/ 1130075 h 6152608"/>
              <a:gd name="connsiteX182" fmla="*/ 1192530 w 2352349"/>
              <a:gd name="connsiteY182" fmla="*/ 1130075 h 6152608"/>
              <a:gd name="connsiteX183" fmla="*/ 1034415 w 2352349"/>
              <a:gd name="connsiteY183" fmla="*/ 1407253 h 6152608"/>
              <a:gd name="connsiteX184" fmla="*/ 1062990 w 2352349"/>
              <a:gd name="connsiteY184" fmla="*/ 1115788 h 6152608"/>
              <a:gd name="connsiteX185" fmla="*/ 1042035 w 2352349"/>
              <a:gd name="connsiteY185" fmla="*/ 1111025 h 6152608"/>
              <a:gd name="connsiteX186" fmla="*/ 1002982 w 2352349"/>
              <a:gd name="connsiteY186" fmla="*/ 1168175 h 6152608"/>
              <a:gd name="connsiteX187" fmla="*/ 937260 w 2352349"/>
              <a:gd name="connsiteY187" fmla="*/ 1102453 h 6152608"/>
              <a:gd name="connsiteX188" fmla="*/ 1034415 w 2352349"/>
              <a:gd name="connsiteY188" fmla="*/ 1407253 h 6152608"/>
              <a:gd name="connsiteX189" fmla="*/ 1000125 w 2352349"/>
              <a:gd name="connsiteY189" fmla="*/ 1137695 h 6152608"/>
              <a:gd name="connsiteX190" fmla="*/ 1081087 w 2352349"/>
              <a:gd name="connsiteY190" fmla="*/ 969103 h 6152608"/>
              <a:gd name="connsiteX191" fmla="*/ 861060 w 2352349"/>
              <a:gd name="connsiteY191" fmla="*/ 807178 h 6152608"/>
              <a:gd name="connsiteX192" fmla="*/ 1000125 w 2352349"/>
              <a:gd name="connsiteY192" fmla="*/ 1137695 h 6152608"/>
              <a:gd name="connsiteX193" fmla="*/ 1000125 w 2352349"/>
              <a:gd name="connsiteY193" fmla="*/ 1137695 h 6152608"/>
              <a:gd name="connsiteX194" fmla="*/ 1000125 w 2352349"/>
              <a:gd name="connsiteY194" fmla="*/ 1137695 h 6152608"/>
              <a:gd name="connsiteX195" fmla="*/ 1000125 w 2352349"/>
              <a:gd name="connsiteY195" fmla="*/ 1137695 h 6152608"/>
              <a:gd name="connsiteX196" fmla="*/ 308610 w 2352349"/>
              <a:gd name="connsiteY196" fmla="*/ 3159853 h 6152608"/>
              <a:gd name="connsiteX197" fmla="*/ 474345 w 2352349"/>
              <a:gd name="connsiteY197" fmla="*/ 2953160 h 6152608"/>
              <a:gd name="connsiteX198" fmla="*/ 262890 w 2352349"/>
              <a:gd name="connsiteY198" fmla="*/ 3128421 h 6152608"/>
              <a:gd name="connsiteX199" fmla="*/ 308610 w 2352349"/>
              <a:gd name="connsiteY199" fmla="*/ 3159853 h 6152608"/>
              <a:gd name="connsiteX200" fmla="*/ 308610 w 2352349"/>
              <a:gd name="connsiteY200" fmla="*/ 3159853 h 6152608"/>
              <a:gd name="connsiteX201" fmla="*/ 308610 w 2352349"/>
              <a:gd name="connsiteY201" fmla="*/ 3159853 h 6152608"/>
              <a:gd name="connsiteX202" fmla="*/ 308610 w 2352349"/>
              <a:gd name="connsiteY202" fmla="*/ 3159853 h 615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lnTo>
                  <a:pt x="39052" y="2520725"/>
                </a:lnTo>
                <a:lnTo>
                  <a:pt x="39052" y="2520725"/>
                </a:lnTo>
                <a:lnTo>
                  <a:pt x="39052" y="2520725"/>
                </a:ln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lnTo>
                  <a:pt x="1418272" y="387125"/>
                </a:ln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lnTo>
                  <a:pt x="1975485" y="3767548"/>
                </a:lnTo>
                <a:lnTo>
                  <a:pt x="1975485" y="3767548"/>
                </a:lnTo>
                <a:lnTo>
                  <a:pt x="1975485" y="3767548"/>
                </a:ln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lnTo>
                  <a:pt x="1829752" y="3157948"/>
                </a:lnTo>
                <a:lnTo>
                  <a:pt x="1829752" y="3157948"/>
                </a:lnTo>
                <a:lnTo>
                  <a:pt x="1829752" y="3157948"/>
                </a:ln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lnTo>
                  <a:pt x="1787842" y="3382738"/>
                </a:lnTo>
                <a:lnTo>
                  <a:pt x="1787842" y="3382738"/>
                </a:lnTo>
                <a:lnTo>
                  <a:pt x="1787842" y="3382738"/>
                </a:ln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lnTo>
                  <a:pt x="1192530" y="1130075"/>
                </a:lnTo>
                <a:lnTo>
                  <a:pt x="1192530" y="1130075"/>
                </a:lnTo>
                <a:lnTo>
                  <a:pt x="1192530" y="1130075"/>
                </a:ln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lnTo>
                  <a:pt x="1000125" y="1137695"/>
                </a:lnTo>
                <a:lnTo>
                  <a:pt x="1000125" y="1137695"/>
                </a:lnTo>
                <a:lnTo>
                  <a:pt x="1000125" y="1137695"/>
                </a:ln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lnTo>
                  <a:pt x="308610" y="3159853"/>
                </a:lnTo>
                <a:lnTo>
                  <a:pt x="308610" y="3159853"/>
                </a:lnTo>
                <a:lnTo>
                  <a:pt x="308610" y="3159853"/>
                </a:ln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694E821A-1C0D-4A42-90B0-FB7F10C0DD2F}"/>
              </a:ext>
            </a:extLst>
          </p:cNvPr>
          <p:cNvSpPr txBox="1"/>
          <p:nvPr/>
        </p:nvSpPr>
        <p:spPr>
          <a:xfrm>
            <a:off x="4969437" y="526354"/>
            <a:ext cx="620975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d-ID" sz="2000" b="1" dirty="0" smtClean="0">
                <a:solidFill>
                  <a:schemeClr val="accent1"/>
                </a:solidFill>
              </a:rPr>
              <a:t>Dipandang </a:t>
            </a:r>
            <a:r>
              <a:rPr lang="id-ID" sz="2000" b="1" dirty="0">
                <a:solidFill>
                  <a:schemeClr val="accent1"/>
                </a:solidFill>
              </a:rPr>
              <a:t>dari sudut perkembangan demokrasi </a:t>
            </a:r>
            <a:r>
              <a:rPr lang="id-ID" sz="2000" b="1" dirty="0" smtClean="0">
                <a:solidFill>
                  <a:schemeClr val="accent1"/>
                </a:solidFill>
              </a:rPr>
              <a:t>sejarah Indonesia </a:t>
            </a:r>
            <a:r>
              <a:rPr lang="id-ID" sz="2000" b="1" dirty="0">
                <a:solidFill>
                  <a:schemeClr val="accent1"/>
                </a:solidFill>
              </a:rPr>
              <a:t>dapat dibagi dalam empat masa, yaitu: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9810" y="1671637"/>
            <a:ext cx="55970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600" b="1" dirty="0"/>
              <a:t>Masa Republik Indonesia I, yaitu masa </a:t>
            </a:r>
            <a:r>
              <a:rPr lang="id-ID" sz="1600" b="1" dirty="0" smtClean="0"/>
              <a:t>demokrasi (konstitusional</a:t>
            </a:r>
            <a:r>
              <a:rPr lang="id-ID" sz="1600" b="1" dirty="0"/>
              <a:t>) yang menonjolkan peranan </a:t>
            </a:r>
            <a:r>
              <a:rPr lang="id-ID" sz="1600" b="1" dirty="0" smtClean="0"/>
              <a:t>parlemen </a:t>
            </a:r>
            <a:r>
              <a:rPr lang="sv-SE" sz="1600" b="1" dirty="0" smtClean="0"/>
              <a:t>serta </a:t>
            </a:r>
            <a:r>
              <a:rPr lang="sv-SE" sz="1600" b="1" dirty="0"/>
              <a:t>partai-partai dan yang karena itu dapat </a:t>
            </a:r>
            <a:r>
              <a:rPr lang="sv-SE" sz="1600" b="1" dirty="0" smtClean="0"/>
              <a:t>dinamakan</a:t>
            </a:r>
            <a:r>
              <a:rPr lang="id-ID" sz="1600" b="1" dirty="0" smtClean="0"/>
              <a:t> demokrasi </a:t>
            </a:r>
            <a:r>
              <a:rPr lang="id-ID" sz="1600" b="1" dirty="0"/>
              <a:t>parlementer.</a:t>
            </a:r>
            <a:endParaRPr lang="id-ID" sz="1600" b="1" dirty="0"/>
          </a:p>
        </p:txBody>
      </p:sp>
      <p:sp>
        <p:nvSpPr>
          <p:cNvPr id="37" name="Rectangle 36"/>
          <p:cNvSpPr/>
          <p:nvPr/>
        </p:nvSpPr>
        <p:spPr>
          <a:xfrm>
            <a:off x="5799810" y="4977508"/>
            <a:ext cx="56001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600" b="1" dirty="0"/>
              <a:t>Masa Republik Indonesia IV, yaitu masa demokrasi </a:t>
            </a:r>
            <a:r>
              <a:rPr lang="id-ID" sz="1600" b="1" dirty="0" smtClean="0"/>
              <a:t>pasca reformasi </a:t>
            </a:r>
            <a:r>
              <a:rPr lang="id-ID" sz="1600" b="1" dirty="0"/>
              <a:t>1988 sampai sekarang, yang </a:t>
            </a:r>
            <a:r>
              <a:rPr lang="id-ID" sz="1600" b="1" dirty="0" smtClean="0"/>
              <a:t>cenderung mengalami </a:t>
            </a:r>
            <a:r>
              <a:rPr lang="id-ID" sz="1600" b="1" dirty="0"/>
              <a:t>banyak perubahan dari banyaknya </a:t>
            </a:r>
            <a:r>
              <a:rPr lang="id-ID" sz="1600" b="1" dirty="0" smtClean="0"/>
              <a:t>partai politik </a:t>
            </a:r>
            <a:r>
              <a:rPr lang="id-ID" sz="1600" b="1" dirty="0"/>
              <a:t>hingga pemilihan yang dilakukan secara langsung.</a:t>
            </a:r>
            <a:endParaRPr lang="id-ID" sz="1600" b="1" dirty="0"/>
          </a:p>
        </p:txBody>
      </p:sp>
    </p:spTree>
    <p:extLst>
      <p:ext uri="{BB962C8B-B14F-4D97-AF65-F5344CB8AC3E}">
        <p14:creationId xmlns:p14="http://schemas.microsoft.com/office/powerpoint/2010/main" val="239292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2212" y="541908"/>
            <a:ext cx="8296351" cy="724247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sv-SE" sz="2400" b="1" dirty="0">
                <a:latin typeface="Georgia" panose="02040502050405020303" pitchFamily="18" charset="0"/>
              </a:rPr>
              <a:t>Berikut ini merupakan sejarah perkembangan demokrasi </a:t>
            </a:r>
            <a:r>
              <a:rPr lang="sv-SE" sz="2400" b="1" dirty="0" smtClean="0">
                <a:latin typeface="Georgia" panose="02040502050405020303" pitchFamily="18" charset="0"/>
              </a:rPr>
              <a:t>di</a:t>
            </a:r>
            <a:r>
              <a:rPr lang="id-ID" sz="2400" b="1" dirty="0" smtClean="0">
                <a:latin typeface="Georgia" panose="02040502050405020303" pitchFamily="18" charset="0"/>
              </a:rPr>
              <a:t> Indonesia</a:t>
            </a:r>
            <a:r>
              <a:rPr lang="id-ID" sz="2400" b="1" dirty="0">
                <a:latin typeface="Georgia" panose="02040502050405020303" pitchFamily="18" charset="0"/>
              </a:rPr>
              <a:t>:</a:t>
            </a:r>
            <a:endParaRPr lang="en-US" sz="2400" b="1" dirty="0">
              <a:latin typeface="Georgia" panose="02040502050405020303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9D7630C0-A3BB-4AD5-8176-186FA750F356}"/>
              </a:ext>
            </a:extLst>
          </p:cNvPr>
          <p:cNvCxnSpPr>
            <a:cxnSpLocks/>
          </p:cNvCxnSpPr>
          <p:nvPr/>
        </p:nvCxnSpPr>
        <p:spPr>
          <a:xfrm>
            <a:off x="4206686" y="3907735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FB3A1AE1-2F27-428B-98E1-5D7A52DBA366}"/>
              </a:ext>
            </a:extLst>
          </p:cNvPr>
          <p:cNvGrpSpPr/>
          <p:nvPr/>
        </p:nvGrpSpPr>
        <p:grpSpPr>
          <a:xfrm>
            <a:off x="4206686" y="1837395"/>
            <a:ext cx="5503143" cy="605549"/>
            <a:chOff x="4276262" y="2085870"/>
            <a:chExt cx="5503143" cy="605549"/>
          </a:xfrm>
        </p:grpSpPr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7B2A6893-9409-4B24-AED6-CCEBF719AADA}"/>
                </a:ext>
              </a:extLst>
            </p:cNvPr>
            <p:cNvSpPr/>
            <p:nvPr/>
          </p:nvSpPr>
          <p:spPr>
            <a:xfrm>
              <a:off x="4276262" y="2085870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31">
              <a:extLst>
                <a:ext uri="{FF2B5EF4-FFF2-40B4-BE49-F238E27FC236}">
                  <a16:creationId xmlns="" xmlns:a16="http://schemas.microsoft.com/office/drawing/2014/main" id="{18E4D79D-8498-44D9-8A4A-915088309B7C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4416880" y="2226920"/>
              <a:ext cx="324311" cy="323447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E12F1651-B7CC-48F6-9F07-A58A434C0D43}"/>
                </a:ext>
              </a:extLst>
            </p:cNvPr>
            <p:cNvGrpSpPr/>
            <p:nvPr/>
          </p:nvGrpSpPr>
          <p:grpSpPr>
            <a:xfrm>
              <a:off x="5043619" y="2188589"/>
              <a:ext cx="4735786" cy="400110"/>
              <a:chOff x="592509" y="1710680"/>
              <a:chExt cx="2361076" cy="400110"/>
            </a:xfrm>
          </p:grpSpPr>
          <p:sp>
            <p:nvSpPr>
              <p:cNvPr id="43" name="TextBox 42">
                <a:extLst>
                  <a:ext uri="{FF2B5EF4-FFF2-40B4-BE49-F238E27FC236}">
                    <a16:creationId xmlns="" xmlns:a16="http://schemas.microsoft.com/office/drawing/2014/main" id="{DDCF57A4-4810-490F-B44E-F69CE6ED81CE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="" xmlns:a16="http://schemas.microsoft.com/office/drawing/2014/main" id="{DC4BA341-B799-4B12-A621-44A4B8CEE98A}"/>
                  </a:ext>
                </a:extLst>
              </p:cNvPr>
              <p:cNvSpPr txBox="1"/>
              <p:nvPr/>
            </p:nvSpPr>
            <p:spPr>
              <a:xfrm>
                <a:off x="592509" y="1710680"/>
                <a:ext cx="2289907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id-ID" sz="2000" b="1" dirty="0"/>
                  <a:t>Demokrasi Parlementer (l945-l959)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36E97FBF-F893-425E-A0C9-9F23596551C4}"/>
              </a:ext>
            </a:extLst>
          </p:cNvPr>
          <p:cNvGrpSpPr/>
          <p:nvPr/>
        </p:nvGrpSpPr>
        <p:grpSpPr>
          <a:xfrm>
            <a:off x="4206686" y="5254773"/>
            <a:ext cx="5503142" cy="656718"/>
            <a:chOff x="4276263" y="4323254"/>
            <a:chExt cx="5503142" cy="656718"/>
          </a:xfrm>
        </p:grpSpPr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8D789DE5-485B-4254-A55C-586E8B376E76}"/>
                </a:ext>
              </a:extLst>
            </p:cNvPr>
            <p:cNvSpPr/>
            <p:nvPr/>
          </p:nvSpPr>
          <p:spPr>
            <a:xfrm>
              <a:off x="4276263" y="4374423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">
              <a:extLst>
                <a:ext uri="{FF2B5EF4-FFF2-40B4-BE49-F238E27FC236}">
                  <a16:creationId xmlns="" xmlns:a16="http://schemas.microsoft.com/office/drawing/2014/main" id="{EE0DC7A2-ED86-4CD5-9736-AFA10EC08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305" y="4530751"/>
              <a:ext cx="293456" cy="29289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5E4123E4-D3E9-43AD-8B6E-F75D92F39618}"/>
                </a:ext>
              </a:extLst>
            </p:cNvPr>
            <p:cNvGrpSpPr/>
            <p:nvPr/>
          </p:nvGrpSpPr>
          <p:grpSpPr>
            <a:xfrm>
              <a:off x="5043619" y="4323254"/>
              <a:ext cx="4735786" cy="584775"/>
              <a:chOff x="592509" y="1556792"/>
              <a:chExt cx="2361076" cy="584775"/>
            </a:xfrm>
          </p:grpSpPr>
          <p:sp>
            <p:nvSpPr>
              <p:cNvPr id="52" name="TextBox 51">
                <a:extLst>
                  <a:ext uri="{FF2B5EF4-FFF2-40B4-BE49-F238E27FC236}">
                    <a16:creationId xmlns="" xmlns:a16="http://schemas.microsoft.com/office/drawing/2014/main" id="{E3D17B09-8B15-4FC1-9DC5-C62D5E7FB32D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="" xmlns:a16="http://schemas.microsoft.com/office/drawing/2014/main" id="{E588BE34-7886-4051-A685-C08EFA21B613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id-ID" sz="1600" b="1" dirty="0"/>
                  <a:t>Demokrasi mencari bentuk (Pancasila/Orde </a:t>
                </a:r>
                <a:r>
                  <a:rPr lang="id-ID" sz="1600" b="1" dirty="0" smtClean="0"/>
                  <a:t>Reformasi) l998- </a:t>
                </a:r>
                <a:r>
                  <a:rPr lang="id-ID" sz="1600" b="1" dirty="0"/>
                  <a:t>sekarang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150B9510-3B05-45B2-A959-D82E7F92AA61}"/>
              </a:ext>
            </a:extLst>
          </p:cNvPr>
          <p:cNvGrpSpPr/>
          <p:nvPr/>
        </p:nvGrpSpPr>
        <p:grpSpPr>
          <a:xfrm>
            <a:off x="5442452" y="4144972"/>
            <a:ext cx="5503144" cy="656718"/>
            <a:chOff x="4276261" y="2797552"/>
            <a:chExt cx="5503144" cy="656718"/>
          </a:xfrm>
        </p:grpSpPr>
        <p:sp>
          <p:nvSpPr>
            <p:cNvPr id="59" name="Oval 58">
              <a:extLst>
                <a:ext uri="{FF2B5EF4-FFF2-40B4-BE49-F238E27FC236}">
                  <a16:creationId xmlns="" xmlns:a16="http://schemas.microsoft.com/office/drawing/2014/main" id="{BDEE347B-4EA5-42B7-A280-424CE94A49EF}"/>
                </a:ext>
              </a:extLst>
            </p:cNvPr>
            <p:cNvSpPr/>
            <p:nvPr/>
          </p:nvSpPr>
          <p:spPr>
            <a:xfrm>
              <a:off x="4276261" y="2848721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ounded Rectangle 9">
              <a:extLst>
                <a:ext uri="{FF2B5EF4-FFF2-40B4-BE49-F238E27FC236}">
                  <a16:creationId xmlns="" xmlns:a16="http://schemas.microsoft.com/office/drawing/2014/main" id="{920406B4-B93A-4581-811B-2FA9812C90BF}"/>
                </a:ext>
              </a:extLst>
            </p:cNvPr>
            <p:cNvSpPr>
              <a:spLocks/>
            </p:cNvSpPr>
            <p:nvPr/>
          </p:nvSpPr>
          <p:spPr>
            <a:xfrm>
              <a:off x="4438149" y="3010611"/>
              <a:ext cx="281770" cy="28177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1474F5D7-1CC5-4FED-A6F7-0EE452E97668}"/>
                </a:ext>
              </a:extLst>
            </p:cNvPr>
            <p:cNvGrpSpPr/>
            <p:nvPr/>
          </p:nvGrpSpPr>
          <p:grpSpPr>
            <a:xfrm>
              <a:off x="5043619" y="2797552"/>
              <a:ext cx="4735786" cy="523220"/>
              <a:chOff x="592509" y="1556792"/>
              <a:chExt cx="2361076" cy="523220"/>
            </a:xfrm>
          </p:grpSpPr>
          <p:sp>
            <p:nvSpPr>
              <p:cNvPr id="62" name="TextBox 61">
                <a:extLst>
                  <a:ext uri="{FF2B5EF4-FFF2-40B4-BE49-F238E27FC236}">
                    <a16:creationId xmlns="" xmlns:a16="http://schemas.microsoft.com/office/drawing/2014/main" id="{1160D095-D825-48DF-929C-A75EC55E8256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="" xmlns:a16="http://schemas.microsoft.com/office/drawing/2014/main" id="{4099883D-0BCD-4765-AB37-F6DCAED97BE9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id-ID" sz="1600" b="1" dirty="0"/>
                  <a:t>Demokrasi Pancasila (l965-l998)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8E65A29D-57D4-4293-A90E-CF758939E977}"/>
              </a:ext>
            </a:extLst>
          </p:cNvPr>
          <p:cNvGrpSpPr/>
          <p:nvPr/>
        </p:nvGrpSpPr>
        <p:grpSpPr>
          <a:xfrm>
            <a:off x="5442452" y="2896026"/>
            <a:ext cx="5503143" cy="656718"/>
            <a:chOff x="4276262" y="3560403"/>
            <a:chExt cx="5503143" cy="656718"/>
          </a:xfrm>
        </p:grpSpPr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0F385C1C-F284-45DE-A4B6-CC92E944EE03}"/>
                </a:ext>
              </a:extLst>
            </p:cNvPr>
            <p:cNvSpPr/>
            <p:nvPr/>
          </p:nvSpPr>
          <p:spPr>
            <a:xfrm>
              <a:off x="4276262" y="3611572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Donut 6">
              <a:extLst>
                <a:ext uri="{FF2B5EF4-FFF2-40B4-BE49-F238E27FC236}">
                  <a16:creationId xmlns="" xmlns:a16="http://schemas.microsoft.com/office/drawing/2014/main" id="{F1BDE689-E7E5-42AA-BDC6-088C3D268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5998" y="3741308"/>
              <a:ext cx="346079" cy="346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980000" y="1260000"/>
                  </a:moveTo>
                  <a:cubicBezTo>
                    <a:pt x="2377645" y="1260000"/>
                    <a:pt x="2700000" y="1582355"/>
                    <a:pt x="2700000" y="1980000"/>
                  </a:cubicBezTo>
                  <a:cubicBezTo>
                    <a:pt x="2700000" y="2377645"/>
                    <a:pt x="2377645" y="2700000"/>
                    <a:pt x="1980000" y="2700000"/>
                  </a:cubicBezTo>
                  <a:cubicBezTo>
                    <a:pt x="1582355" y="2700000"/>
                    <a:pt x="1260000" y="2377645"/>
                    <a:pt x="1260000" y="1980000"/>
                  </a:cubicBezTo>
                  <a:cubicBezTo>
                    <a:pt x="1260000" y="1582355"/>
                    <a:pt x="1582355" y="1260000"/>
                    <a:pt x="1980000" y="1260000"/>
                  </a:cubicBezTo>
                  <a:close/>
                  <a:moveTo>
                    <a:pt x="2490424" y="1258488"/>
                  </a:moveTo>
                  <a:lnTo>
                    <a:pt x="3822407" y="1258488"/>
                  </a:lnTo>
                  <a:cubicBezTo>
                    <a:pt x="3911854" y="1481555"/>
                    <a:pt x="3960000" y="1725155"/>
                    <a:pt x="3960000" y="1980000"/>
                  </a:cubicBezTo>
                  <a:cubicBezTo>
                    <a:pt x="3960000" y="3073524"/>
                    <a:pt x="3073524" y="3960000"/>
                    <a:pt x="1980000" y="3960000"/>
                  </a:cubicBezTo>
                  <a:lnTo>
                    <a:pt x="1852759" y="3953575"/>
                  </a:lnTo>
                  <a:lnTo>
                    <a:pt x="2729076" y="2455486"/>
                  </a:lnTo>
                  <a:lnTo>
                    <a:pt x="2726868" y="2454194"/>
                  </a:lnTo>
                  <a:cubicBezTo>
                    <a:pt x="2814857" y="2317465"/>
                    <a:pt x="2865416" y="2154637"/>
                    <a:pt x="2865416" y="1980000"/>
                  </a:cubicBezTo>
                  <a:cubicBezTo>
                    <a:pt x="2865416" y="1681504"/>
                    <a:pt x="2717708" y="1417508"/>
                    <a:pt x="2490424" y="1258488"/>
                  </a:cubicBezTo>
                  <a:close/>
                  <a:moveTo>
                    <a:pt x="334727" y="878603"/>
                  </a:moveTo>
                  <a:lnTo>
                    <a:pt x="1154753" y="2298930"/>
                  </a:lnTo>
                  <a:cubicBezTo>
                    <a:pt x="1281989" y="2630497"/>
                    <a:pt x="1603560" y="2865416"/>
                    <a:pt x="1980000" y="2865416"/>
                  </a:cubicBezTo>
                  <a:cubicBezTo>
                    <a:pt x="2123408" y="2865416"/>
                    <a:pt x="2258854" y="2831322"/>
                    <a:pt x="2378271" y="2770003"/>
                  </a:cubicBezTo>
                  <a:lnTo>
                    <a:pt x="1695481" y="3937251"/>
                  </a:lnTo>
                  <a:cubicBezTo>
                    <a:pt x="736579" y="3801546"/>
                    <a:pt x="0" y="2976792"/>
                    <a:pt x="0" y="1980000"/>
                  </a:cubicBezTo>
                  <a:cubicBezTo>
                    <a:pt x="0" y="1572291"/>
                    <a:pt x="123228" y="1193364"/>
                    <a:pt x="334727" y="878603"/>
                  </a:cubicBezTo>
                  <a:close/>
                  <a:moveTo>
                    <a:pt x="1980000" y="0"/>
                  </a:moveTo>
                  <a:cubicBezTo>
                    <a:pt x="2762762" y="0"/>
                    <a:pt x="3439434" y="454224"/>
                    <a:pt x="3758731" y="1114488"/>
                  </a:cubicBezTo>
                  <a:lnTo>
                    <a:pt x="2165892" y="1114488"/>
                  </a:lnTo>
                  <a:cubicBezTo>
                    <a:pt x="2106002" y="1101330"/>
                    <a:pt x="2043789" y="1094584"/>
                    <a:pt x="1980000" y="1094584"/>
                  </a:cubicBezTo>
                  <a:cubicBezTo>
                    <a:pt x="1916211" y="1094584"/>
                    <a:pt x="1853998" y="1101330"/>
                    <a:pt x="1794108" y="1114488"/>
                  </a:cubicBezTo>
                  <a:lnTo>
                    <a:pt x="1774506" y="1114488"/>
                  </a:lnTo>
                  <a:lnTo>
                    <a:pt x="1774506" y="1119528"/>
                  </a:lnTo>
                  <a:cubicBezTo>
                    <a:pt x="1405645" y="1206316"/>
                    <a:pt x="1126346" y="1524537"/>
                    <a:pt x="1097987" y="1912608"/>
                  </a:cubicBezTo>
                  <a:lnTo>
                    <a:pt x="428214" y="752526"/>
                  </a:lnTo>
                  <a:cubicBezTo>
                    <a:pt x="789694" y="293724"/>
                    <a:pt x="1350545" y="0"/>
                    <a:pt x="198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="" xmlns:a16="http://schemas.microsoft.com/office/drawing/2014/main" id="{C83EABB8-A247-4A5E-9826-DD65A75EB8E0}"/>
                </a:ext>
              </a:extLst>
            </p:cNvPr>
            <p:cNvGrpSpPr/>
            <p:nvPr/>
          </p:nvGrpSpPr>
          <p:grpSpPr>
            <a:xfrm>
              <a:off x="5043619" y="3560403"/>
              <a:ext cx="4735786" cy="523220"/>
              <a:chOff x="592509" y="1556792"/>
              <a:chExt cx="2361076" cy="5232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="" xmlns:a16="http://schemas.microsoft.com/office/drawing/2014/main" id="{FD90ABC4-E3B9-4F3C-9025-9B45132777B3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="" xmlns:a16="http://schemas.microsoft.com/office/drawing/2014/main" id="{F7AC3808-A92D-46A0-9FFC-878A34CD47BD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id-ID" b="1" dirty="0"/>
                  <a:t>Demokrasi Terpimpin (l959-l966)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95ABC2C1-F9BE-4210-9BB0-7D84109CFB42}"/>
              </a:ext>
            </a:extLst>
          </p:cNvPr>
          <p:cNvGrpSpPr/>
          <p:nvPr/>
        </p:nvGrpSpPr>
        <p:grpSpPr>
          <a:xfrm>
            <a:off x="953311" y="1053817"/>
            <a:ext cx="2100413" cy="5324912"/>
            <a:chOff x="953311" y="1053817"/>
            <a:chExt cx="2100413" cy="5324912"/>
          </a:xfrm>
        </p:grpSpPr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019BCBBC-1564-44C3-9320-8C29FC565E0E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03BCEA1B-E756-4DA4-9457-C97A2658E644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="" xmlns:a16="http://schemas.microsoft.com/office/drawing/2014/main" id="{A771171A-DD3F-4C8B-8380-13CC077F3037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" name="Graphic 69">
              <a:extLst>
                <a:ext uri="{FF2B5EF4-FFF2-40B4-BE49-F238E27FC236}">
                  <a16:creationId xmlns="" xmlns:a16="http://schemas.microsoft.com/office/drawing/2014/main" id="{D35CF4AC-8B57-4B19-B22A-6BB9429CC192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483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Adobe Fan Heiti Std B</vt:lpstr>
      <vt:lpstr>Adobe Heiti Std R</vt:lpstr>
      <vt:lpstr>Adobe Myungjo Std M</vt:lpstr>
      <vt:lpstr>Arial Unicode MS</vt:lpstr>
      <vt:lpstr>맑은 고딕</vt:lpstr>
      <vt:lpstr>Adobe Caslon Pro Bold</vt:lpstr>
      <vt:lpstr>Aharoni</vt:lpstr>
      <vt:lpstr>Arial</vt:lpstr>
      <vt:lpstr>Calibri</vt:lpstr>
      <vt:lpstr>Georgia</vt:lpstr>
      <vt:lpstr>Office Theme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Personal</cp:lastModifiedBy>
  <cp:revision>126</cp:revision>
  <dcterms:created xsi:type="dcterms:W3CDTF">2019-01-14T06:35:35Z</dcterms:created>
  <dcterms:modified xsi:type="dcterms:W3CDTF">2020-08-11T15:54:32Z</dcterms:modified>
</cp:coreProperties>
</file>